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3.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5.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6.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7.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8.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9.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2.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3.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4.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5.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6.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7.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8.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9.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20.xml" ContentType="application/vnd.openxmlformats-officedocument.theme+xml"/>
  <Override PartName="/ppt/slideLayouts/slideLayout221.xml" ContentType="application/vnd.openxmlformats-officedocument.presentationml.slideLayout+xml"/>
  <Override PartName="/ppt/theme/theme21.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2.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3.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24.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theme/theme28.xml" ContentType="application/vnd.openxmlformats-officedocument.theme+xml"/>
  <Override PartName="/ppt/slideLayouts/slideLayout293.xml" ContentType="application/vnd.openxmlformats-officedocument.presentationml.slideLayout+xml"/>
  <Override PartName="/ppt/theme/theme29.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30.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31.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32.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3.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4.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5.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6.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37.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38.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9.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40.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1.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42.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43.xml" ContentType="application/vnd.openxmlformats-officedocument.theme+xml"/>
  <Override PartName="/ppt/slideLayouts/slideLayout443.xml" ContentType="application/vnd.openxmlformats-officedocument.presentationml.slideLayout+xml"/>
  <Override PartName="/ppt/theme/theme44.xml" ContentType="application/vnd.openxmlformats-officedocument.theme+xml"/>
  <Override PartName="/ppt/slideLayouts/slideLayout444.xml" ContentType="application/vnd.openxmlformats-officedocument.presentationml.slideLayout+xml"/>
  <Override PartName="/ppt/theme/theme45.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46.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47.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theme/theme48.xml" ContentType="application/vnd.openxmlformats-officedocument.theme+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49.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0.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51.xml" ContentType="application/vnd.openxmlformats-officedocument.theme+xml"/>
  <Override PartName="/ppt/slideLayouts/slideLayout514.xml" ContentType="application/vnd.openxmlformats-officedocument.presentationml.slideLayout+xml"/>
  <Override PartName="/ppt/theme/theme52.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3.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theme/theme54.xml" ContentType="application/vnd.openxmlformats-officedocument.theme+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55.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6.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7.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8.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59.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60.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61.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theme/theme62.xml" ContentType="application/vnd.openxmlformats-officedocument.theme+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theme/theme63.xml" ContentType="application/vnd.openxmlformats-officedocument.theme+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64.xml" ContentType="application/vnd.openxmlformats-officedocument.theme+xml"/>
  <Override PartName="/ppt/theme/theme6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heme/themeOverride2.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3.xml" ContentType="application/vnd.openxmlformats-officedocument.themeOverride+xml"/>
  <Override PartName="/ppt/notesSlides/notesSlide81.xml" ContentType="application/vnd.openxmlformats-officedocument.presentationml.notesSlide+xml"/>
  <Override PartName="/ppt/theme/themeOverride4.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theme/themeOverride5.xml" ContentType="application/vnd.openxmlformats-officedocument.themeOverride+xml"/>
  <Override PartName="/ppt/notesSlides/notesSlide87.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88.xml" ContentType="application/vnd.openxmlformats-officedocument.presentationml.notesSl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notesSlides/notesSlide89.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theme/themeOverride13.xml" ContentType="application/vnd.openxmlformats-officedocument.themeOverr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heme/themeOverride14.xml" ContentType="application/vnd.openxmlformats-officedocument.themeOverr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theme/themeOverride15.xml" ContentType="application/vnd.openxmlformats-officedocument.themeOverr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heme/themeOverride16.xml" ContentType="application/vnd.openxmlformats-officedocument.themeOverr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theme/themeOverride17.xml" ContentType="application/vnd.openxmlformats-officedocument.themeOverr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theme/themeOverride18.xml" ContentType="application/vnd.openxmlformats-officedocument.themeOverr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theme/themeOverride19.xml" ContentType="application/vnd.openxmlformats-officedocument.themeOverr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20.xml" ContentType="application/vnd.openxmlformats-officedocument.themeOverride+xml"/>
  <Override PartName="/ppt/notesSlides/notesSlide148.xml" ContentType="application/vnd.openxmlformats-officedocument.presentationml.notesSlide+xml"/>
  <Override PartName="/ppt/theme/themeOverride21.xml" ContentType="application/vnd.openxmlformats-officedocument.themeOverr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theme/themeOverride22.xml" ContentType="application/vnd.openxmlformats-officedocument.themeOverr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theme/themeOverride23.xml" ContentType="application/vnd.openxmlformats-officedocument.themeOverride+xml"/>
  <Override PartName="/ppt/notesSlides/notesSlide156.xml" ContentType="application/vnd.openxmlformats-officedocument.presentationml.notesSlide+xml"/>
  <Override PartName="/ppt/theme/themeOverride24.xml" ContentType="application/vnd.openxmlformats-officedocument.themeOverr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theme/themeOverride25.xml" ContentType="application/vnd.openxmlformats-officedocument.themeOverride+xml"/>
  <Override PartName="/ppt/notesSlides/notesSlide159.xml" ContentType="application/vnd.openxmlformats-officedocument.presentationml.notesSlide+xml"/>
  <Override PartName="/ppt/theme/themeOverride26.xml" ContentType="application/vnd.openxmlformats-officedocument.themeOverr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theme/themeOverride27.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theme/themeOverride28.xml" ContentType="application/vnd.openxmlformats-officedocument.themeOverr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theme/themeOverride29.xml" ContentType="application/vnd.openxmlformats-officedocument.themeOverr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11" r:id="rId2"/>
    <p:sldMasterId id="2147483735" r:id="rId3"/>
    <p:sldMasterId id="2147483749" r:id="rId4"/>
    <p:sldMasterId id="2147483761" r:id="rId5"/>
    <p:sldMasterId id="2147483775" r:id="rId6"/>
    <p:sldMasterId id="2147483790" r:id="rId7"/>
    <p:sldMasterId id="2147483802" r:id="rId8"/>
    <p:sldMasterId id="2147483826" r:id="rId9"/>
    <p:sldMasterId id="2147483838" r:id="rId10"/>
    <p:sldMasterId id="2147483850" r:id="rId11"/>
    <p:sldMasterId id="2147483898" r:id="rId12"/>
    <p:sldMasterId id="2147483912" r:id="rId13"/>
    <p:sldMasterId id="2147483993" r:id="rId14"/>
    <p:sldMasterId id="2147484007" r:id="rId15"/>
    <p:sldMasterId id="2147484032" r:id="rId16"/>
    <p:sldMasterId id="2147484044" r:id="rId17"/>
    <p:sldMasterId id="2147484080" r:id="rId18"/>
    <p:sldMasterId id="2147484181" r:id="rId19"/>
    <p:sldMasterId id="2147484205" r:id="rId20"/>
    <p:sldMasterId id="2147484217" r:id="rId21"/>
    <p:sldMasterId id="2147484219" r:id="rId22"/>
    <p:sldMasterId id="2147484232" r:id="rId23"/>
    <p:sldMasterId id="2147484245" r:id="rId24"/>
    <p:sldMasterId id="2147484257" r:id="rId25"/>
    <p:sldMasterId id="2147484271" r:id="rId26"/>
    <p:sldMasterId id="2147484283" r:id="rId27"/>
    <p:sldMasterId id="2147484295" r:id="rId28"/>
    <p:sldMasterId id="2147484297" r:id="rId29"/>
    <p:sldMasterId id="2147484299" r:id="rId30"/>
    <p:sldMasterId id="2147484311" r:id="rId31"/>
    <p:sldMasterId id="2147484323" r:id="rId32"/>
    <p:sldMasterId id="2147484335" r:id="rId33"/>
    <p:sldMasterId id="2147484349" r:id="rId34"/>
    <p:sldMasterId id="2147484361" r:id="rId35"/>
    <p:sldMasterId id="2147484373" r:id="rId36"/>
    <p:sldMasterId id="2147484385" r:id="rId37"/>
    <p:sldMasterId id="2147484397" r:id="rId38"/>
    <p:sldMasterId id="2147484409" r:id="rId39"/>
    <p:sldMasterId id="2147484421" r:id="rId40"/>
    <p:sldMasterId id="2147484424" r:id="rId41"/>
    <p:sldMasterId id="2147484448" r:id="rId42"/>
    <p:sldMasterId id="2147484476" r:id="rId43"/>
    <p:sldMasterId id="2147484488" r:id="rId44"/>
    <p:sldMasterId id="2147484490" r:id="rId45"/>
    <p:sldMasterId id="2147484506" r:id="rId46"/>
    <p:sldMasterId id="2147484519" r:id="rId47"/>
    <p:sldMasterId id="2147484531" r:id="rId48"/>
    <p:sldMasterId id="2147484543" r:id="rId49"/>
    <p:sldMasterId id="2147484555" r:id="rId50"/>
    <p:sldMasterId id="2147484569" r:id="rId51"/>
    <p:sldMasterId id="2147484581" r:id="rId52"/>
    <p:sldMasterId id="2147484583" r:id="rId53"/>
    <p:sldMasterId id="2147484597" r:id="rId54"/>
    <p:sldMasterId id="2147484612" r:id="rId55"/>
    <p:sldMasterId id="2147484624" r:id="rId56"/>
    <p:sldMasterId id="2147484637" r:id="rId57"/>
    <p:sldMasterId id="2147484652" r:id="rId58"/>
    <p:sldMasterId id="2147484664" r:id="rId59"/>
    <p:sldMasterId id="2147484667" r:id="rId60"/>
    <p:sldMasterId id="2147484679" r:id="rId61"/>
    <p:sldMasterId id="2147484691" r:id="rId62"/>
    <p:sldMasterId id="2147484704" r:id="rId63"/>
    <p:sldMasterId id="2147484716" r:id="rId64"/>
  </p:sldMasterIdLst>
  <p:notesMasterIdLst>
    <p:notesMasterId r:id="rId304"/>
  </p:notesMasterIdLst>
  <p:sldIdLst>
    <p:sldId id="5228" r:id="rId65"/>
    <p:sldId id="5229" r:id="rId66"/>
    <p:sldId id="5230" r:id="rId67"/>
    <p:sldId id="5231" r:id="rId68"/>
    <p:sldId id="5232" r:id="rId69"/>
    <p:sldId id="5233" r:id="rId70"/>
    <p:sldId id="5234" r:id="rId71"/>
    <p:sldId id="5235" r:id="rId72"/>
    <p:sldId id="5236" r:id="rId73"/>
    <p:sldId id="5237" r:id="rId74"/>
    <p:sldId id="5238" r:id="rId75"/>
    <p:sldId id="5380" r:id="rId76"/>
    <p:sldId id="5240" r:id="rId77"/>
    <p:sldId id="5241" r:id="rId78"/>
    <p:sldId id="5242" r:id="rId79"/>
    <p:sldId id="5243" r:id="rId80"/>
    <p:sldId id="5244" r:id="rId81"/>
    <p:sldId id="5245" r:id="rId82"/>
    <p:sldId id="5246" r:id="rId83"/>
    <p:sldId id="1204" r:id="rId84"/>
    <p:sldId id="499" r:id="rId85"/>
    <p:sldId id="650" r:id="rId86"/>
    <p:sldId id="4153" r:id="rId87"/>
    <p:sldId id="613" r:id="rId88"/>
    <p:sldId id="3683" r:id="rId89"/>
    <p:sldId id="3684" r:id="rId90"/>
    <p:sldId id="3685" r:id="rId91"/>
    <p:sldId id="3686" r:id="rId92"/>
    <p:sldId id="3687" r:id="rId93"/>
    <p:sldId id="3688" r:id="rId94"/>
    <p:sldId id="3689" r:id="rId95"/>
    <p:sldId id="2591" r:id="rId96"/>
    <p:sldId id="5214" r:id="rId97"/>
    <p:sldId id="627" r:id="rId98"/>
    <p:sldId id="2593" r:id="rId99"/>
    <p:sldId id="487" r:id="rId100"/>
    <p:sldId id="445" r:id="rId101"/>
    <p:sldId id="661" r:id="rId102"/>
    <p:sldId id="274" r:id="rId103"/>
    <p:sldId id="5210" r:id="rId104"/>
    <p:sldId id="626" r:id="rId105"/>
    <p:sldId id="3690" r:id="rId106"/>
    <p:sldId id="2587" r:id="rId107"/>
    <p:sldId id="5212" r:id="rId108"/>
    <p:sldId id="5215" r:id="rId109"/>
    <p:sldId id="5213" r:id="rId110"/>
    <p:sldId id="5216" r:id="rId111"/>
    <p:sldId id="5217" r:id="rId112"/>
    <p:sldId id="702" r:id="rId113"/>
    <p:sldId id="703" r:id="rId114"/>
    <p:sldId id="704" r:id="rId115"/>
    <p:sldId id="705" r:id="rId116"/>
    <p:sldId id="708" r:id="rId117"/>
    <p:sldId id="706" r:id="rId118"/>
    <p:sldId id="3682" r:id="rId119"/>
    <p:sldId id="5225" r:id="rId120"/>
    <p:sldId id="281" r:id="rId121"/>
    <p:sldId id="5247" r:id="rId122"/>
    <p:sldId id="5248" r:id="rId123"/>
    <p:sldId id="5249" r:id="rId124"/>
    <p:sldId id="5293" r:id="rId125"/>
    <p:sldId id="5294" r:id="rId126"/>
    <p:sldId id="5295" r:id="rId127"/>
    <p:sldId id="3671" r:id="rId128"/>
    <p:sldId id="289" r:id="rId129"/>
    <p:sldId id="5296" r:id="rId130"/>
    <p:sldId id="5297" r:id="rId131"/>
    <p:sldId id="5298" r:id="rId132"/>
    <p:sldId id="5299" r:id="rId133"/>
    <p:sldId id="5300" r:id="rId134"/>
    <p:sldId id="5301" r:id="rId135"/>
    <p:sldId id="5302" r:id="rId136"/>
    <p:sldId id="5692" r:id="rId137"/>
    <p:sldId id="5693" r:id="rId138"/>
    <p:sldId id="310" r:id="rId139"/>
    <p:sldId id="5256" r:id="rId140"/>
    <p:sldId id="5257" r:id="rId141"/>
    <p:sldId id="5258" r:id="rId142"/>
    <p:sldId id="5697" r:id="rId143"/>
    <p:sldId id="5259" r:id="rId144"/>
    <p:sldId id="5260" r:id="rId145"/>
    <p:sldId id="314" r:id="rId146"/>
    <p:sldId id="5699" r:id="rId147"/>
    <p:sldId id="5262" r:id="rId148"/>
    <p:sldId id="5263" r:id="rId149"/>
    <p:sldId id="5264" r:id="rId150"/>
    <p:sldId id="5265" r:id="rId151"/>
    <p:sldId id="5266" r:id="rId152"/>
    <p:sldId id="5267" r:id="rId153"/>
    <p:sldId id="5268" r:id="rId154"/>
    <p:sldId id="5269" r:id="rId155"/>
    <p:sldId id="5270" r:id="rId156"/>
    <p:sldId id="5271" r:id="rId157"/>
    <p:sldId id="5272" r:id="rId158"/>
    <p:sldId id="5273" r:id="rId159"/>
    <p:sldId id="5698" r:id="rId160"/>
    <p:sldId id="5274" r:id="rId161"/>
    <p:sldId id="5694" r:id="rId162"/>
    <p:sldId id="5695" r:id="rId163"/>
    <p:sldId id="5275" r:id="rId164"/>
    <p:sldId id="5696" r:id="rId165"/>
    <p:sldId id="451" r:id="rId166"/>
    <p:sldId id="5276" r:id="rId167"/>
    <p:sldId id="5277" r:id="rId168"/>
    <p:sldId id="5278" r:id="rId169"/>
    <p:sldId id="5279" r:id="rId170"/>
    <p:sldId id="5280" r:id="rId171"/>
    <p:sldId id="5281" r:id="rId172"/>
    <p:sldId id="5282" r:id="rId173"/>
    <p:sldId id="5283" r:id="rId174"/>
    <p:sldId id="5284" r:id="rId175"/>
    <p:sldId id="5285" r:id="rId176"/>
    <p:sldId id="326" r:id="rId177"/>
    <p:sldId id="5287" r:id="rId178"/>
    <p:sldId id="5288" r:id="rId179"/>
    <p:sldId id="5289" r:id="rId180"/>
    <p:sldId id="5290" r:id="rId181"/>
    <p:sldId id="5291" r:id="rId182"/>
    <p:sldId id="5292" r:id="rId183"/>
    <p:sldId id="4151" r:id="rId184"/>
    <p:sldId id="5253" r:id="rId185"/>
    <p:sldId id="5254" r:id="rId186"/>
    <p:sldId id="824" r:id="rId187"/>
    <p:sldId id="5222" r:id="rId188"/>
    <p:sldId id="823" r:id="rId189"/>
    <p:sldId id="826" r:id="rId190"/>
    <p:sldId id="3651" r:id="rId191"/>
    <p:sldId id="352" r:id="rId192"/>
    <p:sldId id="342" r:id="rId193"/>
    <p:sldId id="343" r:id="rId194"/>
    <p:sldId id="443" r:id="rId195"/>
    <p:sldId id="345" r:id="rId196"/>
    <p:sldId id="346" r:id="rId197"/>
    <p:sldId id="347" r:id="rId198"/>
    <p:sldId id="348" r:id="rId199"/>
    <p:sldId id="349" r:id="rId200"/>
    <p:sldId id="350" r:id="rId201"/>
    <p:sldId id="351" r:id="rId202"/>
    <p:sldId id="353" r:id="rId203"/>
    <p:sldId id="354" r:id="rId204"/>
    <p:sldId id="355" r:id="rId205"/>
    <p:sldId id="356" r:id="rId206"/>
    <p:sldId id="357" r:id="rId207"/>
    <p:sldId id="358" r:id="rId208"/>
    <p:sldId id="359" r:id="rId209"/>
    <p:sldId id="360" r:id="rId210"/>
    <p:sldId id="361" r:id="rId211"/>
    <p:sldId id="362" r:id="rId212"/>
    <p:sldId id="363" r:id="rId213"/>
    <p:sldId id="364" r:id="rId214"/>
    <p:sldId id="365" r:id="rId215"/>
    <p:sldId id="366" r:id="rId216"/>
    <p:sldId id="367" r:id="rId217"/>
    <p:sldId id="368" r:id="rId218"/>
    <p:sldId id="369" r:id="rId219"/>
    <p:sldId id="370" r:id="rId220"/>
    <p:sldId id="371" r:id="rId221"/>
    <p:sldId id="372" r:id="rId222"/>
    <p:sldId id="373" r:id="rId223"/>
    <p:sldId id="374" r:id="rId224"/>
    <p:sldId id="773" r:id="rId225"/>
    <p:sldId id="376" r:id="rId226"/>
    <p:sldId id="377" r:id="rId227"/>
    <p:sldId id="378" r:id="rId228"/>
    <p:sldId id="379" r:id="rId229"/>
    <p:sldId id="380" r:id="rId230"/>
    <p:sldId id="381" r:id="rId231"/>
    <p:sldId id="382" r:id="rId232"/>
    <p:sldId id="383" r:id="rId233"/>
    <p:sldId id="5691" r:id="rId234"/>
    <p:sldId id="385" r:id="rId235"/>
    <p:sldId id="386" r:id="rId236"/>
    <p:sldId id="387" r:id="rId237"/>
    <p:sldId id="388" r:id="rId238"/>
    <p:sldId id="389" r:id="rId239"/>
    <p:sldId id="390" r:id="rId240"/>
    <p:sldId id="5379" r:id="rId241"/>
    <p:sldId id="392" r:id="rId242"/>
    <p:sldId id="393" r:id="rId243"/>
    <p:sldId id="394" r:id="rId244"/>
    <p:sldId id="1218" r:id="rId245"/>
    <p:sldId id="396" r:id="rId246"/>
    <p:sldId id="651" r:id="rId247"/>
    <p:sldId id="423" r:id="rId248"/>
    <p:sldId id="1223" r:id="rId249"/>
    <p:sldId id="5255" r:id="rId250"/>
    <p:sldId id="5368" r:id="rId251"/>
    <p:sldId id="5369" r:id="rId252"/>
    <p:sldId id="5306" r:id="rId253"/>
    <p:sldId id="5308" r:id="rId254"/>
    <p:sldId id="5370" r:id="rId255"/>
    <p:sldId id="933" r:id="rId256"/>
    <p:sldId id="5371" r:id="rId257"/>
    <p:sldId id="5372" r:id="rId258"/>
    <p:sldId id="4553" r:id="rId259"/>
    <p:sldId id="406" r:id="rId260"/>
    <p:sldId id="3662" r:id="rId261"/>
    <p:sldId id="5365" r:id="rId262"/>
    <p:sldId id="5366" r:id="rId263"/>
    <p:sldId id="410" r:id="rId264"/>
    <p:sldId id="4148" r:id="rId265"/>
    <p:sldId id="5367" r:id="rId266"/>
    <p:sldId id="5373" r:id="rId267"/>
    <p:sldId id="5304" r:id="rId268"/>
    <p:sldId id="414" r:id="rId269"/>
    <p:sldId id="415" r:id="rId270"/>
    <p:sldId id="416" r:id="rId271"/>
    <p:sldId id="417" r:id="rId272"/>
    <p:sldId id="418" r:id="rId273"/>
    <p:sldId id="419" r:id="rId274"/>
    <p:sldId id="420" r:id="rId275"/>
    <p:sldId id="421" r:id="rId276"/>
    <p:sldId id="5227" r:id="rId277"/>
    <p:sldId id="447" r:id="rId278"/>
    <p:sldId id="1220" r:id="rId279"/>
    <p:sldId id="5374" r:id="rId280"/>
    <p:sldId id="5309" r:id="rId281"/>
    <p:sldId id="5310" r:id="rId282"/>
    <p:sldId id="448" r:id="rId283"/>
    <p:sldId id="5377" r:id="rId284"/>
    <p:sldId id="5375" r:id="rId285"/>
    <p:sldId id="5376" r:id="rId286"/>
    <p:sldId id="428" r:id="rId287"/>
    <p:sldId id="429" r:id="rId288"/>
    <p:sldId id="5303" r:id="rId289"/>
    <p:sldId id="5251" r:id="rId290"/>
    <p:sldId id="632" r:id="rId291"/>
    <p:sldId id="5316" r:id="rId292"/>
    <p:sldId id="5327" r:id="rId293"/>
    <p:sldId id="5700" r:id="rId294"/>
    <p:sldId id="5305" r:id="rId295"/>
    <p:sldId id="5701" r:id="rId296"/>
    <p:sldId id="435" r:id="rId297"/>
    <p:sldId id="436" r:id="rId298"/>
    <p:sldId id="1214" r:id="rId299"/>
    <p:sldId id="441" r:id="rId300"/>
    <p:sldId id="4046" r:id="rId301"/>
    <p:sldId id="496" r:id="rId302"/>
    <p:sldId id="4045" r:id="rId303"/>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DB297CC6-BEF8-C84E-8FDE-DD78D5217282}">
          <p14:sldIdLst>
            <p14:sldId id="5228"/>
            <p14:sldId id="5229"/>
            <p14:sldId id="5230"/>
            <p14:sldId id="5231"/>
            <p14:sldId id="5232"/>
            <p14:sldId id="5233"/>
            <p14:sldId id="5234"/>
            <p14:sldId id="5235"/>
            <p14:sldId id="5236"/>
            <p14:sldId id="5237"/>
            <p14:sldId id="5238"/>
            <p14:sldId id="5380"/>
            <p14:sldId id="5240"/>
            <p14:sldId id="5241"/>
            <p14:sldId id="5242"/>
            <p14:sldId id="5243"/>
            <p14:sldId id="5244"/>
            <p14:sldId id="5245"/>
            <p14:sldId id="5246"/>
            <p14:sldId id="1204"/>
          </p14:sldIdLst>
        </p14:section>
        <p14:section name="Introduction" id="{FCCF3B64-5BFF-0E41-9C07-6C95ECE63A14}">
          <p14:sldIdLst>
            <p14:sldId id="499"/>
            <p14:sldId id="650"/>
            <p14:sldId id="4153"/>
            <p14:sldId id="613"/>
            <p14:sldId id="3683"/>
            <p14:sldId id="3684"/>
            <p14:sldId id="3685"/>
            <p14:sldId id="3686"/>
            <p14:sldId id="3687"/>
            <p14:sldId id="3688"/>
            <p14:sldId id="3689"/>
            <p14:sldId id="2591"/>
            <p14:sldId id="5214"/>
            <p14:sldId id="627"/>
            <p14:sldId id="2593"/>
            <p14:sldId id="487"/>
            <p14:sldId id="445"/>
            <p14:sldId id="661"/>
            <p14:sldId id="274"/>
            <p14:sldId id="5210"/>
            <p14:sldId id="626"/>
            <p14:sldId id="3690"/>
            <p14:sldId id="2587"/>
            <p14:sldId id="5212"/>
            <p14:sldId id="5215"/>
            <p14:sldId id="5213"/>
            <p14:sldId id="5216"/>
            <p14:sldId id="5217"/>
            <p14:sldId id="702"/>
            <p14:sldId id="703"/>
            <p14:sldId id="704"/>
            <p14:sldId id="705"/>
            <p14:sldId id="708"/>
            <p14:sldId id="706"/>
            <p14:sldId id="3682"/>
            <p14:sldId id="5225"/>
            <p14:sldId id="281"/>
            <p14:sldId id="5247"/>
            <p14:sldId id="5248"/>
            <p14:sldId id="5249"/>
            <p14:sldId id="5293"/>
            <p14:sldId id="5294"/>
            <p14:sldId id="5295"/>
            <p14:sldId id="3671"/>
            <p14:sldId id="289"/>
            <p14:sldId id="5296"/>
            <p14:sldId id="5297"/>
            <p14:sldId id="5298"/>
            <p14:sldId id="5299"/>
            <p14:sldId id="5300"/>
            <p14:sldId id="5301"/>
            <p14:sldId id="5302"/>
          </p14:sldIdLst>
        </p14:section>
        <p14:section name="Sermon" id="{69BCC714-1481-4843-B030-6C3A81960BC6}">
          <p14:sldIdLst>
            <p14:sldId id="5692"/>
            <p14:sldId id="5693"/>
            <p14:sldId id="310"/>
            <p14:sldId id="5256"/>
            <p14:sldId id="5257"/>
            <p14:sldId id="5258"/>
            <p14:sldId id="5697"/>
            <p14:sldId id="5259"/>
            <p14:sldId id="5260"/>
            <p14:sldId id="314"/>
            <p14:sldId id="5699"/>
            <p14:sldId id="5262"/>
            <p14:sldId id="5263"/>
            <p14:sldId id="5264"/>
            <p14:sldId id="5265"/>
            <p14:sldId id="5266"/>
            <p14:sldId id="5267"/>
            <p14:sldId id="5268"/>
            <p14:sldId id="5269"/>
            <p14:sldId id="5270"/>
            <p14:sldId id="5271"/>
            <p14:sldId id="5272"/>
            <p14:sldId id="5273"/>
            <p14:sldId id="5698"/>
            <p14:sldId id="5274"/>
            <p14:sldId id="5694"/>
            <p14:sldId id="5695"/>
            <p14:sldId id="5275"/>
            <p14:sldId id="5696"/>
            <p14:sldId id="451"/>
            <p14:sldId id="5276"/>
            <p14:sldId id="5277"/>
            <p14:sldId id="5278"/>
            <p14:sldId id="5279"/>
            <p14:sldId id="5280"/>
            <p14:sldId id="5281"/>
            <p14:sldId id="5282"/>
            <p14:sldId id="5283"/>
            <p14:sldId id="5284"/>
            <p14:sldId id="5285"/>
            <p14:sldId id="326"/>
            <p14:sldId id="5287"/>
            <p14:sldId id="5288"/>
            <p14:sldId id="5289"/>
            <p14:sldId id="5290"/>
            <p14:sldId id="5291"/>
            <p14:sldId id="5292"/>
            <p14:sldId id="4151"/>
            <p14:sldId id="5253"/>
            <p14:sldId id="5254"/>
            <p14:sldId id="824"/>
            <p14:sldId id="5222"/>
            <p14:sldId id="823"/>
            <p14:sldId id="826"/>
            <p14:sldId id="3651"/>
            <p14:sldId id="352"/>
            <p14:sldId id="342"/>
            <p14:sldId id="343"/>
            <p14:sldId id="443"/>
            <p14:sldId id="345"/>
            <p14:sldId id="346"/>
            <p14:sldId id="347"/>
            <p14:sldId id="348"/>
            <p14:sldId id="349"/>
            <p14:sldId id="350"/>
            <p14:sldId id="351"/>
            <p14:sldId id="353"/>
            <p14:sldId id="354"/>
            <p14:sldId id="355"/>
            <p14:sldId id="356"/>
            <p14:sldId id="357"/>
            <p14:sldId id="358"/>
            <p14:sldId id="359"/>
            <p14:sldId id="360"/>
            <p14:sldId id="361"/>
            <p14:sldId id="362"/>
            <p14:sldId id="363"/>
            <p14:sldId id="364"/>
            <p14:sldId id="365"/>
            <p14:sldId id="366"/>
            <p14:sldId id="367"/>
            <p14:sldId id="368"/>
            <p14:sldId id="369"/>
            <p14:sldId id="370"/>
            <p14:sldId id="371"/>
            <p14:sldId id="372"/>
            <p14:sldId id="373"/>
            <p14:sldId id="374"/>
            <p14:sldId id="773"/>
            <p14:sldId id="376"/>
            <p14:sldId id="377"/>
            <p14:sldId id="378"/>
            <p14:sldId id="379"/>
            <p14:sldId id="380"/>
            <p14:sldId id="381"/>
            <p14:sldId id="382"/>
            <p14:sldId id="383"/>
            <p14:sldId id="5691"/>
            <p14:sldId id="385"/>
            <p14:sldId id="386"/>
            <p14:sldId id="387"/>
            <p14:sldId id="388"/>
            <p14:sldId id="389"/>
            <p14:sldId id="390"/>
            <p14:sldId id="5379"/>
            <p14:sldId id="392"/>
            <p14:sldId id="393"/>
            <p14:sldId id="394"/>
            <p14:sldId id="1218"/>
            <p14:sldId id="396"/>
          </p14:sldIdLst>
        </p14:section>
        <p14:section name="Chapter 1" id="{0A1E6185-9595-5F49-A743-AA4B6913FAE7}">
          <p14:sldIdLst>
            <p14:sldId id="651"/>
            <p14:sldId id="423"/>
            <p14:sldId id="1223"/>
            <p14:sldId id="5255"/>
            <p14:sldId id="5368"/>
            <p14:sldId id="5369"/>
            <p14:sldId id="5306"/>
            <p14:sldId id="5308"/>
            <p14:sldId id="5370"/>
            <p14:sldId id="933"/>
            <p14:sldId id="5371"/>
            <p14:sldId id="5372"/>
            <p14:sldId id="4553"/>
            <p14:sldId id="406"/>
            <p14:sldId id="3662"/>
            <p14:sldId id="5365"/>
            <p14:sldId id="5366"/>
            <p14:sldId id="410"/>
            <p14:sldId id="4148"/>
            <p14:sldId id="5367"/>
            <p14:sldId id="5373"/>
            <p14:sldId id="5304"/>
            <p14:sldId id="414"/>
            <p14:sldId id="415"/>
            <p14:sldId id="416"/>
            <p14:sldId id="417"/>
            <p14:sldId id="418"/>
            <p14:sldId id="419"/>
            <p14:sldId id="420"/>
            <p14:sldId id="421"/>
            <p14:sldId id="5227"/>
            <p14:sldId id="447"/>
            <p14:sldId id="1220"/>
            <p14:sldId id="5374"/>
            <p14:sldId id="5309"/>
            <p14:sldId id="5310"/>
            <p14:sldId id="448"/>
            <p14:sldId id="5377"/>
            <p14:sldId id="5375"/>
            <p14:sldId id="5376"/>
            <p14:sldId id="428"/>
            <p14:sldId id="429"/>
            <p14:sldId id="5303"/>
            <p14:sldId id="5251"/>
            <p14:sldId id="632"/>
            <p14:sldId id="5316"/>
            <p14:sldId id="5327"/>
          </p14:sldIdLst>
        </p14:section>
        <p14:section name="Conclusion" id="{096A3064-55CE-754B-A316-3E73D926F683}">
          <p14:sldIdLst>
            <p14:sldId id="5700"/>
            <p14:sldId id="5305"/>
            <p14:sldId id="5701"/>
            <p14:sldId id="435"/>
            <p14:sldId id="436"/>
            <p14:sldId id="1214"/>
            <p14:sldId id="441"/>
            <p14:sldId id="4046"/>
          </p14:sldIdLst>
        </p14:section>
        <p14:section name="Supplements" id="{FF717A17-2ADE-9C4A-B48C-BF125E1054C0}">
          <p14:sldIdLst>
            <p14:sldId id="496"/>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D1B1C"/>
    <a:srgbClr val="3973D1"/>
    <a:srgbClr val="470946"/>
    <a:srgbClr val="210121"/>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4357" autoAdjust="0"/>
    <p:restoredTop sz="68092" autoAdjust="0"/>
  </p:normalViewPr>
  <p:slideViewPr>
    <p:cSldViewPr snapToGrid="0" snapToObjects="1">
      <p:cViewPr varScale="1">
        <p:scale>
          <a:sx n="84" d="100"/>
          <a:sy n="84" d="100"/>
        </p:scale>
        <p:origin x="176" y="704"/>
      </p:cViewPr>
      <p:guideLst>
        <p:guide orient="horz" pos="2160"/>
        <p:guide pos="2880"/>
      </p:guideLst>
    </p:cSldViewPr>
  </p:slideViewPr>
  <p:outlineViewPr>
    <p:cViewPr>
      <p:scale>
        <a:sx n="33" d="100"/>
        <a:sy n="33" d="100"/>
      </p:scale>
      <p:origin x="0" y="3904"/>
    </p:cViewPr>
  </p:outlineViewPr>
  <p:notesTextViewPr>
    <p:cViewPr>
      <p:scale>
        <a:sx n="155" d="100"/>
        <a:sy n="155"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3.xml"/><Relationship Id="rId299" Type="http://schemas.openxmlformats.org/officeDocument/2006/relationships/slide" Target="slides/slide235.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95.xml"/><Relationship Id="rId170" Type="http://schemas.openxmlformats.org/officeDocument/2006/relationships/slide" Target="slides/slide106.xml"/><Relationship Id="rId226" Type="http://schemas.openxmlformats.org/officeDocument/2006/relationships/slide" Target="slides/slide162.xml"/><Relationship Id="rId268" Type="http://schemas.openxmlformats.org/officeDocument/2006/relationships/slide" Target="slides/slide204.xml"/><Relationship Id="rId32" Type="http://schemas.openxmlformats.org/officeDocument/2006/relationships/slideMaster" Target="slideMasters/slideMaster32.xml"/><Relationship Id="rId74" Type="http://schemas.openxmlformats.org/officeDocument/2006/relationships/slide" Target="slides/slide10.xml"/><Relationship Id="rId128" Type="http://schemas.openxmlformats.org/officeDocument/2006/relationships/slide" Target="slides/slide64.xml"/><Relationship Id="rId5" Type="http://schemas.openxmlformats.org/officeDocument/2006/relationships/slideMaster" Target="slideMasters/slideMaster5.xml"/><Relationship Id="rId181" Type="http://schemas.openxmlformats.org/officeDocument/2006/relationships/slide" Target="slides/slide117.xml"/><Relationship Id="rId237" Type="http://schemas.openxmlformats.org/officeDocument/2006/relationships/slide" Target="slides/slide173.xml"/><Relationship Id="rId279" Type="http://schemas.openxmlformats.org/officeDocument/2006/relationships/slide" Target="slides/slide215.xml"/><Relationship Id="rId43" Type="http://schemas.openxmlformats.org/officeDocument/2006/relationships/slideMaster" Target="slideMasters/slideMaster43.xml"/><Relationship Id="rId139" Type="http://schemas.openxmlformats.org/officeDocument/2006/relationships/slide" Target="slides/slide75.xml"/><Relationship Id="rId290" Type="http://schemas.openxmlformats.org/officeDocument/2006/relationships/slide" Target="slides/slide226.xml"/><Relationship Id="rId304" Type="http://schemas.openxmlformats.org/officeDocument/2006/relationships/notesMaster" Target="notesMasters/notesMaster1.xml"/><Relationship Id="rId85" Type="http://schemas.openxmlformats.org/officeDocument/2006/relationships/slide" Target="slides/slide21.xml"/><Relationship Id="rId150" Type="http://schemas.openxmlformats.org/officeDocument/2006/relationships/slide" Target="slides/slide86.xml"/><Relationship Id="rId192" Type="http://schemas.openxmlformats.org/officeDocument/2006/relationships/slide" Target="slides/slide128.xml"/><Relationship Id="rId206" Type="http://schemas.openxmlformats.org/officeDocument/2006/relationships/slide" Target="slides/slide142.xml"/><Relationship Id="rId248" Type="http://schemas.openxmlformats.org/officeDocument/2006/relationships/slide" Target="slides/slide184.xml"/><Relationship Id="rId12" Type="http://schemas.openxmlformats.org/officeDocument/2006/relationships/slideMaster" Target="slideMasters/slideMaster12.xml"/><Relationship Id="rId108" Type="http://schemas.openxmlformats.org/officeDocument/2006/relationships/slide" Target="slides/slide44.xml"/><Relationship Id="rId54" Type="http://schemas.openxmlformats.org/officeDocument/2006/relationships/slideMaster" Target="slideMasters/slideMaster54.xml"/><Relationship Id="rId96" Type="http://schemas.openxmlformats.org/officeDocument/2006/relationships/slide" Target="slides/slide32.xml"/><Relationship Id="rId161" Type="http://schemas.openxmlformats.org/officeDocument/2006/relationships/slide" Target="slides/slide97.xml"/><Relationship Id="rId217" Type="http://schemas.openxmlformats.org/officeDocument/2006/relationships/slide" Target="slides/slide153.xml"/><Relationship Id="rId259" Type="http://schemas.openxmlformats.org/officeDocument/2006/relationships/slide" Target="slides/slide195.xml"/><Relationship Id="rId23" Type="http://schemas.openxmlformats.org/officeDocument/2006/relationships/slideMaster" Target="slideMasters/slideMaster23.xml"/><Relationship Id="rId119" Type="http://schemas.openxmlformats.org/officeDocument/2006/relationships/slide" Target="slides/slide55.xml"/><Relationship Id="rId270" Type="http://schemas.openxmlformats.org/officeDocument/2006/relationships/slide" Target="slides/slide206.xml"/><Relationship Id="rId291" Type="http://schemas.openxmlformats.org/officeDocument/2006/relationships/slide" Target="slides/slide227.xml"/><Relationship Id="rId305" Type="http://schemas.openxmlformats.org/officeDocument/2006/relationships/presProps" Target="presProps.xml"/><Relationship Id="rId44" Type="http://schemas.openxmlformats.org/officeDocument/2006/relationships/slideMaster" Target="slideMasters/slideMaster44.xml"/><Relationship Id="rId65" Type="http://schemas.openxmlformats.org/officeDocument/2006/relationships/slide" Target="slides/slide1.xml"/><Relationship Id="rId86" Type="http://schemas.openxmlformats.org/officeDocument/2006/relationships/slide" Target="slides/slide22.xml"/><Relationship Id="rId130" Type="http://schemas.openxmlformats.org/officeDocument/2006/relationships/slide" Target="slides/slide66.xml"/><Relationship Id="rId151" Type="http://schemas.openxmlformats.org/officeDocument/2006/relationships/slide" Target="slides/slide87.xml"/><Relationship Id="rId172" Type="http://schemas.openxmlformats.org/officeDocument/2006/relationships/slide" Target="slides/slide108.xml"/><Relationship Id="rId193" Type="http://schemas.openxmlformats.org/officeDocument/2006/relationships/slide" Target="slides/slide129.xml"/><Relationship Id="rId207" Type="http://schemas.openxmlformats.org/officeDocument/2006/relationships/slide" Target="slides/slide143.xml"/><Relationship Id="rId228" Type="http://schemas.openxmlformats.org/officeDocument/2006/relationships/slide" Target="slides/slide164.xml"/><Relationship Id="rId249" Type="http://schemas.openxmlformats.org/officeDocument/2006/relationships/slide" Target="slides/slide185.xml"/><Relationship Id="rId13" Type="http://schemas.openxmlformats.org/officeDocument/2006/relationships/slideMaster" Target="slideMasters/slideMaster13.xml"/><Relationship Id="rId109" Type="http://schemas.openxmlformats.org/officeDocument/2006/relationships/slide" Target="slides/slide45.xml"/><Relationship Id="rId260" Type="http://schemas.openxmlformats.org/officeDocument/2006/relationships/slide" Target="slides/slide196.xml"/><Relationship Id="rId281" Type="http://schemas.openxmlformats.org/officeDocument/2006/relationships/slide" Target="slides/slide217.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12.xml"/><Relationship Id="rId97" Type="http://schemas.openxmlformats.org/officeDocument/2006/relationships/slide" Target="slides/slide33.xml"/><Relationship Id="rId120" Type="http://schemas.openxmlformats.org/officeDocument/2006/relationships/slide" Target="slides/slide56.xml"/><Relationship Id="rId141" Type="http://schemas.openxmlformats.org/officeDocument/2006/relationships/slide" Target="slides/slide77.xml"/><Relationship Id="rId7" Type="http://schemas.openxmlformats.org/officeDocument/2006/relationships/slideMaster" Target="slideMasters/slideMaster7.xml"/><Relationship Id="rId162" Type="http://schemas.openxmlformats.org/officeDocument/2006/relationships/slide" Target="slides/slide98.xml"/><Relationship Id="rId183" Type="http://schemas.openxmlformats.org/officeDocument/2006/relationships/slide" Target="slides/slide119.xml"/><Relationship Id="rId218" Type="http://schemas.openxmlformats.org/officeDocument/2006/relationships/slide" Target="slides/slide154.xml"/><Relationship Id="rId239" Type="http://schemas.openxmlformats.org/officeDocument/2006/relationships/slide" Target="slides/slide175.xml"/><Relationship Id="rId250" Type="http://schemas.openxmlformats.org/officeDocument/2006/relationships/slide" Target="slides/slide186.xml"/><Relationship Id="rId271" Type="http://schemas.openxmlformats.org/officeDocument/2006/relationships/slide" Target="slides/slide207.xml"/><Relationship Id="rId292" Type="http://schemas.openxmlformats.org/officeDocument/2006/relationships/slide" Target="slides/slide228.xml"/><Relationship Id="rId306" Type="http://schemas.openxmlformats.org/officeDocument/2006/relationships/viewProps" Target="viewProps.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2.xml"/><Relationship Id="rId87" Type="http://schemas.openxmlformats.org/officeDocument/2006/relationships/slide" Target="slides/slide23.xml"/><Relationship Id="rId110" Type="http://schemas.openxmlformats.org/officeDocument/2006/relationships/slide" Target="slides/slide46.xml"/><Relationship Id="rId131" Type="http://schemas.openxmlformats.org/officeDocument/2006/relationships/slide" Target="slides/slide67.xml"/><Relationship Id="rId152" Type="http://schemas.openxmlformats.org/officeDocument/2006/relationships/slide" Target="slides/slide88.xml"/><Relationship Id="rId173" Type="http://schemas.openxmlformats.org/officeDocument/2006/relationships/slide" Target="slides/slide109.xml"/><Relationship Id="rId194" Type="http://schemas.openxmlformats.org/officeDocument/2006/relationships/slide" Target="slides/slide130.xml"/><Relationship Id="rId208" Type="http://schemas.openxmlformats.org/officeDocument/2006/relationships/slide" Target="slides/slide144.xml"/><Relationship Id="rId229" Type="http://schemas.openxmlformats.org/officeDocument/2006/relationships/slide" Target="slides/slide165.xml"/><Relationship Id="rId240" Type="http://schemas.openxmlformats.org/officeDocument/2006/relationships/slide" Target="slides/slide176.xml"/><Relationship Id="rId261" Type="http://schemas.openxmlformats.org/officeDocument/2006/relationships/slide" Target="slides/slide197.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3.xml"/><Relationship Id="rId100" Type="http://schemas.openxmlformats.org/officeDocument/2006/relationships/slide" Target="slides/slide36.xml"/><Relationship Id="rId282" Type="http://schemas.openxmlformats.org/officeDocument/2006/relationships/slide" Target="slides/slide218.xml"/><Relationship Id="rId8" Type="http://schemas.openxmlformats.org/officeDocument/2006/relationships/slideMaster" Target="slideMasters/slideMaster8.xml"/><Relationship Id="rId98" Type="http://schemas.openxmlformats.org/officeDocument/2006/relationships/slide" Target="slides/slide34.xml"/><Relationship Id="rId121" Type="http://schemas.openxmlformats.org/officeDocument/2006/relationships/slide" Target="slides/slide57.xml"/><Relationship Id="rId142" Type="http://schemas.openxmlformats.org/officeDocument/2006/relationships/slide" Target="slides/slide78.xml"/><Relationship Id="rId163" Type="http://schemas.openxmlformats.org/officeDocument/2006/relationships/slide" Target="slides/slide99.xml"/><Relationship Id="rId184" Type="http://schemas.openxmlformats.org/officeDocument/2006/relationships/slide" Target="slides/slide120.xml"/><Relationship Id="rId219" Type="http://schemas.openxmlformats.org/officeDocument/2006/relationships/slide" Target="slides/slide155.xml"/><Relationship Id="rId230" Type="http://schemas.openxmlformats.org/officeDocument/2006/relationships/slide" Target="slides/slide166.xml"/><Relationship Id="rId251" Type="http://schemas.openxmlformats.org/officeDocument/2006/relationships/slide" Target="slides/slide187.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3.xml"/><Relationship Id="rId272" Type="http://schemas.openxmlformats.org/officeDocument/2006/relationships/slide" Target="slides/slide208.xml"/><Relationship Id="rId293" Type="http://schemas.openxmlformats.org/officeDocument/2006/relationships/slide" Target="slides/slide229.xml"/><Relationship Id="rId307" Type="http://schemas.openxmlformats.org/officeDocument/2006/relationships/theme" Target="theme/theme1.xml"/><Relationship Id="rId88" Type="http://schemas.openxmlformats.org/officeDocument/2006/relationships/slide" Target="slides/slide24.xml"/><Relationship Id="rId111" Type="http://schemas.openxmlformats.org/officeDocument/2006/relationships/slide" Target="slides/slide47.xml"/><Relationship Id="rId132" Type="http://schemas.openxmlformats.org/officeDocument/2006/relationships/slide" Target="slides/slide68.xml"/><Relationship Id="rId153" Type="http://schemas.openxmlformats.org/officeDocument/2006/relationships/slide" Target="slides/slide89.xml"/><Relationship Id="rId174" Type="http://schemas.openxmlformats.org/officeDocument/2006/relationships/slide" Target="slides/slide110.xml"/><Relationship Id="rId195" Type="http://schemas.openxmlformats.org/officeDocument/2006/relationships/slide" Target="slides/slide131.xml"/><Relationship Id="rId209" Type="http://schemas.openxmlformats.org/officeDocument/2006/relationships/slide" Target="slides/slide145.xml"/><Relationship Id="rId220" Type="http://schemas.openxmlformats.org/officeDocument/2006/relationships/slide" Target="slides/slide156.xml"/><Relationship Id="rId241" Type="http://schemas.openxmlformats.org/officeDocument/2006/relationships/slide" Target="slides/slide177.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98.xml"/><Relationship Id="rId283" Type="http://schemas.openxmlformats.org/officeDocument/2006/relationships/slide" Target="slides/slide219.xml"/><Relationship Id="rId78" Type="http://schemas.openxmlformats.org/officeDocument/2006/relationships/slide" Target="slides/slide14.xml"/><Relationship Id="rId99" Type="http://schemas.openxmlformats.org/officeDocument/2006/relationships/slide" Target="slides/slide35.xml"/><Relationship Id="rId101" Type="http://schemas.openxmlformats.org/officeDocument/2006/relationships/slide" Target="slides/slide37.xml"/><Relationship Id="rId122" Type="http://schemas.openxmlformats.org/officeDocument/2006/relationships/slide" Target="slides/slide58.xml"/><Relationship Id="rId143" Type="http://schemas.openxmlformats.org/officeDocument/2006/relationships/slide" Target="slides/slide79.xml"/><Relationship Id="rId164" Type="http://schemas.openxmlformats.org/officeDocument/2006/relationships/slide" Target="slides/slide100.xml"/><Relationship Id="rId185" Type="http://schemas.openxmlformats.org/officeDocument/2006/relationships/slide" Target="slides/slide121.xml"/><Relationship Id="rId9" Type="http://schemas.openxmlformats.org/officeDocument/2006/relationships/slideMaster" Target="slideMasters/slideMaster9.xml"/><Relationship Id="rId210" Type="http://schemas.openxmlformats.org/officeDocument/2006/relationships/slide" Target="slides/slide146.xml"/><Relationship Id="rId26" Type="http://schemas.openxmlformats.org/officeDocument/2006/relationships/slideMaster" Target="slideMasters/slideMaster26.xml"/><Relationship Id="rId231" Type="http://schemas.openxmlformats.org/officeDocument/2006/relationships/slide" Target="slides/slide167.xml"/><Relationship Id="rId252" Type="http://schemas.openxmlformats.org/officeDocument/2006/relationships/slide" Target="slides/slide188.xml"/><Relationship Id="rId273" Type="http://schemas.openxmlformats.org/officeDocument/2006/relationships/slide" Target="slides/slide209.xml"/><Relationship Id="rId294" Type="http://schemas.openxmlformats.org/officeDocument/2006/relationships/slide" Target="slides/slide230.xml"/><Relationship Id="rId308" Type="http://schemas.openxmlformats.org/officeDocument/2006/relationships/tableStyles" Target="tableStyles.xml"/><Relationship Id="rId47" Type="http://schemas.openxmlformats.org/officeDocument/2006/relationships/slideMaster" Target="slideMasters/slideMaster47.xml"/><Relationship Id="rId68" Type="http://schemas.openxmlformats.org/officeDocument/2006/relationships/slide" Target="slides/slide4.xml"/><Relationship Id="rId89" Type="http://schemas.openxmlformats.org/officeDocument/2006/relationships/slide" Target="slides/slide25.xml"/><Relationship Id="rId112" Type="http://schemas.openxmlformats.org/officeDocument/2006/relationships/slide" Target="slides/slide48.xml"/><Relationship Id="rId133" Type="http://schemas.openxmlformats.org/officeDocument/2006/relationships/slide" Target="slides/slide69.xml"/><Relationship Id="rId154" Type="http://schemas.openxmlformats.org/officeDocument/2006/relationships/slide" Target="slides/slide90.xml"/><Relationship Id="rId175" Type="http://schemas.openxmlformats.org/officeDocument/2006/relationships/slide" Target="slides/slide111.xml"/><Relationship Id="rId196" Type="http://schemas.openxmlformats.org/officeDocument/2006/relationships/slide" Target="slides/slide132.xml"/><Relationship Id="rId200" Type="http://schemas.openxmlformats.org/officeDocument/2006/relationships/slide" Target="slides/slide136.xml"/><Relationship Id="rId16" Type="http://schemas.openxmlformats.org/officeDocument/2006/relationships/slideMaster" Target="slideMasters/slideMaster16.xml"/><Relationship Id="rId221" Type="http://schemas.openxmlformats.org/officeDocument/2006/relationships/slide" Target="slides/slide157.xml"/><Relationship Id="rId242" Type="http://schemas.openxmlformats.org/officeDocument/2006/relationships/slide" Target="slides/slide178.xml"/><Relationship Id="rId263" Type="http://schemas.openxmlformats.org/officeDocument/2006/relationships/slide" Target="slides/slide199.xml"/><Relationship Id="rId284" Type="http://schemas.openxmlformats.org/officeDocument/2006/relationships/slide" Target="slides/slide220.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5.xml"/><Relationship Id="rId102" Type="http://schemas.openxmlformats.org/officeDocument/2006/relationships/slide" Target="slides/slide38.xml"/><Relationship Id="rId123" Type="http://schemas.openxmlformats.org/officeDocument/2006/relationships/slide" Target="slides/slide59.xml"/><Relationship Id="rId144" Type="http://schemas.openxmlformats.org/officeDocument/2006/relationships/slide" Target="slides/slide80.xml"/><Relationship Id="rId90" Type="http://schemas.openxmlformats.org/officeDocument/2006/relationships/slide" Target="slides/slide26.xml"/><Relationship Id="rId165" Type="http://schemas.openxmlformats.org/officeDocument/2006/relationships/slide" Target="slides/slide101.xml"/><Relationship Id="rId186" Type="http://schemas.openxmlformats.org/officeDocument/2006/relationships/slide" Target="slides/slide122.xml"/><Relationship Id="rId211" Type="http://schemas.openxmlformats.org/officeDocument/2006/relationships/slide" Target="slides/slide147.xml"/><Relationship Id="rId232" Type="http://schemas.openxmlformats.org/officeDocument/2006/relationships/slide" Target="slides/slide168.xml"/><Relationship Id="rId253" Type="http://schemas.openxmlformats.org/officeDocument/2006/relationships/slide" Target="slides/slide189.xml"/><Relationship Id="rId274" Type="http://schemas.openxmlformats.org/officeDocument/2006/relationships/slide" Target="slides/slide210.xml"/><Relationship Id="rId295" Type="http://schemas.openxmlformats.org/officeDocument/2006/relationships/slide" Target="slides/slide23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5.xml"/><Relationship Id="rId113" Type="http://schemas.openxmlformats.org/officeDocument/2006/relationships/slide" Target="slides/slide49.xml"/><Relationship Id="rId134" Type="http://schemas.openxmlformats.org/officeDocument/2006/relationships/slide" Target="slides/slide70.xml"/><Relationship Id="rId80" Type="http://schemas.openxmlformats.org/officeDocument/2006/relationships/slide" Target="slides/slide16.xml"/><Relationship Id="rId155" Type="http://schemas.openxmlformats.org/officeDocument/2006/relationships/slide" Target="slides/slide91.xml"/><Relationship Id="rId176" Type="http://schemas.openxmlformats.org/officeDocument/2006/relationships/slide" Target="slides/slide112.xml"/><Relationship Id="rId197" Type="http://schemas.openxmlformats.org/officeDocument/2006/relationships/slide" Target="slides/slide133.xml"/><Relationship Id="rId201" Type="http://schemas.openxmlformats.org/officeDocument/2006/relationships/slide" Target="slides/slide137.xml"/><Relationship Id="rId222" Type="http://schemas.openxmlformats.org/officeDocument/2006/relationships/slide" Target="slides/slide158.xml"/><Relationship Id="rId243" Type="http://schemas.openxmlformats.org/officeDocument/2006/relationships/slide" Target="slides/slide179.xml"/><Relationship Id="rId264" Type="http://schemas.openxmlformats.org/officeDocument/2006/relationships/slide" Target="slides/slide200.xml"/><Relationship Id="rId285" Type="http://schemas.openxmlformats.org/officeDocument/2006/relationships/slide" Target="slides/slide22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39.xml"/><Relationship Id="rId124" Type="http://schemas.openxmlformats.org/officeDocument/2006/relationships/slide" Target="slides/slide60.xml"/><Relationship Id="rId70" Type="http://schemas.openxmlformats.org/officeDocument/2006/relationships/slide" Target="slides/slide6.xml"/><Relationship Id="rId91" Type="http://schemas.openxmlformats.org/officeDocument/2006/relationships/slide" Target="slides/slide27.xml"/><Relationship Id="rId145" Type="http://schemas.openxmlformats.org/officeDocument/2006/relationships/slide" Target="slides/slide81.xml"/><Relationship Id="rId166" Type="http://schemas.openxmlformats.org/officeDocument/2006/relationships/slide" Target="slides/slide102.xml"/><Relationship Id="rId187" Type="http://schemas.openxmlformats.org/officeDocument/2006/relationships/slide" Target="slides/slide123.xml"/><Relationship Id="rId1" Type="http://schemas.openxmlformats.org/officeDocument/2006/relationships/slideMaster" Target="slideMasters/slideMaster1.xml"/><Relationship Id="rId212" Type="http://schemas.openxmlformats.org/officeDocument/2006/relationships/slide" Target="slides/slide148.xml"/><Relationship Id="rId233" Type="http://schemas.openxmlformats.org/officeDocument/2006/relationships/slide" Target="slides/slide169.xml"/><Relationship Id="rId254" Type="http://schemas.openxmlformats.org/officeDocument/2006/relationships/slide" Target="slides/slide190.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0.xml"/><Relationship Id="rId275" Type="http://schemas.openxmlformats.org/officeDocument/2006/relationships/slide" Target="slides/slide211.xml"/><Relationship Id="rId296" Type="http://schemas.openxmlformats.org/officeDocument/2006/relationships/slide" Target="slides/slide232.xml"/><Relationship Id="rId300" Type="http://schemas.openxmlformats.org/officeDocument/2006/relationships/slide" Target="slides/slide236.xml"/><Relationship Id="rId60" Type="http://schemas.openxmlformats.org/officeDocument/2006/relationships/slideMaster" Target="slideMasters/slideMaster60.xml"/><Relationship Id="rId81" Type="http://schemas.openxmlformats.org/officeDocument/2006/relationships/slide" Target="slides/slide17.xml"/><Relationship Id="rId135" Type="http://schemas.openxmlformats.org/officeDocument/2006/relationships/slide" Target="slides/slide71.xml"/><Relationship Id="rId156" Type="http://schemas.openxmlformats.org/officeDocument/2006/relationships/slide" Target="slides/slide92.xml"/><Relationship Id="rId177" Type="http://schemas.openxmlformats.org/officeDocument/2006/relationships/slide" Target="slides/slide113.xml"/><Relationship Id="rId198" Type="http://schemas.openxmlformats.org/officeDocument/2006/relationships/slide" Target="slides/slide134.xml"/><Relationship Id="rId202" Type="http://schemas.openxmlformats.org/officeDocument/2006/relationships/slide" Target="slides/slide138.xml"/><Relationship Id="rId223" Type="http://schemas.openxmlformats.org/officeDocument/2006/relationships/slide" Target="slides/slide159.xml"/><Relationship Id="rId244" Type="http://schemas.openxmlformats.org/officeDocument/2006/relationships/slide" Target="slides/slide180.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01.xml"/><Relationship Id="rId286" Type="http://schemas.openxmlformats.org/officeDocument/2006/relationships/slide" Target="slides/slide222.xml"/><Relationship Id="rId50" Type="http://schemas.openxmlformats.org/officeDocument/2006/relationships/slideMaster" Target="slideMasters/slideMaster50.xml"/><Relationship Id="rId104" Type="http://schemas.openxmlformats.org/officeDocument/2006/relationships/slide" Target="slides/slide40.xml"/><Relationship Id="rId125" Type="http://schemas.openxmlformats.org/officeDocument/2006/relationships/slide" Target="slides/slide61.xml"/><Relationship Id="rId146" Type="http://schemas.openxmlformats.org/officeDocument/2006/relationships/slide" Target="slides/slide82.xml"/><Relationship Id="rId167" Type="http://schemas.openxmlformats.org/officeDocument/2006/relationships/slide" Target="slides/slide103.xml"/><Relationship Id="rId188" Type="http://schemas.openxmlformats.org/officeDocument/2006/relationships/slide" Target="slides/slide124.xml"/><Relationship Id="rId71" Type="http://schemas.openxmlformats.org/officeDocument/2006/relationships/slide" Target="slides/slide7.xml"/><Relationship Id="rId92" Type="http://schemas.openxmlformats.org/officeDocument/2006/relationships/slide" Target="slides/slide28.xml"/><Relationship Id="rId213" Type="http://schemas.openxmlformats.org/officeDocument/2006/relationships/slide" Target="slides/slide149.xml"/><Relationship Id="rId234" Type="http://schemas.openxmlformats.org/officeDocument/2006/relationships/slide" Target="slides/slide17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91.xml"/><Relationship Id="rId276" Type="http://schemas.openxmlformats.org/officeDocument/2006/relationships/slide" Target="slides/slide212.xml"/><Relationship Id="rId297" Type="http://schemas.openxmlformats.org/officeDocument/2006/relationships/slide" Target="slides/slide233.xml"/><Relationship Id="rId40" Type="http://schemas.openxmlformats.org/officeDocument/2006/relationships/slideMaster" Target="slideMasters/slideMaster40.xml"/><Relationship Id="rId115" Type="http://schemas.openxmlformats.org/officeDocument/2006/relationships/slide" Target="slides/slide51.xml"/><Relationship Id="rId136" Type="http://schemas.openxmlformats.org/officeDocument/2006/relationships/slide" Target="slides/slide72.xml"/><Relationship Id="rId157" Type="http://schemas.openxmlformats.org/officeDocument/2006/relationships/slide" Target="slides/slide93.xml"/><Relationship Id="rId178" Type="http://schemas.openxmlformats.org/officeDocument/2006/relationships/slide" Target="slides/slide114.xml"/><Relationship Id="rId301" Type="http://schemas.openxmlformats.org/officeDocument/2006/relationships/slide" Target="slides/slide237.xml"/><Relationship Id="rId61" Type="http://schemas.openxmlformats.org/officeDocument/2006/relationships/slideMaster" Target="slideMasters/slideMaster61.xml"/><Relationship Id="rId82" Type="http://schemas.openxmlformats.org/officeDocument/2006/relationships/slide" Target="slides/slide18.xml"/><Relationship Id="rId199" Type="http://schemas.openxmlformats.org/officeDocument/2006/relationships/slide" Target="slides/slide135.xml"/><Relationship Id="rId203" Type="http://schemas.openxmlformats.org/officeDocument/2006/relationships/slide" Target="slides/slide139.xml"/><Relationship Id="rId19" Type="http://schemas.openxmlformats.org/officeDocument/2006/relationships/slideMaster" Target="slideMasters/slideMaster19.xml"/><Relationship Id="rId224" Type="http://schemas.openxmlformats.org/officeDocument/2006/relationships/slide" Target="slides/slide160.xml"/><Relationship Id="rId245" Type="http://schemas.openxmlformats.org/officeDocument/2006/relationships/slide" Target="slides/slide181.xml"/><Relationship Id="rId266" Type="http://schemas.openxmlformats.org/officeDocument/2006/relationships/slide" Target="slides/slide202.xml"/><Relationship Id="rId287" Type="http://schemas.openxmlformats.org/officeDocument/2006/relationships/slide" Target="slides/slide223.xml"/><Relationship Id="rId30" Type="http://schemas.openxmlformats.org/officeDocument/2006/relationships/slideMaster" Target="slideMasters/slideMaster30.xml"/><Relationship Id="rId105" Type="http://schemas.openxmlformats.org/officeDocument/2006/relationships/slide" Target="slides/slide41.xml"/><Relationship Id="rId126" Type="http://schemas.openxmlformats.org/officeDocument/2006/relationships/slide" Target="slides/slide62.xml"/><Relationship Id="rId147" Type="http://schemas.openxmlformats.org/officeDocument/2006/relationships/slide" Target="slides/slide83.xml"/><Relationship Id="rId168" Type="http://schemas.openxmlformats.org/officeDocument/2006/relationships/slide" Target="slides/slide104.xml"/><Relationship Id="rId51" Type="http://schemas.openxmlformats.org/officeDocument/2006/relationships/slideMaster" Target="slideMasters/slideMaster51.xml"/><Relationship Id="rId72" Type="http://schemas.openxmlformats.org/officeDocument/2006/relationships/slide" Target="slides/slide8.xml"/><Relationship Id="rId93" Type="http://schemas.openxmlformats.org/officeDocument/2006/relationships/slide" Target="slides/slide29.xml"/><Relationship Id="rId189" Type="http://schemas.openxmlformats.org/officeDocument/2006/relationships/slide" Target="slides/slide125.xml"/><Relationship Id="rId3" Type="http://schemas.openxmlformats.org/officeDocument/2006/relationships/slideMaster" Target="slideMasters/slideMaster3.xml"/><Relationship Id="rId214" Type="http://schemas.openxmlformats.org/officeDocument/2006/relationships/slide" Target="slides/slide150.xml"/><Relationship Id="rId235" Type="http://schemas.openxmlformats.org/officeDocument/2006/relationships/slide" Target="slides/slide171.xml"/><Relationship Id="rId256" Type="http://schemas.openxmlformats.org/officeDocument/2006/relationships/slide" Target="slides/slide192.xml"/><Relationship Id="rId277" Type="http://schemas.openxmlformats.org/officeDocument/2006/relationships/slide" Target="slides/slide213.xml"/><Relationship Id="rId298" Type="http://schemas.openxmlformats.org/officeDocument/2006/relationships/slide" Target="slides/slide234.xml"/><Relationship Id="rId116" Type="http://schemas.openxmlformats.org/officeDocument/2006/relationships/slide" Target="slides/slide52.xml"/><Relationship Id="rId137" Type="http://schemas.openxmlformats.org/officeDocument/2006/relationships/slide" Target="slides/slide73.xml"/><Relationship Id="rId158" Type="http://schemas.openxmlformats.org/officeDocument/2006/relationships/slide" Target="slides/slide94.xml"/><Relationship Id="rId302" Type="http://schemas.openxmlformats.org/officeDocument/2006/relationships/slide" Target="slides/slide238.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9.xml"/><Relationship Id="rId179" Type="http://schemas.openxmlformats.org/officeDocument/2006/relationships/slide" Target="slides/slide115.xml"/><Relationship Id="rId190" Type="http://schemas.openxmlformats.org/officeDocument/2006/relationships/slide" Target="slides/slide126.xml"/><Relationship Id="rId204" Type="http://schemas.openxmlformats.org/officeDocument/2006/relationships/slide" Target="slides/slide140.xml"/><Relationship Id="rId225" Type="http://schemas.openxmlformats.org/officeDocument/2006/relationships/slide" Target="slides/slide161.xml"/><Relationship Id="rId246" Type="http://schemas.openxmlformats.org/officeDocument/2006/relationships/slide" Target="slides/slide182.xml"/><Relationship Id="rId267" Type="http://schemas.openxmlformats.org/officeDocument/2006/relationships/slide" Target="slides/slide203.xml"/><Relationship Id="rId288" Type="http://schemas.openxmlformats.org/officeDocument/2006/relationships/slide" Target="slides/slide224.xml"/><Relationship Id="rId106" Type="http://schemas.openxmlformats.org/officeDocument/2006/relationships/slide" Target="slides/slide42.xml"/><Relationship Id="rId127" Type="http://schemas.openxmlformats.org/officeDocument/2006/relationships/slide" Target="slides/slide6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9.xml"/><Relationship Id="rId94" Type="http://schemas.openxmlformats.org/officeDocument/2006/relationships/slide" Target="slides/slide30.xml"/><Relationship Id="rId148" Type="http://schemas.openxmlformats.org/officeDocument/2006/relationships/slide" Target="slides/slide84.xml"/><Relationship Id="rId169" Type="http://schemas.openxmlformats.org/officeDocument/2006/relationships/slide" Target="slides/slide105.xml"/><Relationship Id="rId4" Type="http://schemas.openxmlformats.org/officeDocument/2006/relationships/slideMaster" Target="slideMasters/slideMaster4.xml"/><Relationship Id="rId180" Type="http://schemas.openxmlformats.org/officeDocument/2006/relationships/slide" Target="slides/slide116.xml"/><Relationship Id="rId215" Type="http://schemas.openxmlformats.org/officeDocument/2006/relationships/slide" Target="slides/slide151.xml"/><Relationship Id="rId236" Type="http://schemas.openxmlformats.org/officeDocument/2006/relationships/slide" Target="slides/slide172.xml"/><Relationship Id="rId257" Type="http://schemas.openxmlformats.org/officeDocument/2006/relationships/slide" Target="slides/slide193.xml"/><Relationship Id="rId278" Type="http://schemas.openxmlformats.org/officeDocument/2006/relationships/slide" Target="slides/slide214.xml"/><Relationship Id="rId303" Type="http://schemas.openxmlformats.org/officeDocument/2006/relationships/slide" Target="slides/slide239.xml"/><Relationship Id="rId42" Type="http://schemas.openxmlformats.org/officeDocument/2006/relationships/slideMaster" Target="slideMasters/slideMaster42.xml"/><Relationship Id="rId84" Type="http://schemas.openxmlformats.org/officeDocument/2006/relationships/slide" Target="slides/slide20.xml"/><Relationship Id="rId138" Type="http://schemas.openxmlformats.org/officeDocument/2006/relationships/slide" Target="slides/slide74.xml"/><Relationship Id="rId191" Type="http://schemas.openxmlformats.org/officeDocument/2006/relationships/slide" Target="slides/slide127.xml"/><Relationship Id="rId205" Type="http://schemas.openxmlformats.org/officeDocument/2006/relationships/slide" Target="slides/slide141.xml"/><Relationship Id="rId247" Type="http://schemas.openxmlformats.org/officeDocument/2006/relationships/slide" Target="slides/slide183.xml"/><Relationship Id="rId107" Type="http://schemas.openxmlformats.org/officeDocument/2006/relationships/slide" Target="slides/slide43.xml"/><Relationship Id="rId289" Type="http://schemas.openxmlformats.org/officeDocument/2006/relationships/slide" Target="slides/slide225.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5.xml"/><Relationship Id="rId95" Type="http://schemas.openxmlformats.org/officeDocument/2006/relationships/slide" Target="slides/slide31.xml"/><Relationship Id="rId160" Type="http://schemas.openxmlformats.org/officeDocument/2006/relationships/slide" Target="slides/slide96.xml"/><Relationship Id="rId216" Type="http://schemas.openxmlformats.org/officeDocument/2006/relationships/slide" Target="slides/slide152.xml"/><Relationship Id="rId258" Type="http://schemas.openxmlformats.org/officeDocument/2006/relationships/slide" Target="slides/slide194.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54.xml"/><Relationship Id="rId171" Type="http://schemas.openxmlformats.org/officeDocument/2006/relationships/slide" Target="slides/slide107.xml"/><Relationship Id="rId227" Type="http://schemas.openxmlformats.org/officeDocument/2006/relationships/slide" Target="slides/slide163.xml"/><Relationship Id="rId269" Type="http://schemas.openxmlformats.org/officeDocument/2006/relationships/slide" Target="slides/slide205.xml"/><Relationship Id="rId33" Type="http://schemas.openxmlformats.org/officeDocument/2006/relationships/slideMaster" Target="slideMasters/slideMaster33.xml"/><Relationship Id="rId129" Type="http://schemas.openxmlformats.org/officeDocument/2006/relationships/slide" Target="slides/slide65.xml"/><Relationship Id="rId280" Type="http://schemas.openxmlformats.org/officeDocument/2006/relationships/slide" Target="slides/slide216.xml"/><Relationship Id="rId75" Type="http://schemas.openxmlformats.org/officeDocument/2006/relationships/slide" Target="slides/slide11.xml"/><Relationship Id="rId140" Type="http://schemas.openxmlformats.org/officeDocument/2006/relationships/slide" Target="slides/slide76.xml"/><Relationship Id="rId182" Type="http://schemas.openxmlformats.org/officeDocument/2006/relationships/slide" Target="slides/slide118.xml"/><Relationship Id="rId6" Type="http://schemas.openxmlformats.org/officeDocument/2006/relationships/slideMaster" Target="slideMasters/slideMaster6.xml"/><Relationship Id="rId238" Type="http://schemas.openxmlformats.org/officeDocument/2006/relationships/slide" Target="slides/slide17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09B2706-7327-F64C-AE62-C3E6F2F1173F}" type="datetimeFigureOut">
              <a:rPr lang="en-US" smtClean="0"/>
              <a:t>5/13/26</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C4E468F-4A77-E94F-AA26-F0993CBF7DD1}" type="slidenum">
              <a:rPr lang="en-US" smtClean="0"/>
              <a:t>‹#›</a:t>
            </a:fld>
            <a:endParaRPr lang="en-US"/>
          </a:p>
        </p:txBody>
      </p:sp>
    </p:spTree>
    <p:extLst>
      <p:ext uri="{BB962C8B-B14F-4D97-AF65-F5344CB8AC3E}">
        <p14:creationId xmlns:p14="http://schemas.microsoft.com/office/powerpoint/2010/main" val="2608939658"/>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3" Type="http://schemas.openxmlformats.org/officeDocument/2006/relationships/hyperlink" Target="http://www.airforcetimes.com/article/20131025/NEWS/310230013/Academy-makes-God-optional-cadets-oath" TargetMode="External"/><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latimesblogs.latimes.com/babylonbeyond/2008/04/iran-an-iranian.html#comments" TargetMode="External"/><Relationship Id="rId2" Type="http://schemas.openxmlformats.org/officeDocument/2006/relationships/slide" Target="../slides/slide88.xml"/><Relationship Id="rId1" Type="http://schemas.openxmlformats.org/officeDocument/2006/relationships/notesMaster" Target="../notesMasters/notesMaster1.xml"/><Relationship Id="rId6" Type="http://schemas.openxmlformats.org/officeDocument/2006/relationships/hyperlink" Target="http://www.latimes.com/news/nationworld/world/la-fg-jesus29apr29,1,177430.story" TargetMode="External"/><Relationship Id="rId5" Type="http://schemas.openxmlformats.org/officeDocument/2006/relationships/hyperlink" Target="http://twitter.com/share?url=http://latimesblogs.latimes.com/babylonbeyond/2008/04/iran-an-iranian.html&amp;text=IRAN:%20A%20Muslim%20actor%20as%20Jesus%20Christ%20&amp;via=latimesworld" TargetMode="External"/><Relationship Id="rId4" Type="http://schemas.openxmlformats.org/officeDocument/2006/relationships/hyperlink" Target="http://www.facebook.com/sharer.php?u=http://latimesblogs.latimes.com/babylonbeyond/2008/04/iran-an-iranian.html&amp;src=sp" TargetMode="Externa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four gospels provide a wonderful depiction of the life and ministry of Jesus. But we cannot fully know Him apart from the book of Revelation. It states in the first verse, "</a:t>
            </a:r>
            <a:r>
              <a:rPr lang="en-US" sz="1200" kern="1200" dirty="0">
                <a:solidFill>
                  <a:schemeClr val="tx1"/>
                </a:solidFill>
                <a:effectLst/>
                <a:latin typeface="+mn-lt"/>
                <a:ea typeface="+mn-ea"/>
                <a:cs typeface="+mn-cs"/>
              </a:rPr>
              <a:t>The revelation of Jesus Christ, which God gave him to show his servants what must soon take place" (Rev 1:1 NIV84). Therefore, this prophecy is not simply given to satisfy our curiosity about the future. It is about revealing his person.</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Revelation 1:19 provides the outline for the entire prophecy. It looks back at the vision of Jesus just revealed in 1:1-18, then addresses the internal compromise and external opposition regarding the seven churches in chapters 2–3. Finally, chapters 4–22 prophesy the earth's future trials (4:1–19:10) leading up to the climactic return of Jesus (19:11-21) and God's mop-up events (Rev. 20–22).</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127</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127</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r>
              <a:rPr lang="en-US" b="1" dirty="0">
                <a:latin typeface="Arial" panose="020B0604020202020204" pitchFamily="34" charset="0"/>
                <a:ea typeface="ＭＳ Ｐゴシック" charset="0"/>
                <a:cs typeface="Arial" panose="020B0604020202020204" pitchFamily="34" charset="0"/>
              </a:rPr>
              <a:t>OS-23-Isaiah 1-12-Slide 87</a:t>
            </a:r>
          </a:p>
          <a:p>
            <a:r>
              <a:rPr lang="en-US" b="1" dirty="0">
                <a:latin typeface="Arial" panose="020B0604020202020204" pitchFamily="34" charset="0"/>
                <a:ea typeface="ＭＳ Ｐゴシック" charset="0"/>
                <a:cs typeface="Arial" panose="020B0604020202020204" pitchFamily="34" charset="0"/>
              </a:rPr>
              <a:t>OS-26-Ezekiel 1-39-Slide 247</a:t>
            </a:r>
          </a:p>
          <a:p>
            <a:r>
              <a:rPr lang="en-US" b="1" dirty="0">
                <a:latin typeface="Arial" panose="020B0604020202020204" pitchFamily="34" charset="0"/>
                <a:ea typeface="ＭＳ Ｐゴシック" charset="0"/>
                <a:cs typeface="Arial" panose="020B0604020202020204" pitchFamily="34" charset="0"/>
              </a:rPr>
              <a:t>OS-29-Joel-87</a:t>
            </a:r>
          </a:p>
          <a:p>
            <a:r>
              <a:rPr lang="en-US" b="1" dirty="0">
                <a:latin typeface="Arial" panose="020B0604020202020204" pitchFamily="34" charset="0"/>
                <a:ea typeface="ＭＳ Ｐゴシック" charset="0"/>
                <a:cs typeface="Arial" panose="020B0604020202020204" pitchFamily="34" charset="0"/>
              </a:rPr>
              <a:t>OS-31-Obadiah-142</a:t>
            </a:r>
          </a:p>
          <a:p>
            <a:r>
              <a:rPr lang="en-US" b="1" dirty="0">
                <a:latin typeface="Arial" panose="020B0604020202020204" pitchFamily="34" charset="0"/>
                <a:ea typeface="ＭＳ Ｐゴシック" charset="0"/>
                <a:cs typeface="Arial" panose="020B0604020202020204" pitchFamily="34" charset="0"/>
              </a:rPr>
              <a:t>OS-39-Zechariah-158, 168, 184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NS-22-Rev20-22</a:t>
            </a:r>
          </a:p>
          <a:p>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D5B5807-BE56-A34E-99B5-1F13A146AB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EC169C-7BAC-B141-AF0E-565B49980A7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6322" name="Rectangle 2"/>
          <p:cNvSpPr>
            <a:spLocks noGrp="1" noRot="1" noChangeAspect="1" noChangeArrowheads="1" noTextEdit="1"/>
          </p:cNvSpPr>
          <p:nvPr>
            <p:ph type="sldImg"/>
          </p:nvPr>
        </p:nvSpPr>
        <p:spPr>
          <a:solidFill>
            <a:srgbClr val="FFFFFF"/>
          </a:solidFill>
          <a:ln/>
        </p:spPr>
      </p:sp>
      <p:sp>
        <p:nvSpPr>
          <p:cNvPr id="696323"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NS-27-Rev1-2-slide 130</a:t>
            </a:r>
          </a:p>
          <a:p>
            <a:r>
              <a:rPr lang="en-US" dirty="0">
                <a:latin typeface="Times New Roman" charset="0"/>
                <a:ea typeface="ＭＳ Ｐゴシック" charset="0"/>
                <a:cs typeface="ＭＳ Ｐゴシック" charset="0"/>
              </a:rPr>
              <a:t>NS-27-Rev13-19-slide </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7F5DFD-B55B-D34D-9885-988360DB4DB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8370" name="Rectangle 2"/>
          <p:cNvSpPr>
            <a:spLocks noGrp="1" noRot="1" noChangeAspect="1" noChangeArrowheads="1" noTextEdit="1"/>
          </p:cNvSpPr>
          <p:nvPr>
            <p:ph type="sldImg"/>
          </p:nvPr>
        </p:nvSpPr>
        <p:spPr>
          <a:solidFill>
            <a:srgbClr val="FFFFFF"/>
          </a:solidFill>
          <a:ln/>
        </p:spPr>
      </p:sp>
      <p:sp>
        <p:nvSpPr>
          <p:cNvPr id="698371"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D5B5807-BE56-A34E-99B5-1F13A146AB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2"/>
          <p:cNvSpPr>
            <a:spLocks noGrp="1" noRot="1" noChangeAspect="1" noChangeArrowheads="1" noTextEdit="1"/>
          </p:cNvSpPr>
          <p:nvPr>
            <p:ph type="sldImg"/>
          </p:nvPr>
        </p:nvSpPr>
        <p:spPr>
          <a:ln/>
        </p:spPr>
      </p:sp>
      <p:sp>
        <p:nvSpPr>
          <p:cNvPr id="700418" name="Rectangle 3"/>
          <p:cNvSpPr>
            <a:spLocks noGrp="1" noChangeArrowheads="1"/>
          </p:cNvSpPr>
          <p:nvPr>
            <p:ph type="body" idx="1"/>
          </p:nvPr>
        </p:nvSpPr>
        <p:spPr>
          <a:xfrm>
            <a:off x="914400" y="4343400"/>
            <a:ext cx="50292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How</a:t>
            </a:r>
            <a:r>
              <a:rPr lang="en-US" b="1" baseline="0" dirty="0">
                <a:latin typeface="Arial" panose="020B0604020202020204" pitchFamily="34" charset="0"/>
                <a:ea typeface="ＭＳ Ｐゴシック" charset="0"/>
                <a:cs typeface="Arial" panose="020B0604020202020204" pitchFamily="34" charset="0"/>
              </a:rPr>
              <a:t> would Beale argue on this text from the idealist view?</a:t>
            </a:r>
          </a:p>
          <a:p>
            <a:r>
              <a:rPr lang="en-US" b="1" baseline="0" dirty="0">
                <a:latin typeface="Arial" panose="020B0604020202020204" pitchFamily="34" charset="0"/>
                <a:ea typeface="ＭＳ Ｐゴシック" charset="0"/>
                <a:cs typeface="Arial" panose="020B0604020202020204" pitchFamily="34" charset="0"/>
              </a:rPr>
              <a:t>"</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21 The exodus plague of hail is replicated, but this time it strikes not one nation but all throughout the world who are in opposition to God (cf. Exod. 9:19–35). The hail “descends from heaven” on the unfaithful as “fire descended from heaven” on the persecuting nations in 20:9, which also alludes to the conclusive punishment. The two scenes probably describe the same episode. According to Jewish tradition the exodus plague of hail fell in “bowls” and “cups” (Midr. Rab. Cant. 3.11 §1; Midr. Rab. Num. 12.8; the latter also refers to the “bowls” as “phials,” John’s word for “bowl,”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phialeœ</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0" i="0" u="none" strike="noStrike" kern="1200" baseline="0" dirty="0" err="1">
                <a:solidFill>
                  <a:schemeClr val="tx1"/>
                </a:solidFill>
                <a:latin typeface="Bwgrki"/>
                <a:ea typeface="+mn-ea"/>
                <a:cs typeface="Bwgrki"/>
              </a:rPr>
              <a:t>fia¿lh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a:t>
            </a:r>
          </a:p>
          <a:p>
            <a:r>
              <a:rPr lang="en-SG" sz="1200" b="1" u="none" strike="noStrike" kern="1200" baseline="0" dirty="0">
                <a:solidFill>
                  <a:schemeClr val="tx1"/>
                </a:solidFill>
                <a:latin typeface="Arial" panose="020B0604020202020204" pitchFamily="34" charset="0"/>
                <a:ea typeface="+mn-ea"/>
                <a:cs typeface="Arial" panose="020B0604020202020204" pitchFamily="34" charset="0"/>
              </a:rPr>
              <a:t>	But the plague of hail is not the last in the series of plagues in Exodus.  [Rev., p. 845]  Why is it last in the presentation of bowl plagues? Bauckham argues plausibly that the Exodus 9 plague of hail is being combined with the cosmic phenomena surrounding the Sinai theophany of Exodus 19, alluded to in Rev. 16:18. Therefore, the plague of hail together with the Sinai phenomena are placed last in Rev. 16:17–21 because the theophany is a more climactic event in Exodus and is placed there after the plagues. For some reason the hail has come to be associated with the Sinai theophany phenomena and therefore has been placed last with it. Possibly, the association of the hail with the Sinai episode is due to the hail striking the Amorites in Josh. 10:11, which could be in view. Joshua 10 likewise comes after the plagues and is seen as part of the whole redemptive program associated with the exodus, focusing on subsequent conquest of the land. So Joshua 10 and Exodus 19 have influenced the placement of the hail here in the narrative of the bowls, which has also been influenced by Ezek. 38:19–22, where hail and earthquake mark the final stage of judgment on the end-time enemy.</a:t>
            </a:r>
            <a:r>
              <a:rPr lang="en-SG" sz="1200" b="1" u="none" strike="noStrike" kern="1200" baseline="30000" dirty="0">
                <a:solidFill>
                  <a:schemeClr val="tx1"/>
                </a:solidFill>
                <a:latin typeface="Arial" panose="020B0604020202020204" pitchFamily="34" charset="0"/>
                <a:ea typeface="+mn-ea"/>
                <a:cs typeface="Arial" panose="020B0604020202020204" pitchFamily="34" charset="0"/>
              </a:rPr>
              <a:t>126</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This has a unique similarity to Jewish exegetical tradition, which saw the exodus pattern as typological of end-time events. For example, Apoc. Abr. 30 narrates ten plagues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modeled</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on Exodus to come on Gentiles in the last days and conclude with a reference to the Sinai theophany.</a:t>
            </a:r>
            <a:r>
              <a:rPr lang="en-SG" sz="1200" b="1" u="none" strike="noStrike" kern="1200" baseline="30000" dirty="0">
                <a:solidFill>
                  <a:schemeClr val="tx1"/>
                </a:solidFill>
                <a:latin typeface="Arial" panose="020B0604020202020204" pitchFamily="34" charset="0"/>
                <a:ea typeface="+mn-ea"/>
                <a:cs typeface="Arial" panose="020B0604020202020204" pitchFamily="34" charset="0"/>
              </a:rPr>
              <a:t>127</a:t>
            </a:r>
          </a:p>
          <a:p>
            <a:r>
              <a:rPr lang="en-SG" sz="1200" b="1" u="none" strike="noStrike" kern="1200" baseline="0" dirty="0">
                <a:solidFill>
                  <a:schemeClr val="tx1"/>
                </a:solidFill>
                <a:latin typeface="Arial" panose="020B0604020202020204" pitchFamily="34" charset="0"/>
                <a:ea typeface="+mn-ea"/>
                <a:cs typeface="Arial" panose="020B0604020202020204" pitchFamily="34" charset="0"/>
              </a:rPr>
              <a:t>	The people suffering the judgment “blasphemed” God up to the bitter end because it came from his hand, though, possibly, the scene in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vv</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17–21 depicts the beginning of the last judgment, as does 6:12–17. This does not necessarily mean that some were left after the judgment of hail but that they were blaspheming during the onslaught of the woe, as in 6:15–17 people undergoing the commencement of the final judgment try to hide during its execution (note also the parallel between 6:14 and 16:20). In contrast to 16:9, 11, there is no mention of repentance together with blasphemy, which also suggests that the end has come: no room is now left for repentance.</a:t>
            </a:r>
            <a:r>
              <a:rPr lang="en-SG" sz="1200" b="1" u="none" strike="noStrike" kern="1200" baseline="30000" dirty="0">
                <a:solidFill>
                  <a:schemeClr val="tx1"/>
                </a:solidFill>
                <a:latin typeface="Arial" panose="020B0604020202020204" pitchFamily="34" charset="0"/>
                <a:ea typeface="+mn-ea"/>
                <a:cs typeface="Arial" panose="020B0604020202020204" pitchFamily="34" charset="0"/>
              </a:rPr>
              <a:t>128</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Vv</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17–21 could be viewed as the beginning of the last judgment in history, with chs. 17–19 giving subsequent chronological developments of that judgment.</a:t>
            </a:r>
            <a:r>
              <a:rPr lang="en-SG" sz="1200" b="1" u="none" strike="noStrike" kern="1200" baseline="30000" dirty="0">
                <a:solidFill>
                  <a:schemeClr val="tx1"/>
                </a:solidFill>
                <a:latin typeface="Arial" panose="020B0604020202020204" pitchFamily="34" charset="0"/>
                <a:ea typeface="+mn-ea"/>
                <a:cs typeface="Arial" panose="020B0604020202020204" pitchFamily="34" charset="0"/>
              </a:rPr>
              <a:t>129</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But it is best to view the following chapters as synchronously supplemental perspectives on the last judgment, which is described already in 16:17–21.</a:t>
            </a:r>
          </a:p>
          <a:p>
            <a:r>
              <a:rPr lang="en-SG" sz="1200" b="1" u="none" strike="noStrike" kern="1200" baseline="0" dirty="0">
                <a:solidFill>
                  <a:schemeClr val="tx1"/>
                </a:solidFill>
                <a:latin typeface="Arial" panose="020B0604020202020204" pitchFamily="34" charset="0"/>
                <a:ea typeface="+mn-ea"/>
                <a:cs typeface="Arial" panose="020B0604020202020204" pitchFamily="34" charset="0"/>
              </a:rPr>
              <a:t>	The identification of the plague with the plague of hail in Egypt is evident further from the fact that both Rev. 16:21 and the Exodus account emphasize the severity or large size of the hail by twice mentioning that it was “very great”: cf.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ca¿laza</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mega¿lh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 . .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mega¿lh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e˙sti«n</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hJ</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plhgh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aujthvß</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sfo</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dra</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(“great hail . . . the plague of it is very great”) with Exod. 9:18, 24,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ca¿lazan</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pollh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\n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sfo</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dra</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 . .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ca¿laza</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pollh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sfo</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dra</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(“very great hail . . . the hail was very great”; likewise Josephus, Ant. 2.304–5). Cf. Josh. 10:11: “the Lord threw large stones from heaven . . . hailstones.” John says that the hailstones each weighed a “talent,” which varied in ancient times from 45 pounds up to 130 pounds (cf. Josephus, War 5.270).</a:t>
            </a:r>
          </a:p>
          <a:p>
            <a:endParaRPr lang="en-SG" sz="1200" b="1" u="none" strike="noStrike" kern="1200" baseline="0" dirty="0">
              <a:solidFill>
                <a:schemeClr val="tx1"/>
              </a:solidFill>
              <a:latin typeface="Arial" panose="020B0604020202020204" pitchFamily="34" charset="0"/>
              <a:ea typeface="+mn-ea"/>
              <a:cs typeface="Arial" panose="020B0604020202020204" pitchFamily="34" charset="0"/>
            </a:endParaRPr>
          </a:p>
          <a:p>
            <a:r>
              <a:rPr lang="mr-IN" sz="1200" b="1" u="none" strike="noStrike" kern="1200" baseline="0" dirty="0">
                <a:solidFill>
                  <a:schemeClr val="tx1"/>
                </a:solidFill>
                <a:latin typeface="Arial" panose="020B0604020202020204" pitchFamily="34" charset="0"/>
                <a:ea typeface="+mn-ea"/>
                <a:cs typeface="Arial"/>
              </a:rPr>
              <a:t>[</a:t>
            </a:r>
            <a:r>
              <a:rPr lang="mr-IN" sz="1200" b="1" u="none" strike="noStrike" kern="1200" baseline="0" dirty="0" err="1">
                <a:solidFill>
                  <a:schemeClr val="tx1"/>
                </a:solidFill>
                <a:latin typeface="Arial" panose="020B0604020202020204" pitchFamily="34" charset="0"/>
                <a:ea typeface="+mn-ea"/>
                <a:cs typeface="Arial"/>
              </a:rPr>
              <a:t>Rev</a:t>
            </a:r>
            <a:r>
              <a:rPr lang="mr-IN" sz="1200" b="1" u="none" strike="noStrike" kern="1200" baseline="0" dirty="0">
                <a:solidFill>
                  <a:schemeClr val="tx1"/>
                </a:solidFill>
                <a:latin typeface="Arial" panose="020B0604020202020204" pitchFamily="34" charset="0"/>
                <a:ea typeface="+mn-ea"/>
                <a:cs typeface="Arial"/>
              </a:rPr>
              <a:t>., </a:t>
            </a:r>
            <a:r>
              <a:rPr lang="mr-IN" sz="1200" b="1" u="none" strike="noStrike" kern="1200" baseline="0" dirty="0" err="1">
                <a:solidFill>
                  <a:schemeClr val="tx1"/>
                </a:solidFill>
                <a:latin typeface="Arial" panose="020B0604020202020204" pitchFamily="34" charset="0"/>
                <a:ea typeface="+mn-ea"/>
                <a:cs typeface="Arial"/>
              </a:rPr>
              <a:t>p</a:t>
            </a:r>
            <a:r>
              <a:rPr lang="mr-IN" sz="1200" b="1" u="none" strike="noStrike" kern="1200" baseline="0" dirty="0">
                <a:solidFill>
                  <a:schemeClr val="tx1"/>
                </a:solidFill>
                <a:latin typeface="Arial" panose="020B0604020202020204" pitchFamily="34" charset="0"/>
                <a:ea typeface="+mn-ea"/>
                <a:cs typeface="Arial"/>
              </a:rPr>
              <a:t>. 846]</a:t>
            </a:r>
          </a:p>
          <a:p>
            <a:endParaRPr lang="mr-IN" sz="1200" b="1" u="none" strike="noStrike" kern="1200" baseline="0" dirty="0">
              <a:solidFill>
                <a:schemeClr val="tx1"/>
              </a:solidFill>
              <a:latin typeface="Arial" panose="020B0604020202020204" pitchFamily="34" charset="0"/>
              <a:ea typeface="+mn-ea"/>
              <a:cs typeface="Arial"/>
            </a:endParaRPr>
          </a:p>
          <a:p>
            <a:r>
              <a:rPr lang="en-US" sz="1200" b="1" u="none" strike="noStrike" kern="1200" baseline="0" dirty="0">
                <a:solidFill>
                  <a:schemeClr val="tx1"/>
                </a:solidFill>
                <a:latin typeface="Arial" panose="020B0604020202020204" pitchFamily="34" charset="0"/>
                <a:ea typeface="+mn-ea"/>
                <a:cs typeface="Arial" panose="020B0604020202020204" pitchFamily="34" charset="0"/>
              </a:rPr>
              <a:t>	"God’s end-time defeat of Israel’s enemy described in Ezek. 38:19–22 may also be in mind in Rev. 16:18–21: “a great earthquake . . . the mountains also will be thrown down . . . every wall will fall . . . and I will rain on him . . . hailstones.” Indeed, Ezek. 38:19–22 is cited in Jewish writings together with the exodus plague of hail in explaining that the latter is typological of the plague that will descend on unbelievers in the end-time judgment (so Midr. Rab. Exod. 12.2, 7; Mekilta, </a:t>
            </a:r>
            <a:r>
              <a:rPr lang="en-US" sz="1200" b="1" u="none" strike="noStrike" kern="1200" baseline="0" dirty="0" err="1">
                <a:solidFill>
                  <a:schemeClr val="tx1"/>
                </a:solidFill>
                <a:latin typeface="Arial" panose="020B0604020202020204" pitchFamily="34" charset="0"/>
                <a:ea typeface="+mn-ea"/>
                <a:cs typeface="Arial" panose="020B0604020202020204" pitchFamily="34" charset="0"/>
              </a:rPr>
              <a:t>BeshallahΩ</a:t>
            </a:r>
            <a:r>
              <a:rPr lang="en-US" sz="1200" b="1" u="none" strike="noStrike" kern="1200" baseline="0" dirty="0">
                <a:solidFill>
                  <a:schemeClr val="tx1"/>
                </a:solidFill>
                <a:latin typeface="Arial" panose="020B0604020202020204" pitchFamily="34" charset="0"/>
                <a:ea typeface="+mn-ea"/>
                <a:cs typeface="Arial" panose="020B0604020202020204" pitchFamily="34" charset="0"/>
              </a:rPr>
              <a:t> 6.30–35; </a:t>
            </a:r>
            <a:r>
              <a:rPr lang="en-US" sz="1200" b="1" u="none" strike="noStrike" kern="1200" baseline="0" dirty="0" err="1">
                <a:solidFill>
                  <a:schemeClr val="tx1"/>
                </a:solidFill>
                <a:latin typeface="Arial" panose="020B0604020202020204" pitchFamily="34" charset="0"/>
                <a:ea typeface="+mn-ea"/>
                <a:cs typeface="Arial" panose="020B0604020202020204" pitchFamily="34" charset="0"/>
              </a:rPr>
              <a:t>Pesikta</a:t>
            </a:r>
            <a:r>
              <a:rPr lang="en-US"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US" sz="1200" b="1" u="none" strike="noStrike" kern="1200" baseline="0" dirty="0" err="1">
                <a:solidFill>
                  <a:schemeClr val="tx1"/>
                </a:solidFill>
                <a:latin typeface="Arial" panose="020B0604020202020204" pitchFamily="34" charset="0"/>
                <a:ea typeface="+mn-ea"/>
                <a:cs typeface="Arial" panose="020B0604020202020204" pitchFamily="34" charset="0"/>
              </a:rPr>
              <a:t>Rabbati</a:t>
            </a:r>
            <a:r>
              <a:rPr lang="en-US" sz="1200" b="1" u="none" strike="noStrike" kern="1200" baseline="0" dirty="0">
                <a:solidFill>
                  <a:schemeClr val="tx1"/>
                </a:solidFill>
                <a:latin typeface="Arial" panose="020B0604020202020204" pitchFamily="34" charset="0"/>
                <a:ea typeface="+mn-ea"/>
                <a:cs typeface="Arial" panose="020B0604020202020204" pitchFamily="34" charset="0"/>
              </a:rPr>
              <a:t> 17.8; </a:t>
            </a:r>
            <a:r>
              <a:rPr lang="en-US" sz="1200" b="1" u="none" strike="noStrike" kern="1200" baseline="0" dirty="0" err="1">
                <a:solidFill>
                  <a:schemeClr val="tx1"/>
                </a:solidFill>
                <a:latin typeface="Arial" panose="020B0604020202020204" pitchFamily="34" charset="0"/>
                <a:ea typeface="+mn-ea"/>
                <a:cs typeface="Arial" panose="020B0604020202020204" pitchFamily="34" charset="0"/>
              </a:rPr>
              <a:t>Pesikta</a:t>
            </a:r>
            <a:r>
              <a:rPr lang="en-US" sz="1200" b="1" u="none" strike="noStrike" kern="1200" baseline="0" dirty="0">
                <a:solidFill>
                  <a:schemeClr val="tx1"/>
                </a:solidFill>
                <a:latin typeface="Arial" panose="020B0604020202020204" pitchFamily="34" charset="0"/>
                <a:ea typeface="+mn-ea"/>
                <a:cs typeface="Arial" panose="020B0604020202020204" pitchFamily="34" charset="0"/>
              </a:rPr>
              <a:t> de Rab Kahana 7.11, in specific application to Rome). Sib. Or. 3.680–92 likewise applies the Ezek. 38:22 depiction to the final judgment and breakup of the cosmos: “He will break . . . the mountains. . . . God will judge all people by . . . fire. . . . There will also be brimstone from heaven and stone and much grievous hail.” Cf. Wis. 5:22ff., where “hailstones full of wrath will be cast as out of a stone bow” to punish ungodly kings on the day of final judgment. Cf. also Ezek. 13:11–13, where twice the prophet mentions that God will send “a flooding rain” and “great stones” in judgment against false prophets."</a:t>
            </a:r>
            <a:endParaRPr lang="en-US" b="1" dirty="0">
              <a:latin typeface="Arial" panose="020B0604020202020204" pitchFamily="34" charset="0"/>
              <a:ea typeface="ＭＳ Ｐゴシック" charset="0"/>
              <a:cs typeface="Arial" panose="020B0604020202020204" pitchFamily="34" charset="0"/>
            </a:endParaRP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______________-</a:t>
            </a:r>
          </a:p>
          <a:p>
            <a:r>
              <a:rPr lang="en-US" b="1" dirty="0">
                <a:latin typeface="Arial" panose="020B0604020202020204" pitchFamily="34" charset="0"/>
                <a:ea typeface="ＭＳ Ｐゴシック" charset="0"/>
                <a:cs typeface="Arial" panose="020B0604020202020204" pitchFamily="34" charset="0"/>
              </a:rPr>
              <a:t>http://</a:t>
            </a:r>
            <a:r>
              <a:rPr lang="en-US" b="1" dirty="0" err="1">
                <a:latin typeface="Arial" panose="020B0604020202020204" pitchFamily="34" charset="0"/>
                <a:ea typeface="ＭＳ Ｐゴシック" charset="0"/>
                <a:cs typeface="Arial" panose="020B0604020202020204" pitchFamily="34" charset="0"/>
              </a:rPr>
              <a:t>myweathercontent.myweather.net</a:t>
            </a:r>
            <a:r>
              <a:rPr lang="en-US" b="1" dirty="0">
                <a:latin typeface="Arial" panose="020B0604020202020204" pitchFamily="34" charset="0"/>
                <a:ea typeface="ＭＳ Ｐゴシック" charset="0"/>
                <a:cs typeface="Arial" panose="020B0604020202020204" pitchFamily="34" charset="0"/>
              </a:rPr>
              <a:t>/</a:t>
            </a:r>
            <a:r>
              <a:rPr lang="en-US" b="1" dirty="0" err="1">
                <a:latin typeface="Arial" panose="020B0604020202020204" pitchFamily="34" charset="0"/>
                <a:ea typeface="ＭＳ Ｐゴシック" charset="0"/>
                <a:cs typeface="Arial" panose="020B0604020202020204" pitchFamily="34" charset="0"/>
              </a:rPr>
              <a:t>webhd</a:t>
            </a:r>
            <a:r>
              <a:rPr lang="en-US" b="1" dirty="0">
                <a:latin typeface="Arial" panose="020B0604020202020204" pitchFamily="34" charset="0"/>
                <a:ea typeface="ＭＳ Ｐゴシック" charset="0"/>
                <a:cs typeface="Arial" panose="020B0604020202020204" pitchFamily="34" charset="0"/>
              </a:rPr>
              <a:t>/pkg/v2/template3.html?host=</a:t>
            </a:r>
            <a:r>
              <a:rPr lang="en-US" b="1" dirty="0" err="1">
                <a:latin typeface="Arial" panose="020B0604020202020204" pitchFamily="34" charset="0"/>
                <a:ea typeface="ＭＳ Ｐゴシック" charset="0"/>
                <a:cs typeface="Arial" panose="020B0604020202020204" pitchFamily="34" charset="0"/>
              </a:rPr>
              <a:t>whio&amp;section</a:t>
            </a:r>
            <a:r>
              <a:rPr lang="en-US" b="1" dirty="0">
                <a:latin typeface="Arial" panose="020B0604020202020204" pitchFamily="34" charset="0"/>
                <a:ea typeface="ＭＳ Ｐゴシック" charset="0"/>
                <a:cs typeface="Arial" panose="020B0604020202020204" pitchFamily="34" charset="0"/>
              </a:rPr>
              <a:t>=4&amp;page=42&amp;story=350</a:t>
            </a: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D5B5807-BE56-A34E-99B5-1F13A146AB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Slide Image Placeholder 1"/>
          <p:cNvSpPr>
            <a:spLocks noGrp="1" noRot="1" noChangeAspect="1"/>
          </p:cNvSpPr>
          <p:nvPr>
            <p:ph type="sldImg"/>
          </p:nvPr>
        </p:nvSpPr>
        <p:spPr>
          <a:ln/>
        </p:spPr>
      </p:sp>
      <p:sp>
        <p:nvSpPr>
          <p:cNvPr id="771074"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word "seven" (</a:t>
            </a:r>
            <a:r>
              <a:rPr lang="en-US" err="1">
                <a:latin typeface="Times New Roman" charset="0"/>
                <a:ea typeface="ＭＳ Ｐゴシック" charset="0"/>
                <a:cs typeface="ＭＳ Ｐゴシック" charset="0"/>
              </a:rPr>
              <a:t>hepta</a:t>
            </a:r>
            <a:r>
              <a:rPr lang="en-US">
                <a:latin typeface="Times New Roman" charset="0"/>
                <a:ea typeface="ＭＳ Ｐゴシック" charset="0"/>
                <a:cs typeface="ＭＳ Ｐゴシック" charset="0"/>
              </a:rPr>
              <a:t>) appears 55 times in the book of Revelation.</a:t>
            </a:r>
          </a:p>
        </p:txBody>
      </p:sp>
      <p:sp>
        <p:nvSpPr>
          <p:cNvPr id="7710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67FAFA0-F494-764A-81A2-44B5D31013F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Slide Image Placeholder 1"/>
          <p:cNvSpPr>
            <a:spLocks noGrp="1" noRot="1" noChangeAspect="1"/>
          </p:cNvSpPr>
          <p:nvPr>
            <p:ph type="sldImg"/>
          </p:nvPr>
        </p:nvSpPr>
        <p:spPr>
          <a:ln/>
        </p:spPr>
      </p:sp>
      <p:sp>
        <p:nvSpPr>
          <p:cNvPr id="773122"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ar-SA" dirty="0">
                <a:latin typeface="Times New Roman" charset="0"/>
                <a:ea typeface="ＭＳ Ｐゴシック" charset="0"/>
                <a:cs typeface="ＭＳ Ｐゴシック" charset="0"/>
              </a:rPr>
              <a:t>تظهر كلمة "سبعة" (هيبتا) 55 مرة في سفر الرؤيا.
</a:t>
            </a:r>
            <a:endParaRPr lang="en-US" dirty="0">
              <a:latin typeface="Times New Roman" charset="0"/>
              <a:ea typeface="ＭＳ Ｐゴシック" charset="0"/>
              <a:cs typeface="ＭＳ Ｐゴシック" charset="0"/>
            </a:endParaRPr>
          </a:p>
        </p:txBody>
      </p:sp>
      <p:sp>
        <p:nvSpPr>
          <p:cNvPr id="7731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745015F-EDAB-1E4B-83D8-B842403DD159}"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Slide Image Placeholder 1"/>
          <p:cNvSpPr>
            <a:spLocks noGrp="1" noRot="1" noChangeAspect="1"/>
          </p:cNvSpPr>
          <p:nvPr>
            <p:ph type="sldImg"/>
          </p:nvPr>
        </p:nvSpPr>
        <p:spPr>
          <a:ln/>
        </p:spPr>
      </p:sp>
      <p:sp>
        <p:nvSpPr>
          <p:cNvPr id="775170"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algn="r" rtl="1"/>
            <a:r>
              <a:rPr lang="ar-SA" sz="1200" kern="1200" dirty="0">
                <a:solidFill>
                  <a:schemeClr val="tx1"/>
                </a:solidFill>
                <a:effectLst/>
                <a:latin typeface="Times New Roman" pitchFamily="-112" charset="0"/>
                <a:ea typeface="ＭＳ Ｐゴシック" pitchFamily="-108" charset="-128"/>
                <a:cs typeface="ＭＳ Ｐゴシック" pitchFamily="-108" charset="-128"/>
              </a:rPr>
              <a:t>"تجدر الإشارة إلى أن هناك سبع "</a:t>
            </a:r>
            <a:r>
              <a:rPr lang="ar-SA" sz="1200" kern="1200" dirty="0" err="1">
                <a:solidFill>
                  <a:schemeClr val="tx1"/>
                </a:solidFill>
                <a:effectLst/>
                <a:latin typeface="Times New Roman" pitchFamily="-112" charset="0"/>
                <a:ea typeface="ＭＳ Ｐゴシック" pitchFamily="-108" charset="-128"/>
                <a:cs typeface="ＭＳ Ｐゴシック" pitchFamily="-108" charset="-128"/>
              </a:rPr>
              <a:t>تطويبات</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 في سفر الرؤيا: 1: 3. 14:13; 16:15; 19:9; 20:6; 22:7، 14 بوصة (</a:t>
            </a:r>
            <a:r>
              <a:rPr lang="ar-SA" sz="1200" kern="1200" dirty="0" err="1">
                <a:solidFill>
                  <a:schemeClr val="tx1"/>
                </a:solidFill>
                <a:effectLst/>
                <a:latin typeface="Times New Roman" pitchFamily="-112" charset="0"/>
                <a:ea typeface="ＭＳ Ｐゴシック" pitchFamily="-108" charset="-128"/>
                <a:cs typeface="ＭＳ Ｐゴシック" pitchFamily="-108" charset="-128"/>
              </a:rPr>
              <a:t>ويرزبي</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a:t>
            </a:r>
            <a:endParaRPr lang="en-US" dirty="0">
              <a:latin typeface="Times New Roman" charset="0"/>
              <a:ea typeface="ＭＳ Ｐゴシック" charset="0"/>
              <a:cs typeface="ＭＳ Ｐゴシック" charset="0"/>
            </a:endParaRPr>
          </a:p>
        </p:txBody>
      </p:sp>
      <p:sp>
        <p:nvSpPr>
          <p:cNvPr id="77517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E224D91-D4E5-9242-BFF2-974C6C4311AB}"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cartoonist obviously views the book as prophesying primarily about the future, but the first verse states, </a:t>
            </a:r>
            <a:r>
              <a:rPr lang="en-US" dirty="0">
                <a:latin typeface="Times New Roman" charset="0"/>
                <a:ea typeface="ＭＳ Ｐゴシック" charset="0"/>
                <a:cs typeface="ＭＳ Ｐゴシック" charset="0"/>
              </a:rPr>
              <a:t>"</a:t>
            </a:r>
            <a:r>
              <a:rPr lang="en-US" sz="1200" kern="1200" dirty="0">
                <a:solidFill>
                  <a:schemeClr val="tx1"/>
                </a:solidFill>
                <a:effectLst/>
                <a:latin typeface="+mn-lt"/>
                <a:ea typeface="+mn-ea"/>
                <a:cs typeface="+mn-cs"/>
              </a:rPr>
              <a:t>The revelation of Jesus Christ, which God gave him to show his servants what must soon take place" (Rev 1:1 NIV84). In other words, the coming attraction is Jesus himself. If any "attraction event" is in view, it is the victorious return of Christ (19:11-21).</a:t>
            </a:r>
            <a:endParaRPr lang="en-US" dirty="0"/>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11</a:t>
            </a:fld>
            <a:endParaRPr lang="en-US"/>
          </a:p>
        </p:txBody>
      </p:sp>
    </p:spTree>
    <p:extLst>
      <p:ext uri="{BB962C8B-B14F-4D97-AF65-F5344CB8AC3E}">
        <p14:creationId xmlns:p14="http://schemas.microsoft.com/office/powerpoint/2010/main" val="103337010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E8831A8-F37B-0148-B569-CBCD9312818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2466" name="Rectangle 2"/>
          <p:cNvSpPr>
            <a:spLocks noGrp="1" noRot="1" noChangeAspect="1" noChangeArrowheads="1" noTextEdit="1"/>
          </p:cNvSpPr>
          <p:nvPr>
            <p:ph type="sldImg"/>
          </p:nvPr>
        </p:nvSpPr>
        <p:spPr>
          <a:ln/>
        </p:spPr>
      </p:sp>
      <p:sp>
        <p:nvSpPr>
          <p:cNvPr id="702467"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BE4D70-6816-2545-8055-5DB67878576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4514" name="Rectangle 2"/>
          <p:cNvSpPr>
            <a:spLocks noGrp="1" noRot="1" noChangeAspect="1" noChangeArrowheads="1" noTextEdit="1"/>
          </p:cNvSpPr>
          <p:nvPr>
            <p:ph type="sldImg"/>
          </p:nvPr>
        </p:nvSpPr>
        <p:spPr>
          <a:ln/>
        </p:spPr>
      </p:sp>
      <p:sp>
        <p:nvSpPr>
          <p:cNvPr id="70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B17A88-2A83-4948-B1B9-2729AD597CF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6562" name="Rectangle 1026"/>
          <p:cNvSpPr>
            <a:spLocks noGrp="1" noRot="1" noChangeAspect="1" noChangeArrowheads="1" noTextEdit="1"/>
          </p:cNvSpPr>
          <p:nvPr>
            <p:ph type="sldImg"/>
          </p:nvPr>
        </p:nvSpPr>
        <p:spPr>
          <a:ln/>
        </p:spPr>
      </p:sp>
      <p:sp>
        <p:nvSpPr>
          <p:cNvPr id="70656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B1BFC-0A31-9D4F-A714-197DE44D285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CCAAAA7-BC11-104A-B864-9347474CCB3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0658" name="Rectangle 2"/>
          <p:cNvSpPr>
            <a:spLocks noGrp="1" noRot="1" noChangeAspect="1" noChangeArrowheads="1" noTextEdit="1"/>
          </p:cNvSpPr>
          <p:nvPr>
            <p:ph type="sldImg"/>
          </p:nvPr>
        </p:nvSpPr>
        <p:spPr>
          <a:ln/>
        </p:spPr>
      </p:sp>
      <p:sp>
        <p:nvSpPr>
          <p:cNvPr id="7106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194F4-3F28-CC40-8544-A62653784FA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2706" name="Rectangle 2"/>
          <p:cNvSpPr>
            <a:spLocks noGrp="1" noRot="1" noChangeAspect="1" noChangeArrowheads="1" noTextEdit="1"/>
          </p:cNvSpPr>
          <p:nvPr>
            <p:ph type="sldImg"/>
          </p:nvPr>
        </p:nvSpPr>
        <p:spPr>
          <a:ln/>
        </p:spPr>
      </p:sp>
      <p:sp>
        <p:nvSpPr>
          <p:cNvPr id="712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7648CC-7595-B34B-AC5F-0EC02D6FE9B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4754" name="Rectangle 2"/>
          <p:cNvSpPr>
            <a:spLocks noGrp="1" noRot="1" noChangeAspect="1" noChangeArrowheads="1" noTextEdit="1"/>
          </p:cNvSpPr>
          <p:nvPr>
            <p:ph type="sldImg"/>
          </p:nvPr>
        </p:nvSpPr>
        <p:spPr>
          <a:ln/>
        </p:spPr>
      </p:sp>
      <p:sp>
        <p:nvSpPr>
          <p:cNvPr id="714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A735D30-04A8-3742-BA97-E1A7FA87E61C}"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6802" name="Rectangle 2"/>
          <p:cNvSpPr>
            <a:spLocks noGrp="1" noRot="1" noChangeAspect="1" noChangeArrowheads="1" noTextEdit="1"/>
          </p:cNvSpPr>
          <p:nvPr>
            <p:ph type="sldImg"/>
          </p:nvPr>
        </p:nvSpPr>
        <p:spPr>
          <a:ln/>
        </p:spPr>
      </p:sp>
      <p:sp>
        <p:nvSpPr>
          <p:cNvPr id="716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18BD40-2E95-F04A-8B3E-6EAC8DABF5D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8850" name="Rectangle 1026"/>
          <p:cNvSpPr>
            <a:spLocks noGrp="1" noRot="1" noChangeAspect="1" noChangeArrowheads="1" noTextEdit="1"/>
          </p:cNvSpPr>
          <p:nvPr>
            <p:ph type="sldImg"/>
          </p:nvPr>
        </p:nvSpPr>
        <p:spPr>
          <a:ln/>
        </p:spPr>
      </p:sp>
      <p:sp>
        <p:nvSpPr>
          <p:cNvPr id="718851"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2EF7DD-4363-1D4F-B4CB-84300249711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0898" name="Rectangle 2"/>
          <p:cNvSpPr>
            <a:spLocks noGrp="1" noRot="1" noChangeAspect="1" noChangeArrowheads="1" noTextEdit="1"/>
          </p:cNvSpPr>
          <p:nvPr>
            <p:ph type="sldImg"/>
          </p:nvPr>
        </p:nvSpPr>
        <p:spPr>
          <a:ln/>
        </p:spPr>
      </p:sp>
      <p:sp>
        <p:nvSpPr>
          <p:cNvPr id="72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In team sports, if the team captain wins, the whole team wins. On the most important Team of all, Jesus triumphed over sin and death; he will also be the victor over the "god of this world" (2 Cor 4:4) when he returns in power and glory. His coming will land Satan in the bottomless pit for 1000 years (Rev. 20:1-3).</a:t>
            </a:r>
          </a:p>
          <a:p>
            <a:endParaRPr lang="en-US" dirty="0">
              <a:cs typeface="ＭＳ Ｐゴシック" charset="0"/>
            </a:endParaRPr>
          </a:p>
        </p:txBody>
      </p:sp>
    </p:spTree>
    <p:extLst>
      <p:ext uri="{BB962C8B-B14F-4D97-AF65-F5344CB8AC3E}">
        <p14:creationId xmlns:p14="http://schemas.microsoft.com/office/powerpoint/2010/main" val="75324529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8DAD032-C874-794C-A060-E85666A8D52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2946" name="Rectangle 2"/>
          <p:cNvSpPr>
            <a:spLocks noGrp="1" noRot="1" noChangeAspect="1" noChangeArrowheads="1" noTextEdit="1"/>
          </p:cNvSpPr>
          <p:nvPr>
            <p:ph type="sldImg"/>
          </p:nvPr>
        </p:nvSpPr>
        <p:spPr>
          <a:ln/>
        </p:spPr>
      </p:sp>
      <p:sp>
        <p:nvSpPr>
          <p:cNvPr id="72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F6EE051-BB17-5243-A7FB-52C56F35531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4994" name="Rectangle 2"/>
          <p:cNvSpPr>
            <a:spLocks noGrp="1" noRot="1" noChangeAspect="1" noChangeArrowheads="1" noTextEdit="1"/>
          </p:cNvSpPr>
          <p:nvPr>
            <p:ph type="sldImg"/>
          </p:nvPr>
        </p:nvSpPr>
        <p:spPr>
          <a:ln/>
        </p:spPr>
      </p:sp>
      <p:sp>
        <p:nvSpPr>
          <p:cNvPr id="724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F8C1A91-03EA-544C-8502-8C87039B2A7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7E803F-0B42-0E48-BEDA-CBA0499D8FA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9090" name="Rectangle 2"/>
          <p:cNvSpPr>
            <a:spLocks noGrp="1" noRot="1" noChangeAspect="1" noChangeArrowheads="1" noTextEdit="1"/>
          </p:cNvSpPr>
          <p:nvPr>
            <p:ph type="sldImg"/>
          </p:nvPr>
        </p:nvSpPr>
        <p:spPr>
          <a:ln/>
        </p:spPr>
      </p:sp>
      <p:sp>
        <p:nvSpPr>
          <p:cNvPr id="72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A3555D5-9FF1-CA44-8BEB-F075B1EB451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31138" name="Rectangle 2"/>
          <p:cNvSpPr>
            <a:spLocks noGrp="1" noRot="1" noChangeAspect="1" noChangeArrowheads="1" noTextEdit="1"/>
          </p:cNvSpPr>
          <p:nvPr>
            <p:ph type="sldImg"/>
          </p:nvPr>
        </p:nvSpPr>
        <p:spPr>
          <a:ln/>
        </p:spPr>
      </p:sp>
      <p:sp>
        <p:nvSpPr>
          <p:cNvPr id="731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79AE3A5-534A-B045-BEF8-B122FFDDD562}"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33186" name="Rectangle 2"/>
          <p:cNvSpPr>
            <a:spLocks noGrp="1" noRot="1" noChangeAspect="1" noChangeArrowheads="1" noTextEdit="1"/>
          </p:cNvSpPr>
          <p:nvPr>
            <p:ph type="sldImg"/>
          </p:nvPr>
        </p:nvSpPr>
        <p:spPr>
          <a:ln/>
        </p:spPr>
      </p:sp>
      <p:sp>
        <p:nvSpPr>
          <p:cNvPr id="73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01BFD28-B1F7-A742-95B4-B9D4835BDAC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35234" name="Rectangle 2"/>
          <p:cNvSpPr>
            <a:spLocks noGrp="1" noRot="1" noChangeAspect="1" noChangeArrowheads="1" noTextEdit="1"/>
          </p:cNvSpPr>
          <p:nvPr>
            <p:ph type="sldImg"/>
          </p:nvPr>
        </p:nvSpPr>
        <p:spPr>
          <a:ln/>
        </p:spPr>
      </p:sp>
      <p:sp>
        <p:nvSpPr>
          <p:cNvPr id="73523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ADB7370-C595-2943-A6E7-FC47AF35D55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dirty="0">
              <a:ln>
                <a:noFill/>
              </a:ln>
              <a:solidFill>
                <a:prstClr val="white"/>
              </a:solidFill>
              <a:effectLst/>
              <a:uLnTx/>
              <a:uFillTx/>
              <a:latin typeface="Comic Sans MS" charset="0"/>
              <a:ea typeface="ＭＳ Ｐゴシック" charset="0"/>
            </a:endParaRPr>
          </a:p>
        </p:txBody>
      </p:sp>
      <p:sp>
        <p:nvSpPr>
          <p:cNvPr id="739330" name="Rectangle 2"/>
          <p:cNvSpPr>
            <a:spLocks noGrp="1" noRot="1" noChangeAspect="1" noChangeArrowheads="1" noTextEdit="1"/>
          </p:cNvSpPr>
          <p:nvPr>
            <p:ph type="sldImg"/>
          </p:nvPr>
        </p:nvSpPr>
        <p:spPr>
          <a:ln/>
        </p:spPr>
      </p:sp>
      <p:sp>
        <p:nvSpPr>
          <p:cNvPr id="739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2DC220F-D082-9344-A5E9-B2991E651ECB}"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8210" name="Rectangle 2"/>
          <p:cNvSpPr>
            <a:spLocks noGrp="1" noRot="1" noChangeAspect="1" noChangeArrowheads="1" noTextEdit="1"/>
          </p:cNvSpPr>
          <p:nvPr>
            <p:ph type="sldImg"/>
          </p:nvPr>
        </p:nvSpPr>
        <p:spPr>
          <a:ln/>
        </p:spPr>
      </p:sp>
      <p:sp>
        <p:nvSpPr>
          <p:cNvPr id="4782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algn="r" defTabSz="457200" rtl="1" eaLnBrk="1" latinLnBrk="0" hangingPunct="1"/>
            <a:r>
              <a:rPr lang="en-US" dirty="0">
                <a:latin typeface="Times New Roman" charset="0"/>
                <a:ea typeface="ＭＳ Ｐゴシック" charset="0"/>
                <a:cs typeface="ＭＳ Ｐゴシック" charset="0"/>
              </a:rPr>
              <a:t>Right to left translation by Sara </a:t>
            </a:r>
            <a:r>
              <a:rPr lang="en-US" dirty="0" err="1">
                <a:latin typeface="Times New Roman" charset="0"/>
                <a:ea typeface="ＭＳ Ｐゴシック" charset="0"/>
                <a:cs typeface="ＭＳ Ｐゴシック" charset="0"/>
              </a:rPr>
              <a:t>Ghattas</a:t>
            </a:r>
            <a:r>
              <a:rPr lang="en-US" dirty="0">
                <a:latin typeface="Times New Roman" charset="0"/>
                <a:ea typeface="ＭＳ Ｐゴシック" charset="0"/>
                <a:cs typeface="ＭＳ Ｐゴシック" charset="0"/>
              </a:rPr>
              <a:t> in 2020</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OS-27-Daniel-318</a:t>
            </a:r>
          </a:p>
          <a:p>
            <a:r>
              <a:rPr lang="en-US" dirty="0"/>
              <a:t>NS-27-Rev1-2-slide 162</a:t>
            </a:r>
          </a:p>
        </p:txBody>
      </p:sp>
      <p:sp>
        <p:nvSpPr>
          <p:cNvPr id="4" name="Slide Number Placeholder 3"/>
          <p:cNvSpPr>
            <a:spLocks noGrp="1"/>
          </p:cNvSpPr>
          <p:nvPr>
            <p:ph type="sldNum" sz="quarter" idx="5"/>
          </p:nvPr>
        </p:nvSpPr>
        <p:spPr/>
        <p:txBody>
          <a:bodyPr/>
          <a:lstStyle/>
          <a:p>
            <a:fld id="{0C4E468F-4A77-E94F-AA26-F0993CBF7DD1}" type="slidenum">
              <a:rPr lang="en-US" smtClean="0"/>
              <a:t>162</a:t>
            </a:fld>
            <a:endParaRPr lang="en-US"/>
          </a:p>
        </p:txBody>
      </p:sp>
    </p:spTree>
    <p:extLst>
      <p:ext uri="{BB962C8B-B14F-4D97-AF65-F5344CB8AC3E}">
        <p14:creationId xmlns:p14="http://schemas.microsoft.com/office/powerpoint/2010/main" val="20456888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Many of life's issues cause us to look down at our circumstances rather than up to the One who can resolve them.</a:t>
            </a:r>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13</a:t>
            </a:fld>
            <a:endParaRPr lang="en-US"/>
          </a:p>
        </p:txBody>
      </p:sp>
    </p:spTree>
    <p:extLst>
      <p:ext uri="{BB962C8B-B14F-4D97-AF65-F5344CB8AC3E}">
        <p14:creationId xmlns:p14="http://schemas.microsoft.com/office/powerpoint/2010/main" val="30634506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OS-27-Daniel-319</a:t>
            </a:r>
          </a:p>
          <a:p>
            <a:r>
              <a:rPr lang="en-US" dirty="0"/>
              <a:t>NS-27-Rev1-2-slide 163</a:t>
            </a:r>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163</a:t>
            </a:fld>
            <a:endParaRPr lang="en-US"/>
          </a:p>
        </p:txBody>
      </p:sp>
    </p:spTree>
    <p:extLst>
      <p:ext uri="{BB962C8B-B14F-4D97-AF65-F5344CB8AC3E}">
        <p14:creationId xmlns:p14="http://schemas.microsoft.com/office/powerpoint/2010/main" val="403592026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OS-27-Daniel-320</a:t>
            </a:r>
          </a:p>
          <a:p>
            <a:r>
              <a:rPr lang="en-US" dirty="0"/>
              <a:t>NS-27-Rev1-2-slide 164</a:t>
            </a:r>
          </a:p>
        </p:txBody>
      </p:sp>
      <p:sp>
        <p:nvSpPr>
          <p:cNvPr id="4" name="Slide Number Placeholder 3"/>
          <p:cNvSpPr>
            <a:spLocks noGrp="1"/>
          </p:cNvSpPr>
          <p:nvPr>
            <p:ph type="sldNum" sz="quarter" idx="5"/>
          </p:nvPr>
        </p:nvSpPr>
        <p:spPr/>
        <p:txBody>
          <a:bodyPr/>
          <a:lstStyle/>
          <a:p>
            <a:fld id="{0C4E468F-4A77-E94F-AA26-F0993CBF7DD1}" type="slidenum">
              <a:rPr lang="en-US" smtClean="0"/>
              <a:t>164</a:t>
            </a:fld>
            <a:endParaRPr lang="en-US"/>
          </a:p>
        </p:txBody>
      </p:sp>
    </p:spTree>
    <p:extLst>
      <p:ext uri="{BB962C8B-B14F-4D97-AF65-F5344CB8AC3E}">
        <p14:creationId xmlns:p14="http://schemas.microsoft.com/office/powerpoint/2010/main" val="92318574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OS-27-Daniel-321</a:t>
            </a:r>
          </a:p>
          <a:p>
            <a:r>
              <a:rPr lang="en-US" dirty="0"/>
              <a:t>NS-27-Rev1-2-slide 165</a:t>
            </a:r>
          </a:p>
        </p:txBody>
      </p:sp>
      <p:sp>
        <p:nvSpPr>
          <p:cNvPr id="4" name="Slide Number Placeholder 3"/>
          <p:cNvSpPr>
            <a:spLocks noGrp="1"/>
          </p:cNvSpPr>
          <p:nvPr>
            <p:ph type="sldNum" sz="quarter" idx="5"/>
          </p:nvPr>
        </p:nvSpPr>
        <p:spPr/>
        <p:txBody>
          <a:bodyPr/>
          <a:lstStyle/>
          <a:p>
            <a:fld id="{0C4E468F-4A77-E94F-AA26-F0993CBF7DD1}" type="slidenum">
              <a:rPr lang="en-US" smtClean="0"/>
              <a:t>165</a:t>
            </a:fld>
            <a:endParaRPr lang="en-US"/>
          </a:p>
        </p:txBody>
      </p:sp>
    </p:spTree>
    <p:extLst>
      <p:ext uri="{BB962C8B-B14F-4D97-AF65-F5344CB8AC3E}">
        <p14:creationId xmlns:p14="http://schemas.microsoft.com/office/powerpoint/2010/main" val="4205335215"/>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OS-27-Daniel-322</a:t>
            </a:r>
          </a:p>
          <a:p>
            <a:r>
              <a:rPr lang="en-US" dirty="0"/>
              <a:t>NS-27-Rev1-2-slide 166</a:t>
            </a:r>
          </a:p>
        </p:txBody>
      </p:sp>
      <p:sp>
        <p:nvSpPr>
          <p:cNvPr id="4" name="Slide Number Placeholder 3"/>
          <p:cNvSpPr>
            <a:spLocks noGrp="1"/>
          </p:cNvSpPr>
          <p:nvPr>
            <p:ph type="sldNum" sz="quarter" idx="5"/>
          </p:nvPr>
        </p:nvSpPr>
        <p:spPr/>
        <p:txBody>
          <a:bodyPr/>
          <a:lstStyle/>
          <a:p>
            <a:fld id="{0C4E468F-4A77-E94F-AA26-F0993CBF7DD1}" type="slidenum">
              <a:rPr lang="en-US" smtClean="0"/>
              <a:t>166</a:t>
            </a:fld>
            <a:endParaRPr lang="en-US"/>
          </a:p>
        </p:txBody>
      </p:sp>
    </p:spTree>
    <p:extLst>
      <p:ext uri="{BB962C8B-B14F-4D97-AF65-F5344CB8AC3E}">
        <p14:creationId xmlns:p14="http://schemas.microsoft.com/office/powerpoint/2010/main" val="291172999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OS-27-Daniel-323</a:t>
            </a:r>
          </a:p>
          <a:p>
            <a:r>
              <a:rPr lang="en-US" dirty="0"/>
              <a:t>NS-27-Rev1-2-slide 167</a:t>
            </a:r>
          </a:p>
        </p:txBody>
      </p:sp>
      <p:sp>
        <p:nvSpPr>
          <p:cNvPr id="4" name="Slide Number Placeholder 3"/>
          <p:cNvSpPr>
            <a:spLocks noGrp="1"/>
          </p:cNvSpPr>
          <p:nvPr>
            <p:ph type="sldNum" sz="quarter" idx="5"/>
          </p:nvPr>
        </p:nvSpPr>
        <p:spPr/>
        <p:txBody>
          <a:bodyPr/>
          <a:lstStyle/>
          <a:p>
            <a:fld id="{0C4E468F-4A77-E94F-AA26-F0993CBF7DD1}" type="slidenum">
              <a:rPr lang="en-US" smtClean="0"/>
              <a:t>167</a:t>
            </a:fld>
            <a:endParaRPr lang="en-US"/>
          </a:p>
        </p:txBody>
      </p:sp>
    </p:spTree>
    <p:extLst>
      <p:ext uri="{BB962C8B-B14F-4D97-AF65-F5344CB8AC3E}">
        <p14:creationId xmlns:p14="http://schemas.microsoft.com/office/powerpoint/2010/main" val="121900518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AFF5A6-88ED-1645-BAF9-85795FB3498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3426" name="Rectangle 1026"/>
          <p:cNvSpPr>
            <a:spLocks noGrp="1" noRot="1" noChangeAspect="1" noChangeArrowheads="1" noTextEdit="1"/>
          </p:cNvSpPr>
          <p:nvPr>
            <p:ph type="sldImg"/>
          </p:nvPr>
        </p:nvSpPr>
        <p:spPr>
          <a:ln/>
        </p:spPr>
      </p:sp>
      <p:sp>
        <p:nvSpPr>
          <p:cNvPr id="74342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C3F9486-203E-024E-B8ED-E87CF220BF2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1378" name="Rectangle 1026"/>
          <p:cNvSpPr>
            <a:spLocks noGrp="1" noRot="1" noChangeAspect="1" noChangeArrowheads="1" noTextEdit="1"/>
          </p:cNvSpPr>
          <p:nvPr>
            <p:ph type="sldImg"/>
          </p:nvPr>
        </p:nvSpPr>
        <p:spPr>
          <a:ln/>
        </p:spPr>
      </p:sp>
      <p:sp>
        <p:nvSpPr>
          <p:cNvPr id="74137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273BE8-869F-204F-B5F4-B30F5209691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63906" name="Rectangle 2"/>
          <p:cNvSpPr>
            <a:spLocks noGrp="1" noRot="1" noChangeAspect="1" noChangeArrowheads="1" noTextEdit="1"/>
          </p:cNvSpPr>
          <p:nvPr>
            <p:ph type="sldImg"/>
          </p:nvPr>
        </p:nvSpPr>
        <p:spPr>
          <a:ln/>
        </p:spPr>
      </p:sp>
      <p:sp>
        <p:nvSpPr>
          <p:cNvPr id="7639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final of the 70"weeks" also will last seven years and is the focus of Daniel's prophecies more than any other period. Revelation later builds on the foundation that Daniel established.</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Common-404</a:t>
            </a:r>
          </a:p>
          <a:p>
            <a:r>
              <a:rPr lang="en-US" dirty="0">
                <a:latin typeface="Times New Roman" charset="0"/>
                <a:ea typeface="ＭＳ Ｐゴシック" charset="0"/>
                <a:cs typeface="ＭＳ Ｐゴシック" charset="0"/>
              </a:rPr>
              <a:t>BE-27-Daniel-98</a:t>
            </a:r>
          </a:p>
          <a:p>
            <a:r>
              <a:rPr lang="en-US" dirty="0">
                <a:latin typeface="Times New Roman" charset="0"/>
                <a:ea typeface="ＭＳ Ｐゴシック" charset="0"/>
                <a:cs typeface="ＭＳ Ｐゴシック" charset="0"/>
              </a:rPr>
              <a:t>OS-27-Daniel-430, 523</a:t>
            </a:r>
            <a:endParaRPr lang="ar-SA" dirty="0">
              <a:latin typeface="Times New Roman" charset="0"/>
              <a:ea typeface="ＭＳ Ｐゴシック" charset="0"/>
              <a:cs typeface="ＭＳ Ｐゴシック" charset="0"/>
            </a:endParaRPr>
          </a:p>
          <a:p>
            <a:r>
              <a:rPr lang="sq-AL" dirty="0">
                <a:latin typeface="Times New Roman" charset="0"/>
                <a:ea typeface="ＭＳ Ｐゴシック" charset="0"/>
                <a:cs typeface="ＭＳ Ｐゴシック" charset="0"/>
              </a:rPr>
              <a:t>NS-14-2Thess-139</a:t>
            </a:r>
            <a:endParaRPr lang="en-US" dirty="0">
              <a:latin typeface="Times New Roman" charset="0"/>
              <a:ea typeface="ＭＳ Ｐゴシック" charset="0"/>
              <a:cs typeface="ＭＳ Ｐゴシック" charset="0"/>
            </a:endParaRPr>
          </a:p>
          <a:p>
            <a:r>
              <a:rPr lang="en-SG" sz="1200" kern="1200" dirty="0">
                <a:solidFill>
                  <a:schemeClr val="tx1"/>
                </a:solidFill>
                <a:effectLst/>
                <a:latin typeface="Arial" panose="020B0604020202020204" pitchFamily="34" charset="0"/>
                <a:ea typeface="+mn-ea"/>
                <a:cs typeface="Arial" panose="020B0604020202020204" pitchFamily="34" charset="0"/>
              </a:rPr>
              <a:t>NS-27-Rev1-slide </a:t>
            </a:r>
            <a:r>
              <a:rPr lang="en-US" sz="1200" kern="1200" dirty="0">
                <a:solidFill>
                  <a:schemeClr val="tx1"/>
                </a:solidFill>
                <a:effectLst/>
                <a:latin typeface="Times New Roman" charset="0"/>
                <a:ea typeface="ＭＳ Ｐゴシック" charset="0"/>
                <a:cs typeface="Arial" panose="020B0604020202020204" pitchFamily="34" charset="0"/>
              </a:rPr>
              <a:t>170</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NS-22-Rev7-12-slide 101, 124</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B511CD-5DFC-0B4A-8D73-D51131AB3A0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656AC5F-53EA-D246-AE9D-0B4F8812B86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9570" name="Rectangle 2"/>
          <p:cNvSpPr>
            <a:spLocks noGrp="1" noRot="1" noChangeAspect="1" noChangeArrowheads="1" noTextEdit="1"/>
          </p:cNvSpPr>
          <p:nvPr>
            <p:ph type="sldImg"/>
          </p:nvPr>
        </p:nvSpPr>
        <p:spPr>
          <a:ln/>
        </p:spPr>
      </p:sp>
      <p:sp>
        <p:nvSpPr>
          <p:cNvPr id="74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help us understand the historical situation of the book of Revelation in AD 95, with churches scattered throughout the Empire: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 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 External persecution against the churches is noted in 1:9, which began in Rome and spread by imperial edict.</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p:txBody>
      </p:sp>
    </p:spTree>
    <p:extLst>
      <p:ext uri="{BB962C8B-B14F-4D97-AF65-F5344CB8AC3E}">
        <p14:creationId xmlns:p14="http://schemas.microsoft.com/office/powerpoint/2010/main" val="61149187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90E0D21-93E8-B949-8B3A-BBD12BEC1F9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1618" name="Rectangle 2"/>
          <p:cNvSpPr>
            <a:spLocks noGrp="1" noRot="1" noChangeAspect="1" noChangeArrowheads="1"/>
          </p:cNvSpPr>
          <p:nvPr>
            <p:ph type="sldImg"/>
          </p:nvPr>
        </p:nvSpPr>
        <p:spPr>
          <a:solidFill>
            <a:srgbClr val="FFFFFF"/>
          </a:solidFill>
          <a:ln/>
        </p:spPr>
      </p:sp>
      <p:sp>
        <p:nvSpPr>
          <p:cNvPr id="751619"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C9169-DA84-4644-8E58-370A14F6684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4690" name="Rectangle 2"/>
          <p:cNvSpPr>
            <a:spLocks noGrp="1" noRot="1" noChangeAspect="1" noChangeArrowheads="1"/>
          </p:cNvSpPr>
          <p:nvPr>
            <p:ph type="sldImg"/>
          </p:nvPr>
        </p:nvSpPr>
        <p:spPr>
          <a:solidFill>
            <a:srgbClr val="FFFFFF"/>
          </a:solidFill>
          <a:ln/>
        </p:spPr>
      </p:sp>
      <p:sp>
        <p:nvSpPr>
          <p:cNvPr id="754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Trumpets &amp;</a:t>
            </a:r>
            <a:r>
              <a:rPr lang="en-US" sz="1200" i="0" kern="1200" baseline="0" dirty="0">
                <a:solidFill>
                  <a:schemeClr val="tx1"/>
                </a:solidFill>
                <a:effectLst/>
                <a:latin typeface="Times New Roman" pitchFamily="-112" charset="0"/>
                <a:ea typeface="ＭＳ Ｐゴシック" pitchFamily="-108" charset="-128"/>
                <a:cs typeface="ＭＳ Ｐゴシック" pitchFamily="-108" charset="-128"/>
              </a:rPr>
              <a:t> Bowls (Wiersbe):</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1 The Judgment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2 The earth</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3 The sea</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4 The rivers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5 The heavens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6 Mankind—torment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7 An army</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Angry nations</a:t>
            </a:r>
          </a:p>
          <a:p>
            <a:endParaRPr lang="en-US" sz="1200" i="0" kern="1200" dirty="0">
              <a:solidFill>
                <a:schemeClr val="tx1"/>
              </a:solidFill>
              <a:effectLst/>
              <a:latin typeface="Times New Roman" pitchFamily="-112" charset="0"/>
              <a:ea typeface="ＭＳ Ｐゴシック" pitchFamily="-108" charset="-128"/>
              <a:cs typeface="ＭＳ Ｐゴシック" pitchFamily="-108" charset="-128"/>
            </a:endParaRP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the Olivet Discourse (Matt 24) and Seals (Rev 6) is also striking.</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Common-476</a:t>
            </a:r>
          </a:p>
          <a:p>
            <a:r>
              <a:rPr lang="en-US" dirty="0">
                <a:latin typeface="Times New Roman" charset="0"/>
                <a:ea typeface="ＭＳ Ｐゴシック" charset="0"/>
                <a:cs typeface="ＭＳ Ｐゴシック" charset="0"/>
              </a:rPr>
              <a:t>NS-01-Matt15-28-slide 153</a:t>
            </a:r>
          </a:p>
          <a:p>
            <a:r>
              <a:rPr lang="en-US" dirty="0">
                <a:latin typeface="Times New Roman" charset="0"/>
                <a:ea typeface="ＭＳ Ｐゴシック" charset="0"/>
                <a:cs typeface="ＭＳ Ｐゴシック" charset="0"/>
              </a:rPr>
              <a:t>NS-27-Rev1-2-slide 177</a:t>
            </a:r>
          </a:p>
          <a:p>
            <a:r>
              <a:rPr lang="en-US" dirty="0">
                <a:latin typeface="Times New Roman" charset="0"/>
                <a:ea typeface="ＭＳ Ｐゴシック" charset="0"/>
                <a:cs typeface="ＭＳ Ｐゴシック" charset="0"/>
              </a:rPr>
              <a:t>NS-27-Rev4-6-slide 133</a:t>
            </a:r>
          </a:p>
          <a:p>
            <a:r>
              <a:rPr lang="en-US" dirty="0">
                <a:latin typeface="Times New Roman" charset="0"/>
                <a:ea typeface="ＭＳ Ｐゴシック" charset="0"/>
                <a:cs typeface="ＭＳ Ｐゴシック" charset="0"/>
              </a:rPr>
              <a:t>NS-27-Rev7-12-slide 33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NS-27-Rev13-19-slide 85</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B511CD-5DFC-0B4A-8D73-D51131AB3A0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fld id="{2AEC4CFB-8B4D-894B-AF42-29F30C9560B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0" fontAlgn="auto" latinLnBrk="0" hangingPunct="0">
                <a:lnSpc>
                  <a:spcPct val="100000"/>
                </a:lnSpc>
                <a:spcBef>
                  <a:spcPts val="0"/>
                </a:spcBef>
                <a:spcAft>
                  <a:spcPts val="0"/>
                </a:spcAft>
                <a:buClrTx/>
                <a:buSzTx/>
                <a:buFontTx/>
                <a:buNone/>
                <a:tabLst/>
                <a:defRPr/>
              </a:pPr>
              <a:t>180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ar-SA" dirty="0">
                <a:latin typeface="Times New Roman" charset="0"/>
                <a:ea typeface="ＭＳ Ｐゴシック" charset="0"/>
                <a:cs typeface="ＭＳ Ｐゴシック" charset="0"/>
              </a:rPr>
              <a:t>يتم تلخيص التقسيمات الرئيسية الثلاثة لسفر الرؤيا في 1: 19
يتم تربيع 3 دورات رئيسية للحكم باللون الأزرق
تظهر المقاطع المكونة من 4 أقواس بين قوسين داخل المخطوطات.  فهي لا تقدم التسلسل الزمني ولكنها تضيف معلومات مهمة لا ترتبط بحكم معين.
</a:t>
            </a:r>
            <a:r>
              <a:rPr lang="en-US" dirty="0">
                <a:latin typeface="Times New Roman" charset="0"/>
                <a:ea typeface="ＭＳ Ｐゴシック" charset="0"/>
                <a:cs typeface="ＭＳ Ｐゴシック" charset="0"/>
              </a:rPr>
              <a:t>NTS Rev 1 </a:t>
            </a:r>
            <a:r>
              <a:rPr lang="ar-SA" dirty="0">
                <a:latin typeface="Times New Roman" charset="0"/>
                <a:ea typeface="ＭＳ Ｐゴシック" charset="0"/>
                <a:cs typeface="ＭＳ Ｐゴシック" charset="0"/>
              </a:rPr>
              <a:t>الشريحة </a:t>
            </a:r>
            <a:r>
              <a:rPr lang="en-US" dirty="0">
                <a:latin typeface="Times New Roman" charset="0"/>
                <a:ea typeface="ＭＳ Ｐゴシック" charset="0"/>
                <a:cs typeface="ＭＳ Ｐゴシック" charset="0"/>
              </a:rPr>
              <a:t>180</a:t>
            </a:r>
            <a:r>
              <a:rPr lang="ar-SA" dirty="0">
                <a:latin typeface="Times New Roman" charset="0"/>
                <a:ea typeface="ＭＳ Ｐゴシック" charset="0"/>
                <a:cs typeface="ＭＳ Ｐゴシック" charset="0"/>
              </a:rPr>
              <a:t>
</a:t>
            </a:r>
            <a:r>
              <a:rPr lang="ar-SA" dirty="0" err="1">
                <a:latin typeface="Times New Roman" charset="0"/>
                <a:ea typeface="ＭＳ Ｐゴシック" charset="0"/>
                <a:cs typeface="ＭＳ Ｐゴシック" charset="0"/>
              </a:rPr>
              <a:t>إيش</a:t>
            </a:r>
            <a:r>
              <a:rPr lang="ar-SA" dirty="0">
                <a:latin typeface="Times New Roman" charset="0"/>
                <a:ea typeface="ＭＳ Ｐゴシック" charset="0"/>
                <a:cs typeface="ＭＳ Ｐゴシック" charset="0"/>
              </a:rPr>
              <a:t> 07.13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4FD8126-766F-5B41-B1B8-14EAF796F5C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ar-SA" b="1" dirty="0">
                <a:latin typeface="Arial" panose="020B0604020202020204" pitchFamily="34" charset="0"/>
                <a:ea typeface="ＭＳ Ｐゴシック" charset="0"/>
                <a:cs typeface="Arial" panose="020B0604020202020204" pitchFamily="34" charset="0"/>
              </a:rPr>
              <a:t>سيساعدنا عاملان على فهم الوضع التاريخي في عام 95 </a:t>
            </a:r>
            <a:r>
              <a:rPr lang="ar-SA" b="1" dirty="0" err="1">
                <a:latin typeface="Arial" panose="020B0604020202020204" pitchFamily="34" charset="0"/>
                <a:ea typeface="ＭＳ Ｐゴシック" charset="0"/>
                <a:cs typeface="Arial" panose="020B0604020202020204" pitchFamily="34" charset="0"/>
              </a:rPr>
              <a:t>م</a:t>
            </a:r>
            <a:r>
              <a:rPr lang="ar-SA" b="1" dirty="0">
                <a:latin typeface="Arial" panose="020B0604020202020204" pitchFamily="34" charset="0"/>
                <a:ea typeface="ＭＳ Ｐゴシック" charset="0"/>
                <a:cs typeface="Arial" panose="020B0604020202020204" pitchFamily="34" charset="0"/>
              </a:rPr>
              <a:t> مع هذه الكنائس المنتشرة في جميع أنحاء الإمبراطورية:
ويلاحظ الاضطهاد الخارجي ضد الكنائس في 1: 9 [انقر] التي بدأت في روما وانتشرت بمرسوم إمبراطوري
يتم توبيخ التسوية الداخلية داخل معظم الكنائس في </a:t>
            </a:r>
            <a:r>
              <a:rPr lang="ar-SA" b="1" dirty="0" err="1">
                <a:latin typeface="Arial" panose="020B0604020202020204" pitchFamily="34" charset="0"/>
                <a:ea typeface="ＭＳ Ｐゴシック" charset="0"/>
                <a:cs typeface="Arial" panose="020B0604020202020204" pitchFamily="34" charset="0"/>
              </a:rPr>
              <a:t>الإصحاحات</a:t>
            </a:r>
            <a:r>
              <a:rPr lang="ar-SA" b="1" dirty="0">
                <a:latin typeface="Arial" panose="020B0604020202020204" pitchFamily="34" charset="0"/>
                <a:ea typeface="ＭＳ Ｐゴシック" charset="0"/>
                <a:cs typeface="Arial" panose="020B0604020202020204" pitchFamily="34" charset="0"/>
              </a:rPr>
              <a:t> 2-3: الانقسام، والتعليم الخاطئ، والحياة الخاطئة، وأنماط الحياة الفاخرة المتمركزة حول الذات، وما إلى ذلك.
ما هو الدليل على التسوية الداخلية والاضطهاد الأبدي الذي تراه في تجربتك الخاصة اليوم؟  كيف يمكنك التواصل؟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6085726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Death (1): </a:t>
            </a:r>
            <a:r>
              <a:rPr lang="en-US" sz="1200" b="1"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b="1"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Our Future (4-22): </a:t>
            </a:r>
            <a:r>
              <a:rPr lang="en-US" sz="1200" b="1"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b="1" kern="1200" dirty="0">
                <a:solidFill>
                  <a:schemeClr val="tx1"/>
                </a:solidFill>
                <a:effectLst/>
                <a:latin typeface="Arial" panose="020B0604020202020204" pitchFamily="34" charset="0"/>
                <a:ea typeface="+mn-ea"/>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"Tradition says that it was Domitian who sent John to the Isle of Patmos, a Roman penal colony off the coast of Asia Minor. This being the location of John</a:t>
            </a:r>
            <a:r>
              <a:rPr lang="fr-FR"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s exile, perhaps it is not surprising that the word sea is found twenty-six times in his book" (Warren Wiersbe, Bible Exposition Commentary)</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582862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Revelation is not only the last book at the end of our Bibles; it is the final book in chronological order. This means that we cannot properly understand it without knowing what precedes it any more than we can comprehend any other book by reading on the last chapter. In fact, it has hundreds of allusions to the other books of the Bible!</a:t>
            </a:r>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15</a:t>
            </a:fld>
            <a:endParaRPr lang="en-US"/>
          </a:p>
        </p:txBody>
      </p:sp>
    </p:spTree>
    <p:extLst>
      <p:ext uri="{BB962C8B-B14F-4D97-AF65-F5344CB8AC3E}">
        <p14:creationId xmlns:p14="http://schemas.microsoft.com/office/powerpoint/2010/main" val="217555524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96D33E-E9DF-094B-9760-B52976ECE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How did the Lord convey the contents of this book to His servant? According to Revelation 1:1–2, the Father gave the revelation to the Son, and the Son shared it with the apostle, using "His angel" as intermediary. Sometimes Christ Himself conveyed information to John (Rev. 1:10ff); sometimes it was an elder (Rev. 7:13); and often it was an angel (Rev. 17:1; 19:9–10). Sometimes a "voice from heaven" told John what to say and do (Rev. 10:4). The book came from God to John, no matter what the various means of communication were; and it was all inspired by the Spirit" (</a:t>
            </a:r>
            <a:r>
              <a:rPr lang="en-US" sz="1200" kern="1200" dirty="0" err="1">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Be Ready</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Bible Exposition Commentary).</a:t>
            </a:r>
          </a:p>
        </p:txBody>
      </p:sp>
    </p:spTree>
    <p:extLst>
      <p:ext uri="{BB962C8B-B14F-4D97-AF65-F5344CB8AC3E}">
        <p14:creationId xmlns:p14="http://schemas.microsoft.com/office/powerpoint/2010/main" val="105751956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Slide Image Placeholder 1"/>
          <p:cNvSpPr>
            <a:spLocks noGrp="1" noRot="1" noChangeAspect="1" noTextEdit="1"/>
          </p:cNvSpPr>
          <p:nvPr>
            <p:ph type="sldImg"/>
          </p:nvPr>
        </p:nvSpPr>
        <p:spPr>
          <a:ln/>
        </p:spPr>
      </p:sp>
      <p:sp>
        <p:nvSpPr>
          <p:cNvPr id="472067" name="Notes Placeholder 2"/>
          <p:cNvSpPr>
            <a:spLocks noGrp="1"/>
          </p:cNvSpPr>
          <p:nvPr>
            <p:ph type="body" idx="1"/>
          </p:nvPr>
        </p:nvSpPr>
        <p:spPr>
          <a:noFill/>
          <a:ln/>
        </p:spPr>
        <p:txBody>
          <a:bodyPr/>
          <a:lstStyle/>
          <a:p>
            <a:r>
              <a:rPr lang="en-US" b="1" dirty="0">
                <a:latin typeface="Arial" panose="020B0604020202020204" pitchFamily="34" charset="0"/>
                <a:cs typeface="Arial" panose="020B0604020202020204" pitchFamily="34" charset="0"/>
              </a:rPr>
              <a:t>Now, in light of the challenge that you are facing, let</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address this question: How can you </a:t>
            </a:r>
            <a:r>
              <a:rPr lang="en-US" b="1" u="sng" dirty="0">
                <a:latin typeface="Arial" panose="020B0604020202020204" pitchFamily="34" charset="0"/>
                <a:cs typeface="Arial" panose="020B0604020202020204" pitchFamily="34" charset="0"/>
              </a:rPr>
              <a:t>look up </a:t>
            </a:r>
            <a:r>
              <a:rPr lang="en-US" b="1" dirty="0">
                <a:latin typeface="Arial" panose="020B0604020202020204" pitchFamily="34" charset="0"/>
                <a:cs typeface="Arial" panose="020B0604020202020204" pitchFamily="34" charset="0"/>
              </a:rPr>
              <a:t>to the LORD during your struggle? </a:t>
            </a:r>
          </a:p>
        </p:txBody>
      </p:sp>
      <p:sp>
        <p:nvSpPr>
          <p:cNvPr id="472068" name="Date Placeholder 3"/>
          <p:cNvSpPr>
            <a:spLocks noGrp="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Arial Unicode MS" charset="0"/>
              </a:rPr>
              <a:t>10/06/10</a:t>
            </a:r>
          </a:p>
        </p:txBody>
      </p:sp>
      <p:sp>
        <p:nvSpPr>
          <p:cNvPr id="472069" name="Slide Number Placeholder 4"/>
          <p:cNvSpPr>
            <a:spLocks noGrp="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B6C66D28-5736-4418-93DA-B5C511F26CD1}"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192</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Tree>
    <p:extLst>
      <p:ext uri="{BB962C8B-B14F-4D97-AF65-F5344CB8AC3E}">
        <p14:creationId xmlns:p14="http://schemas.microsoft.com/office/powerpoint/2010/main" val="255898071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376199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0E1DF89-A8A3-4585-A69A-C5CAE86A8C2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976845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790635C-3739-AC41-9005-7A4ACC67B9E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8768641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"Tradition says that it was Domitian who sent John to the Isle of Patmos, a Roman penal colony off the coast of Asia Minor. This being the location of John</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exile, perhaps it is not surprising that the word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sea</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is found twenty-six times in his book" (Warren Wiersbe, Bible Exposition Commentary)</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491803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4FD8126-766F-5B41-B1B8-14EAF796F5C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algn="r" eaLnBrk="1" hangingPunct="1">
              <a:defRPr/>
            </a:pPr>
            <a:r>
              <a:rPr lang="ar-SA" b="1" dirty="0">
                <a:latin typeface="Arial" panose="020B0604020202020204" pitchFamily="34" charset="0"/>
                <a:ea typeface="ＭＳ Ｐゴシック" charset="0"/>
                <a:cs typeface="Arial" panose="020B0604020202020204" pitchFamily="34" charset="0"/>
              </a:rPr>
              <a:t>سيساعدنا عاملان على فهم الوضع التاريخي في عام 95 </a:t>
            </a:r>
            <a:r>
              <a:rPr lang="ar-SA" b="1" dirty="0" err="1">
                <a:latin typeface="Arial" panose="020B0604020202020204" pitchFamily="34" charset="0"/>
                <a:ea typeface="ＭＳ Ｐゴシック" charset="0"/>
                <a:cs typeface="Arial" panose="020B0604020202020204" pitchFamily="34" charset="0"/>
              </a:rPr>
              <a:t>م</a:t>
            </a:r>
            <a:r>
              <a:rPr lang="ar-SA" b="1" dirty="0">
                <a:latin typeface="Arial" panose="020B0604020202020204" pitchFamily="34" charset="0"/>
                <a:ea typeface="ＭＳ Ｐゴシック" charset="0"/>
                <a:cs typeface="Arial" panose="020B0604020202020204" pitchFamily="34" charset="0"/>
              </a:rPr>
              <a:t> مع هذه الكنائس المنتشرة في جميع أنحاء الإمبراطورية:
ويلاحظ الاضطهاد الخارجي ضد الكنائس في 1: 9 [انقر] التي بدأت في روما وانتشرت بمرسوم إمبراطوري
يتم توبيخ التسوية الداخلية داخل معظم الكنائس في </a:t>
            </a:r>
            <a:r>
              <a:rPr lang="ar-SA" b="1" dirty="0" err="1">
                <a:latin typeface="Arial" panose="020B0604020202020204" pitchFamily="34" charset="0"/>
                <a:ea typeface="ＭＳ Ｐゴシック" charset="0"/>
                <a:cs typeface="Arial" panose="020B0604020202020204" pitchFamily="34" charset="0"/>
              </a:rPr>
              <a:t>الإصحاحات</a:t>
            </a:r>
            <a:r>
              <a:rPr lang="ar-SA" b="1" dirty="0">
                <a:latin typeface="Arial" panose="020B0604020202020204" pitchFamily="34" charset="0"/>
                <a:ea typeface="ＭＳ Ｐゴシック" charset="0"/>
                <a:cs typeface="Arial" panose="020B0604020202020204" pitchFamily="34" charset="0"/>
              </a:rPr>
              <a:t> 2-3: الانقسام، والتعليم الخاطئ، والحياة الخاطئة، وأنماط الحياة الفاخرة المتمركزة حول الذات، وما إلى ذلك.
ما هو الدليل على التسوية الداخلية والاضطهاد الأبدي الذي تراه في تجربتك الخاصة اليوم؟  كيف يمكنك التواصل؟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215035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algn="r" rtl="1"/>
            <a:r>
              <a:rPr lang="ar-SA" dirty="0">
                <a:latin typeface="Times New Roman" charset="0"/>
                <a:ea typeface="ＭＳ Ｐゴシック" charset="0"/>
                <a:cs typeface="ＭＳ Ｐゴシック" charset="0"/>
              </a:rPr>
              <a:t>"يبلغ طول جزيرة بطمس حوالي 7.5 ميلاً (12 كم) من الشمال إلى الجنوب، وفي أوسعها 6 أميال (10 كم) من الشرق إلى الغرب. وهي أقصى جزيرة شمال مقاطعة دوديكانيسيا. تبلغ مساحتها 13 ميلاً مربعًا (35 كم مربع) وطول محيطها 25 ميلاً (37 كم)، وتظهر الجزيرة البركانية مناظر طبيعية صخرية وخالية من الأشجار"</a:t>
            </a:r>
            <a:r>
              <a:rPr lang="ar-JO" dirty="0">
                <a:latin typeface="Times New Roman" charset="0"/>
                <a:ea typeface="ＭＳ Ｐゴシック" charset="0"/>
                <a:cs typeface="ＭＳ Ｐゴシック" charset="0"/>
              </a:rPr>
              <a:t> </a:t>
            </a:r>
            <a:r>
              <a:rPr lang="en-US" baseline="0" dirty="0"/>
              <a:t>(http://www.bibleplaces.com/patmos.htm).</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2377574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Jesus is the victor. Most Christians understand this intellectually.</a:t>
            </a:r>
          </a:p>
          <a:p>
            <a:r>
              <a:rPr lang="en-US" dirty="0">
                <a:cs typeface="ＭＳ Ｐゴシック" charset="0"/>
              </a:rPr>
              <a:t>But what does his triumph mean for us?</a:t>
            </a:r>
          </a:p>
          <a:p>
            <a:r>
              <a:rPr lang="en-US" dirty="0">
                <a:cs typeface="ＭＳ Ｐゴシック" charset="0"/>
              </a:rPr>
              <a:t>Christians at the end of the first century were feeling anything but victorious. Friends and family were fed to the lions, hanged on poles, then set on fire to light Nero's evening meals, and forced to worship amidst Rome's underground catacombs with dead bodies decaying around them. </a:t>
            </a:r>
          </a:p>
          <a:p>
            <a:endParaRPr lang="en-US" dirty="0">
              <a:cs typeface="ＭＳ Ｐゴシック" charset="0"/>
            </a:endParaRPr>
          </a:p>
        </p:txBody>
      </p:sp>
    </p:spTree>
    <p:extLst>
      <p:ext uri="{BB962C8B-B14F-4D97-AF65-F5344CB8AC3E}">
        <p14:creationId xmlns:p14="http://schemas.microsoft.com/office/powerpoint/2010/main" val="291301732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81176540"/>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5593548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3717622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algn="r" rtl="1"/>
            <a:r>
              <a:rPr lang="ar-SA" dirty="0">
                <a:latin typeface="Times New Roman" charset="0"/>
                <a:ea typeface="ＭＳ Ｐゴシック" charset="0"/>
                <a:cs typeface="ＭＳ Ｐゴシック" charset="0"/>
              </a:rPr>
              <a:t>"إن المبنى الأكثر فخامة في الجزيرة هو دير القديس يوحنا اللاهوتي. شيّد من قبل خريستودولوس عام 108، ويقع الدير في بلدة خورا المطلة على الميناء. يبلغ ارتفاع جدرانه 50 قجمًا (15 مترًا)، وتم بناءه كقلعة بسبب تهديدات القراصنة. تم بناء الدير فوق أنقاض كنيسة من القرن الرابع الميلادي ومعبد سابق لأرتميس. والنقش الذي يشير إلى معبد أرتميس معروض في متحف الدير" </a:t>
            </a:r>
            <a:endParaRPr lang="ar-JO" dirty="0">
              <a:latin typeface="Times New Roman" charset="0"/>
              <a:ea typeface="ＭＳ Ｐゴシック" charset="0"/>
              <a:cs typeface="ＭＳ Ｐゴシック" charset="0"/>
            </a:endParaRPr>
          </a:p>
          <a:p>
            <a:pPr algn="r" rtl="1"/>
            <a:r>
              <a:rPr lang="en-US" baseline="0" dirty="0"/>
              <a:t> (http://www.bibleplaces.com/patmos.htm).</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5665852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8658884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49536403"/>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1881B0F-0C28-DE4B-B4AF-BE4CDB4394D0}" type="slidenum">
              <a:rPr lang="en-GB" sz="1200">
                <a:solidFill>
                  <a:srgbClr val="FFFFFF"/>
                </a:solidFill>
              </a:rPr>
              <a:pPr/>
              <a:t>212</a:t>
            </a:fld>
            <a:endParaRPr lang="en-GB" sz="1200">
              <a:solidFill>
                <a:srgbClr val="FFFFFF"/>
              </a:solidFill>
            </a:endParaRPr>
          </a:p>
        </p:txBody>
      </p:sp>
      <p:sp>
        <p:nvSpPr>
          <p:cNvPr id="92162" name="Rectangle 2"/>
          <p:cNvSpPr>
            <a:spLocks noGrp="1" noRot="1" noChangeAspect="1" noChangeArrowheads="1" noTextEdit="1"/>
          </p:cNvSpPr>
          <p:nvPr>
            <p:ph type="sldImg"/>
          </p:nvPr>
        </p:nvSpPr>
        <p:spPr>
          <a:ln/>
        </p:spPr>
      </p:sp>
      <p:sp>
        <p:nvSpPr>
          <p:cNvPr id="921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F20CD464-A748-9E43-AD5D-DBE7B6AE7DA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dirty="0">
                <a:latin typeface="Times New Roman" charset="0"/>
                <a:ea typeface="ＭＳ Ｐゴシック" charset="0"/>
                <a:cs typeface="ＭＳ Ｐゴシック" charset="0"/>
              </a:rPr>
              <a:t>The Day of the LORD theme appears in every prophetic writing except Jonah. It has a dual emphasis where judgment is followed by blessing. In the near fulfillment, it warns of the judgment of Israel in the Assyrian captivity or of Judah in the Babylonian exile. </a:t>
            </a:r>
          </a:p>
          <a:p>
            <a:pPr marL="0" marR="0" lvl="0" indent="0" algn="l" defTabSz="914400" rtl="0" eaLnBrk="0" fontAlgn="base" latinLnBrk="0" hangingPunct="0">
              <a:lnSpc>
                <a:spcPct val="100000"/>
              </a:lnSpc>
              <a:spcBef>
                <a:spcPct val="0"/>
              </a:spcBef>
              <a:spcAft>
                <a:spcPct val="0"/>
              </a:spcAft>
              <a:buClrTx/>
              <a:buSzTx/>
              <a:buFontTx/>
              <a:buNone/>
              <a:tabLst/>
              <a:defRPr/>
            </a:pP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en-US" dirty="0">
                <a:latin typeface="Times New Roman" charset="0"/>
                <a:ea typeface="ＭＳ Ｐゴシック" charset="0"/>
                <a:cs typeface="ＭＳ Ｐゴシック" charset="0"/>
              </a:rPr>
              <a:t>But the ultimate referent is the the judgment of the whole earth for a short period, followed by a long era of blessing. Daniel 9:27 identifies this judgment as lasting seven years. Daniel also divides that period into two segments lasting 3.5 years </a:t>
            </a:r>
            <a:r>
              <a:rPr lang="en-US" sz="1200" kern="0" dirty="0">
                <a:effectLst>
                  <a:glow rad="228600">
                    <a:schemeClr val="accent4">
                      <a:satMod val="175000"/>
                      <a:alpha val="96000"/>
                    </a:schemeClr>
                  </a:glow>
                  <a:outerShdw blurRad="38100" dist="38100" dir="2700000" algn="tl">
                    <a:srgbClr val="000000">
                      <a:alpha val="43137"/>
                    </a:srgbClr>
                  </a:outerShdw>
                </a:effectLst>
              </a:rPr>
              <a:t>(Dan 7:25; 12:7; Rev. 12:14) which Revelation calls “42 </a:t>
            </a:r>
            <a:r>
              <a:rPr lang="en-US" sz="1200" kern="0" dirty="0">
                <a:solidFill>
                  <a:srgbClr val="FFFF00"/>
                </a:solidFill>
                <a:effectLst>
                  <a:glow rad="228600">
                    <a:schemeClr val="accent4">
                      <a:satMod val="175000"/>
                      <a:alpha val="96000"/>
                    </a:schemeClr>
                  </a:glow>
                  <a:outerShdw blurRad="38100" dist="38100" dir="2700000" algn="tl">
                    <a:srgbClr val="000000">
                      <a:alpha val="43137"/>
                    </a:srgbClr>
                  </a:outerShdw>
                </a:effectLst>
              </a:rPr>
              <a:t>months</a:t>
            </a:r>
            <a:r>
              <a:rPr lang="en-US" sz="1200" kern="0" dirty="0">
                <a:effectLst>
                  <a:glow rad="228600">
                    <a:schemeClr val="accent4">
                      <a:satMod val="175000"/>
                      <a:alpha val="96000"/>
                    </a:schemeClr>
                  </a:glow>
                  <a:outerShdw blurRad="38100" dist="38100" dir="2700000" algn="tl">
                    <a:srgbClr val="000000">
                      <a:alpha val="43137"/>
                    </a:srgbClr>
                  </a:outerShdw>
                </a:effectLst>
              </a:rPr>
              <a:t>” (Rev 13:5) or “1260 </a:t>
            </a:r>
            <a:r>
              <a:rPr lang="en-US" sz="1200" kern="0" dirty="0">
                <a:solidFill>
                  <a:srgbClr val="FFFF00"/>
                </a:solidFill>
                <a:effectLst>
                  <a:glow rad="228600">
                    <a:schemeClr val="accent4">
                      <a:satMod val="175000"/>
                      <a:alpha val="96000"/>
                    </a:schemeClr>
                  </a:glow>
                  <a:outerShdw blurRad="38100" dist="38100" dir="2700000" algn="tl">
                    <a:srgbClr val="000000">
                      <a:alpha val="43137"/>
                    </a:srgbClr>
                  </a:outerShdw>
                </a:effectLst>
              </a:rPr>
              <a:t>days</a:t>
            </a:r>
            <a:r>
              <a:rPr lang="en-US" sz="1200" kern="0" dirty="0">
                <a:effectLst>
                  <a:glow rad="228600">
                    <a:schemeClr val="accent4">
                      <a:satMod val="175000"/>
                      <a:alpha val="96000"/>
                    </a:schemeClr>
                  </a:glow>
                  <a:outerShdw blurRad="38100" dist="38100" dir="2700000" algn="tl">
                    <a:srgbClr val="000000">
                      <a:alpha val="43137"/>
                    </a:srgbClr>
                  </a:outerShdw>
                </a:effectLst>
              </a:rPr>
              <a:t>” (Rev 12:6)</a:t>
            </a:r>
            <a:r>
              <a:rPr lang="en-US" dirty="0">
                <a:latin typeface="Times New Roman" charset="0"/>
                <a:ea typeface="ＭＳ Ｐゴシック" charset="0"/>
                <a:cs typeface="ＭＳ Ｐゴシック" charset="0"/>
              </a:rPr>
              <a:t>.</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The NT builds upon this common OT teaching regarding the blessing period. When we get to Rev 20:1-6, we see that the blessing of the kingdom era will last 1000 years.</a:t>
            </a:r>
          </a:p>
          <a:p>
            <a:r>
              <a:rPr lang="en-US" dirty="0">
                <a:latin typeface="Times New Roman" charset="0"/>
                <a:ea typeface="ＭＳ Ｐゴシック" charset="0"/>
                <a:cs typeface="ＭＳ Ｐゴシック" charset="0"/>
              </a:rPr>
              <a:t>————————————</a:t>
            </a:r>
          </a:p>
          <a:p>
            <a:r>
              <a:rPr lang="en-US" dirty="0">
                <a:latin typeface="Times New Roman" charset="0"/>
                <a:ea typeface="ＭＳ Ｐゴシック" charset="0"/>
                <a:cs typeface="ＭＳ Ｐゴシック" charset="0"/>
              </a:rPr>
              <a:t>OS-29-Joel-86</a:t>
            </a:r>
          </a:p>
          <a:p>
            <a:r>
              <a:rPr lang="en-US" dirty="0">
                <a:latin typeface="Times New Roman" charset="0"/>
                <a:ea typeface="ＭＳ Ｐゴシック" charset="0"/>
                <a:cs typeface="ＭＳ Ｐゴシック" charset="0"/>
              </a:rPr>
              <a:t>OS-36-Zephaniah-132</a:t>
            </a: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AF3014-9E08-F040-B671-B6BC9854C84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6494464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Slide Image Placeholder 1"/>
          <p:cNvSpPr>
            <a:spLocks noGrp="1" noRot="1" noChangeAspect="1"/>
          </p:cNvSpPr>
          <p:nvPr>
            <p:ph type="sldImg"/>
          </p:nvPr>
        </p:nvSpPr>
        <p:spPr>
          <a:ln/>
        </p:spPr>
      </p:sp>
      <p:sp>
        <p:nvSpPr>
          <p:cNvPr id="77926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algn="r" rtl="1"/>
            <a:r>
              <a:rPr lang="ar-SA" b="1" dirty="0">
                <a:latin typeface="Arial" panose="020B0604020202020204" pitchFamily="34" charset="0"/>
                <a:ea typeface="ＭＳ Ｐゴシック" charset="0"/>
                <a:cs typeface="Arial" panose="020B0604020202020204" pitchFamily="34" charset="0"/>
              </a:rPr>
              <a:t>قام يسوع بتصميم استراتيجية رائعة بإرسال رؤياه إلى أفسس، عاصمة المقاطعة. تضمنت رسالة فردية إلى أفسس، بالإضافة إلى رسائل إلى 6 كنائس رئيسية أخرى. قام أهل أفسس بنسخ سفر الرؤيا كاملاً، وأرسلوا النسخة الأصلية إلى المدينة التالية، سميرنا. وقامت سميرنا بعمل نسختها الخاصة وأرسلت النسخة الأصلية إلى برغامس، التي تقع على الطريق الرئيسي باتجاه الشمال. ثم أرسلت هذه المدينة النبوة إلى ثياتيرا، التي أرسلتها إلى ساردس، ثم إلى فيلادلفيا، وأخيرًا إلى لاودكية. </a:t>
            </a:r>
            <a:endParaRPr lang="en-US" b="1" dirty="0">
              <a:latin typeface="Arial" panose="020B0604020202020204" pitchFamily="34" charset="0"/>
              <a:ea typeface="ＭＳ Ｐゴシック" charset="0"/>
              <a:cs typeface="Arial" panose="020B0604020202020204" pitchFamily="34" charset="0"/>
            </a:endParaRPr>
          </a:p>
        </p:txBody>
      </p:sp>
      <p:sp>
        <p:nvSpPr>
          <p:cNvPr id="77926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7CE2B6C-D99A-1149-974E-F33D104347E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Tree>
    <p:extLst>
      <p:ext uri="{BB962C8B-B14F-4D97-AF65-F5344CB8AC3E}">
        <p14:creationId xmlns:p14="http://schemas.microsoft.com/office/powerpoint/2010/main" val="7896616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In the dire situation of the AD 90s, Christ appeared to the Apostle John, offering him this message of hope: Rome will fall, but Jesus will reign forever.</a:t>
            </a:r>
            <a:endParaRPr lang="en-US" dirty="0"/>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17</a:t>
            </a:fld>
            <a:endParaRPr lang="en-US"/>
          </a:p>
        </p:txBody>
      </p:sp>
    </p:spTree>
    <p:extLst>
      <p:ext uri="{BB962C8B-B14F-4D97-AF65-F5344CB8AC3E}">
        <p14:creationId xmlns:p14="http://schemas.microsoft.com/office/powerpoint/2010/main" val="1903427851"/>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NS-27-Rev1-2-slides 104, 216</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6165210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85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3491"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الآن... لاستكمال الصور التي قدمت لنا من قبل متى ومرقس ولوقا ويوحنا.</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لهذا نحتاج أن نخرج إلى الفضاء والنظر إلى هذا الكوكب البائس. لقد تسبب فيه الإنسان بحالة من الفوضى، وقد توافق على هذا. قد تساعدنا هذه النظرة إلى الأرض على فهم وجهة النظر النهائية للمسيح التي أعطيت لنا في العهد الجديد بشكل أكثر وضوحًا.</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لنرحل الآن إلى آخر سفر في العهد الجديد... إعلان يسوع المسيح للرسول يوحنا. هناك، نرى يسوع المسيح في مجده الصاعد والمرتفع، كما سيظهر عندما يعود في نهاية التاريخ ليطالب بكل ما له.</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في اصحاحه الأول من سفر الرؤيا، كتب يوحنا هذا:</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فالتفتُ لأنظر الصوت الذي تكلم معي ولما التفت رأيت سبع مناير من ذهب.</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وفي وسط السبع المناير شبه إنسان متسربلاً بثوب إلى الرجلين ومتمنطقًا عند ثدييه بمنطقة من ذهبٍ.</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وأما رأسه وشعره فأبيضان كالصوف الأبيض كالثلج وعيناه كلهيب نار.</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ورجلاه شبه النحاس النقي كأنهما محميتان في أتون وصوته كصوت مياه كثيرة.</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ومعه في يده اليمنى سبعة كواكب وسيف ماض ذو حدين يخرج من فمه ووجهه كالشمس وهي تضيء في قوتها.</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فلما رأيته سقطت عند رجليه كميت فوضع يده اليمنى عليّ قائلاً لي لا تخف أنا هو الأول والآخر. </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والحيّ وكنت ميتًا وها أنا حيّ إلى أبد الآبدين آمين ولي مفاتيح الهاوية والموت.</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l" rtl="1">
              <a:lnSpc>
                <a:spcPct val="107000"/>
              </a:lnSpc>
              <a:spcBef>
                <a:spcPts val="0"/>
              </a:spcBef>
              <a:spcAft>
                <a:spcPts val="800"/>
              </a:spcAft>
            </a:pPr>
            <a:r>
              <a:rPr lang="en-US" sz="1800" b="1" dirty="0">
                <a:effectLst/>
                <a:latin typeface="Calibri" panose="020F0502020204030204" pitchFamily="34" charset="0"/>
                <a:ea typeface="Calibri" panose="020F0502020204030204" pitchFamily="34" charset="0"/>
                <a:cs typeface="Arial" panose="020B0604020202020204" pitchFamily="34" charset="0"/>
              </a:rPr>
              <a:t>_______</a:t>
            </a:r>
          </a:p>
          <a:p>
            <a:pPr marL="0" marR="0" algn="l" rtl="1">
              <a:lnSpc>
                <a:spcPct val="107000"/>
              </a:lnSpc>
              <a:spcBef>
                <a:spcPts val="0"/>
              </a:spcBef>
              <a:spcAft>
                <a:spcPts val="800"/>
              </a:spcAft>
            </a:pPr>
            <a:r>
              <a:rPr lang="en-US" sz="1800" b="1" dirty="0">
                <a:effectLst/>
                <a:latin typeface="Calibri" panose="020F0502020204030204" pitchFamily="34" charset="0"/>
                <a:ea typeface="Calibri" panose="020F0502020204030204" pitchFamily="34" charset="0"/>
                <a:cs typeface="Arial" panose="020B0604020202020204" pitchFamily="34" charset="0"/>
              </a:rPr>
              <a:t>NS-04-John1-11-slide 87</a:t>
            </a:r>
          </a:p>
          <a:p>
            <a:pPr marL="0" marR="0" algn="l" rtl="1">
              <a:lnSpc>
                <a:spcPct val="107000"/>
              </a:lnSpc>
              <a:spcBef>
                <a:spcPts val="0"/>
              </a:spcBef>
              <a:spcAft>
                <a:spcPts val="800"/>
              </a:spcAft>
            </a:pPr>
            <a:r>
              <a:rPr lang="en-US" sz="1800" b="1" dirty="0">
                <a:effectLst/>
                <a:latin typeface="Calibri" panose="020F0502020204030204" pitchFamily="34" charset="0"/>
                <a:ea typeface="Calibri" panose="020F0502020204030204" pitchFamily="34" charset="0"/>
                <a:cs typeface="Arial" panose="020B0604020202020204" pitchFamily="34" charset="0"/>
              </a:rPr>
              <a:t>NS-27-Rev1-slide 217</a:t>
            </a:r>
          </a:p>
          <a:p>
            <a:pPr marL="0" marR="0" algn="l" rtl="1">
              <a:lnSpc>
                <a:spcPct val="107000"/>
              </a:lnSpc>
              <a:spcBef>
                <a:spcPts val="0"/>
              </a:spcBef>
              <a:spcAft>
                <a:spcPts val="800"/>
              </a:spcAft>
            </a:pP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l"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a:t>
            </a: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algn="r" rtl="1"/>
            <a:r>
              <a:rPr lang="ar-SA" b="1" dirty="0">
                <a:latin typeface="Arial" panose="020B0604020202020204" pitchFamily="34" charset="0"/>
                <a:ea typeface="ＭＳ Ｐゴシック" charset="0"/>
                <a:cs typeface="Arial" panose="020B0604020202020204" pitchFamily="34" charset="0"/>
              </a:rPr>
              <a:t>"ملابس المسيح هي ثياب الملك – الديان، ذو الكرامة والسلطان. يرمز الشعر الأبيض إلى أبديته، "القديم الأيام" (دانيال 7: 9، 13، 22). عيناه ترى كل شئ (رؤ 19: 12؛ عب 4: 12)، تمكنه أن يقضي بالعدل. ورجلاه شبه النحاس المحمي تشيران إلى الدينونة، لأن نذبح النحاس هو المكان الذي تأكل فيه النار ذبيحة الخطية. لقد جاء الرب ليدين الكنائس، وسيدين أيضًا النظام العالمي الشرير" (ويرزبي).</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664079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pPr marL="0" marR="0" indent="0" algn="r" defTabSz="457200" rtl="1" eaLnBrk="1" fontAlgn="auto" latinLnBrk="0" hangingPunct="1">
              <a:lnSpc>
                <a:spcPct val="100000"/>
              </a:lnSpc>
              <a:spcBef>
                <a:spcPts val="0"/>
              </a:spcBef>
              <a:spcAft>
                <a:spcPts val="0"/>
              </a:spcAft>
              <a:buClrTx/>
              <a:buSzTx/>
              <a:buFontTx/>
              <a:buNone/>
              <a:tabLst/>
              <a:defRPr/>
            </a:pPr>
            <a:r>
              <a:rPr lang="ar-SA" b="1" dirty="0">
                <a:latin typeface="Arial" panose="020B0604020202020204" pitchFamily="34" charset="0"/>
                <a:ea typeface="ＭＳ Ｐゴシック" charset="0"/>
                <a:cs typeface="Arial" panose="020B0604020202020204" pitchFamily="34" charset="0"/>
              </a:rPr>
              <a:t>"ملابس المسيح هي الملك الديان، ذو السلطة والكرامة. يرمز الشعر الأبيض إلى أبديته، "القديم الأيام" (دا 7: 9، 13، 22). عيناه ترى كل شئ (رؤ 19: 12؛ عب 4: 12)، مما يمكنه أن يقضي بالعدل. قدميه النحاسيتين المتقدتين تشيران إلى الدينونة، لأن مذبح النحاس هو المكان الذي تأكل فيه النار ذبيحة الخطية. لقد جاء الرب ليدين الكنائس، وهو أيضًا سيدين النظام العالمي الشرير" (ويرسبي).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pPr algn="r" rtl="1"/>
            <a:r>
              <a:rPr lang="ar-SA" b="1" dirty="0">
                <a:latin typeface="Arial" panose="020B0604020202020204" pitchFamily="34" charset="0"/>
                <a:ea typeface="ＭＳ Ｐゴシック" charset="0"/>
                <a:cs typeface="Arial" panose="020B0604020202020204" pitchFamily="34" charset="0"/>
              </a:rPr>
              <a:t>"إن "صوت مياه كثيرة" (رؤ 1: 15) تجعلني أفكر في شلالات نياجرا! ربما يتم اقتراح فكرتين هنا: (1) أن المسيح يجمع كل "جداول المياه في الرؤيا" وهو "كلمة الآب الأخيرة" للإنسان (عب 1: 1- 3)؛ (2) أنه يتكلم بقوة وسلطان ويجب أن يُسمع." (ويرسبي).</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pPr algn="r" rtl="1"/>
            <a:r>
              <a:rPr lang="ar-SA" b="1" dirty="0">
                <a:latin typeface="Arial" panose="020B0604020202020204" pitchFamily="34" charset="0"/>
                <a:ea typeface="ＭＳ Ｐゴシック" charset="0"/>
                <a:cs typeface="Arial" panose="020B0604020202020204" pitchFamily="34" charset="0"/>
              </a:rPr>
              <a:t>"السيف الذي يخرج من فمه يمثل كلمة الله الحيّة (عب 4: 12؛ أف 6: 17). هو يحارب أعدائه باستخدام كلمته (رؤ 2: 16؛ 19: 19- 21)" (ويرسبي).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223</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224</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B511CD-5DFC-0B4A-8D73-D51131AB3A0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9813380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a:t>
            </a:r>
          </a:p>
          <a:p>
            <a:r>
              <a:rPr lang="en-US" dirty="0"/>
              <a:t>NS-27-Rev1-slide 226</a:t>
            </a:r>
          </a:p>
          <a:p>
            <a:r>
              <a:rPr lang="en-US" dirty="0"/>
              <a:t>NS-27-Rev2-slide 10</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9208AAC-BD08-E443-89A2-A8F38D944BD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246496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01A264-9A18-E36A-9E75-FB03A22B5C76}"/>
            </a:ext>
          </a:extLst>
        </p:cNvPr>
        <p:cNvGrpSpPr/>
        <p:nvPr/>
      </p:nvGrpSpPr>
      <p:grpSpPr>
        <a:xfrm>
          <a:off x="0" y="0"/>
          <a:ext cx="0" cy="0"/>
          <a:chOff x="0" y="0"/>
          <a:chExt cx="0" cy="0"/>
        </a:xfrm>
      </p:grpSpPr>
      <p:sp>
        <p:nvSpPr>
          <p:cNvPr id="1409025" name="Rectangle 7">
            <a:extLst>
              <a:ext uri="{FF2B5EF4-FFF2-40B4-BE49-F238E27FC236}">
                <a16:creationId xmlns:a16="http://schemas.microsoft.com/office/drawing/2014/main" id="{D5479FB7-5A7C-4517-395F-F9EA880C6B8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09026" name="Rectangle 2">
            <a:extLst>
              <a:ext uri="{FF2B5EF4-FFF2-40B4-BE49-F238E27FC236}">
                <a16:creationId xmlns:a16="http://schemas.microsoft.com/office/drawing/2014/main" id="{76CA2C1A-71CD-3C00-8E0F-7FECF6DB4DF5}"/>
              </a:ext>
            </a:extLst>
          </p:cNvPr>
          <p:cNvSpPr>
            <a:spLocks noGrp="1" noRot="1" noChangeAspect="1" noChangeArrowheads="1"/>
          </p:cNvSpPr>
          <p:nvPr>
            <p:ph type="sldImg"/>
          </p:nvPr>
        </p:nvSpPr>
        <p:spPr>
          <a:xfrm>
            <a:off x="838200" y="457200"/>
            <a:ext cx="5181600" cy="3886200"/>
          </a:xfrm>
          <a:solidFill>
            <a:srgbClr val="FFFFFF"/>
          </a:solidFill>
          <a:ln/>
        </p:spPr>
      </p:sp>
      <p:sp>
        <p:nvSpPr>
          <p:cNvPr id="1409027" name="Rectangle 3">
            <a:extLst>
              <a:ext uri="{FF2B5EF4-FFF2-40B4-BE49-F238E27FC236}">
                <a16:creationId xmlns:a16="http://schemas.microsoft.com/office/drawing/2014/main" id="{2A24CCEC-2D32-A161-AC76-91FF80859A52}"/>
              </a:ext>
            </a:extLst>
          </p:cNvPr>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help us understand the historical situation of the book of Revelation in AD 95, with churches scattered throughout the Empire: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 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 External persecution against the churches is noted in 1:9, which began in Rome and spread by imperial edict.</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p:txBody>
      </p:sp>
    </p:spTree>
    <p:extLst>
      <p:ext uri="{BB962C8B-B14F-4D97-AF65-F5344CB8AC3E}">
        <p14:creationId xmlns:p14="http://schemas.microsoft.com/office/powerpoint/2010/main" val="119207267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582393-FD7D-1281-0E18-020226D8CC94}"/>
            </a:ext>
          </a:extLst>
        </p:cNvPr>
        <p:cNvGrpSpPr/>
        <p:nvPr/>
      </p:nvGrpSpPr>
      <p:grpSpPr>
        <a:xfrm>
          <a:off x="0" y="0"/>
          <a:ext cx="0" cy="0"/>
          <a:chOff x="0" y="0"/>
          <a:chExt cx="0" cy="0"/>
        </a:xfrm>
      </p:grpSpPr>
      <p:sp>
        <p:nvSpPr>
          <p:cNvPr id="761857" name="Rectangle 7">
            <a:extLst>
              <a:ext uri="{FF2B5EF4-FFF2-40B4-BE49-F238E27FC236}">
                <a16:creationId xmlns:a16="http://schemas.microsoft.com/office/drawing/2014/main" id="{F551B811-5FAB-6956-1EC4-01909FED2CE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a:extLst>
              <a:ext uri="{FF2B5EF4-FFF2-40B4-BE49-F238E27FC236}">
                <a16:creationId xmlns:a16="http://schemas.microsoft.com/office/drawing/2014/main" id="{5E6FD3F0-5A9E-E72E-9767-19FD4B644E01}"/>
              </a:ext>
            </a:extLst>
          </p:cNvPr>
          <p:cNvSpPr>
            <a:spLocks noGrp="1" noRot="1" noChangeAspect="1" noChangeArrowheads="1" noTextEdit="1"/>
          </p:cNvSpPr>
          <p:nvPr>
            <p:ph type="sldImg"/>
          </p:nvPr>
        </p:nvSpPr>
        <p:spPr>
          <a:ln/>
        </p:spPr>
      </p:sp>
      <p:sp>
        <p:nvSpPr>
          <p:cNvPr id="761859" name="Rectangle 3">
            <a:extLst>
              <a:ext uri="{FF2B5EF4-FFF2-40B4-BE49-F238E27FC236}">
                <a16:creationId xmlns:a16="http://schemas.microsoft.com/office/drawing/2014/main" id="{B62951DC-F698-5014-FBD3-44DD77F475C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2" charset="0"/>
                <a:ea typeface="ＭＳ Ｐゴシック" pitchFamily="-108" charset="-128"/>
                <a:cs typeface="ＭＳ Ｐゴシック" pitchFamily="-108" charset="-128"/>
              </a:rPr>
              <a:t>Revelation argues from greater to lesser—Christ's sovereignty over all of creation means that he is also sovereign over every part of it.</a:t>
            </a:r>
          </a:p>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848957801"/>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233</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234</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235</a:t>
            </a:fld>
            <a:endParaRPr lang="en-US"/>
          </a:p>
        </p:txBody>
      </p:sp>
    </p:spTree>
    <p:extLst>
      <p:ext uri="{BB962C8B-B14F-4D97-AF65-F5344CB8AC3E}">
        <p14:creationId xmlns:p14="http://schemas.microsoft.com/office/powerpoint/2010/main" val="7852988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237</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NP NT Preaching (np)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1399299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239</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2" charset="0"/>
                <a:ea typeface="ＭＳ Ｐゴシック" pitchFamily="-108" charset="-128"/>
                <a:cs typeface="ＭＳ Ｐゴシック" pitchFamily="-108" charset="-128"/>
              </a:rPr>
              <a:t>Revelation argues from greater to lesser—Christ's sovereignty over all of creation means that he is also sovereign over every part of it.</a:t>
            </a:r>
          </a:p>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6178689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What kind of person is Jesus? He is the triumphant one, the One who ultimately wins in the battle against evil. His victory also means that those on his team also win the war against Satan.</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3AD66281-90F7-BC47-BC35-908171F482E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l" defTabSz="914400" rtl="0" eaLnBrk="1" fontAlgn="base" latinLnBrk="0" hangingPunct="1">
                <a:lnSpc>
                  <a:spcPct val="100000"/>
                </a:lnSpc>
                <a:spcBef>
                  <a:spcPct val="0"/>
                </a:spcBef>
                <a:spcAft>
                  <a:spcPct val="0"/>
                </a:spcAft>
                <a:buClrTx/>
                <a:buSzTx/>
                <a:buFontTx/>
                <a:buNone/>
                <a:tabLst/>
                <a:defRPr/>
              </a:pPr>
              <a:t>21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1714" name="Rectangle 2"/>
          <p:cNvSpPr>
            <a:spLocks noGrp="1" noRot="1" noChangeAspect="1" noChangeArrowheads="1"/>
          </p:cNvSpPr>
          <p:nvPr>
            <p:ph type="sldImg"/>
          </p:nvPr>
        </p:nvSpPr>
        <p:spPr>
          <a:xfrm>
            <a:off x="1150938" y="692150"/>
            <a:ext cx="4556125" cy="3416300"/>
          </a:xfrm>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INTERVIEWER: And Susan, what ministries has the Lord granted you?</a:t>
            </a:r>
          </a:p>
          <a:p>
            <a:pPr eaLnBrk="1" hangingPunct="1"/>
            <a:r>
              <a:rPr lang="en-US" b="1" dirty="0">
                <a:latin typeface="Arial" panose="020B0604020202020204" pitchFamily="34" charset="0"/>
                <a:ea typeface="ＭＳ Ｐゴシック" charset="0"/>
                <a:cs typeface="ＭＳ Ｐゴシック" charset="0"/>
              </a:rPr>
              <a:t>SUSAN: I have been teaching the wives of leaders at SBC.  These 5 women come from 5 different nations!</a:t>
            </a:r>
          </a:p>
          <a:p>
            <a:pPr eaLnBrk="1" hangingPunct="1"/>
            <a:r>
              <a:rPr lang="en-US" b="1" dirty="0">
                <a:latin typeface="Arial" panose="020B0604020202020204" pitchFamily="34" charset="0"/>
                <a:ea typeface="ＭＳ Ｐゴシック" charset="0"/>
                <a:cs typeface="ＭＳ Ｐゴシック" charset="0"/>
              </a:rPr>
              <a:t>SUSAN: I also lead the woman</a:t>
            </a:r>
            <a:r>
              <a:rPr lang="uk-UA"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ＭＳ Ｐゴシック" charset="0"/>
              </a:rPr>
              <a:t>s Bible study at our church</a:t>
            </a:r>
          </a:p>
        </p:txBody>
      </p:sp>
    </p:spTree>
    <p:extLst>
      <p:ext uri="{BB962C8B-B14F-4D97-AF65-F5344CB8AC3E}">
        <p14:creationId xmlns:p14="http://schemas.microsoft.com/office/powerpoint/2010/main" val="310496406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29D292B-22B0-764D-B8DC-21E3F628980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3FBF7B-F2C1-C44B-8232-747C0ED3C2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5090" name="Rectangle 2"/>
          <p:cNvSpPr>
            <a:spLocks noGrp="1" noRot="1" noChangeAspect="1" noChangeArrowheads="1"/>
          </p:cNvSpPr>
          <p:nvPr>
            <p:ph type="sldImg"/>
          </p:nvPr>
        </p:nvSpPr>
        <p:spPr>
          <a:xfrm>
            <a:off x="1143000" y="685800"/>
            <a:ext cx="4572000" cy="3429000"/>
          </a:xfrm>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3" eaLnBrk="1" hangingPunct="1">
              <a:spcBef>
                <a:spcPts val="1200"/>
              </a:spcBef>
              <a:spcAft>
                <a:spcPts val="300"/>
              </a:spcAft>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475466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ar-JO" b="1" dirty="0">
                <a:cs typeface="Arial" panose="020B0604020202020204" pitchFamily="34" charset="0"/>
              </a:rPr>
              <a:t>كيرت</a:t>
            </a:r>
            <a:r>
              <a:rPr lang="ar-JO" b="1" baseline="0" dirty="0">
                <a:cs typeface="Arial" panose="020B0604020202020204" pitchFamily="34" charset="0"/>
              </a:rPr>
              <a:t> وزوجته كارا في مدينة سياتل</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439759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ar-JO"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انضمت</a:t>
            </a:r>
            <a:r>
              <a:rPr lang="ar-JO" sz="1200" b="1"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 حفيدتنا إلى العائلة في 31 تموز 2021, ولكننا نتسائل لماذا أخذنا الله الآن من هناك؟ لا أعلم</a:t>
            </a:r>
            <a:endParaRPr lang="en-US"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296075804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ar-JO" b="1" dirty="0">
                <a:cs typeface="Arial" panose="020B0604020202020204" pitchFamily="34" charset="0"/>
              </a:rPr>
              <a:t>ستيفن و زوجته كيتي في بويسي</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6048985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ar-JO" b="1" baseline="0" dirty="0">
                <a:latin typeface="Arial" panose="020B0604020202020204" pitchFamily="34" charset="0"/>
                <a:cs typeface="Arial" panose="020B0604020202020204" pitchFamily="34" charset="0"/>
              </a:rPr>
              <a:t>جون و صديقته كلوي يعملان في شركة إسري – مؤسسة أبحاث الأنظمة البيئية – يقومان بتصميم المواقع لهذا الشركة ذات الأنظمة الرقمية</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8392348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8194259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8D6314-62CF-694B-A0E8-330E8719FDC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8402" name="Rectangle 2"/>
          <p:cNvSpPr>
            <a:spLocks noGrp="1" noRot="1" noChangeAspect="1" noChangeArrowheads="1"/>
          </p:cNvSpPr>
          <p:nvPr>
            <p:ph type="sldImg"/>
          </p:nvPr>
        </p:nvSpPr>
        <p:spPr>
          <a:solidFill>
            <a:srgbClr val="FFFFFF"/>
          </a:solidFill>
          <a:ln/>
        </p:spPr>
      </p:sp>
      <p:sp>
        <p:nvSpPr>
          <p:cNvPr id="358403" name="Rectangle 3"/>
          <p:cNvSpPr>
            <a:spLocks noGrp="1" noChangeArrowheads="1"/>
          </p:cNvSpPr>
          <p:nvPr>
            <p:ph type="body" idx="1"/>
          </p:nvPr>
        </p:nvSpPr>
        <p:spPr>
          <a:solidFill>
            <a:srgbClr val="FFFFFF"/>
          </a:solidFill>
          <a:ln>
            <a:solidFill>
              <a:srgbClr val="000000"/>
            </a:solidFill>
          </a:ln>
        </p:spPr>
        <p:txBody>
          <a:bodyPr/>
          <a:lstStyle/>
          <a:p>
            <a:pPr algn="just" eaLnBrk="1" hangingPunct="1"/>
            <a:r>
              <a:rPr lang="en-US" b="1" dirty="0">
                <a:latin typeface="Arial" panose="020B0604020202020204" pitchFamily="34" charset="0"/>
                <a:ea typeface="ＭＳ Ｐゴシック" charset="0"/>
                <a:cs typeface="ＭＳ Ｐゴシック" charset="0"/>
              </a:rPr>
              <a:t>We actually have about 20% Indian at CIC, thanks to St. Thomas, who overcame his initial reluctance to witness for Jesus in India.</a:t>
            </a:r>
          </a:p>
          <a:p>
            <a:pPr algn="just" eaLnBrk="1" hangingPunct="1"/>
            <a:r>
              <a:rPr lang="en-US" b="1" dirty="0">
                <a:latin typeface="Arial" panose="020B0604020202020204" pitchFamily="34" charset="0"/>
                <a:ea typeface="ＭＳ Ｐゴシック" charset="0"/>
                <a:cs typeface="ＭＳ Ｐゴシック" charset="0"/>
              </a:rPr>
              <a:t>Our June 2021 church of 90 people stem from 16 different countries around the world: Australia (David &amp; Fiona), China (</a:t>
            </a:r>
            <a:r>
              <a:rPr lang="en-US" b="1" dirty="0" err="1">
                <a:latin typeface="Arial" panose="020B0604020202020204" pitchFamily="34" charset="0"/>
                <a:ea typeface="ＭＳ Ｐゴシック" charset="0"/>
                <a:cs typeface="ＭＳ Ｐゴシック" charset="0"/>
              </a:rPr>
              <a:t>Jianji</a:t>
            </a:r>
            <a:r>
              <a:rPr lang="en-US" b="1" dirty="0">
                <a:latin typeface="Arial" panose="020B0604020202020204" pitchFamily="34" charset="0"/>
                <a:ea typeface="ＭＳ Ｐゴシック" charset="0"/>
                <a:cs typeface="ＭＳ Ｐゴシック" charset="0"/>
              </a:rPr>
              <a:t>), Egypt (Tamara), France (Valentin), </a:t>
            </a:r>
            <a:r>
              <a:rPr lang="en-US" b="1" baseline="0" dirty="0">
                <a:latin typeface="Arial" panose="020B0604020202020204" pitchFamily="34" charset="0"/>
                <a:ea typeface="ＭＳ Ｐゴシック" charset="0"/>
                <a:cs typeface="ＭＳ Ｐゴシック" charset="0"/>
              </a:rPr>
              <a:t>Korea (Grace Kim), </a:t>
            </a:r>
            <a:r>
              <a:rPr lang="en-US" b="1" dirty="0">
                <a:latin typeface="Arial" panose="020B0604020202020204" pitchFamily="34" charset="0"/>
                <a:ea typeface="ＭＳ Ｐゴシック" charset="0"/>
                <a:cs typeface="ＭＳ Ｐゴシック" charset="0"/>
              </a:rPr>
              <a:t>India (Cynthia), </a:t>
            </a:r>
            <a:r>
              <a:rPr lang="en-US" b="1" baseline="0" dirty="0">
                <a:latin typeface="Arial" panose="020B0604020202020204" pitchFamily="34" charset="0"/>
                <a:ea typeface="ＭＳ Ｐゴシック" charset="0"/>
                <a:cs typeface="ＭＳ Ｐゴシック" charset="0"/>
              </a:rPr>
              <a:t>Indonesia (</a:t>
            </a:r>
            <a:r>
              <a:rPr lang="en-US" b="1" dirty="0">
                <a:latin typeface="Arial" panose="020B0604020202020204" pitchFamily="34" charset="0"/>
                <a:ea typeface="ＭＳ Ｐゴシック" charset="0"/>
                <a:cs typeface="ＭＳ Ｐゴシック" charset="0"/>
              </a:rPr>
              <a:t>Rena</a:t>
            </a:r>
            <a:r>
              <a:rPr lang="en-US" b="1" baseline="0" dirty="0">
                <a:latin typeface="Arial" panose="020B0604020202020204" pitchFamily="34" charset="0"/>
                <a:ea typeface="ＭＳ Ｐゴシック" charset="0"/>
                <a:cs typeface="ＭＳ Ｐゴシック" charset="0"/>
              </a:rPr>
              <a:t>), Kenya (Jacqueline </a:t>
            </a:r>
            <a:r>
              <a:rPr lang="en-US" b="1" baseline="0" dirty="0" err="1">
                <a:latin typeface="Arial" panose="020B0604020202020204" pitchFamily="34" charset="0"/>
                <a:ea typeface="ＭＳ Ｐゴシック" charset="0"/>
                <a:cs typeface="ＭＳ Ｐゴシック" charset="0"/>
              </a:rPr>
              <a:t>Ngare</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Nepal (Joshua Limbu), Netherlands (Toes), Singapore (Albina), South Africa (Melody </a:t>
            </a:r>
            <a:r>
              <a:rPr lang="en-US" b="1" dirty="0" err="1">
                <a:latin typeface="Arial" panose="020B0604020202020204" pitchFamily="34" charset="0"/>
                <a:ea typeface="ＭＳ Ｐゴシック" charset="0"/>
                <a:cs typeface="ＭＳ Ｐゴシック" charset="0"/>
              </a:rPr>
              <a:t>Hertenberger</a:t>
            </a:r>
            <a:r>
              <a:rPr lang="en-US" b="1" dirty="0">
                <a:latin typeface="Arial" panose="020B0604020202020204" pitchFamily="34" charset="0"/>
                <a:ea typeface="ＭＳ Ｐゴシック" charset="0"/>
                <a:cs typeface="ＭＳ Ｐゴシック" charset="0"/>
              </a:rPr>
              <a:t>), Taiwan (Maple), Thailand (Mae), UK (James &amp; Gabi), USA (Jim &amp; Jacqui).</a:t>
            </a:r>
            <a:endParaRPr lang="en-US" b="1" baseline="0" dirty="0">
              <a:latin typeface="Arial" panose="020B0604020202020204" pitchFamily="34"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endParaRPr lang="en-US" b="1" baseline="0" dirty="0">
              <a:latin typeface="Arial" panose="020B0604020202020204" pitchFamily="34"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This does not include people who have recently attended only once: </a:t>
            </a: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Nor does it include missionaries living back in their countries but still are members of CIC: Maple (Taiwan), Budmaa (Mongolia)</a:t>
            </a: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Previous: </a:t>
            </a:r>
            <a:r>
              <a:rPr lang="en-US" b="1" dirty="0">
                <a:latin typeface="Arial" panose="020B0604020202020204" pitchFamily="34" charset="0"/>
                <a:ea typeface="ＭＳ Ｐゴシック" charset="0"/>
                <a:cs typeface="ＭＳ Ｐゴシック" charset="0"/>
              </a:rPr>
              <a:t>Canada</a:t>
            </a:r>
            <a:r>
              <a:rPr lang="en-US" b="1" baseline="0" dirty="0">
                <a:latin typeface="Arial" panose="020B0604020202020204" pitchFamily="34" charset="0"/>
                <a:ea typeface="ＭＳ Ｐゴシック" charset="0"/>
                <a:cs typeface="ＭＳ Ｐゴシック" charset="0"/>
              </a:rPr>
              <a:t> (Gloria Lee), Ethiopia (Lele), Malaysia (Aston, </a:t>
            </a:r>
            <a:r>
              <a:rPr lang="en-US" b="1" dirty="0">
                <a:latin typeface="Arial" panose="020B0604020202020204" pitchFamily="34" charset="0"/>
                <a:ea typeface="ＭＳ Ｐゴシック" charset="0"/>
                <a:cs typeface="ＭＳ Ｐゴシック" charset="0"/>
              </a:rPr>
              <a:t>Naomi</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Netherlands (Dies &amp; Desiree)</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Philippines (Micah), South Africa (Melody),</a:t>
            </a:r>
          </a:p>
        </p:txBody>
      </p:sp>
    </p:spTree>
    <p:extLst>
      <p:ext uri="{BB962C8B-B14F-4D97-AF65-F5344CB8AC3E}">
        <p14:creationId xmlns:p14="http://schemas.microsoft.com/office/powerpoint/2010/main" val="342079843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Slide Image Placeholder 1"/>
          <p:cNvSpPr>
            <a:spLocks noGrp="1" noRot="1" noChangeAspect="1"/>
          </p:cNvSpPr>
          <p:nvPr>
            <p:ph type="sldImg"/>
          </p:nvPr>
        </p:nvSpPr>
        <p:spPr>
          <a:ln/>
        </p:spPr>
      </p:sp>
      <p:sp>
        <p:nvSpPr>
          <p:cNvPr id="3645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One special joy is mentoring my students who serve with us at church and led ministries to youth, children, home groups, and the worship team.</a:t>
            </a:r>
          </a:p>
        </p:txBody>
      </p:sp>
      <p:sp>
        <p:nvSpPr>
          <p:cNvPr id="3645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F2A942-BCFB-264E-A33A-3A84406082A2}"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t>As the Victor, God designates Jesus as ruler over all. "</a:t>
            </a:r>
            <a:r>
              <a:rPr lang="en-US" sz="1200" b="0" kern="1200" dirty="0">
                <a:solidFill>
                  <a:schemeClr val="tx1"/>
                </a:solidFill>
                <a:effectLst/>
                <a:latin typeface="+mn-lt"/>
                <a:ea typeface="+mn-ea"/>
                <a:cs typeface="+mn-cs"/>
              </a:rPr>
              <a:t>Jesus came and told his disciples, 'I have been given all authority in heaven and on earth'" (Matt. 28:18 NLT). However, only a glance at our needy world shows that he still will exercise that authority in the future more than he does at present.</a:t>
            </a:r>
          </a:p>
          <a:p>
            <a:endParaRPr lang="en-US" b="0" dirty="0"/>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3</a:t>
            </a:fld>
            <a:endParaRPr lang="en-US"/>
          </a:p>
        </p:txBody>
      </p:sp>
    </p:spTree>
    <p:extLst>
      <p:ext uri="{BB962C8B-B14F-4D97-AF65-F5344CB8AC3E}">
        <p14:creationId xmlns:p14="http://schemas.microsoft.com/office/powerpoint/2010/main" val="304485410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F121D6-904E-BE4D-9CAD-E984C2EF1A8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I also directed the doctoral program at SBC that trains about 50 seminary professors and pastors throughout Asia in English and Chinese.  Generally each year about 4 of them received their Doctor of Ministry degree.</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87E50C-F11F-0E42-BD77-FFCF26E04A1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8898" name="Rectangle 2"/>
          <p:cNvSpPr>
            <a:spLocks noGrp="1" noRot="1" noChangeAspect="1" noChangeArrowheads="1"/>
          </p:cNvSpPr>
          <p:nvPr>
            <p:ph type="sldImg"/>
          </p:nvPr>
        </p:nvSpPr>
        <p:spPr>
          <a:xfrm>
            <a:off x="1143000" y="685800"/>
            <a:ext cx="4572000" cy="3429000"/>
          </a:xfrm>
          <a:solidFill>
            <a:srgbClr val="FFFFFF"/>
          </a:solidFill>
          <a:ln/>
        </p:spPr>
      </p:sp>
      <p:sp>
        <p:nvSpPr>
          <p:cNvPr id="208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8B5007-BA1E-0441-97AC-A30CA9D747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29730" name="Rectangle 2"/>
          <p:cNvSpPr>
            <a:spLocks noGrp="1" noRot="1" noChangeAspect="1" noChangeArrowheads="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a:t>
            </a:r>
            <a:r>
              <a:rPr lang="fr-FR"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served as a seminary professor with 30 other faculty at Singapore</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largest training school: Singapore Bible College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380CAD-754C-6A43-B9DA-D38F92BD114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6882" name="Rectangle 2"/>
          <p:cNvSpPr>
            <a:spLocks noGrp="1" noRot="1" noChangeAspect="1" noChangeArrowheads="1" noTextEdit="1"/>
          </p:cNvSpPr>
          <p:nvPr>
            <p:ph type="sldImg"/>
          </p:nvPr>
        </p:nvSpPr>
        <p:spPr>
          <a:xfrm>
            <a:off x="1150938" y="692150"/>
            <a:ext cx="4556125" cy="3416300"/>
          </a:xfrm>
          <a:ln/>
        </p:spPr>
      </p:sp>
      <p:sp>
        <p:nvSpPr>
          <p:cNvPr id="5068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0F8A13E-83EC-C34B-A943-E742087929A8}" type="slidenum">
              <a:rPr lang="en-US" sz="1200">
                <a:solidFill>
                  <a:srgbClr val="000000"/>
                </a:solidFill>
                <a:latin typeface="Times New Roman" charset="0"/>
              </a:rPr>
              <a:pPr/>
              <a:t>39</a:t>
            </a:fld>
            <a:endParaRPr lang="en-US" sz="1200">
              <a:solidFill>
                <a:srgbClr val="000000"/>
              </a:solidFill>
              <a:latin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Rot="1" noChangeAspect="1" noChangeArrowheads="1" noTextEdit="1"/>
          </p:cNvSpPr>
          <p:nvPr>
            <p:ph type="sldImg"/>
          </p:nvPr>
        </p:nvSpPr>
        <p:spPr>
          <a:xfrm>
            <a:off x="1150938" y="692150"/>
            <a:ext cx="4556125" cy="3416300"/>
          </a:xfrm>
          <a:ln/>
        </p:spPr>
      </p:sp>
      <p:sp>
        <p:nvSpPr>
          <p:cNvPr id="17613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961E57-94A7-0F4F-82F0-15F69BBDCC2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3410" name="Rectangle 2"/>
          <p:cNvSpPr>
            <a:spLocks noGrp="1" noRot="1" noChangeAspect="1" noChangeArrowheads="1"/>
          </p:cNvSpPr>
          <p:nvPr>
            <p:ph type="sldImg"/>
          </p:nvPr>
        </p:nvSpPr>
        <p:spPr>
          <a:xfrm>
            <a:off x="1143000" y="685800"/>
            <a:ext cx="4572000" cy="3429000"/>
          </a:xfrm>
          <a:solidFill>
            <a:srgbClr val="FFFFFF"/>
          </a:solidFill>
          <a:ln/>
        </p:spPr>
      </p:sp>
      <p:sp>
        <p:nvSpPr>
          <p:cNvPr id="273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Dr. </a:t>
            </a:r>
            <a:r>
              <a:rPr lang="en-US" b="1" dirty="0" err="1">
                <a:latin typeface="Arial" panose="020B0604020202020204" pitchFamily="34" charset="0"/>
                <a:ea typeface="ＭＳ Ｐゴシック" charset="0"/>
                <a:cs typeface="ＭＳ Ｐゴシック" charset="0"/>
              </a:rPr>
              <a:t>Fyman</a:t>
            </a:r>
            <a:r>
              <a:rPr lang="en-US" b="1" dirty="0">
                <a:latin typeface="Arial" panose="020B0604020202020204" pitchFamily="34" charset="0"/>
                <a:ea typeface="ＭＳ Ｐゴシック" charset="0"/>
                <a:cs typeface="ＭＳ Ｐゴシック" charset="0"/>
              </a:rPr>
              <a:t> invested 30 years of</a:t>
            </a:r>
            <a:r>
              <a:rPr lang="en-US" b="1" baseline="0" dirty="0">
                <a:latin typeface="Arial" panose="020B0604020202020204" pitchFamily="34" charset="0"/>
                <a:ea typeface="ＭＳ Ｐゴシック" charset="0"/>
                <a:cs typeface="ＭＳ Ｐゴシック" charset="0"/>
              </a:rPr>
              <a:t> his life to develop "The Bible</a:t>
            </a:r>
            <a:r>
              <a:rPr lang="mr-IN" b="1" baseline="0" dirty="0">
                <a:latin typeface="Arial" panose="020B0604020202020204" pitchFamily="34" charset="0"/>
                <a:ea typeface="ＭＳ Ｐゴシック" charset="0"/>
                <a:cs typeface="ＭＳ Ｐゴシック" charset="0"/>
              </a:rPr>
              <a:t>…</a:t>
            </a:r>
            <a:r>
              <a:rPr lang="en-US" b="1" baseline="0" dirty="0">
                <a:latin typeface="Arial" panose="020B0604020202020204" pitchFamily="34" charset="0"/>
                <a:ea typeface="ＭＳ Ｐゴシック" charset="0"/>
                <a:cs typeface="ＭＳ Ｐゴシック" charset="0"/>
              </a:rPr>
              <a:t>Basically," a 10-hour seminar that brings audiences through the whole Bible SIX times!</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836A3D-4082-FF42-A402-1617A87AFA3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09250" name="Rectangle 2"/>
          <p:cNvSpPr>
            <a:spLocks noGrp="1" noRot="1" noChangeAspect="1" noChangeArrowheads="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E2AD9-E53D-3B4C-9813-B7D9EC4601F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From</a:t>
            </a:r>
            <a:r>
              <a:rPr lang="en-US" b="1" baseline="0" dirty="0">
                <a:latin typeface="Arial" panose="020B0604020202020204" pitchFamily="34" charset="0"/>
                <a:ea typeface="ＭＳ Ｐゴシック" charset="0"/>
                <a:cs typeface="ＭＳ Ｐゴシック" charset="0"/>
              </a:rPr>
              <a:t> 1997-Dec 2020 God has seen fit to grant me the privilege to train pastors in 12 other countries on 73 trips.  Often pastors in the US team-teach with me on these trips. To help the poor, I avoid the wealthy countries where listeners can pay an honorarium but instead raise the funds to pay my own way and then teach for free.</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Many understand Revelation 1:19 as giving the outline of the book, presenting three time periods: past, present, and future.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117761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658298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556760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2053944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958087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427414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Here are 9 languages featured.</a:t>
            </a:r>
          </a:p>
        </p:txBody>
      </p:sp>
    </p:spTree>
    <p:extLst>
      <p:ext uri="{BB962C8B-B14F-4D97-AF65-F5344CB8AC3E}">
        <p14:creationId xmlns:p14="http://schemas.microsoft.com/office/powerpoint/2010/main" val="60407995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Chinese downloads include more than 37,000 slides as of Jan 2020.</a:t>
            </a:r>
          </a:p>
        </p:txBody>
      </p:sp>
    </p:spTree>
    <p:extLst>
      <p:ext uri="{BB962C8B-B14F-4D97-AF65-F5344CB8AC3E}">
        <p14:creationId xmlns:p14="http://schemas.microsoft.com/office/powerpoint/2010/main" val="78291452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Indonesian downloads include more than 14,000 slides as of Jan 2020.</a:t>
            </a:r>
          </a:p>
        </p:txBody>
      </p:sp>
    </p:spTree>
    <p:extLst>
      <p:ext uri="{BB962C8B-B14F-4D97-AF65-F5344CB8AC3E}">
        <p14:creationId xmlns:p14="http://schemas.microsoft.com/office/powerpoint/2010/main" val="263971389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Mongolian downloads include more than 3,000 slides as of Jan 2020.</a:t>
            </a:r>
          </a:p>
        </p:txBody>
      </p:sp>
    </p:spTree>
    <p:extLst>
      <p:ext uri="{BB962C8B-B14F-4D97-AF65-F5344CB8AC3E}">
        <p14:creationId xmlns:p14="http://schemas.microsoft.com/office/powerpoint/2010/main" val="312829847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Since Jesus is the Victor, He allows believers to share in that triumph by faith. Continued faith in Christ as our king enables us to conquer problems both inside and outside the church.</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Arabic downloads include more than 1100 slides as of August 2021.</a:t>
            </a:r>
          </a:p>
        </p:txBody>
      </p:sp>
    </p:spTree>
    <p:extLst>
      <p:ext uri="{BB962C8B-B14F-4D97-AF65-F5344CB8AC3E}">
        <p14:creationId xmlns:p14="http://schemas.microsoft.com/office/powerpoint/2010/main" val="340263587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This has resulted in Bible teaching and study materials—mostly PowerPoint—in 42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9E7EC8B-FABF-6B4F-8191-906A492BBB7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51266"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112288" tIns="56144" rIns="112288" bIns="56144"/>
          <a:lstStyle/>
          <a:p>
            <a:pPr>
              <a:spcBef>
                <a:spcPct val="0"/>
              </a:spcBef>
            </a:pPr>
            <a:endParaRPr lang="en-US"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367073-6AF5-454C-934E-40D2D9D23E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54338" name="Rectangle 2"/>
          <p:cNvSpPr>
            <a:spLocks noGrp="1" noRot="1" noChangeAspect="1" noChangeArrowheads="1" noTextEdit="1"/>
          </p:cNvSpPr>
          <p:nvPr>
            <p:ph type="sldImg"/>
          </p:nvPr>
        </p:nvSpPr>
        <p:spPr>
          <a:ln/>
        </p:spPr>
      </p:sp>
      <p:sp>
        <p:nvSpPr>
          <p:cNvPr id="6543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64AAFFE-465C-F648-B2CE-4EB2895D0B1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56386" name="Rectangle 2"/>
          <p:cNvSpPr>
            <a:spLocks noGrp="1" noRot="1" noChangeAspect="1" noChangeArrowheads="1"/>
          </p:cNvSpPr>
          <p:nvPr>
            <p:ph type="sldImg"/>
          </p:nvPr>
        </p:nvSpPr>
        <p:spPr>
          <a:solidFill>
            <a:srgbClr val="FFFFFF"/>
          </a:solidFill>
          <a:ln/>
        </p:spPr>
      </p:sp>
      <p:sp>
        <p:nvSpPr>
          <p:cNvPr id="6563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6FE0248-FF22-5048-ABC7-D687E5BCA0A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58434" name="Rectangle 1026"/>
          <p:cNvSpPr>
            <a:spLocks noGrp="1" noRot="1" noChangeAspect="1" noChangeArrowheads="1" noTextEdit="1"/>
          </p:cNvSpPr>
          <p:nvPr>
            <p:ph type="sldImg"/>
          </p:nvPr>
        </p:nvSpPr>
        <p:spPr>
          <a:ln/>
        </p:spPr>
      </p:sp>
      <p:sp>
        <p:nvSpPr>
          <p:cNvPr id="65843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89C8E2E-CC66-1342-81C0-48AB55921851}"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0482" name="Rectangle 1026"/>
          <p:cNvSpPr>
            <a:spLocks noGrp="1" noRot="1" noChangeAspect="1" noChangeArrowheads="1"/>
          </p:cNvSpPr>
          <p:nvPr>
            <p:ph type="sldImg"/>
          </p:nvPr>
        </p:nvSpPr>
        <p:spPr>
          <a:solidFill>
            <a:srgbClr val="FFFFFF"/>
          </a:solidFill>
          <a:ln/>
        </p:spPr>
      </p:sp>
      <p:sp>
        <p:nvSpPr>
          <p:cNvPr id="6604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48083-BB27-254F-95C8-522BE08F3F7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7931575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NC-13-Preterism-20</a:t>
            </a:r>
          </a:p>
          <a:p>
            <a:r>
              <a:rPr lang="en-US" dirty="0">
                <a:latin typeface="Times New Roman" charset="0"/>
                <a:ea typeface="ＭＳ Ｐゴシック" charset="0"/>
                <a:cs typeface="ＭＳ Ｐゴシック" charset="0"/>
              </a:rPr>
              <a:t>NS-27-Rev1 Intro-72</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2278156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1B4745-16D1-2855-5B69-A338DDCAD7C4}"/>
            </a:ext>
          </a:extLst>
        </p:cNvPr>
        <p:cNvGrpSpPr/>
        <p:nvPr/>
      </p:nvGrpSpPr>
      <p:grpSpPr>
        <a:xfrm>
          <a:off x="0" y="0"/>
          <a:ext cx="0" cy="0"/>
          <a:chOff x="0" y="0"/>
          <a:chExt cx="0" cy="0"/>
        </a:xfrm>
      </p:grpSpPr>
      <p:sp>
        <p:nvSpPr>
          <p:cNvPr id="56321" name="Rectangle 7">
            <a:extLst>
              <a:ext uri="{FF2B5EF4-FFF2-40B4-BE49-F238E27FC236}">
                <a16:creationId xmlns:a16="http://schemas.microsoft.com/office/drawing/2014/main" id="{FC4AAE20-2E9B-C6B1-634C-3D0F9274CC8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a:extLst>
              <a:ext uri="{FF2B5EF4-FFF2-40B4-BE49-F238E27FC236}">
                <a16:creationId xmlns:a16="http://schemas.microsoft.com/office/drawing/2014/main" id="{D6AAA5DB-B138-7A32-814F-499C079CA1A3}"/>
              </a:ext>
            </a:extLst>
          </p:cNvPr>
          <p:cNvSpPr>
            <a:spLocks noGrp="1" noRot="1" noChangeAspect="1" noChangeArrowheads="1"/>
          </p:cNvSpPr>
          <p:nvPr>
            <p:ph type="sldImg"/>
          </p:nvPr>
        </p:nvSpPr>
        <p:spPr>
          <a:solidFill>
            <a:srgbClr val="FFFFFF"/>
          </a:solidFill>
          <a:ln/>
        </p:spPr>
      </p:sp>
      <p:sp>
        <p:nvSpPr>
          <p:cNvPr id="56323" name="Rectangle 1027">
            <a:extLst>
              <a:ext uri="{FF2B5EF4-FFF2-40B4-BE49-F238E27FC236}">
                <a16:creationId xmlns:a16="http://schemas.microsoft.com/office/drawing/2014/main" id="{F485D4FB-26E9-8576-97C7-55F778D4D811}"/>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In team sports, if the team captain wins, the whole team wins. On the most important Team of all, Jesus triumphed over sin and death; he will also be the victor over the "god of this world" (2 Cor 4:4) when he returns in power and glory. His coming will land Satan in the bottomless pit for 1000 years (Rev. 20:1-3).</a:t>
            </a:r>
          </a:p>
          <a:p>
            <a:endParaRPr lang="en-US" dirty="0">
              <a:cs typeface="ＭＳ Ｐゴシック" charset="0"/>
            </a:endParaRPr>
          </a:p>
        </p:txBody>
      </p:sp>
    </p:spTree>
    <p:extLst>
      <p:ext uri="{BB962C8B-B14F-4D97-AF65-F5344CB8AC3E}">
        <p14:creationId xmlns:p14="http://schemas.microsoft.com/office/powerpoint/2010/main" val="6168307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kingdom rule of the Messiah is noted in these two key Revelation texts (NLT): </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20:1</a:t>
            </a:r>
            <a:r>
              <a:rPr lang="en-US" sz="1200" kern="1200" dirty="0">
                <a:solidFill>
                  <a:schemeClr val="tx1"/>
                </a:solidFill>
                <a:effectLst/>
                <a:latin typeface="+mn-lt"/>
                <a:ea typeface="+mn-ea"/>
                <a:cs typeface="+mn-cs"/>
              </a:rPr>
              <a:t>    Then I saw an angel coming down from heaven with the key to the bottomless pit and a heavy chain in his hand. </a:t>
            </a:r>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He seized the dragon—that old serpent, who is the devil, Satan—and bound him in chains for a thousand years. </a:t>
            </a:r>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The angel threw him into the bottomless pit, which he then shut and locked so Satan could not deceive the nations anymore until the thousand years were finished. Afterward he must be released for a little while.</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20:4</a:t>
            </a:r>
            <a:r>
              <a:rPr lang="en-US" sz="1200" kern="1200" dirty="0">
                <a:solidFill>
                  <a:schemeClr val="tx1"/>
                </a:solidFill>
                <a:effectLst/>
                <a:latin typeface="+mn-lt"/>
                <a:ea typeface="+mn-ea"/>
                <a:cs typeface="+mn-cs"/>
              </a:rPr>
              <a:t>    Then I saw thrones, and the people sitting on them had been given the authority to judge. And I saw the souls of those who had been beheaded for their testimony about Jesus and for proclaiming the word of God. They had not worshiped the beast or his statue, nor accepted his mark on their foreheads or their hands. They all came to life again, and they reigned with Christ for a thousand years.</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20:5</a:t>
            </a:r>
            <a:r>
              <a:rPr lang="en-US" sz="1200" kern="1200" dirty="0">
                <a:solidFill>
                  <a:schemeClr val="tx1"/>
                </a:solidFill>
                <a:effectLst/>
                <a:latin typeface="+mn-lt"/>
                <a:ea typeface="+mn-ea"/>
                <a:cs typeface="+mn-cs"/>
              </a:rPr>
              <a:t>    This is the first resurrection. (The rest of the dead did not come back to life until the thousand years had ended.) </a:t>
            </a:r>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Blessed and holy are those who share in the first resurrection. For them the second death holds no power, but they will be priests of God and of Christ and will reign with him a thousand years.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5:10</a:t>
            </a:r>
            <a:r>
              <a:rPr lang="en-US" sz="1200" kern="1200" dirty="0">
                <a:solidFill>
                  <a:schemeClr val="tx1"/>
                </a:solidFill>
                <a:effectLst/>
                <a:latin typeface="+mn-lt"/>
                <a:ea typeface="+mn-ea"/>
                <a:cs typeface="+mn-cs"/>
              </a:rPr>
              <a:t> And you have caused them to become</a:t>
            </a:r>
          </a:p>
          <a:p>
            <a:r>
              <a:rPr lang="en-US" sz="1200" kern="1200" dirty="0">
                <a:solidFill>
                  <a:schemeClr val="tx1"/>
                </a:solidFill>
                <a:effectLst/>
                <a:latin typeface="+mn-lt"/>
                <a:ea typeface="+mn-ea"/>
                <a:cs typeface="+mn-cs"/>
              </a:rPr>
              <a:t>a Kingdom of priests for our God.</a:t>
            </a:r>
          </a:p>
          <a:p>
            <a:r>
              <a:rPr lang="en-US" sz="1200" kern="1200" dirty="0">
                <a:solidFill>
                  <a:schemeClr val="tx1"/>
                </a:solidFill>
                <a:effectLst/>
                <a:latin typeface="+mn-lt"/>
                <a:ea typeface="+mn-ea"/>
                <a:cs typeface="+mn-cs"/>
              </a:rPr>
              <a:t>And they will reign on the earth.”</a:t>
            </a:r>
          </a:p>
          <a:p>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kingdom rule of the Messiah is also noted throughout the Bible (NLT): </a:t>
            </a:r>
          </a:p>
          <a:p>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""Many passages speak of the second coming of Christ being followed by a reign of righteousness on earth (Pss. 2; 24; 72; 96; Isa. 2; 9:6-7; 11-12; 63:1-6; 65-66; Jer. 23:5-6; 30:8-11; Dan. 2:44; 7:13-14; Hosea 3:4-5; Amos 9:11-15; Micah 4:1-8; Zeph. 3:14-20; Zech. 8:1-8; 14:1-9; Matt. 19:28; 25:31-46; Acts 15:16-18; Rom. 11:25-27; Jude 14-15; Rev. 2:25-28; 19:11-20:6)." —John Walvoord, “Revelation,” in </a:t>
            </a:r>
            <a:r>
              <a:rPr lang="en-US" i="1" dirty="0"/>
              <a:t>The Bible Knowledge Commentary</a:t>
            </a:r>
            <a:r>
              <a:rPr lang="en-US" dirty="0"/>
              <a:t>, 2:978</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p>
          <a:p>
            <a:r>
              <a:rPr lang="en-US" sz="1200" b="1" kern="1200" dirty="0">
                <a:solidFill>
                  <a:schemeClr val="tx1"/>
                </a:solidFill>
                <a:effectLst/>
                <a:latin typeface="+mn-lt"/>
                <a:ea typeface="+mn-ea"/>
                <a:cs typeface="+mn-cs"/>
              </a:rPr>
              <a:t>Psa. 2:1</a:t>
            </a:r>
            <a:r>
              <a:rPr lang="en-US" sz="1200" kern="1200" dirty="0">
                <a:solidFill>
                  <a:schemeClr val="tx1"/>
                </a:solidFill>
                <a:effectLst/>
                <a:latin typeface="+mn-lt"/>
                <a:ea typeface="+mn-ea"/>
                <a:cs typeface="+mn-cs"/>
              </a:rPr>
              <a:t>    Why are the nations so angry?</a:t>
            </a:r>
          </a:p>
          <a:p>
            <a:r>
              <a:rPr lang="en-US" sz="1200" kern="1200" dirty="0">
                <a:solidFill>
                  <a:schemeClr val="tx1"/>
                </a:solidFill>
                <a:effectLst/>
                <a:latin typeface="+mn-lt"/>
                <a:ea typeface="+mn-ea"/>
                <a:cs typeface="+mn-cs"/>
              </a:rPr>
              <a:t>Why do they waste their time with futile plans?</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The kings of the earth prepare for battle;</a:t>
            </a:r>
          </a:p>
          <a:p>
            <a:r>
              <a:rPr lang="en-US" sz="1200" kern="1200" dirty="0">
                <a:solidFill>
                  <a:schemeClr val="tx1"/>
                </a:solidFill>
                <a:effectLst/>
                <a:latin typeface="+mn-lt"/>
                <a:ea typeface="+mn-ea"/>
                <a:cs typeface="+mn-cs"/>
              </a:rPr>
              <a:t>the rulers plot together</a:t>
            </a:r>
          </a:p>
          <a:p>
            <a:r>
              <a:rPr lang="en-US" sz="1200" kern="1200" dirty="0">
                <a:solidFill>
                  <a:schemeClr val="tx1"/>
                </a:solidFill>
                <a:effectLst/>
                <a:latin typeface="+mn-lt"/>
                <a:ea typeface="+mn-ea"/>
                <a:cs typeface="+mn-cs"/>
              </a:rPr>
              <a:t>against the LORD</a:t>
            </a:r>
          </a:p>
          <a:p>
            <a:r>
              <a:rPr lang="en-US" sz="1200" kern="1200" dirty="0">
                <a:solidFill>
                  <a:schemeClr val="tx1"/>
                </a:solidFill>
                <a:effectLst/>
                <a:latin typeface="+mn-lt"/>
                <a:ea typeface="+mn-ea"/>
                <a:cs typeface="+mn-cs"/>
              </a:rPr>
              <a:t>and against his anointed one.</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“Let us break their chains,” they cry,</a:t>
            </a:r>
          </a:p>
          <a:p>
            <a:r>
              <a:rPr lang="en-US" sz="1200" kern="1200" dirty="0">
                <a:solidFill>
                  <a:schemeClr val="tx1"/>
                </a:solidFill>
                <a:effectLst/>
                <a:latin typeface="+mn-lt"/>
                <a:ea typeface="+mn-ea"/>
                <a:cs typeface="+mn-cs"/>
              </a:rPr>
              <a:t>“and free ourselves from slavery to God.”</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2:4</a:t>
            </a:r>
            <a:r>
              <a:rPr lang="en-US" sz="1200" kern="1200" dirty="0">
                <a:solidFill>
                  <a:schemeClr val="tx1"/>
                </a:solidFill>
                <a:effectLst/>
                <a:latin typeface="+mn-lt"/>
                <a:ea typeface="+mn-ea"/>
                <a:cs typeface="+mn-cs"/>
              </a:rPr>
              <a:t>    But the one who rules in heaven laughs.</a:t>
            </a:r>
          </a:p>
          <a:p>
            <a:r>
              <a:rPr lang="en-US" sz="1200" kern="1200" dirty="0">
                <a:solidFill>
                  <a:schemeClr val="tx1"/>
                </a:solidFill>
                <a:effectLst/>
                <a:latin typeface="+mn-lt"/>
                <a:ea typeface="+mn-ea"/>
                <a:cs typeface="+mn-cs"/>
              </a:rPr>
              <a:t>The Lord scoffs at them.</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Then in anger he rebukes them,</a:t>
            </a:r>
          </a:p>
          <a:p>
            <a:r>
              <a:rPr lang="en-US" sz="1200" kern="1200" dirty="0">
                <a:solidFill>
                  <a:schemeClr val="tx1"/>
                </a:solidFill>
                <a:effectLst/>
                <a:latin typeface="+mn-lt"/>
                <a:ea typeface="+mn-ea"/>
                <a:cs typeface="+mn-cs"/>
              </a:rPr>
              <a:t>terrifying them with his fierce fury.</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For the Lord declares, “I have placed my chosen king on the throne</a:t>
            </a:r>
          </a:p>
          <a:p>
            <a:r>
              <a:rPr lang="en-US" sz="1200" kern="1200" dirty="0">
                <a:solidFill>
                  <a:schemeClr val="tx1"/>
                </a:solidFill>
                <a:effectLst/>
                <a:latin typeface="+mn-lt"/>
                <a:ea typeface="+mn-ea"/>
                <a:cs typeface="+mn-cs"/>
              </a:rPr>
              <a:t>in Jerusalem, on my holy mountain.”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2:7</a:t>
            </a:r>
            <a:r>
              <a:rPr lang="en-US" sz="1200" kern="1200" dirty="0">
                <a:solidFill>
                  <a:schemeClr val="tx1"/>
                </a:solidFill>
                <a:effectLst/>
                <a:latin typeface="+mn-lt"/>
                <a:ea typeface="+mn-ea"/>
                <a:cs typeface="+mn-cs"/>
              </a:rPr>
              <a:t>    The king proclaims the LORD’s decree:</a:t>
            </a:r>
          </a:p>
          <a:p>
            <a:r>
              <a:rPr lang="en-US" sz="1200" kern="1200" dirty="0">
                <a:solidFill>
                  <a:schemeClr val="tx1"/>
                </a:solidFill>
                <a:effectLst/>
                <a:latin typeface="+mn-lt"/>
                <a:ea typeface="+mn-ea"/>
                <a:cs typeface="+mn-cs"/>
              </a:rPr>
              <a:t>“The LORD said to me, ‘You are my son.</a:t>
            </a:r>
          </a:p>
          <a:p>
            <a:r>
              <a:rPr lang="en-US" sz="1200" kern="1200" dirty="0">
                <a:solidFill>
                  <a:schemeClr val="tx1"/>
                </a:solidFill>
                <a:effectLst/>
                <a:latin typeface="+mn-lt"/>
                <a:ea typeface="+mn-ea"/>
                <a:cs typeface="+mn-cs"/>
              </a:rPr>
              <a:t>Today I have become your Father.</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Only ask, and I will give you the nations as your inheritance,</a:t>
            </a:r>
          </a:p>
          <a:p>
            <a:r>
              <a:rPr lang="en-US" sz="1200" kern="1200" dirty="0">
                <a:solidFill>
                  <a:schemeClr val="tx1"/>
                </a:solidFill>
                <a:effectLst/>
                <a:latin typeface="+mn-lt"/>
                <a:ea typeface="+mn-ea"/>
                <a:cs typeface="+mn-cs"/>
              </a:rPr>
              <a:t>the whole earth as your possession.</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You will break them with an iron rod</a:t>
            </a:r>
          </a:p>
          <a:p>
            <a:r>
              <a:rPr lang="en-US" sz="1200" kern="1200" dirty="0">
                <a:solidFill>
                  <a:schemeClr val="tx1"/>
                </a:solidFill>
                <a:effectLst/>
                <a:latin typeface="+mn-lt"/>
                <a:ea typeface="+mn-ea"/>
                <a:cs typeface="+mn-cs"/>
              </a:rPr>
              <a:t>and smash them like clay pots.’”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2:10</a:t>
            </a:r>
            <a:r>
              <a:rPr lang="en-US" sz="1200" kern="1200" dirty="0">
                <a:solidFill>
                  <a:schemeClr val="tx1"/>
                </a:solidFill>
                <a:effectLst/>
                <a:latin typeface="+mn-lt"/>
                <a:ea typeface="+mn-ea"/>
                <a:cs typeface="+mn-cs"/>
              </a:rPr>
              <a:t>    Now then, you kings, act wisely!</a:t>
            </a:r>
          </a:p>
          <a:p>
            <a:r>
              <a:rPr lang="en-US" sz="1200" kern="1200" dirty="0">
                <a:solidFill>
                  <a:schemeClr val="tx1"/>
                </a:solidFill>
                <a:effectLst/>
                <a:latin typeface="+mn-lt"/>
                <a:ea typeface="+mn-ea"/>
                <a:cs typeface="+mn-cs"/>
              </a:rPr>
              <a:t>Be warned, you rulers of the earth!</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Serve the LORD with reverent fear,</a:t>
            </a:r>
          </a:p>
          <a:p>
            <a:r>
              <a:rPr lang="en-US" sz="1200" kern="1200" dirty="0">
                <a:solidFill>
                  <a:schemeClr val="tx1"/>
                </a:solidFill>
                <a:effectLst/>
                <a:latin typeface="+mn-lt"/>
                <a:ea typeface="+mn-ea"/>
                <a:cs typeface="+mn-cs"/>
              </a:rPr>
              <a:t>and rejoice with trembling.</a:t>
            </a:r>
          </a:p>
          <a:p>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Submit to God’s royal son, or he will become angry,</a:t>
            </a:r>
          </a:p>
          <a:p>
            <a:r>
              <a:rPr lang="en-US" sz="1200" kern="1200" dirty="0">
                <a:solidFill>
                  <a:schemeClr val="tx1"/>
                </a:solidFill>
                <a:effectLst/>
                <a:latin typeface="+mn-lt"/>
                <a:ea typeface="+mn-ea"/>
                <a:cs typeface="+mn-cs"/>
              </a:rPr>
              <a:t>and you will be destroyed in the midst of all your activities—</a:t>
            </a:r>
          </a:p>
          <a:p>
            <a:r>
              <a:rPr lang="en-US" sz="1200" kern="1200" dirty="0">
                <a:solidFill>
                  <a:schemeClr val="tx1"/>
                </a:solidFill>
                <a:effectLst/>
                <a:latin typeface="+mn-lt"/>
                <a:ea typeface="+mn-ea"/>
                <a:cs typeface="+mn-cs"/>
              </a:rPr>
              <a:t>for his anger flares up in an instant.</a:t>
            </a:r>
          </a:p>
          <a:p>
            <a:r>
              <a:rPr lang="en-US" sz="1200" kern="1200" dirty="0">
                <a:solidFill>
                  <a:schemeClr val="tx1"/>
                </a:solidFill>
                <a:effectLst/>
                <a:latin typeface="+mn-lt"/>
                <a:ea typeface="+mn-ea"/>
                <a:cs typeface="+mn-cs"/>
              </a:rPr>
              <a:t>But what joy for all who take refuge in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24:0</a:t>
            </a:r>
            <a:r>
              <a:rPr lang="en-US" sz="1200" kern="1200" dirty="0">
                <a:solidFill>
                  <a:schemeClr val="tx1"/>
                </a:solidFill>
                <a:effectLst/>
                <a:latin typeface="+mn-lt"/>
                <a:ea typeface="+mn-ea"/>
                <a:cs typeface="+mn-cs"/>
              </a:rPr>
              <a:t>    A psalm of David.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24:1</a:t>
            </a:r>
            <a:r>
              <a:rPr lang="en-US" sz="1200" kern="1200" dirty="0">
                <a:solidFill>
                  <a:schemeClr val="tx1"/>
                </a:solidFill>
                <a:effectLst/>
                <a:latin typeface="+mn-lt"/>
                <a:ea typeface="+mn-ea"/>
                <a:cs typeface="+mn-cs"/>
              </a:rPr>
              <a:t>    The earth is the LORD’s, and everything in it.</a:t>
            </a:r>
          </a:p>
          <a:p>
            <a:r>
              <a:rPr lang="en-US" sz="1200" kern="1200" dirty="0">
                <a:solidFill>
                  <a:schemeClr val="tx1"/>
                </a:solidFill>
                <a:effectLst/>
                <a:latin typeface="+mn-lt"/>
                <a:ea typeface="+mn-ea"/>
                <a:cs typeface="+mn-cs"/>
              </a:rPr>
              <a:t>The world and all its people belong to him.</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For he laid the earth’s foundation on the seas</a:t>
            </a:r>
          </a:p>
          <a:p>
            <a:r>
              <a:rPr lang="en-US" sz="1200" kern="1200" dirty="0">
                <a:solidFill>
                  <a:schemeClr val="tx1"/>
                </a:solidFill>
                <a:effectLst/>
                <a:latin typeface="+mn-lt"/>
                <a:ea typeface="+mn-ea"/>
                <a:cs typeface="+mn-cs"/>
              </a:rPr>
              <a:t>and built it on the ocean depths.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24:3</a:t>
            </a:r>
            <a:r>
              <a:rPr lang="en-US" sz="1200" kern="1200" dirty="0">
                <a:solidFill>
                  <a:schemeClr val="tx1"/>
                </a:solidFill>
                <a:effectLst/>
                <a:latin typeface="+mn-lt"/>
                <a:ea typeface="+mn-ea"/>
                <a:cs typeface="+mn-cs"/>
              </a:rPr>
              <a:t>    Who may climb the mountain of the LORD?</a:t>
            </a:r>
          </a:p>
          <a:p>
            <a:r>
              <a:rPr lang="en-US" sz="1200" kern="1200" dirty="0">
                <a:solidFill>
                  <a:schemeClr val="tx1"/>
                </a:solidFill>
                <a:effectLst/>
                <a:latin typeface="+mn-lt"/>
                <a:ea typeface="+mn-ea"/>
                <a:cs typeface="+mn-cs"/>
              </a:rPr>
              <a:t>Who may stand in his holy place?</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Only those whose hands and hearts are pure,</a:t>
            </a:r>
          </a:p>
          <a:p>
            <a:r>
              <a:rPr lang="en-US" sz="1200" kern="1200" dirty="0">
                <a:solidFill>
                  <a:schemeClr val="tx1"/>
                </a:solidFill>
                <a:effectLst/>
                <a:latin typeface="+mn-lt"/>
                <a:ea typeface="+mn-ea"/>
                <a:cs typeface="+mn-cs"/>
              </a:rPr>
              <a:t>who do not worship idols</a:t>
            </a:r>
          </a:p>
          <a:p>
            <a:r>
              <a:rPr lang="en-US" sz="1200" kern="1200" dirty="0">
                <a:solidFill>
                  <a:schemeClr val="tx1"/>
                </a:solidFill>
                <a:effectLst/>
                <a:latin typeface="+mn-lt"/>
                <a:ea typeface="+mn-ea"/>
                <a:cs typeface="+mn-cs"/>
              </a:rPr>
              <a:t>and never tell lies.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They will receive the LORD’s blessing</a:t>
            </a:r>
          </a:p>
          <a:p>
            <a:r>
              <a:rPr lang="en-US" sz="1200" kern="1200" dirty="0">
                <a:solidFill>
                  <a:schemeClr val="tx1"/>
                </a:solidFill>
                <a:effectLst/>
                <a:latin typeface="+mn-lt"/>
                <a:ea typeface="+mn-ea"/>
                <a:cs typeface="+mn-cs"/>
              </a:rPr>
              <a:t>and have a right relationship with God their savior.</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Such people may seek you</a:t>
            </a:r>
          </a:p>
          <a:p>
            <a:r>
              <a:rPr lang="en-US" sz="1200" kern="1200" dirty="0">
                <a:solidFill>
                  <a:schemeClr val="tx1"/>
                </a:solidFill>
                <a:effectLst/>
                <a:latin typeface="+mn-lt"/>
                <a:ea typeface="+mn-ea"/>
                <a:cs typeface="+mn-cs"/>
              </a:rPr>
              <a:t>and worship in your presence, O God of Jacob. Interlude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24:7</a:t>
            </a:r>
            <a:r>
              <a:rPr lang="en-US" sz="1200" kern="1200" dirty="0">
                <a:solidFill>
                  <a:schemeClr val="tx1"/>
                </a:solidFill>
                <a:effectLst/>
                <a:latin typeface="+mn-lt"/>
                <a:ea typeface="+mn-ea"/>
                <a:cs typeface="+mn-cs"/>
              </a:rPr>
              <a:t>    Open up, ancient gates!</a:t>
            </a:r>
          </a:p>
          <a:p>
            <a:r>
              <a:rPr lang="en-US" sz="1200" kern="1200" dirty="0">
                <a:solidFill>
                  <a:schemeClr val="tx1"/>
                </a:solidFill>
                <a:effectLst/>
                <a:latin typeface="+mn-lt"/>
                <a:ea typeface="+mn-ea"/>
                <a:cs typeface="+mn-cs"/>
              </a:rPr>
              <a:t>Open up, ancient doors,</a:t>
            </a:r>
          </a:p>
          <a:p>
            <a:r>
              <a:rPr lang="en-US" sz="1200" kern="1200" dirty="0">
                <a:solidFill>
                  <a:schemeClr val="tx1"/>
                </a:solidFill>
                <a:effectLst/>
                <a:latin typeface="+mn-lt"/>
                <a:ea typeface="+mn-ea"/>
                <a:cs typeface="+mn-cs"/>
              </a:rPr>
              <a:t>and let the King of glory enter.</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Who is the King of glory?</a:t>
            </a:r>
          </a:p>
          <a:p>
            <a:r>
              <a:rPr lang="en-US" sz="1200" kern="1200" dirty="0">
                <a:solidFill>
                  <a:schemeClr val="tx1"/>
                </a:solidFill>
                <a:effectLst/>
                <a:latin typeface="+mn-lt"/>
                <a:ea typeface="+mn-ea"/>
                <a:cs typeface="+mn-cs"/>
              </a:rPr>
              <a:t>The LORD, strong and mighty;</a:t>
            </a:r>
          </a:p>
          <a:p>
            <a:r>
              <a:rPr lang="en-US" sz="1200" kern="1200" dirty="0">
                <a:solidFill>
                  <a:schemeClr val="tx1"/>
                </a:solidFill>
                <a:effectLst/>
                <a:latin typeface="+mn-lt"/>
                <a:ea typeface="+mn-ea"/>
                <a:cs typeface="+mn-cs"/>
              </a:rPr>
              <a:t>the LORD, invincible in battle.</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Open up, ancient gates!</a:t>
            </a:r>
          </a:p>
          <a:p>
            <a:r>
              <a:rPr lang="en-US" sz="1200" kern="1200" dirty="0">
                <a:solidFill>
                  <a:schemeClr val="tx1"/>
                </a:solidFill>
                <a:effectLst/>
                <a:latin typeface="+mn-lt"/>
                <a:ea typeface="+mn-ea"/>
                <a:cs typeface="+mn-cs"/>
              </a:rPr>
              <a:t>Open up, ancient doors,</a:t>
            </a:r>
          </a:p>
          <a:p>
            <a:r>
              <a:rPr lang="en-US" sz="1200" kern="1200" dirty="0">
                <a:solidFill>
                  <a:schemeClr val="tx1"/>
                </a:solidFill>
                <a:effectLst/>
                <a:latin typeface="+mn-lt"/>
                <a:ea typeface="+mn-ea"/>
                <a:cs typeface="+mn-cs"/>
              </a:rPr>
              <a:t>and let the King of glory enter.</a:t>
            </a:r>
          </a:p>
          <a:p>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Who is the King of glory?</a:t>
            </a:r>
          </a:p>
          <a:p>
            <a:r>
              <a:rPr lang="en-US" sz="1200" kern="1200" dirty="0">
                <a:solidFill>
                  <a:schemeClr val="tx1"/>
                </a:solidFill>
                <a:effectLst/>
                <a:latin typeface="+mn-lt"/>
                <a:ea typeface="+mn-ea"/>
                <a:cs typeface="+mn-cs"/>
              </a:rPr>
              <a:t>The LORD of Heaven’s Armies—</a:t>
            </a:r>
          </a:p>
          <a:p>
            <a:r>
              <a:rPr lang="en-US" sz="1200" kern="1200" dirty="0">
                <a:solidFill>
                  <a:schemeClr val="tx1"/>
                </a:solidFill>
                <a:effectLst/>
                <a:latin typeface="+mn-lt"/>
                <a:ea typeface="+mn-ea"/>
                <a:cs typeface="+mn-cs"/>
              </a:rPr>
              <a:t>he is the King of glory. Interlude</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72:0</a:t>
            </a:r>
            <a:r>
              <a:rPr lang="en-US" sz="1200" kern="1200" dirty="0">
                <a:solidFill>
                  <a:schemeClr val="tx1"/>
                </a:solidFill>
                <a:effectLst/>
                <a:latin typeface="+mn-lt"/>
                <a:ea typeface="+mn-ea"/>
                <a:cs typeface="+mn-cs"/>
              </a:rPr>
              <a:t>    A psalm of Solomon.</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72:1</a:t>
            </a:r>
            <a:r>
              <a:rPr lang="en-US" sz="1200" kern="1200" dirty="0">
                <a:solidFill>
                  <a:schemeClr val="tx1"/>
                </a:solidFill>
                <a:effectLst/>
                <a:latin typeface="+mn-lt"/>
                <a:ea typeface="+mn-ea"/>
                <a:cs typeface="+mn-cs"/>
              </a:rPr>
              <a:t>    Give your love of justice to the king, O God,</a:t>
            </a:r>
          </a:p>
          <a:p>
            <a:r>
              <a:rPr lang="en-US" sz="1200" kern="1200" dirty="0">
                <a:solidFill>
                  <a:schemeClr val="tx1"/>
                </a:solidFill>
                <a:effectLst/>
                <a:latin typeface="+mn-lt"/>
                <a:ea typeface="+mn-ea"/>
                <a:cs typeface="+mn-cs"/>
              </a:rPr>
              <a:t>and righteousness to the king’s son.</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Help him judge your people in the right way;</a:t>
            </a:r>
          </a:p>
          <a:p>
            <a:r>
              <a:rPr lang="en-US" sz="1200" kern="1200" dirty="0">
                <a:solidFill>
                  <a:schemeClr val="tx1"/>
                </a:solidFill>
                <a:effectLst/>
                <a:latin typeface="+mn-lt"/>
                <a:ea typeface="+mn-ea"/>
                <a:cs typeface="+mn-cs"/>
              </a:rPr>
              <a:t>let the poor always be treated fairly.</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May the mountains yield prosperity for all,</a:t>
            </a:r>
          </a:p>
          <a:p>
            <a:r>
              <a:rPr lang="en-US" sz="1200" kern="1200" dirty="0">
                <a:solidFill>
                  <a:schemeClr val="tx1"/>
                </a:solidFill>
                <a:effectLst/>
                <a:latin typeface="+mn-lt"/>
                <a:ea typeface="+mn-ea"/>
                <a:cs typeface="+mn-cs"/>
              </a:rPr>
              <a:t>and may the hills be fruitful.</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Help him to defend the poor,</a:t>
            </a:r>
          </a:p>
          <a:p>
            <a:r>
              <a:rPr lang="en-US" sz="1200" kern="1200" dirty="0">
                <a:solidFill>
                  <a:schemeClr val="tx1"/>
                </a:solidFill>
                <a:effectLst/>
                <a:latin typeface="+mn-lt"/>
                <a:ea typeface="+mn-ea"/>
                <a:cs typeface="+mn-cs"/>
              </a:rPr>
              <a:t>to rescue the children of the needy,</a:t>
            </a:r>
          </a:p>
          <a:p>
            <a:r>
              <a:rPr lang="en-US" sz="1200" kern="1200" dirty="0">
                <a:solidFill>
                  <a:schemeClr val="tx1"/>
                </a:solidFill>
                <a:effectLst/>
                <a:latin typeface="+mn-lt"/>
                <a:ea typeface="+mn-ea"/>
                <a:cs typeface="+mn-cs"/>
              </a:rPr>
              <a:t>and to crush their oppressors.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May they fear you as long as the sun shines,</a:t>
            </a:r>
          </a:p>
          <a:p>
            <a:r>
              <a:rPr lang="en-US" sz="1200" kern="1200" dirty="0">
                <a:solidFill>
                  <a:schemeClr val="tx1"/>
                </a:solidFill>
                <a:effectLst/>
                <a:latin typeface="+mn-lt"/>
                <a:ea typeface="+mn-ea"/>
                <a:cs typeface="+mn-cs"/>
              </a:rPr>
              <a:t>as long as the moon remains in the sky.</a:t>
            </a:r>
          </a:p>
          <a:p>
            <a:r>
              <a:rPr lang="en-US" sz="1200" kern="1200" dirty="0">
                <a:solidFill>
                  <a:schemeClr val="tx1"/>
                </a:solidFill>
                <a:effectLst/>
                <a:latin typeface="+mn-lt"/>
                <a:ea typeface="+mn-ea"/>
                <a:cs typeface="+mn-cs"/>
              </a:rPr>
              <a:t>Yes, forever!</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72:6</a:t>
            </a:r>
            <a:r>
              <a:rPr lang="en-US" sz="1200" kern="1200" dirty="0">
                <a:solidFill>
                  <a:schemeClr val="tx1"/>
                </a:solidFill>
                <a:effectLst/>
                <a:latin typeface="+mn-lt"/>
                <a:ea typeface="+mn-ea"/>
                <a:cs typeface="+mn-cs"/>
              </a:rPr>
              <a:t>    May the king’s rule be refreshing like spring rain on freshly cut grass,</a:t>
            </a:r>
          </a:p>
          <a:p>
            <a:r>
              <a:rPr lang="en-US" sz="1200" kern="1200" dirty="0">
                <a:solidFill>
                  <a:schemeClr val="tx1"/>
                </a:solidFill>
                <a:effectLst/>
                <a:latin typeface="+mn-lt"/>
                <a:ea typeface="+mn-ea"/>
                <a:cs typeface="+mn-cs"/>
              </a:rPr>
              <a:t>like the showers that water the earth.</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May all the godly flourish during his reign.</a:t>
            </a:r>
          </a:p>
          <a:p>
            <a:r>
              <a:rPr lang="en-US" sz="1200" kern="1200" dirty="0">
                <a:solidFill>
                  <a:schemeClr val="tx1"/>
                </a:solidFill>
                <a:effectLst/>
                <a:latin typeface="+mn-lt"/>
                <a:ea typeface="+mn-ea"/>
                <a:cs typeface="+mn-cs"/>
              </a:rPr>
              <a:t>May there be abundant prosperity until the moon is no more.</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May he reign from sea to sea,</a:t>
            </a:r>
          </a:p>
          <a:p>
            <a:r>
              <a:rPr lang="en-US" sz="1200" kern="1200" dirty="0">
                <a:solidFill>
                  <a:schemeClr val="tx1"/>
                </a:solidFill>
                <a:effectLst/>
                <a:latin typeface="+mn-lt"/>
                <a:ea typeface="+mn-ea"/>
                <a:cs typeface="+mn-cs"/>
              </a:rPr>
              <a:t>and from the Euphrates River to the ends of the earth.</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Desert nomads will bow before him;</a:t>
            </a:r>
          </a:p>
          <a:p>
            <a:r>
              <a:rPr lang="en-US" sz="1200" kern="1200" dirty="0">
                <a:solidFill>
                  <a:schemeClr val="tx1"/>
                </a:solidFill>
                <a:effectLst/>
                <a:latin typeface="+mn-lt"/>
                <a:ea typeface="+mn-ea"/>
                <a:cs typeface="+mn-cs"/>
              </a:rPr>
              <a:t>his enemies will fall before him in the dust.</a:t>
            </a:r>
          </a:p>
          <a:p>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The western kings of Tarshish and other distant lands</a:t>
            </a:r>
          </a:p>
          <a:p>
            <a:r>
              <a:rPr lang="en-US" sz="1200" kern="1200" dirty="0">
                <a:solidFill>
                  <a:schemeClr val="tx1"/>
                </a:solidFill>
                <a:effectLst/>
                <a:latin typeface="+mn-lt"/>
                <a:ea typeface="+mn-ea"/>
                <a:cs typeface="+mn-cs"/>
              </a:rPr>
              <a:t>will bring him tribute.</a:t>
            </a:r>
          </a:p>
          <a:p>
            <a:r>
              <a:rPr lang="en-US" sz="1200" kern="1200" dirty="0">
                <a:solidFill>
                  <a:schemeClr val="tx1"/>
                </a:solidFill>
                <a:effectLst/>
                <a:latin typeface="+mn-lt"/>
                <a:ea typeface="+mn-ea"/>
                <a:cs typeface="+mn-cs"/>
              </a:rPr>
              <a:t>The eastern kings of Sheba and Seba</a:t>
            </a:r>
          </a:p>
          <a:p>
            <a:r>
              <a:rPr lang="en-US" sz="1200" kern="1200" dirty="0">
                <a:solidFill>
                  <a:schemeClr val="tx1"/>
                </a:solidFill>
                <a:effectLst/>
                <a:latin typeface="+mn-lt"/>
                <a:ea typeface="+mn-ea"/>
                <a:cs typeface="+mn-cs"/>
              </a:rPr>
              <a:t>will bring him gifts.</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All kings will bow before him,</a:t>
            </a:r>
          </a:p>
          <a:p>
            <a:r>
              <a:rPr lang="en-US" sz="1200" kern="1200" dirty="0">
                <a:solidFill>
                  <a:schemeClr val="tx1"/>
                </a:solidFill>
                <a:effectLst/>
                <a:latin typeface="+mn-lt"/>
                <a:ea typeface="+mn-ea"/>
                <a:cs typeface="+mn-cs"/>
              </a:rPr>
              <a:t>and all nations will serve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72:12</a:t>
            </a:r>
            <a:r>
              <a:rPr lang="en-US" sz="1200" kern="1200" dirty="0">
                <a:solidFill>
                  <a:schemeClr val="tx1"/>
                </a:solidFill>
                <a:effectLst/>
                <a:latin typeface="+mn-lt"/>
                <a:ea typeface="+mn-ea"/>
                <a:cs typeface="+mn-cs"/>
              </a:rPr>
              <a:t>    He will rescue the poor when they cry to him;</a:t>
            </a:r>
          </a:p>
          <a:p>
            <a:r>
              <a:rPr lang="en-US" sz="1200" kern="1200" dirty="0">
                <a:solidFill>
                  <a:schemeClr val="tx1"/>
                </a:solidFill>
                <a:effectLst/>
                <a:latin typeface="+mn-lt"/>
                <a:ea typeface="+mn-ea"/>
                <a:cs typeface="+mn-cs"/>
              </a:rPr>
              <a:t>he will help the oppressed, who have no one to defend them.</a:t>
            </a:r>
          </a:p>
          <a:p>
            <a:r>
              <a:rPr lang="en-US" sz="1200" b="1" kern="1200" baseline="30000" dirty="0">
                <a:solidFill>
                  <a:schemeClr val="tx1"/>
                </a:solidFill>
                <a:effectLst/>
                <a:latin typeface="+mn-lt"/>
                <a:ea typeface="+mn-ea"/>
                <a:cs typeface="+mn-cs"/>
              </a:rPr>
              <a:t>13</a:t>
            </a:r>
            <a:r>
              <a:rPr lang="en-US" sz="1200" kern="1200" dirty="0">
                <a:solidFill>
                  <a:schemeClr val="tx1"/>
                </a:solidFill>
                <a:effectLst/>
                <a:latin typeface="+mn-lt"/>
                <a:ea typeface="+mn-ea"/>
                <a:cs typeface="+mn-cs"/>
              </a:rPr>
              <a:t> He feels pity for the weak and the needy,</a:t>
            </a:r>
          </a:p>
          <a:p>
            <a:r>
              <a:rPr lang="en-US" sz="1200" kern="1200" dirty="0">
                <a:solidFill>
                  <a:schemeClr val="tx1"/>
                </a:solidFill>
                <a:effectLst/>
                <a:latin typeface="+mn-lt"/>
                <a:ea typeface="+mn-ea"/>
                <a:cs typeface="+mn-cs"/>
              </a:rPr>
              <a:t>and he will rescue them.</a:t>
            </a:r>
          </a:p>
          <a:p>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He will redeem them from oppression and violence,</a:t>
            </a:r>
          </a:p>
          <a:p>
            <a:r>
              <a:rPr lang="en-US" sz="1200" kern="1200" dirty="0">
                <a:solidFill>
                  <a:schemeClr val="tx1"/>
                </a:solidFill>
                <a:effectLst/>
                <a:latin typeface="+mn-lt"/>
                <a:ea typeface="+mn-ea"/>
                <a:cs typeface="+mn-cs"/>
              </a:rPr>
              <a:t>for their lives are precious to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72:15</a:t>
            </a:r>
            <a:r>
              <a:rPr lang="en-US" sz="1200" kern="1200" dirty="0">
                <a:solidFill>
                  <a:schemeClr val="tx1"/>
                </a:solidFill>
                <a:effectLst/>
                <a:latin typeface="+mn-lt"/>
                <a:ea typeface="+mn-ea"/>
                <a:cs typeface="+mn-cs"/>
              </a:rPr>
              <a:t>    Long live the king!</a:t>
            </a:r>
          </a:p>
          <a:p>
            <a:r>
              <a:rPr lang="en-US" sz="1200" kern="1200" dirty="0">
                <a:solidFill>
                  <a:schemeClr val="tx1"/>
                </a:solidFill>
                <a:effectLst/>
                <a:latin typeface="+mn-lt"/>
                <a:ea typeface="+mn-ea"/>
                <a:cs typeface="+mn-cs"/>
              </a:rPr>
              <a:t>May the gold of Sheba be given to him.</a:t>
            </a:r>
          </a:p>
          <a:p>
            <a:r>
              <a:rPr lang="en-US" sz="1200" kern="1200" dirty="0">
                <a:solidFill>
                  <a:schemeClr val="tx1"/>
                </a:solidFill>
                <a:effectLst/>
                <a:latin typeface="+mn-lt"/>
                <a:ea typeface="+mn-ea"/>
                <a:cs typeface="+mn-cs"/>
              </a:rPr>
              <a:t>May the people always pray for him</a:t>
            </a:r>
          </a:p>
          <a:p>
            <a:r>
              <a:rPr lang="en-US" sz="1200" kern="1200" dirty="0">
                <a:solidFill>
                  <a:schemeClr val="tx1"/>
                </a:solidFill>
                <a:effectLst/>
                <a:latin typeface="+mn-lt"/>
                <a:ea typeface="+mn-ea"/>
                <a:cs typeface="+mn-cs"/>
              </a:rPr>
              <a:t>and bless him all day long.</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May there be abundant grain throughout the land,</a:t>
            </a:r>
          </a:p>
          <a:p>
            <a:r>
              <a:rPr lang="en-US" sz="1200" kern="1200" dirty="0">
                <a:solidFill>
                  <a:schemeClr val="tx1"/>
                </a:solidFill>
                <a:effectLst/>
                <a:latin typeface="+mn-lt"/>
                <a:ea typeface="+mn-ea"/>
                <a:cs typeface="+mn-cs"/>
              </a:rPr>
              <a:t>flourishing even on the hilltops.</a:t>
            </a:r>
          </a:p>
          <a:p>
            <a:r>
              <a:rPr lang="en-US" sz="1200" kern="1200" dirty="0">
                <a:solidFill>
                  <a:schemeClr val="tx1"/>
                </a:solidFill>
                <a:effectLst/>
                <a:latin typeface="+mn-lt"/>
                <a:ea typeface="+mn-ea"/>
                <a:cs typeface="+mn-cs"/>
              </a:rPr>
              <a:t>May the fruit trees flourish like the trees of Lebanon,</a:t>
            </a:r>
          </a:p>
          <a:p>
            <a:r>
              <a:rPr lang="en-US" sz="1200" kern="1200" dirty="0">
                <a:solidFill>
                  <a:schemeClr val="tx1"/>
                </a:solidFill>
                <a:effectLst/>
                <a:latin typeface="+mn-lt"/>
                <a:ea typeface="+mn-ea"/>
                <a:cs typeface="+mn-cs"/>
              </a:rPr>
              <a:t>and may the people thrive like grass in a field.</a:t>
            </a:r>
          </a:p>
          <a:p>
            <a:r>
              <a:rPr lang="en-US" sz="1200" b="1" kern="1200" baseline="30000" dirty="0">
                <a:solidFill>
                  <a:schemeClr val="tx1"/>
                </a:solidFill>
                <a:effectLst/>
                <a:latin typeface="+mn-lt"/>
                <a:ea typeface="+mn-ea"/>
                <a:cs typeface="+mn-cs"/>
              </a:rPr>
              <a:t>17</a:t>
            </a:r>
            <a:r>
              <a:rPr lang="en-US" sz="1200" kern="1200" dirty="0">
                <a:solidFill>
                  <a:schemeClr val="tx1"/>
                </a:solidFill>
                <a:effectLst/>
                <a:latin typeface="+mn-lt"/>
                <a:ea typeface="+mn-ea"/>
                <a:cs typeface="+mn-cs"/>
              </a:rPr>
              <a:t> May the king’s name endure forever;</a:t>
            </a:r>
          </a:p>
          <a:p>
            <a:r>
              <a:rPr lang="en-US" sz="1200" kern="1200" dirty="0">
                <a:solidFill>
                  <a:schemeClr val="tx1"/>
                </a:solidFill>
                <a:effectLst/>
                <a:latin typeface="+mn-lt"/>
                <a:ea typeface="+mn-ea"/>
                <a:cs typeface="+mn-cs"/>
              </a:rPr>
              <a:t>may it continue as long as the sun shines.</a:t>
            </a:r>
          </a:p>
          <a:p>
            <a:r>
              <a:rPr lang="en-US" sz="1200" kern="1200" dirty="0">
                <a:solidFill>
                  <a:schemeClr val="tx1"/>
                </a:solidFill>
                <a:effectLst/>
                <a:latin typeface="+mn-lt"/>
                <a:ea typeface="+mn-ea"/>
                <a:cs typeface="+mn-cs"/>
              </a:rPr>
              <a:t>May all nations be blessed through him</a:t>
            </a:r>
          </a:p>
          <a:p>
            <a:r>
              <a:rPr lang="en-US" sz="1200" kern="1200" dirty="0">
                <a:solidFill>
                  <a:schemeClr val="tx1"/>
                </a:solidFill>
                <a:effectLst/>
                <a:latin typeface="+mn-lt"/>
                <a:ea typeface="+mn-ea"/>
                <a:cs typeface="+mn-cs"/>
              </a:rPr>
              <a:t>and bring him praise.</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72:18</a:t>
            </a:r>
            <a:r>
              <a:rPr lang="en-US" sz="1200" kern="1200" dirty="0">
                <a:solidFill>
                  <a:schemeClr val="tx1"/>
                </a:solidFill>
                <a:effectLst/>
                <a:latin typeface="+mn-lt"/>
                <a:ea typeface="+mn-ea"/>
                <a:cs typeface="+mn-cs"/>
              </a:rPr>
              <a:t>    Praise the LORD God, the God of Israel,</a:t>
            </a:r>
          </a:p>
          <a:p>
            <a:r>
              <a:rPr lang="en-US" sz="1200" kern="1200" dirty="0">
                <a:solidFill>
                  <a:schemeClr val="tx1"/>
                </a:solidFill>
                <a:effectLst/>
                <a:latin typeface="+mn-lt"/>
                <a:ea typeface="+mn-ea"/>
                <a:cs typeface="+mn-cs"/>
              </a:rPr>
              <a:t>who alone does such wonderful things.</a:t>
            </a:r>
          </a:p>
          <a:p>
            <a:r>
              <a:rPr lang="en-US" sz="1200" b="1" kern="1200" baseline="30000" dirty="0">
                <a:solidFill>
                  <a:schemeClr val="tx1"/>
                </a:solidFill>
                <a:effectLst/>
                <a:latin typeface="+mn-lt"/>
                <a:ea typeface="+mn-ea"/>
                <a:cs typeface="+mn-cs"/>
              </a:rPr>
              <a:t>19</a:t>
            </a:r>
            <a:r>
              <a:rPr lang="en-US" sz="1200" kern="1200" dirty="0">
                <a:solidFill>
                  <a:schemeClr val="tx1"/>
                </a:solidFill>
                <a:effectLst/>
                <a:latin typeface="+mn-lt"/>
                <a:ea typeface="+mn-ea"/>
                <a:cs typeface="+mn-cs"/>
              </a:rPr>
              <a:t> Praise his glorious name forever!</a:t>
            </a:r>
          </a:p>
          <a:p>
            <a:r>
              <a:rPr lang="en-US" sz="1200" kern="1200" dirty="0">
                <a:solidFill>
                  <a:schemeClr val="tx1"/>
                </a:solidFill>
                <a:effectLst/>
                <a:latin typeface="+mn-lt"/>
                <a:ea typeface="+mn-ea"/>
                <a:cs typeface="+mn-cs"/>
              </a:rPr>
              <a:t>Let the whole earth be filled with his glory.</a:t>
            </a:r>
          </a:p>
          <a:p>
            <a:r>
              <a:rPr lang="en-US" sz="1200" kern="1200" dirty="0">
                <a:solidFill>
                  <a:schemeClr val="tx1"/>
                </a:solidFill>
                <a:effectLst/>
                <a:latin typeface="+mn-lt"/>
                <a:ea typeface="+mn-ea"/>
                <a:cs typeface="+mn-cs"/>
              </a:rPr>
              <a:t>Amen and amen!</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72:20</a:t>
            </a:r>
            <a:r>
              <a:rPr lang="en-US" sz="1200" kern="1200" dirty="0">
                <a:solidFill>
                  <a:schemeClr val="tx1"/>
                </a:solidFill>
                <a:effectLst/>
                <a:latin typeface="+mn-lt"/>
                <a:ea typeface="+mn-ea"/>
                <a:cs typeface="+mn-cs"/>
              </a:rPr>
              <a:t>    (This ends the prayers of David son of Jesse.)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96:1</a:t>
            </a:r>
            <a:r>
              <a:rPr lang="en-US" sz="1200" kern="1200" dirty="0">
                <a:solidFill>
                  <a:schemeClr val="tx1"/>
                </a:solidFill>
                <a:effectLst/>
                <a:latin typeface="+mn-lt"/>
                <a:ea typeface="+mn-ea"/>
                <a:cs typeface="+mn-cs"/>
              </a:rPr>
              <a:t>    Sing a new song to the LORD!</a:t>
            </a:r>
          </a:p>
          <a:p>
            <a:r>
              <a:rPr lang="en-US" sz="1200" kern="1200" dirty="0">
                <a:solidFill>
                  <a:schemeClr val="tx1"/>
                </a:solidFill>
                <a:effectLst/>
                <a:latin typeface="+mn-lt"/>
                <a:ea typeface="+mn-ea"/>
                <a:cs typeface="+mn-cs"/>
              </a:rPr>
              <a:t>Let the whole earth sing to the LORD!</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Sing to the LORD; praise his name.</a:t>
            </a:r>
          </a:p>
          <a:p>
            <a:r>
              <a:rPr lang="en-US" sz="1200" kern="1200" dirty="0">
                <a:solidFill>
                  <a:schemeClr val="tx1"/>
                </a:solidFill>
                <a:effectLst/>
                <a:latin typeface="+mn-lt"/>
                <a:ea typeface="+mn-ea"/>
                <a:cs typeface="+mn-cs"/>
              </a:rPr>
              <a:t>Each day proclaim the good news that he saves.</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Publish his glorious deeds among the nations.</a:t>
            </a:r>
          </a:p>
          <a:p>
            <a:r>
              <a:rPr lang="en-US" sz="1200" kern="1200" dirty="0">
                <a:solidFill>
                  <a:schemeClr val="tx1"/>
                </a:solidFill>
                <a:effectLst/>
                <a:latin typeface="+mn-lt"/>
                <a:ea typeface="+mn-ea"/>
                <a:cs typeface="+mn-cs"/>
              </a:rPr>
              <a:t>Tell everyone about the amazing things he does.</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Great is the LORD! He is most worthy of praise!</a:t>
            </a:r>
          </a:p>
          <a:p>
            <a:r>
              <a:rPr lang="en-US" sz="1200" kern="1200" dirty="0">
                <a:solidFill>
                  <a:schemeClr val="tx1"/>
                </a:solidFill>
                <a:effectLst/>
                <a:latin typeface="+mn-lt"/>
                <a:ea typeface="+mn-ea"/>
                <a:cs typeface="+mn-cs"/>
              </a:rPr>
              <a:t>He is to be feared above all gods.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The gods of other nations are mere idols,</a:t>
            </a:r>
          </a:p>
          <a:p>
            <a:r>
              <a:rPr lang="en-US" sz="1200" kern="1200" dirty="0">
                <a:solidFill>
                  <a:schemeClr val="tx1"/>
                </a:solidFill>
                <a:effectLst/>
                <a:latin typeface="+mn-lt"/>
                <a:ea typeface="+mn-ea"/>
                <a:cs typeface="+mn-cs"/>
              </a:rPr>
              <a:t>but the LORD made the heavens!</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Honor and majesty surround him;</a:t>
            </a:r>
          </a:p>
          <a:p>
            <a:r>
              <a:rPr lang="en-US" sz="1200" kern="1200" dirty="0">
                <a:solidFill>
                  <a:schemeClr val="tx1"/>
                </a:solidFill>
                <a:effectLst/>
                <a:latin typeface="+mn-lt"/>
                <a:ea typeface="+mn-ea"/>
                <a:cs typeface="+mn-cs"/>
              </a:rPr>
              <a:t>strength and beauty fill his sanctuary.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96:7</a:t>
            </a:r>
            <a:r>
              <a:rPr lang="en-US" sz="1200" kern="1200" dirty="0">
                <a:solidFill>
                  <a:schemeClr val="tx1"/>
                </a:solidFill>
                <a:effectLst/>
                <a:latin typeface="+mn-lt"/>
                <a:ea typeface="+mn-ea"/>
                <a:cs typeface="+mn-cs"/>
              </a:rPr>
              <a:t>    O nations of the world, recognize the LORD;</a:t>
            </a:r>
          </a:p>
          <a:p>
            <a:r>
              <a:rPr lang="en-US" sz="1200" kern="1200" dirty="0">
                <a:solidFill>
                  <a:schemeClr val="tx1"/>
                </a:solidFill>
                <a:effectLst/>
                <a:latin typeface="+mn-lt"/>
                <a:ea typeface="+mn-ea"/>
                <a:cs typeface="+mn-cs"/>
              </a:rPr>
              <a:t>recognize that the LORD is glorious and strong.</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Give to the LORD the glory he deserves!</a:t>
            </a:r>
          </a:p>
          <a:p>
            <a:r>
              <a:rPr lang="en-US" sz="1200" kern="1200" dirty="0">
                <a:solidFill>
                  <a:schemeClr val="tx1"/>
                </a:solidFill>
                <a:effectLst/>
                <a:latin typeface="+mn-lt"/>
                <a:ea typeface="+mn-ea"/>
                <a:cs typeface="+mn-cs"/>
              </a:rPr>
              <a:t>Bring your offering and come into his courts.</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Worship the LORD in all his holy splendor.</a:t>
            </a:r>
          </a:p>
          <a:p>
            <a:r>
              <a:rPr lang="en-US" sz="1200" kern="1200" dirty="0">
                <a:solidFill>
                  <a:schemeClr val="tx1"/>
                </a:solidFill>
                <a:effectLst/>
                <a:latin typeface="+mn-lt"/>
                <a:ea typeface="+mn-ea"/>
                <a:cs typeface="+mn-cs"/>
              </a:rPr>
              <a:t>Let all the earth tremble before him.</a:t>
            </a:r>
          </a:p>
          <a:p>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Tell all the nations, “The LORD reigns!”</a:t>
            </a:r>
          </a:p>
          <a:p>
            <a:r>
              <a:rPr lang="en-US" sz="1200" kern="1200" dirty="0">
                <a:solidFill>
                  <a:schemeClr val="tx1"/>
                </a:solidFill>
                <a:effectLst/>
                <a:latin typeface="+mn-lt"/>
                <a:ea typeface="+mn-ea"/>
                <a:cs typeface="+mn-cs"/>
              </a:rPr>
              <a:t>The world stands firm and cannot be shaken.</a:t>
            </a:r>
          </a:p>
          <a:p>
            <a:r>
              <a:rPr lang="en-US" sz="1200" kern="1200" dirty="0">
                <a:solidFill>
                  <a:schemeClr val="tx1"/>
                </a:solidFill>
                <a:effectLst/>
                <a:latin typeface="+mn-lt"/>
                <a:ea typeface="+mn-ea"/>
                <a:cs typeface="+mn-cs"/>
              </a:rPr>
              <a:t>He will judge all peoples fairly.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96:11</a:t>
            </a:r>
            <a:r>
              <a:rPr lang="en-US" sz="1200" kern="1200" dirty="0">
                <a:solidFill>
                  <a:schemeClr val="tx1"/>
                </a:solidFill>
                <a:effectLst/>
                <a:latin typeface="+mn-lt"/>
                <a:ea typeface="+mn-ea"/>
                <a:cs typeface="+mn-cs"/>
              </a:rPr>
              <a:t>    Let the heavens be glad, and the earth rejoice!</a:t>
            </a:r>
          </a:p>
          <a:p>
            <a:r>
              <a:rPr lang="en-US" sz="1200" kern="1200" dirty="0">
                <a:solidFill>
                  <a:schemeClr val="tx1"/>
                </a:solidFill>
                <a:effectLst/>
                <a:latin typeface="+mn-lt"/>
                <a:ea typeface="+mn-ea"/>
                <a:cs typeface="+mn-cs"/>
              </a:rPr>
              <a:t>Let the sea and everything in it shout his praise!</a:t>
            </a:r>
          </a:p>
          <a:p>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Let the fields and their crops burst out with joy!</a:t>
            </a:r>
          </a:p>
          <a:p>
            <a:r>
              <a:rPr lang="en-US" sz="1200" kern="1200" dirty="0">
                <a:solidFill>
                  <a:schemeClr val="tx1"/>
                </a:solidFill>
                <a:effectLst/>
                <a:latin typeface="+mn-lt"/>
                <a:ea typeface="+mn-ea"/>
                <a:cs typeface="+mn-cs"/>
              </a:rPr>
              <a:t>Let the trees of the forest sing for joy</a:t>
            </a:r>
          </a:p>
          <a:p>
            <a:r>
              <a:rPr lang="en-US" sz="1200" b="1" kern="1200" baseline="30000" dirty="0">
                <a:solidFill>
                  <a:schemeClr val="tx1"/>
                </a:solidFill>
                <a:effectLst/>
                <a:latin typeface="+mn-lt"/>
                <a:ea typeface="+mn-ea"/>
                <a:cs typeface="+mn-cs"/>
              </a:rPr>
              <a:t>13</a:t>
            </a:r>
            <a:r>
              <a:rPr lang="en-US" sz="1200" kern="1200" dirty="0">
                <a:solidFill>
                  <a:schemeClr val="tx1"/>
                </a:solidFill>
                <a:effectLst/>
                <a:latin typeface="+mn-lt"/>
                <a:ea typeface="+mn-ea"/>
                <a:cs typeface="+mn-cs"/>
              </a:rPr>
              <a:t> before the LORD, for he is coming!</a:t>
            </a:r>
          </a:p>
          <a:p>
            <a:r>
              <a:rPr lang="en-US" sz="1200" kern="1200" dirty="0">
                <a:solidFill>
                  <a:schemeClr val="tx1"/>
                </a:solidFill>
                <a:effectLst/>
                <a:latin typeface="+mn-lt"/>
                <a:ea typeface="+mn-ea"/>
                <a:cs typeface="+mn-cs"/>
              </a:rPr>
              <a:t>He is coming to judge the earth.</a:t>
            </a:r>
          </a:p>
          <a:p>
            <a:r>
              <a:rPr lang="en-US" sz="1200" kern="1200" dirty="0">
                <a:solidFill>
                  <a:schemeClr val="tx1"/>
                </a:solidFill>
                <a:effectLst/>
                <a:latin typeface="+mn-lt"/>
                <a:ea typeface="+mn-ea"/>
                <a:cs typeface="+mn-cs"/>
              </a:rPr>
              <a:t>He will judge the world with justice,</a:t>
            </a:r>
          </a:p>
          <a:p>
            <a:r>
              <a:rPr lang="en-US" sz="1200" kern="1200" dirty="0">
                <a:solidFill>
                  <a:schemeClr val="tx1"/>
                </a:solidFill>
                <a:effectLst/>
                <a:latin typeface="+mn-lt"/>
                <a:ea typeface="+mn-ea"/>
                <a:cs typeface="+mn-cs"/>
              </a:rPr>
              <a:t>and the nations with his truth.</a:t>
            </a:r>
          </a:p>
          <a:p>
            <a:endParaRPr lang="ar-SA" sz="1200" b="1"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2:1</a:t>
            </a:r>
            <a:r>
              <a:rPr lang="en-US" sz="1200" kern="1200" dirty="0">
                <a:solidFill>
                  <a:schemeClr val="tx1"/>
                </a:solidFill>
                <a:effectLst/>
                <a:latin typeface="+mn-lt"/>
                <a:ea typeface="+mn-ea"/>
                <a:cs typeface="+mn-cs"/>
              </a:rPr>
              <a:t>    This is a vision that Isaiah son of Amoz saw concerning Judah and Jerusalem: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2:2</a:t>
            </a:r>
            <a:r>
              <a:rPr lang="en-US" sz="1200" kern="1200" dirty="0">
                <a:solidFill>
                  <a:schemeClr val="tx1"/>
                </a:solidFill>
                <a:effectLst/>
                <a:latin typeface="+mn-lt"/>
                <a:ea typeface="+mn-ea"/>
                <a:cs typeface="+mn-cs"/>
              </a:rPr>
              <a:t>    In the last days, the mountain of the LORD’s house</a:t>
            </a:r>
          </a:p>
          <a:p>
            <a:r>
              <a:rPr lang="en-US" sz="1200" kern="1200" dirty="0">
                <a:solidFill>
                  <a:schemeClr val="tx1"/>
                </a:solidFill>
                <a:effectLst/>
                <a:latin typeface="+mn-lt"/>
                <a:ea typeface="+mn-ea"/>
                <a:cs typeface="+mn-cs"/>
              </a:rPr>
              <a:t>will be the highest of all—</a:t>
            </a:r>
          </a:p>
          <a:p>
            <a:r>
              <a:rPr lang="en-US" sz="1200" kern="1200" dirty="0">
                <a:solidFill>
                  <a:schemeClr val="tx1"/>
                </a:solidFill>
                <a:effectLst/>
                <a:latin typeface="+mn-lt"/>
                <a:ea typeface="+mn-ea"/>
                <a:cs typeface="+mn-cs"/>
              </a:rPr>
              <a:t>the most important place on earth.</a:t>
            </a:r>
          </a:p>
          <a:p>
            <a:r>
              <a:rPr lang="en-US" sz="1200" kern="1200" dirty="0">
                <a:solidFill>
                  <a:schemeClr val="tx1"/>
                </a:solidFill>
                <a:effectLst/>
                <a:latin typeface="+mn-lt"/>
                <a:ea typeface="+mn-ea"/>
                <a:cs typeface="+mn-cs"/>
              </a:rPr>
              <a:t>It will be raised above the other hills,</a:t>
            </a:r>
          </a:p>
          <a:p>
            <a:r>
              <a:rPr lang="en-US" sz="1200" kern="1200" dirty="0">
                <a:solidFill>
                  <a:schemeClr val="tx1"/>
                </a:solidFill>
                <a:effectLst/>
                <a:latin typeface="+mn-lt"/>
                <a:ea typeface="+mn-ea"/>
                <a:cs typeface="+mn-cs"/>
              </a:rPr>
              <a:t>and people from all over the world will stream there to worship.</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People from many nations will come and say,</a:t>
            </a:r>
          </a:p>
          <a:p>
            <a:r>
              <a:rPr lang="en-US" sz="1200" kern="1200" dirty="0">
                <a:solidFill>
                  <a:schemeClr val="tx1"/>
                </a:solidFill>
                <a:effectLst/>
                <a:latin typeface="+mn-lt"/>
                <a:ea typeface="+mn-ea"/>
                <a:cs typeface="+mn-cs"/>
              </a:rPr>
              <a:t>“Come, let us go up to the mountain of the LORD,</a:t>
            </a:r>
          </a:p>
          <a:p>
            <a:r>
              <a:rPr lang="en-US" sz="1200" kern="1200" dirty="0">
                <a:solidFill>
                  <a:schemeClr val="tx1"/>
                </a:solidFill>
                <a:effectLst/>
                <a:latin typeface="+mn-lt"/>
                <a:ea typeface="+mn-ea"/>
                <a:cs typeface="+mn-cs"/>
              </a:rPr>
              <a:t>to the house of Jacob’s God.</a:t>
            </a:r>
          </a:p>
          <a:p>
            <a:r>
              <a:rPr lang="en-US" sz="1200" kern="1200" dirty="0">
                <a:solidFill>
                  <a:schemeClr val="tx1"/>
                </a:solidFill>
                <a:effectLst/>
                <a:latin typeface="+mn-lt"/>
                <a:ea typeface="+mn-ea"/>
                <a:cs typeface="+mn-cs"/>
              </a:rPr>
              <a:t>There he will teach us his ways,</a:t>
            </a:r>
          </a:p>
          <a:p>
            <a:r>
              <a:rPr lang="en-US" sz="1200" kern="1200" dirty="0">
                <a:solidFill>
                  <a:schemeClr val="tx1"/>
                </a:solidFill>
                <a:effectLst/>
                <a:latin typeface="+mn-lt"/>
                <a:ea typeface="+mn-ea"/>
                <a:cs typeface="+mn-cs"/>
              </a:rPr>
              <a:t>and we will walk in his paths.”</a:t>
            </a:r>
          </a:p>
          <a:p>
            <a:r>
              <a:rPr lang="en-US" sz="1200" kern="1200" dirty="0">
                <a:solidFill>
                  <a:schemeClr val="tx1"/>
                </a:solidFill>
                <a:effectLst/>
                <a:latin typeface="+mn-lt"/>
                <a:ea typeface="+mn-ea"/>
                <a:cs typeface="+mn-cs"/>
              </a:rPr>
              <a:t>For the LORD’s teaching will go out from Zion;</a:t>
            </a:r>
          </a:p>
          <a:p>
            <a:r>
              <a:rPr lang="en-US" sz="1200" kern="1200" dirty="0">
                <a:solidFill>
                  <a:schemeClr val="tx1"/>
                </a:solidFill>
                <a:effectLst/>
                <a:latin typeface="+mn-lt"/>
                <a:ea typeface="+mn-ea"/>
                <a:cs typeface="+mn-cs"/>
              </a:rPr>
              <a:t>his word will go out from Jerusalem.</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The LORD will mediate between nations</a:t>
            </a:r>
          </a:p>
          <a:p>
            <a:r>
              <a:rPr lang="en-US" sz="1200" kern="1200" dirty="0">
                <a:solidFill>
                  <a:schemeClr val="tx1"/>
                </a:solidFill>
                <a:effectLst/>
                <a:latin typeface="+mn-lt"/>
                <a:ea typeface="+mn-ea"/>
                <a:cs typeface="+mn-cs"/>
              </a:rPr>
              <a:t>and will settle international disputes.</a:t>
            </a:r>
          </a:p>
          <a:p>
            <a:r>
              <a:rPr lang="en-US" sz="1200" kern="1200" dirty="0">
                <a:solidFill>
                  <a:schemeClr val="tx1"/>
                </a:solidFill>
                <a:effectLst/>
                <a:latin typeface="+mn-lt"/>
                <a:ea typeface="+mn-ea"/>
                <a:cs typeface="+mn-cs"/>
              </a:rPr>
              <a:t>They will hammer their swords into plowshares</a:t>
            </a:r>
          </a:p>
          <a:p>
            <a:r>
              <a:rPr lang="en-US" sz="1200" kern="1200" dirty="0">
                <a:solidFill>
                  <a:schemeClr val="tx1"/>
                </a:solidFill>
                <a:effectLst/>
                <a:latin typeface="+mn-lt"/>
                <a:ea typeface="+mn-ea"/>
                <a:cs typeface="+mn-cs"/>
              </a:rPr>
              <a:t>and their spears into pruning hooks.</a:t>
            </a:r>
          </a:p>
          <a:p>
            <a:r>
              <a:rPr lang="en-US" sz="1200" kern="1200" dirty="0">
                <a:solidFill>
                  <a:schemeClr val="tx1"/>
                </a:solidFill>
                <a:effectLst/>
                <a:latin typeface="+mn-lt"/>
                <a:ea typeface="+mn-ea"/>
                <a:cs typeface="+mn-cs"/>
              </a:rPr>
              <a:t>Nation will no longer fight against nation,</a:t>
            </a:r>
          </a:p>
          <a:p>
            <a:r>
              <a:rPr lang="en-US" sz="1200" kern="1200" dirty="0">
                <a:solidFill>
                  <a:schemeClr val="tx1"/>
                </a:solidFill>
                <a:effectLst/>
                <a:latin typeface="+mn-lt"/>
                <a:ea typeface="+mn-ea"/>
                <a:cs typeface="+mn-cs"/>
              </a:rPr>
              <a:t>nor train for war anymore.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2:5</a:t>
            </a:r>
            <a:r>
              <a:rPr lang="en-US" sz="1200" kern="1200" dirty="0">
                <a:solidFill>
                  <a:schemeClr val="tx1"/>
                </a:solidFill>
                <a:effectLst/>
                <a:latin typeface="+mn-lt"/>
                <a:ea typeface="+mn-ea"/>
                <a:cs typeface="+mn-cs"/>
              </a:rPr>
              <a:t>    Come, descendants of Jacob,</a:t>
            </a:r>
          </a:p>
          <a:p>
            <a:r>
              <a:rPr lang="en-US" sz="1200" kern="1200" dirty="0">
                <a:solidFill>
                  <a:schemeClr val="tx1"/>
                </a:solidFill>
                <a:effectLst/>
                <a:latin typeface="+mn-lt"/>
                <a:ea typeface="+mn-ea"/>
                <a:cs typeface="+mn-cs"/>
              </a:rPr>
              <a:t>let us walk in the light of the LORD!</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For the LORD has rejected his people,</a:t>
            </a:r>
          </a:p>
          <a:p>
            <a:r>
              <a:rPr lang="en-US" sz="1200" kern="1200" dirty="0">
                <a:solidFill>
                  <a:schemeClr val="tx1"/>
                </a:solidFill>
                <a:effectLst/>
                <a:latin typeface="+mn-lt"/>
                <a:ea typeface="+mn-ea"/>
                <a:cs typeface="+mn-cs"/>
              </a:rPr>
              <a:t>the descendants of Jacob,</a:t>
            </a:r>
          </a:p>
          <a:p>
            <a:r>
              <a:rPr lang="en-US" sz="1200" kern="1200" dirty="0">
                <a:solidFill>
                  <a:schemeClr val="tx1"/>
                </a:solidFill>
                <a:effectLst/>
                <a:latin typeface="+mn-lt"/>
                <a:ea typeface="+mn-ea"/>
                <a:cs typeface="+mn-cs"/>
              </a:rPr>
              <a:t>because they have filled their land with practices from the East</a:t>
            </a:r>
          </a:p>
          <a:p>
            <a:r>
              <a:rPr lang="en-US" sz="1200" kern="1200" dirty="0">
                <a:solidFill>
                  <a:schemeClr val="tx1"/>
                </a:solidFill>
                <a:effectLst/>
                <a:latin typeface="+mn-lt"/>
                <a:ea typeface="+mn-ea"/>
                <a:cs typeface="+mn-cs"/>
              </a:rPr>
              <a:t>and with sorcerers, as the Philistines do.</a:t>
            </a:r>
          </a:p>
          <a:p>
            <a:r>
              <a:rPr lang="en-US" sz="1200" kern="1200" dirty="0">
                <a:solidFill>
                  <a:schemeClr val="tx1"/>
                </a:solidFill>
                <a:effectLst/>
                <a:latin typeface="+mn-lt"/>
                <a:ea typeface="+mn-ea"/>
                <a:cs typeface="+mn-cs"/>
              </a:rPr>
              <a:t>They have made alliances with pagans.</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Israel is full of silver and gold;</a:t>
            </a:r>
          </a:p>
          <a:p>
            <a:r>
              <a:rPr lang="en-US" sz="1200" kern="1200" dirty="0">
                <a:solidFill>
                  <a:schemeClr val="tx1"/>
                </a:solidFill>
                <a:effectLst/>
                <a:latin typeface="+mn-lt"/>
                <a:ea typeface="+mn-ea"/>
                <a:cs typeface="+mn-cs"/>
              </a:rPr>
              <a:t>there is no end to its treasures.</a:t>
            </a:r>
          </a:p>
          <a:p>
            <a:r>
              <a:rPr lang="en-US" sz="1200" kern="1200" dirty="0">
                <a:solidFill>
                  <a:schemeClr val="tx1"/>
                </a:solidFill>
                <a:effectLst/>
                <a:latin typeface="+mn-lt"/>
                <a:ea typeface="+mn-ea"/>
                <a:cs typeface="+mn-cs"/>
              </a:rPr>
              <a:t>Their land is full of warhorses;</a:t>
            </a:r>
          </a:p>
          <a:p>
            <a:r>
              <a:rPr lang="en-US" sz="1200" kern="1200" dirty="0">
                <a:solidFill>
                  <a:schemeClr val="tx1"/>
                </a:solidFill>
                <a:effectLst/>
                <a:latin typeface="+mn-lt"/>
                <a:ea typeface="+mn-ea"/>
                <a:cs typeface="+mn-cs"/>
              </a:rPr>
              <a:t>there is no end to its chariots.</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Their land is full of idols;</a:t>
            </a:r>
          </a:p>
          <a:p>
            <a:r>
              <a:rPr lang="en-US" sz="1200" kern="1200" dirty="0">
                <a:solidFill>
                  <a:schemeClr val="tx1"/>
                </a:solidFill>
                <a:effectLst/>
                <a:latin typeface="+mn-lt"/>
                <a:ea typeface="+mn-ea"/>
                <a:cs typeface="+mn-cs"/>
              </a:rPr>
              <a:t>the people worship things they have made</a:t>
            </a:r>
          </a:p>
          <a:p>
            <a:r>
              <a:rPr lang="en-US" sz="1200" kern="1200" dirty="0">
                <a:solidFill>
                  <a:schemeClr val="tx1"/>
                </a:solidFill>
                <a:effectLst/>
                <a:latin typeface="+mn-lt"/>
                <a:ea typeface="+mn-ea"/>
                <a:cs typeface="+mn-cs"/>
              </a:rPr>
              <a:t>with their own hands.</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So now they will be humbled,</a:t>
            </a:r>
          </a:p>
          <a:p>
            <a:r>
              <a:rPr lang="en-US" sz="1200" kern="1200" dirty="0">
                <a:solidFill>
                  <a:schemeClr val="tx1"/>
                </a:solidFill>
                <a:effectLst/>
                <a:latin typeface="+mn-lt"/>
                <a:ea typeface="+mn-ea"/>
                <a:cs typeface="+mn-cs"/>
              </a:rPr>
              <a:t>and all will be brought low—</a:t>
            </a:r>
          </a:p>
          <a:p>
            <a:r>
              <a:rPr lang="en-US" sz="1200" kern="1200" dirty="0">
                <a:solidFill>
                  <a:schemeClr val="tx1"/>
                </a:solidFill>
                <a:effectLst/>
                <a:latin typeface="+mn-lt"/>
                <a:ea typeface="+mn-ea"/>
                <a:cs typeface="+mn-cs"/>
              </a:rPr>
              <a:t>do not forgive them.</a:t>
            </a:r>
          </a:p>
          <a:p>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Crawl into caves in the rocks.</a:t>
            </a:r>
          </a:p>
          <a:p>
            <a:r>
              <a:rPr lang="en-US" sz="1200" kern="1200" dirty="0">
                <a:solidFill>
                  <a:schemeClr val="tx1"/>
                </a:solidFill>
                <a:effectLst/>
                <a:latin typeface="+mn-lt"/>
                <a:ea typeface="+mn-ea"/>
                <a:cs typeface="+mn-cs"/>
              </a:rPr>
              <a:t>Hide in the dust</a:t>
            </a:r>
          </a:p>
          <a:p>
            <a:r>
              <a:rPr lang="en-US" sz="1200" kern="1200" dirty="0">
                <a:solidFill>
                  <a:schemeClr val="tx1"/>
                </a:solidFill>
                <a:effectLst/>
                <a:latin typeface="+mn-lt"/>
                <a:ea typeface="+mn-ea"/>
                <a:cs typeface="+mn-cs"/>
              </a:rPr>
              <a:t>from the terror of the LORD</a:t>
            </a:r>
          </a:p>
          <a:p>
            <a:r>
              <a:rPr lang="en-US" sz="1200" kern="1200" dirty="0">
                <a:solidFill>
                  <a:schemeClr val="tx1"/>
                </a:solidFill>
                <a:effectLst/>
                <a:latin typeface="+mn-lt"/>
                <a:ea typeface="+mn-ea"/>
                <a:cs typeface="+mn-cs"/>
              </a:rPr>
              <a:t>and the glory of his majesty.</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Human pride will be brought down,</a:t>
            </a:r>
          </a:p>
          <a:p>
            <a:r>
              <a:rPr lang="en-US" sz="1200" kern="1200" dirty="0">
                <a:solidFill>
                  <a:schemeClr val="tx1"/>
                </a:solidFill>
                <a:effectLst/>
                <a:latin typeface="+mn-lt"/>
                <a:ea typeface="+mn-ea"/>
                <a:cs typeface="+mn-cs"/>
              </a:rPr>
              <a:t>and human arrogance will be humbled.</a:t>
            </a:r>
          </a:p>
          <a:p>
            <a:r>
              <a:rPr lang="en-US" sz="1200" kern="1200" dirty="0">
                <a:solidFill>
                  <a:schemeClr val="tx1"/>
                </a:solidFill>
                <a:effectLst/>
                <a:latin typeface="+mn-lt"/>
                <a:ea typeface="+mn-ea"/>
                <a:cs typeface="+mn-cs"/>
              </a:rPr>
              <a:t>Only the LORD will be exalted</a:t>
            </a:r>
          </a:p>
          <a:p>
            <a:r>
              <a:rPr lang="en-US" sz="1200" kern="1200" dirty="0">
                <a:solidFill>
                  <a:schemeClr val="tx1"/>
                </a:solidFill>
                <a:effectLst/>
                <a:latin typeface="+mn-lt"/>
                <a:ea typeface="+mn-ea"/>
                <a:cs typeface="+mn-cs"/>
              </a:rPr>
              <a:t>on that day of judgment.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2:12</a:t>
            </a:r>
            <a:r>
              <a:rPr lang="en-US" sz="1200" kern="1200" dirty="0">
                <a:solidFill>
                  <a:schemeClr val="tx1"/>
                </a:solidFill>
                <a:effectLst/>
                <a:latin typeface="+mn-lt"/>
                <a:ea typeface="+mn-ea"/>
                <a:cs typeface="+mn-cs"/>
              </a:rPr>
              <a:t>    For the LORD of Heaven’s Armies</a:t>
            </a:r>
          </a:p>
          <a:p>
            <a:r>
              <a:rPr lang="en-US" sz="1200" kern="1200" dirty="0">
                <a:solidFill>
                  <a:schemeClr val="tx1"/>
                </a:solidFill>
                <a:effectLst/>
                <a:latin typeface="+mn-lt"/>
                <a:ea typeface="+mn-ea"/>
                <a:cs typeface="+mn-cs"/>
              </a:rPr>
              <a:t>has a day of reckoning.</a:t>
            </a:r>
          </a:p>
          <a:p>
            <a:r>
              <a:rPr lang="en-US" sz="1200" kern="1200" dirty="0">
                <a:solidFill>
                  <a:schemeClr val="tx1"/>
                </a:solidFill>
                <a:effectLst/>
                <a:latin typeface="+mn-lt"/>
                <a:ea typeface="+mn-ea"/>
                <a:cs typeface="+mn-cs"/>
              </a:rPr>
              <a:t>He will punish the proud and mighty</a:t>
            </a:r>
          </a:p>
          <a:p>
            <a:r>
              <a:rPr lang="en-US" sz="1200" kern="1200" dirty="0">
                <a:solidFill>
                  <a:schemeClr val="tx1"/>
                </a:solidFill>
                <a:effectLst/>
                <a:latin typeface="+mn-lt"/>
                <a:ea typeface="+mn-ea"/>
                <a:cs typeface="+mn-cs"/>
              </a:rPr>
              <a:t>and bring down everything that is exalted.</a:t>
            </a:r>
          </a:p>
          <a:p>
            <a:r>
              <a:rPr lang="en-US" sz="1200" b="1" kern="1200" baseline="30000" dirty="0">
                <a:solidFill>
                  <a:schemeClr val="tx1"/>
                </a:solidFill>
                <a:effectLst/>
                <a:latin typeface="+mn-lt"/>
                <a:ea typeface="+mn-ea"/>
                <a:cs typeface="+mn-cs"/>
              </a:rPr>
              <a:t>13</a:t>
            </a:r>
            <a:r>
              <a:rPr lang="en-US" sz="1200" kern="1200" dirty="0">
                <a:solidFill>
                  <a:schemeClr val="tx1"/>
                </a:solidFill>
                <a:effectLst/>
                <a:latin typeface="+mn-lt"/>
                <a:ea typeface="+mn-ea"/>
                <a:cs typeface="+mn-cs"/>
              </a:rPr>
              <a:t> He will cut down the tall cedars of Lebanon</a:t>
            </a:r>
          </a:p>
          <a:p>
            <a:r>
              <a:rPr lang="en-US" sz="1200" kern="1200" dirty="0">
                <a:solidFill>
                  <a:schemeClr val="tx1"/>
                </a:solidFill>
                <a:effectLst/>
                <a:latin typeface="+mn-lt"/>
                <a:ea typeface="+mn-ea"/>
                <a:cs typeface="+mn-cs"/>
              </a:rPr>
              <a:t>and all the mighty oaks of Bashan.</a:t>
            </a:r>
          </a:p>
          <a:p>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He will level all the high mountains</a:t>
            </a:r>
          </a:p>
          <a:p>
            <a:r>
              <a:rPr lang="en-US" sz="1200" kern="1200" dirty="0">
                <a:solidFill>
                  <a:schemeClr val="tx1"/>
                </a:solidFill>
                <a:effectLst/>
                <a:latin typeface="+mn-lt"/>
                <a:ea typeface="+mn-ea"/>
                <a:cs typeface="+mn-cs"/>
              </a:rPr>
              <a:t>and all the lofty hills.</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He will break down every high tower</a:t>
            </a:r>
          </a:p>
          <a:p>
            <a:r>
              <a:rPr lang="en-US" sz="1200" kern="1200" dirty="0">
                <a:solidFill>
                  <a:schemeClr val="tx1"/>
                </a:solidFill>
                <a:effectLst/>
                <a:latin typeface="+mn-lt"/>
                <a:ea typeface="+mn-ea"/>
                <a:cs typeface="+mn-cs"/>
              </a:rPr>
              <a:t>and every fortified wall.</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He will destroy all the great trading ships</a:t>
            </a:r>
          </a:p>
          <a:p>
            <a:r>
              <a:rPr lang="en-US" sz="1200" kern="1200" dirty="0">
                <a:solidFill>
                  <a:schemeClr val="tx1"/>
                </a:solidFill>
                <a:effectLst/>
                <a:latin typeface="+mn-lt"/>
                <a:ea typeface="+mn-ea"/>
                <a:cs typeface="+mn-cs"/>
              </a:rPr>
              <a:t>and every magnificent vessel.</a:t>
            </a:r>
          </a:p>
          <a:p>
            <a:r>
              <a:rPr lang="en-US" sz="1200" b="1" kern="1200" baseline="30000" dirty="0">
                <a:solidFill>
                  <a:schemeClr val="tx1"/>
                </a:solidFill>
                <a:effectLst/>
                <a:latin typeface="+mn-lt"/>
                <a:ea typeface="+mn-ea"/>
                <a:cs typeface="+mn-cs"/>
              </a:rPr>
              <a:t>17</a:t>
            </a:r>
            <a:r>
              <a:rPr lang="en-US" sz="1200" kern="1200" dirty="0">
                <a:solidFill>
                  <a:schemeClr val="tx1"/>
                </a:solidFill>
                <a:effectLst/>
                <a:latin typeface="+mn-lt"/>
                <a:ea typeface="+mn-ea"/>
                <a:cs typeface="+mn-cs"/>
              </a:rPr>
              <a:t> Human pride will be humbled,</a:t>
            </a:r>
          </a:p>
          <a:p>
            <a:r>
              <a:rPr lang="en-US" sz="1200" kern="1200" dirty="0">
                <a:solidFill>
                  <a:schemeClr val="tx1"/>
                </a:solidFill>
                <a:effectLst/>
                <a:latin typeface="+mn-lt"/>
                <a:ea typeface="+mn-ea"/>
                <a:cs typeface="+mn-cs"/>
              </a:rPr>
              <a:t>and human arrogance will be brought down.</a:t>
            </a:r>
          </a:p>
          <a:p>
            <a:r>
              <a:rPr lang="en-US" sz="1200" kern="1200" dirty="0">
                <a:solidFill>
                  <a:schemeClr val="tx1"/>
                </a:solidFill>
                <a:effectLst/>
                <a:latin typeface="+mn-lt"/>
                <a:ea typeface="+mn-ea"/>
                <a:cs typeface="+mn-cs"/>
              </a:rPr>
              <a:t>Only the LORD will be exalted</a:t>
            </a:r>
          </a:p>
          <a:p>
            <a:r>
              <a:rPr lang="en-US" sz="1200" kern="1200" dirty="0">
                <a:solidFill>
                  <a:schemeClr val="tx1"/>
                </a:solidFill>
                <a:effectLst/>
                <a:latin typeface="+mn-lt"/>
                <a:ea typeface="+mn-ea"/>
                <a:cs typeface="+mn-cs"/>
              </a:rPr>
              <a:t>on that day of judgment.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2:18</a:t>
            </a:r>
            <a:r>
              <a:rPr lang="en-US" sz="1200" kern="1200" dirty="0">
                <a:solidFill>
                  <a:schemeClr val="tx1"/>
                </a:solidFill>
                <a:effectLst/>
                <a:latin typeface="+mn-lt"/>
                <a:ea typeface="+mn-ea"/>
                <a:cs typeface="+mn-cs"/>
              </a:rPr>
              <a:t>    Idols will completely disappear.</a:t>
            </a:r>
          </a:p>
          <a:p>
            <a:r>
              <a:rPr lang="en-US" sz="1200" b="1" kern="1200" baseline="30000" dirty="0">
                <a:solidFill>
                  <a:schemeClr val="tx1"/>
                </a:solidFill>
                <a:effectLst/>
                <a:latin typeface="+mn-lt"/>
                <a:ea typeface="+mn-ea"/>
                <a:cs typeface="+mn-cs"/>
              </a:rPr>
              <a:t>19</a:t>
            </a:r>
            <a:r>
              <a:rPr lang="en-US" sz="1200" kern="1200" dirty="0">
                <a:solidFill>
                  <a:schemeClr val="tx1"/>
                </a:solidFill>
                <a:effectLst/>
                <a:latin typeface="+mn-lt"/>
                <a:ea typeface="+mn-ea"/>
                <a:cs typeface="+mn-cs"/>
              </a:rPr>
              <a:t> When the LORD rises to shake the earth,</a:t>
            </a:r>
          </a:p>
          <a:p>
            <a:r>
              <a:rPr lang="en-US" sz="1200" kern="1200" dirty="0">
                <a:solidFill>
                  <a:schemeClr val="tx1"/>
                </a:solidFill>
                <a:effectLst/>
                <a:latin typeface="+mn-lt"/>
                <a:ea typeface="+mn-ea"/>
                <a:cs typeface="+mn-cs"/>
              </a:rPr>
              <a:t>his enemies will crawl into holes in the ground.</a:t>
            </a:r>
          </a:p>
          <a:p>
            <a:r>
              <a:rPr lang="en-US" sz="1200" kern="1200" dirty="0">
                <a:solidFill>
                  <a:schemeClr val="tx1"/>
                </a:solidFill>
                <a:effectLst/>
                <a:latin typeface="+mn-lt"/>
                <a:ea typeface="+mn-ea"/>
                <a:cs typeface="+mn-cs"/>
              </a:rPr>
              <a:t>They will hide in caves in the rocks</a:t>
            </a:r>
          </a:p>
          <a:p>
            <a:r>
              <a:rPr lang="en-US" sz="1200" kern="1200" dirty="0">
                <a:solidFill>
                  <a:schemeClr val="tx1"/>
                </a:solidFill>
                <a:effectLst/>
                <a:latin typeface="+mn-lt"/>
                <a:ea typeface="+mn-ea"/>
                <a:cs typeface="+mn-cs"/>
              </a:rPr>
              <a:t>from the terror of the LORD</a:t>
            </a:r>
          </a:p>
          <a:p>
            <a:r>
              <a:rPr lang="en-US" sz="1200" kern="1200" dirty="0">
                <a:solidFill>
                  <a:schemeClr val="tx1"/>
                </a:solidFill>
                <a:effectLst/>
                <a:latin typeface="+mn-lt"/>
                <a:ea typeface="+mn-ea"/>
                <a:cs typeface="+mn-cs"/>
              </a:rPr>
              <a:t>and the glory of his majesty.</a:t>
            </a:r>
          </a:p>
          <a:p>
            <a:r>
              <a:rPr lang="en-US" sz="1200" b="1" kern="1200" baseline="30000" dirty="0">
                <a:solidFill>
                  <a:schemeClr val="tx1"/>
                </a:solidFill>
                <a:effectLst/>
                <a:latin typeface="+mn-lt"/>
                <a:ea typeface="+mn-ea"/>
                <a:cs typeface="+mn-cs"/>
              </a:rPr>
              <a:t>20</a:t>
            </a:r>
            <a:r>
              <a:rPr lang="en-US" sz="1200" kern="1200" dirty="0">
                <a:solidFill>
                  <a:schemeClr val="tx1"/>
                </a:solidFill>
                <a:effectLst/>
                <a:latin typeface="+mn-lt"/>
                <a:ea typeface="+mn-ea"/>
                <a:cs typeface="+mn-cs"/>
              </a:rPr>
              <a:t> On that day of judgment they will abandon the gold and silver idols</a:t>
            </a:r>
          </a:p>
          <a:p>
            <a:r>
              <a:rPr lang="en-US" sz="1200" kern="1200" dirty="0">
                <a:solidFill>
                  <a:schemeClr val="tx1"/>
                </a:solidFill>
                <a:effectLst/>
                <a:latin typeface="+mn-lt"/>
                <a:ea typeface="+mn-ea"/>
                <a:cs typeface="+mn-cs"/>
              </a:rPr>
              <a:t>they made for themselves to worship.</a:t>
            </a:r>
          </a:p>
          <a:p>
            <a:r>
              <a:rPr lang="en-US" sz="1200" kern="1200" dirty="0">
                <a:solidFill>
                  <a:schemeClr val="tx1"/>
                </a:solidFill>
                <a:effectLst/>
                <a:latin typeface="+mn-lt"/>
                <a:ea typeface="+mn-ea"/>
                <a:cs typeface="+mn-cs"/>
              </a:rPr>
              <a:t>They will leave their gods to the rodents and bats,</a:t>
            </a:r>
          </a:p>
          <a:p>
            <a:r>
              <a:rPr lang="en-US" sz="1200" b="1" kern="1200" baseline="30000" dirty="0">
                <a:solidFill>
                  <a:schemeClr val="tx1"/>
                </a:solidFill>
                <a:effectLst/>
                <a:latin typeface="+mn-lt"/>
                <a:ea typeface="+mn-ea"/>
                <a:cs typeface="+mn-cs"/>
              </a:rPr>
              <a:t>21</a:t>
            </a:r>
            <a:r>
              <a:rPr lang="en-US" sz="1200" kern="1200" dirty="0">
                <a:solidFill>
                  <a:schemeClr val="tx1"/>
                </a:solidFill>
                <a:effectLst/>
                <a:latin typeface="+mn-lt"/>
                <a:ea typeface="+mn-ea"/>
                <a:cs typeface="+mn-cs"/>
              </a:rPr>
              <a:t> while they crawl away into caverns</a:t>
            </a:r>
          </a:p>
          <a:p>
            <a:r>
              <a:rPr lang="en-US" sz="1200" kern="1200" dirty="0">
                <a:solidFill>
                  <a:schemeClr val="tx1"/>
                </a:solidFill>
                <a:effectLst/>
                <a:latin typeface="+mn-lt"/>
                <a:ea typeface="+mn-ea"/>
                <a:cs typeface="+mn-cs"/>
              </a:rPr>
              <a:t>and hide among the jagged rocks in the cliffs.</a:t>
            </a:r>
          </a:p>
          <a:p>
            <a:r>
              <a:rPr lang="en-US" sz="1200" kern="1200" dirty="0">
                <a:solidFill>
                  <a:schemeClr val="tx1"/>
                </a:solidFill>
                <a:effectLst/>
                <a:latin typeface="+mn-lt"/>
                <a:ea typeface="+mn-ea"/>
                <a:cs typeface="+mn-cs"/>
              </a:rPr>
              <a:t>They will try to escape the terror of the LORD</a:t>
            </a:r>
          </a:p>
          <a:p>
            <a:r>
              <a:rPr lang="en-US" sz="1200" kern="1200" dirty="0">
                <a:solidFill>
                  <a:schemeClr val="tx1"/>
                </a:solidFill>
                <a:effectLst/>
                <a:latin typeface="+mn-lt"/>
                <a:ea typeface="+mn-ea"/>
                <a:cs typeface="+mn-cs"/>
              </a:rPr>
              <a:t>and the glory of his majesty</a:t>
            </a:r>
          </a:p>
          <a:p>
            <a:r>
              <a:rPr lang="en-US" sz="1200" kern="1200" dirty="0">
                <a:solidFill>
                  <a:schemeClr val="tx1"/>
                </a:solidFill>
                <a:effectLst/>
                <a:latin typeface="+mn-lt"/>
                <a:ea typeface="+mn-ea"/>
                <a:cs typeface="+mn-cs"/>
              </a:rPr>
              <a:t>as he rises to shake the earth.</a:t>
            </a:r>
          </a:p>
          <a:p>
            <a:r>
              <a:rPr lang="en-US" sz="1200" b="1" kern="1200" baseline="30000" dirty="0">
                <a:solidFill>
                  <a:schemeClr val="tx1"/>
                </a:solidFill>
                <a:effectLst/>
                <a:latin typeface="+mn-lt"/>
                <a:ea typeface="+mn-ea"/>
                <a:cs typeface="+mn-cs"/>
              </a:rPr>
              <a:t>22</a:t>
            </a:r>
            <a:r>
              <a:rPr lang="en-US" sz="1200" kern="1200" dirty="0">
                <a:solidFill>
                  <a:schemeClr val="tx1"/>
                </a:solidFill>
                <a:effectLst/>
                <a:latin typeface="+mn-lt"/>
                <a:ea typeface="+mn-ea"/>
                <a:cs typeface="+mn-cs"/>
              </a:rPr>
              <a:t> Don’t put your trust in mere humans.</a:t>
            </a:r>
          </a:p>
          <a:p>
            <a:r>
              <a:rPr lang="en-US" sz="1200" kern="1200" dirty="0">
                <a:solidFill>
                  <a:schemeClr val="tx1"/>
                </a:solidFill>
                <a:effectLst/>
                <a:latin typeface="+mn-lt"/>
                <a:ea typeface="+mn-ea"/>
                <a:cs typeface="+mn-cs"/>
              </a:rPr>
              <a:t>They are as frail as breath.</a:t>
            </a:r>
          </a:p>
          <a:p>
            <a:r>
              <a:rPr lang="en-US" sz="1200" kern="1200" dirty="0">
                <a:solidFill>
                  <a:schemeClr val="tx1"/>
                </a:solidFill>
                <a:effectLst/>
                <a:latin typeface="+mn-lt"/>
                <a:ea typeface="+mn-ea"/>
                <a:cs typeface="+mn-cs"/>
              </a:rPr>
              <a:t>What good are they?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9:6</a:t>
            </a:r>
            <a:r>
              <a:rPr lang="en-US" sz="1200" kern="1200" dirty="0">
                <a:solidFill>
                  <a:schemeClr val="tx1"/>
                </a:solidFill>
                <a:effectLst/>
                <a:latin typeface="+mn-lt"/>
                <a:ea typeface="+mn-ea"/>
                <a:cs typeface="+mn-cs"/>
              </a:rPr>
              <a:t>    For a child is born to us,</a:t>
            </a:r>
          </a:p>
          <a:p>
            <a:r>
              <a:rPr lang="en-US" sz="1200" kern="1200" dirty="0">
                <a:solidFill>
                  <a:schemeClr val="tx1"/>
                </a:solidFill>
                <a:effectLst/>
                <a:latin typeface="+mn-lt"/>
                <a:ea typeface="+mn-ea"/>
                <a:cs typeface="+mn-cs"/>
              </a:rPr>
              <a:t>a son is given to us.</a:t>
            </a:r>
          </a:p>
          <a:p>
            <a:r>
              <a:rPr lang="en-US" sz="1200" kern="1200" dirty="0">
                <a:solidFill>
                  <a:schemeClr val="tx1"/>
                </a:solidFill>
                <a:effectLst/>
                <a:latin typeface="+mn-lt"/>
                <a:ea typeface="+mn-ea"/>
                <a:cs typeface="+mn-cs"/>
              </a:rPr>
              <a:t>The government will rest on his shoulders.</a:t>
            </a:r>
          </a:p>
          <a:p>
            <a:r>
              <a:rPr lang="en-US" sz="1200" kern="1200" dirty="0">
                <a:solidFill>
                  <a:schemeClr val="tx1"/>
                </a:solidFill>
                <a:effectLst/>
                <a:latin typeface="+mn-lt"/>
                <a:ea typeface="+mn-ea"/>
                <a:cs typeface="+mn-cs"/>
              </a:rPr>
              <a:t>And he will be called:</a:t>
            </a:r>
          </a:p>
          <a:p>
            <a:r>
              <a:rPr lang="en-US" sz="1200" kern="1200" dirty="0">
                <a:solidFill>
                  <a:schemeClr val="tx1"/>
                </a:solidFill>
                <a:effectLst/>
                <a:latin typeface="+mn-lt"/>
                <a:ea typeface="+mn-ea"/>
                <a:cs typeface="+mn-cs"/>
              </a:rPr>
              <a:t>Wonderful Counselor, Mighty God,</a:t>
            </a:r>
          </a:p>
          <a:p>
            <a:r>
              <a:rPr lang="en-US" sz="1200" kern="1200" dirty="0">
                <a:solidFill>
                  <a:schemeClr val="tx1"/>
                </a:solidFill>
                <a:effectLst/>
                <a:latin typeface="+mn-lt"/>
                <a:ea typeface="+mn-ea"/>
                <a:cs typeface="+mn-cs"/>
              </a:rPr>
              <a:t>Everlasting Father, Prince of Peace.</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His government and its peace</a:t>
            </a:r>
          </a:p>
          <a:p>
            <a:r>
              <a:rPr lang="en-US" sz="1200" kern="1200" dirty="0">
                <a:solidFill>
                  <a:schemeClr val="tx1"/>
                </a:solidFill>
                <a:effectLst/>
                <a:latin typeface="+mn-lt"/>
                <a:ea typeface="+mn-ea"/>
                <a:cs typeface="+mn-cs"/>
              </a:rPr>
              <a:t>will never end.</a:t>
            </a:r>
          </a:p>
          <a:p>
            <a:r>
              <a:rPr lang="en-US" sz="1200" kern="1200" dirty="0">
                <a:solidFill>
                  <a:schemeClr val="tx1"/>
                </a:solidFill>
                <a:effectLst/>
                <a:latin typeface="+mn-lt"/>
                <a:ea typeface="+mn-ea"/>
                <a:cs typeface="+mn-cs"/>
              </a:rPr>
              <a:t>He will rule with fairness and justice from the throne of his ancestor David</a:t>
            </a:r>
          </a:p>
          <a:p>
            <a:r>
              <a:rPr lang="en-US" sz="1200" kern="1200" dirty="0">
                <a:solidFill>
                  <a:schemeClr val="tx1"/>
                </a:solidFill>
                <a:effectLst/>
                <a:latin typeface="+mn-lt"/>
                <a:ea typeface="+mn-ea"/>
                <a:cs typeface="+mn-cs"/>
              </a:rPr>
              <a:t>for all eternity.</a:t>
            </a:r>
          </a:p>
          <a:p>
            <a:r>
              <a:rPr lang="en-US" sz="1200" kern="1200" dirty="0">
                <a:solidFill>
                  <a:schemeClr val="tx1"/>
                </a:solidFill>
                <a:effectLst/>
                <a:latin typeface="+mn-lt"/>
                <a:ea typeface="+mn-ea"/>
                <a:cs typeface="+mn-cs"/>
              </a:rPr>
              <a:t>The passionate commitment of the LORD of Heaven’s Armies</a:t>
            </a:r>
          </a:p>
          <a:p>
            <a:r>
              <a:rPr lang="en-US" sz="1200" kern="1200" dirty="0">
                <a:solidFill>
                  <a:schemeClr val="tx1"/>
                </a:solidFill>
                <a:effectLst/>
                <a:latin typeface="+mn-lt"/>
                <a:ea typeface="+mn-ea"/>
                <a:cs typeface="+mn-cs"/>
              </a:rPr>
              <a:t>will make this happen!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11:1</a:t>
            </a:r>
            <a:r>
              <a:rPr lang="en-US" sz="1200" kern="1200" dirty="0">
                <a:solidFill>
                  <a:schemeClr val="tx1"/>
                </a:solidFill>
                <a:effectLst/>
                <a:latin typeface="+mn-lt"/>
                <a:ea typeface="+mn-ea"/>
                <a:cs typeface="+mn-cs"/>
              </a:rPr>
              <a:t>    Out of the stump of David’s family will grow a shoot—</a:t>
            </a:r>
          </a:p>
          <a:p>
            <a:r>
              <a:rPr lang="en-US" sz="1200" kern="1200" dirty="0">
                <a:solidFill>
                  <a:schemeClr val="tx1"/>
                </a:solidFill>
                <a:effectLst/>
                <a:latin typeface="+mn-lt"/>
                <a:ea typeface="+mn-ea"/>
                <a:cs typeface="+mn-cs"/>
              </a:rPr>
              <a:t>yes, a new Branch bearing fruit from the old root.</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And the Spirit of the LORD will rest on him—</a:t>
            </a:r>
          </a:p>
          <a:p>
            <a:r>
              <a:rPr lang="en-US" sz="1200" kern="1200" dirty="0">
                <a:solidFill>
                  <a:schemeClr val="tx1"/>
                </a:solidFill>
                <a:effectLst/>
                <a:latin typeface="+mn-lt"/>
                <a:ea typeface="+mn-ea"/>
                <a:cs typeface="+mn-cs"/>
              </a:rPr>
              <a:t>the Spirit of wisdom and understanding,</a:t>
            </a:r>
          </a:p>
          <a:p>
            <a:r>
              <a:rPr lang="en-US" sz="1200" kern="1200" dirty="0">
                <a:solidFill>
                  <a:schemeClr val="tx1"/>
                </a:solidFill>
                <a:effectLst/>
                <a:latin typeface="+mn-lt"/>
                <a:ea typeface="+mn-ea"/>
                <a:cs typeface="+mn-cs"/>
              </a:rPr>
              <a:t>the Spirit of counsel and might,</a:t>
            </a:r>
          </a:p>
          <a:p>
            <a:r>
              <a:rPr lang="en-US" sz="1200" kern="1200" dirty="0">
                <a:solidFill>
                  <a:schemeClr val="tx1"/>
                </a:solidFill>
                <a:effectLst/>
                <a:latin typeface="+mn-lt"/>
                <a:ea typeface="+mn-ea"/>
                <a:cs typeface="+mn-cs"/>
              </a:rPr>
              <a:t>the Spirit of knowledge and the fear of the LORD.</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He will delight in obeying the LORD.</a:t>
            </a:r>
          </a:p>
          <a:p>
            <a:r>
              <a:rPr lang="en-US" sz="1200" kern="1200" dirty="0">
                <a:solidFill>
                  <a:schemeClr val="tx1"/>
                </a:solidFill>
                <a:effectLst/>
                <a:latin typeface="+mn-lt"/>
                <a:ea typeface="+mn-ea"/>
                <a:cs typeface="+mn-cs"/>
              </a:rPr>
              <a:t>He will not judge by appearance</a:t>
            </a:r>
          </a:p>
          <a:p>
            <a:r>
              <a:rPr lang="en-US" sz="1200" kern="1200" dirty="0">
                <a:solidFill>
                  <a:schemeClr val="tx1"/>
                </a:solidFill>
                <a:effectLst/>
                <a:latin typeface="+mn-lt"/>
                <a:ea typeface="+mn-ea"/>
                <a:cs typeface="+mn-cs"/>
              </a:rPr>
              <a:t>nor make a decision based on hearsay.</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He will give justice to the poor</a:t>
            </a:r>
          </a:p>
          <a:p>
            <a:r>
              <a:rPr lang="en-US" sz="1200" kern="1200" dirty="0">
                <a:solidFill>
                  <a:schemeClr val="tx1"/>
                </a:solidFill>
                <a:effectLst/>
                <a:latin typeface="+mn-lt"/>
                <a:ea typeface="+mn-ea"/>
                <a:cs typeface="+mn-cs"/>
              </a:rPr>
              <a:t>and make fair decisions for the exploited.</a:t>
            </a:r>
          </a:p>
          <a:p>
            <a:r>
              <a:rPr lang="en-US" sz="1200" kern="1200" dirty="0">
                <a:solidFill>
                  <a:schemeClr val="tx1"/>
                </a:solidFill>
                <a:effectLst/>
                <a:latin typeface="+mn-lt"/>
                <a:ea typeface="+mn-ea"/>
                <a:cs typeface="+mn-cs"/>
              </a:rPr>
              <a:t>The earth will shake at the force of his word,</a:t>
            </a:r>
          </a:p>
          <a:p>
            <a:r>
              <a:rPr lang="en-US" sz="1200" kern="1200" dirty="0">
                <a:solidFill>
                  <a:schemeClr val="tx1"/>
                </a:solidFill>
                <a:effectLst/>
                <a:latin typeface="+mn-lt"/>
                <a:ea typeface="+mn-ea"/>
                <a:cs typeface="+mn-cs"/>
              </a:rPr>
              <a:t>and one breath from his mouth will destroy the wicked.</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He will wear righteousness like a belt</a:t>
            </a:r>
          </a:p>
          <a:p>
            <a:r>
              <a:rPr lang="en-US" sz="1200" kern="1200" dirty="0">
                <a:solidFill>
                  <a:schemeClr val="tx1"/>
                </a:solidFill>
                <a:effectLst/>
                <a:latin typeface="+mn-lt"/>
                <a:ea typeface="+mn-ea"/>
                <a:cs typeface="+mn-cs"/>
              </a:rPr>
              <a:t>and truth like an undergarment.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11:6</a:t>
            </a:r>
            <a:r>
              <a:rPr lang="en-US" sz="1200" kern="1200" dirty="0">
                <a:solidFill>
                  <a:schemeClr val="tx1"/>
                </a:solidFill>
                <a:effectLst/>
                <a:latin typeface="+mn-lt"/>
                <a:ea typeface="+mn-ea"/>
                <a:cs typeface="+mn-cs"/>
              </a:rPr>
              <a:t>    In that day the wolf and the lamb will live together;</a:t>
            </a:r>
          </a:p>
          <a:p>
            <a:r>
              <a:rPr lang="en-US" sz="1200" kern="1200" dirty="0">
                <a:solidFill>
                  <a:schemeClr val="tx1"/>
                </a:solidFill>
                <a:effectLst/>
                <a:latin typeface="+mn-lt"/>
                <a:ea typeface="+mn-ea"/>
                <a:cs typeface="+mn-cs"/>
              </a:rPr>
              <a:t>the leopard will lie down with the baby goat.</a:t>
            </a:r>
          </a:p>
          <a:p>
            <a:r>
              <a:rPr lang="en-US" sz="1200" kern="1200" dirty="0">
                <a:solidFill>
                  <a:schemeClr val="tx1"/>
                </a:solidFill>
                <a:effectLst/>
                <a:latin typeface="+mn-lt"/>
                <a:ea typeface="+mn-ea"/>
                <a:cs typeface="+mn-cs"/>
              </a:rPr>
              <a:t>The calf and the yearling will be safe with the lion,</a:t>
            </a:r>
          </a:p>
          <a:p>
            <a:r>
              <a:rPr lang="en-US" sz="1200" kern="1200" dirty="0">
                <a:solidFill>
                  <a:schemeClr val="tx1"/>
                </a:solidFill>
                <a:effectLst/>
                <a:latin typeface="+mn-lt"/>
                <a:ea typeface="+mn-ea"/>
                <a:cs typeface="+mn-cs"/>
              </a:rPr>
              <a:t>and a little child will lead them all.</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The cow will graze near the bear.</a:t>
            </a:r>
          </a:p>
          <a:p>
            <a:r>
              <a:rPr lang="en-US" sz="1200" kern="1200" dirty="0">
                <a:solidFill>
                  <a:schemeClr val="tx1"/>
                </a:solidFill>
                <a:effectLst/>
                <a:latin typeface="+mn-lt"/>
                <a:ea typeface="+mn-ea"/>
                <a:cs typeface="+mn-cs"/>
              </a:rPr>
              <a:t>The cub and the calf will lie down together.</a:t>
            </a:r>
          </a:p>
          <a:p>
            <a:r>
              <a:rPr lang="en-US" sz="1200" kern="1200" dirty="0">
                <a:solidFill>
                  <a:schemeClr val="tx1"/>
                </a:solidFill>
                <a:effectLst/>
                <a:latin typeface="+mn-lt"/>
                <a:ea typeface="+mn-ea"/>
                <a:cs typeface="+mn-cs"/>
              </a:rPr>
              <a:t>The lion will eat hay like a cow.</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The baby will play safely near the hole of a cobra.</a:t>
            </a:r>
          </a:p>
          <a:p>
            <a:r>
              <a:rPr lang="en-US" sz="1200" kern="1200" dirty="0">
                <a:solidFill>
                  <a:schemeClr val="tx1"/>
                </a:solidFill>
                <a:effectLst/>
                <a:latin typeface="+mn-lt"/>
                <a:ea typeface="+mn-ea"/>
                <a:cs typeface="+mn-cs"/>
              </a:rPr>
              <a:t>Yes, a little child will put its hand in a nest of deadly snakes without harm.</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Nothing will hurt or destroy in all my holy mountain,</a:t>
            </a:r>
          </a:p>
          <a:p>
            <a:r>
              <a:rPr lang="en-US" sz="1200" kern="1200" dirty="0">
                <a:solidFill>
                  <a:schemeClr val="tx1"/>
                </a:solidFill>
                <a:effectLst/>
                <a:latin typeface="+mn-lt"/>
                <a:ea typeface="+mn-ea"/>
                <a:cs typeface="+mn-cs"/>
              </a:rPr>
              <a:t>for as the waters fill the sea,</a:t>
            </a:r>
          </a:p>
          <a:p>
            <a:r>
              <a:rPr lang="en-US" sz="1200" kern="1200" dirty="0">
                <a:solidFill>
                  <a:schemeClr val="tx1"/>
                </a:solidFill>
                <a:effectLst/>
                <a:latin typeface="+mn-lt"/>
                <a:ea typeface="+mn-ea"/>
                <a:cs typeface="+mn-cs"/>
              </a:rPr>
              <a:t>so the earth will be filled with people who know the LORD.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11:10</a:t>
            </a:r>
            <a:r>
              <a:rPr lang="en-US" sz="1200" kern="1200" dirty="0">
                <a:solidFill>
                  <a:schemeClr val="tx1"/>
                </a:solidFill>
                <a:effectLst/>
                <a:latin typeface="+mn-lt"/>
                <a:ea typeface="+mn-ea"/>
                <a:cs typeface="+mn-cs"/>
              </a:rPr>
              <a:t>    In that day the heir to David’s throne</a:t>
            </a:r>
          </a:p>
          <a:p>
            <a:r>
              <a:rPr lang="en-US" sz="1200" kern="1200" dirty="0">
                <a:solidFill>
                  <a:schemeClr val="tx1"/>
                </a:solidFill>
                <a:effectLst/>
                <a:latin typeface="+mn-lt"/>
                <a:ea typeface="+mn-ea"/>
                <a:cs typeface="+mn-cs"/>
              </a:rPr>
              <a:t>will be a banner of salvation to all the world.</a:t>
            </a:r>
          </a:p>
          <a:p>
            <a:r>
              <a:rPr lang="en-US" sz="1200" kern="1200" dirty="0">
                <a:solidFill>
                  <a:schemeClr val="tx1"/>
                </a:solidFill>
                <a:effectLst/>
                <a:latin typeface="+mn-lt"/>
                <a:ea typeface="+mn-ea"/>
                <a:cs typeface="+mn-cs"/>
              </a:rPr>
              <a:t>The nations will rally to him,</a:t>
            </a:r>
          </a:p>
          <a:p>
            <a:r>
              <a:rPr lang="en-US" sz="1200" kern="1200" dirty="0">
                <a:solidFill>
                  <a:schemeClr val="tx1"/>
                </a:solidFill>
                <a:effectLst/>
                <a:latin typeface="+mn-lt"/>
                <a:ea typeface="+mn-ea"/>
                <a:cs typeface="+mn-cs"/>
              </a:rPr>
              <a:t>and the land where he lives will be a glorious place.</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In that day the Lord will reach out his hand a second time</a:t>
            </a:r>
          </a:p>
          <a:p>
            <a:r>
              <a:rPr lang="en-US" sz="1200" kern="1200" dirty="0">
                <a:solidFill>
                  <a:schemeClr val="tx1"/>
                </a:solidFill>
                <a:effectLst/>
                <a:latin typeface="+mn-lt"/>
                <a:ea typeface="+mn-ea"/>
                <a:cs typeface="+mn-cs"/>
              </a:rPr>
              <a:t>to bring back the remnant of his people—</a:t>
            </a:r>
          </a:p>
          <a:p>
            <a:r>
              <a:rPr lang="en-US" sz="1200" kern="1200" dirty="0">
                <a:solidFill>
                  <a:schemeClr val="tx1"/>
                </a:solidFill>
                <a:effectLst/>
                <a:latin typeface="+mn-lt"/>
                <a:ea typeface="+mn-ea"/>
                <a:cs typeface="+mn-cs"/>
              </a:rPr>
              <a:t>those who remain in Assyria and northern Egypt;</a:t>
            </a:r>
          </a:p>
          <a:p>
            <a:r>
              <a:rPr lang="en-US" sz="1200" kern="1200" dirty="0">
                <a:solidFill>
                  <a:schemeClr val="tx1"/>
                </a:solidFill>
                <a:effectLst/>
                <a:latin typeface="+mn-lt"/>
                <a:ea typeface="+mn-ea"/>
                <a:cs typeface="+mn-cs"/>
              </a:rPr>
              <a:t>in southern Egypt, Ethiopia, and Elam;</a:t>
            </a:r>
          </a:p>
          <a:p>
            <a:r>
              <a:rPr lang="en-US" sz="1200" kern="1200" dirty="0">
                <a:solidFill>
                  <a:schemeClr val="tx1"/>
                </a:solidFill>
                <a:effectLst/>
                <a:latin typeface="+mn-lt"/>
                <a:ea typeface="+mn-ea"/>
                <a:cs typeface="+mn-cs"/>
              </a:rPr>
              <a:t>in Babylonia, Hamath, and all the distant coastlands.</a:t>
            </a:r>
          </a:p>
          <a:p>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He will raise a flag among the nations</a:t>
            </a:r>
          </a:p>
          <a:p>
            <a:r>
              <a:rPr lang="en-US" sz="1200" kern="1200" dirty="0">
                <a:solidFill>
                  <a:schemeClr val="tx1"/>
                </a:solidFill>
                <a:effectLst/>
                <a:latin typeface="+mn-lt"/>
                <a:ea typeface="+mn-ea"/>
                <a:cs typeface="+mn-cs"/>
              </a:rPr>
              <a:t>and assemble the exiles of Israel.</a:t>
            </a:r>
          </a:p>
          <a:p>
            <a:r>
              <a:rPr lang="en-US" sz="1200" kern="1200" dirty="0">
                <a:solidFill>
                  <a:schemeClr val="tx1"/>
                </a:solidFill>
                <a:effectLst/>
                <a:latin typeface="+mn-lt"/>
                <a:ea typeface="+mn-ea"/>
                <a:cs typeface="+mn-cs"/>
              </a:rPr>
              <a:t>He will gather the scattered people of Judah</a:t>
            </a:r>
          </a:p>
          <a:p>
            <a:r>
              <a:rPr lang="en-US" sz="1200" kern="1200" dirty="0">
                <a:solidFill>
                  <a:schemeClr val="tx1"/>
                </a:solidFill>
                <a:effectLst/>
                <a:latin typeface="+mn-lt"/>
                <a:ea typeface="+mn-ea"/>
                <a:cs typeface="+mn-cs"/>
              </a:rPr>
              <a:t>from the ends of the earth.</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11:13</a:t>
            </a:r>
            <a:r>
              <a:rPr lang="en-US" sz="1200" kern="1200" dirty="0">
                <a:solidFill>
                  <a:schemeClr val="tx1"/>
                </a:solidFill>
                <a:effectLst/>
                <a:latin typeface="+mn-lt"/>
                <a:ea typeface="+mn-ea"/>
                <a:cs typeface="+mn-cs"/>
              </a:rPr>
              <a:t>    Then at last the jealousy between Israel and Judah will end.</a:t>
            </a:r>
          </a:p>
          <a:p>
            <a:r>
              <a:rPr lang="en-US" sz="1200" kern="1200" dirty="0">
                <a:solidFill>
                  <a:schemeClr val="tx1"/>
                </a:solidFill>
                <a:effectLst/>
                <a:latin typeface="+mn-lt"/>
                <a:ea typeface="+mn-ea"/>
                <a:cs typeface="+mn-cs"/>
              </a:rPr>
              <a:t>They will not be rivals anymore.</a:t>
            </a:r>
          </a:p>
          <a:p>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They will join forces to swoop down on Philistia to the west.</a:t>
            </a:r>
          </a:p>
          <a:p>
            <a:r>
              <a:rPr lang="en-US" sz="1200" kern="1200" dirty="0">
                <a:solidFill>
                  <a:schemeClr val="tx1"/>
                </a:solidFill>
                <a:effectLst/>
                <a:latin typeface="+mn-lt"/>
                <a:ea typeface="+mn-ea"/>
                <a:cs typeface="+mn-cs"/>
              </a:rPr>
              <a:t>Together they will attack and plunder the nations to the east.</a:t>
            </a:r>
          </a:p>
          <a:p>
            <a:r>
              <a:rPr lang="en-US" sz="1200" kern="1200" dirty="0">
                <a:solidFill>
                  <a:schemeClr val="tx1"/>
                </a:solidFill>
                <a:effectLst/>
                <a:latin typeface="+mn-lt"/>
                <a:ea typeface="+mn-ea"/>
                <a:cs typeface="+mn-cs"/>
              </a:rPr>
              <a:t>They will occupy the lands of Edom and Moab,</a:t>
            </a:r>
          </a:p>
          <a:p>
            <a:r>
              <a:rPr lang="en-US" sz="1200" kern="1200" dirty="0">
                <a:solidFill>
                  <a:schemeClr val="tx1"/>
                </a:solidFill>
                <a:effectLst/>
                <a:latin typeface="+mn-lt"/>
                <a:ea typeface="+mn-ea"/>
                <a:cs typeface="+mn-cs"/>
              </a:rPr>
              <a:t>and Ammon will obey them.</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The LORD will make a dry path through the gulf of the Red Sea.</a:t>
            </a:r>
          </a:p>
          <a:p>
            <a:r>
              <a:rPr lang="en-US" sz="1200" kern="1200" dirty="0">
                <a:solidFill>
                  <a:schemeClr val="tx1"/>
                </a:solidFill>
                <a:effectLst/>
                <a:latin typeface="+mn-lt"/>
                <a:ea typeface="+mn-ea"/>
                <a:cs typeface="+mn-cs"/>
              </a:rPr>
              <a:t>He will wave his hand over the Euphrates River,</a:t>
            </a:r>
          </a:p>
          <a:p>
            <a:r>
              <a:rPr lang="en-US" sz="1200" kern="1200" dirty="0">
                <a:solidFill>
                  <a:schemeClr val="tx1"/>
                </a:solidFill>
                <a:effectLst/>
                <a:latin typeface="+mn-lt"/>
                <a:ea typeface="+mn-ea"/>
                <a:cs typeface="+mn-cs"/>
              </a:rPr>
              <a:t>sending a mighty wind to divide it into seven streams</a:t>
            </a:r>
          </a:p>
          <a:p>
            <a:r>
              <a:rPr lang="en-US" sz="1200" kern="1200" dirty="0">
                <a:solidFill>
                  <a:schemeClr val="tx1"/>
                </a:solidFill>
                <a:effectLst/>
                <a:latin typeface="+mn-lt"/>
                <a:ea typeface="+mn-ea"/>
                <a:cs typeface="+mn-cs"/>
              </a:rPr>
              <a:t>so it can easily be crossed on foot.</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He will make a highway for the remnant of his people,</a:t>
            </a:r>
          </a:p>
          <a:p>
            <a:r>
              <a:rPr lang="en-US" sz="1200" kern="1200" dirty="0">
                <a:solidFill>
                  <a:schemeClr val="tx1"/>
                </a:solidFill>
                <a:effectLst/>
                <a:latin typeface="+mn-lt"/>
                <a:ea typeface="+mn-ea"/>
                <a:cs typeface="+mn-cs"/>
              </a:rPr>
              <a:t>the remnant coming from Assyria,</a:t>
            </a:r>
          </a:p>
          <a:p>
            <a:r>
              <a:rPr lang="en-US" sz="1200" kern="1200" dirty="0">
                <a:solidFill>
                  <a:schemeClr val="tx1"/>
                </a:solidFill>
                <a:effectLst/>
                <a:latin typeface="+mn-lt"/>
                <a:ea typeface="+mn-ea"/>
                <a:cs typeface="+mn-cs"/>
              </a:rPr>
              <a:t>just as he did for Israel long ago</a:t>
            </a:r>
          </a:p>
          <a:p>
            <a:r>
              <a:rPr lang="en-US" sz="1200" kern="1200" dirty="0">
                <a:solidFill>
                  <a:schemeClr val="tx1"/>
                </a:solidFill>
                <a:effectLst/>
                <a:latin typeface="+mn-lt"/>
                <a:ea typeface="+mn-ea"/>
                <a:cs typeface="+mn-cs"/>
              </a:rPr>
              <a:t>when they returned from Egypt.</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12:1</a:t>
            </a:r>
            <a:r>
              <a:rPr lang="en-US" sz="1200" kern="1200" dirty="0">
                <a:solidFill>
                  <a:schemeClr val="tx1"/>
                </a:solidFill>
                <a:effectLst/>
                <a:latin typeface="+mn-lt"/>
                <a:ea typeface="+mn-ea"/>
                <a:cs typeface="+mn-cs"/>
              </a:rPr>
              <a:t>    In that day you will sing:</a:t>
            </a:r>
          </a:p>
          <a:p>
            <a:r>
              <a:rPr lang="en-US" sz="1200" kern="1200" dirty="0">
                <a:solidFill>
                  <a:schemeClr val="tx1"/>
                </a:solidFill>
                <a:effectLst/>
                <a:latin typeface="+mn-lt"/>
                <a:ea typeface="+mn-ea"/>
                <a:cs typeface="+mn-cs"/>
              </a:rPr>
              <a:t>“I will praise you, O LORD!</a:t>
            </a:r>
          </a:p>
          <a:p>
            <a:r>
              <a:rPr lang="en-US" sz="1200" kern="1200" dirty="0">
                <a:solidFill>
                  <a:schemeClr val="tx1"/>
                </a:solidFill>
                <a:effectLst/>
                <a:latin typeface="+mn-lt"/>
                <a:ea typeface="+mn-ea"/>
                <a:cs typeface="+mn-cs"/>
              </a:rPr>
              <a:t>You were angry with me, but not any more.</a:t>
            </a:r>
          </a:p>
          <a:p>
            <a:r>
              <a:rPr lang="en-US" sz="1200" kern="1200" dirty="0">
                <a:solidFill>
                  <a:schemeClr val="tx1"/>
                </a:solidFill>
                <a:effectLst/>
                <a:latin typeface="+mn-lt"/>
                <a:ea typeface="+mn-ea"/>
                <a:cs typeface="+mn-cs"/>
              </a:rPr>
              <a:t>Now you comfort me.</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See, God has come to save me.</a:t>
            </a:r>
          </a:p>
          <a:p>
            <a:r>
              <a:rPr lang="en-US" sz="1200" kern="1200" dirty="0">
                <a:solidFill>
                  <a:schemeClr val="tx1"/>
                </a:solidFill>
                <a:effectLst/>
                <a:latin typeface="+mn-lt"/>
                <a:ea typeface="+mn-ea"/>
                <a:cs typeface="+mn-cs"/>
              </a:rPr>
              <a:t>I will trust in him and not be afraid.</a:t>
            </a:r>
          </a:p>
          <a:p>
            <a:r>
              <a:rPr lang="en-US" sz="1200" kern="1200" dirty="0">
                <a:solidFill>
                  <a:schemeClr val="tx1"/>
                </a:solidFill>
                <a:effectLst/>
                <a:latin typeface="+mn-lt"/>
                <a:ea typeface="+mn-ea"/>
                <a:cs typeface="+mn-cs"/>
              </a:rPr>
              <a:t>The LORD GOD is my strength and my song;</a:t>
            </a:r>
          </a:p>
          <a:p>
            <a:r>
              <a:rPr lang="en-US" sz="1200" kern="1200" dirty="0">
                <a:solidFill>
                  <a:schemeClr val="tx1"/>
                </a:solidFill>
                <a:effectLst/>
                <a:latin typeface="+mn-lt"/>
                <a:ea typeface="+mn-ea"/>
                <a:cs typeface="+mn-cs"/>
              </a:rPr>
              <a:t>he has given me victory.”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12:3</a:t>
            </a:r>
            <a:r>
              <a:rPr lang="en-US" sz="1200" kern="1200" dirty="0">
                <a:solidFill>
                  <a:schemeClr val="tx1"/>
                </a:solidFill>
                <a:effectLst/>
                <a:latin typeface="+mn-lt"/>
                <a:ea typeface="+mn-ea"/>
                <a:cs typeface="+mn-cs"/>
              </a:rPr>
              <a:t>    With joy you will drink deeply</a:t>
            </a:r>
          </a:p>
          <a:p>
            <a:r>
              <a:rPr lang="en-US" sz="1200" kern="1200" dirty="0">
                <a:solidFill>
                  <a:schemeClr val="tx1"/>
                </a:solidFill>
                <a:effectLst/>
                <a:latin typeface="+mn-lt"/>
                <a:ea typeface="+mn-ea"/>
                <a:cs typeface="+mn-cs"/>
              </a:rPr>
              <a:t>from the fountain of salvation!</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In that wonderful day you will sing:</a:t>
            </a:r>
          </a:p>
          <a:p>
            <a:r>
              <a:rPr lang="en-US" sz="1200" kern="1200" dirty="0">
                <a:solidFill>
                  <a:schemeClr val="tx1"/>
                </a:solidFill>
                <a:effectLst/>
                <a:latin typeface="+mn-lt"/>
                <a:ea typeface="+mn-ea"/>
                <a:cs typeface="+mn-cs"/>
              </a:rPr>
              <a:t>“Thank the LORD! Praise his name!</a:t>
            </a:r>
          </a:p>
          <a:p>
            <a:r>
              <a:rPr lang="en-US" sz="1200" kern="1200" dirty="0">
                <a:solidFill>
                  <a:schemeClr val="tx1"/>
                </a:solidFill>
                <a:effectLst/>
                <a:latin typeface="+mn-lt"/>
                <a:ea typeface="+mn-ea"/>
                <a:cs typeface="+mn-cs"/>
              </a:rPr>
              <a:t>Tell the nations what he has done.</a:t>
            </a:r>
          </a:p>
          <a:p>
            <a:r>
              <a:rPr lang="en-US" sz="1200" kern="1200" dirty="0">
                <a:solidFill>
                  <a:schemeClr val="tx1"/>
                </a:solidFill>
                <a:effectLst/>
                <a:latin typeface="+mn-lt"/>
                <a:ea typeface="+mn-ea"/>
                <a:cs typeface="+mn-cs"/>
              </a:rPr>
              <a:t>Let them know how mighty he is!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Sing to the LORD, for he has done wonderful things.</a:t>
            </a:r>
          </a:p>
          <a:p>
            <a:r>
              <a:rPr lang="en-US" sz="1200" kern="1200" dirty="0">
                <a:solidFill>
                  <a:schemeClr val="tx1"/>
                </a:solidFill>
                <a:effectLst/>
                <a:latin typeface="+mn-lt"/>
                <a:ea typeface="+mn-ea"/>
                <a:cs typeface="+mn-cs"/>
              </a:rPr>
              <a:t>Make known his praise around the world.</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Let all the people of Jerusalem shout his praise with joy!</a:t>
            </a:r>
          </a:p>
          <a:p>
            <a:r>
              <a:rPr lang="en-US" sz="1200" kern="1200" dirty="0">
                <a:solidFill>
                  <a:schemeClr val="tx1"/>
                </a:solidFill>
                <a:effectLst/>
                <a:latin typeface="+mn-lt"/>
                <a:ea typeface="+mn-ea"/>
                <a:cs typeface="+mn-cs"/>
              </a:rPr>
              <a:t>For great is the Holy One of Israel who lives among you.”</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63:1</a:t>
            </a:r>
            <a:r>
              <a:rPr lang="en-US" sz="1200" kern="1200" dirty="0">
                <a:solidFill>
                  <a:schemeClr val="tx1"/>
                </a:solidFill>
                <a:effectLst/>
                <a:latin typeface="+mn-lt"/>
                <a:ea typeface="+mn-ea"/>
                <a:cs typeface="+mn-cs"/>
              </a:rPr>
              <a:t>    Who is this who comes from Edom,</a:t>
            </a:r>
          </a:p>
          <a:p>
            <a:r>
              <a:rPr lang="en-US" sz="1200" kern="1200" dirty="0">
                <a:solidFill>
                  <a:schemeClr val="tx1"/>
                </a:solidFill>
                <a:effectLst/>
                <a:latin typeface="+mn-lt"/>
                <a:ea typeface="+mn-ea"/>
                <a:cs typeface="+mn-cs"/>
              </a:rPr>
              <a:t>from the city of Bozrah,</a:t>
            </a:r>
          </a:p>
          <a:p>
            <a:r>
              <a:rPr lang="en-US" sz="1200" kern="1200" dirty="0">
                <a:solidFill>
                  <a:schemeClr val="tx1"/>
                </a:solidFill>
                <a:effectLst/>
                <a:latin typeface="+mn-lt"/>
                <a:ea typeface="+mn-ea"/>
                <a:cs typeface="+mn-cs"/>
              </a:rPr>
              <a:t>with his clothing stained red?</a:t>
            </a:r>
          </a:p>
          <a:p>
            <a:r>
              <a:rPr lang="en-US" sz="1200" kern="1200" dirty="0">
                <a:solidFill>
                  <a:schemeClr val="tx1"/>
                </a:solidFill>
                <a:effectLst/>
                <a:latin typeface="+mn-lt"/>
                <a:ea typeface="+mn-ea"/>
                <a:cs typeface="+mn-cs"/>
              </a:rPr>
              <a:t>Who is this in royal robes,</a:t>
            </a:r>
          </a:p>
          <a:p>
            <a:r>
              <a:rPr lang="en-US" sz="1200" kern="1200" dirty="0">
                <a:solidFill>
                  <a:schemeClr val="tx1"/>
                </a:solidFill>
                <a:effectLst/>
                <a:latin typeface="+mn-lt"/>
                <a:ea typeface="+mn-ea"/>
                <a:cs typeface="+mn-cs"/>
              </a:rPr>
              <a:t>marching in his great strength?</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  “It is I, the LORD, announcing your salvation!</a:t>
            </a:r>
          </a:p>
          <a:p>
            <a:r>
              <a:rPr lang="en-US" sz="1200" kern="1200" dirty="0">
                <a:solidFill>
                  <a:schemeClr val="tx1"/>
                </a:solidFill>
                <a:effectLst/>
                <a:latin typeface="+mn-lt"/>
                <a:ea typeface="+mn-ea"/>
                <a:cs typeface="+mn-cs"/>
              </a:rPr>
              <a:t>It is I, the LORD, who has the power to save!”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63:2</a:t>
            </a:r>
            <a:r>
              <a:rPr lang="en-US" sz="1200" kern="1200" dirty="0">
                <a:solidFill>
                  <a:schemeClr val="tx1"/>
                </a:solidFill>
                <a:effectLst/>
                <a:latin typeface="+mn-lt"/>
                <a:ea typeface="+mn-ea"/>
                <a:cs typeface="+mn-cs"/>
              </a:rPr>
              <a:t>    Why are your clothes so red,</a:t>
            </a:r>
          </a:p>
          <a:p>
            <a:r>
              <a:rPr lang="en-US" sz="1200" kern="1200" dirty="0">
                <a:solidFill>
                  <a:schemeClr val="tx1"/>
                </a:solidFill>
                <a:effectLst/>
                <a:latin typeface="+mn-lt"/>
                <a:ea typeface="+mn-ea"/>
                <a:cs typeface="+mn-cs"/>
              </a:rPr>
              <a:t>as if you have been treading out grapes?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63:3</a:t>
            </a:r>
            <a:r>
              <a:rPr lang="en-US" sz="1200" kern="1200" dirty="0">
                <a:solidFill>
                  <a:schemeClr val="tx1"/>
                </a:solidFill>
                <a:effectLst/>
                <a:latin typeface="+mn-lt"/>
                <a:ea typeface="+mn-ea"/>
                <a:cs typeface="+mn-cs"/>
              </a:rPr>
              <a:t>    “I have been treading the winepress alone;</a:t>
            </a:r>
          </a:p>
          <a:p>
            <a:r>
              <a:rPr lang="en-US" sz="1200" kern="1200" dirty="0">
                <a:solidFill>
                  <a:schemeClr val="tx1"/>
                </a:solidFill>
                <a:effectLst/>
                <a:latin typeface="+mn-lt"/>
                <a:ea typeface="+mn-ea"/>
                <a:cs typeface="+mn-cs"/>
              </a:rPr>
              <a:t>no one was there to help me.</a:t>
            </a:r>
          </a:p>
          <a:p>
            <a:r>
              <a:rPr lang="en-US" sz="1200" kern="1200" dirty="0">
                <a:solidFill>
                  <a:schemeClr val="tx1"/>
                </a:solidFill>
                <a:effectLst/>
                <a:latin typeface="+mn-lt"/>
                <a:ea typeface="+mn-ea"/>
                <a:cs typeface="+mn-cs"/>
              </a:rPr>
              <a:t>In my anger I have trampled my enemies</a:t>
            </a:r>
          </a:p>
          <a:p>
            <a:r>
              <a:rPr lang="en-US" sz="1200" kern="1200" dirty="0">
                <a:solidFill>
                  <a:schemeClr val="tx1"/>
                </a:solidFill>
                <a:effectLst/>
                <a:latin typeface="+mn-lt"/>
                <a:ea typeface="+mn-ea"/>
                <a:cs typeface="+mn-cs"/>
              </a:rPr>
              <a:t>as if they were grapes.</a:t>
            </a:r>
          </a:p>
          <a:p>
            <a:r>
              <a:rPr lang="en-US" sz="1200" kern="1200" dirty="0">
                <a:solidFill>
                  <a:schemeClr val="tx1"/>
                </a:solidFill>
                <a:effectLst/>
                <a:latin typeface="+mn-lt"/>
                <a:ea typeface="+mn-ea"/>
                <a:cs typeface="+mn-cs"/>
              </a:rPr>
              <a:t>In my fury I have trampled my foes.</a:t>
            </a:r>
          </a:p>
          <a:p>
            <a:r>
              <a:rPr lang="en-US" sz="1200" kern="1200" dirty="0">
                <a:solidFill>
                  <a:schemeClr val="tx1"/>
                </a:solidFill>
                <a:effectLst/>
                <a:latin typeface="+mn-lt"/>
                <a:ea typeface="+mn-ea"/>
                <a:cs typeface="+mn-cs"/>
              </a:rPr>
              <a:t>Their blood has stained my clothes.</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For the time has come for me to avenge my people,</a:t>
            </a:r>
          </a:p>
          <a:p>
            <a:r>
              <a:rPr lang="en-US" sz="1200" kern="1200" dirty="0">
                <a:solidFill>
                  <a:schemeClr val="tx1"/>
                </a:solidFill>
                <a:effectLst/>
                <a:latin typeface="+mn-lt"/>
                <a:ea typeface="+mn-ea"/>
                <a:cs typeface="+mn-cs"/>
              </a:rPr>
              <a:t>to ransom them from their oppressors.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I was amazed to see that no one intervened</a:t>
            </a:r>
          </a:p>
          <a:p>
            <a:r>
              <a:rPr lang="en-US" sz="1200" kern="1200" dirty="0">
                <a:solidFill>
                  <a:schemeClr val="tx1"/>
                </a:solidFill>
                <a:effectLst/>
                <a:latin typeface="+mn-lt"/>
                <a:ea typeface="+mn-ea"/>
                <a:cs typeface="+mn-cs"/>
              </a:rPr>
              <a:t>to help the oppressed.</a:t>
            </a:r>
          </a:p>
          <a:p>
            <a:r>
              <a:rPr lang="en-US" sz="1200" kern="1200" dirty="0">
                <a:solidFill>
                  <a:schemeClr val="tx1"/>
                </a:solidFill>
                <a:effectLst/>
                <a:latin typeface="+mn-lt"/>
                <a:ea typeface="+mn-ea"/>
                <a:cs typeface="+mn-cs"/>
              </a:rPr>
              <a:t>So I myself stepped in to save them with my strong arm,</a:t>
            </a:r>
          </a:p>
          <a:p>
            <a:r>
              <a:rPr lang="en-US" sz="1200" kern="1200" dirty="0">
                <a:solidFill>
                  <a:schemeClr val="tx1"/>
                </a:solidFill>
                <a:effectLst/>
                <a:latin typeface="+mn-lt"/>
                <a:ea typeface="+mn-ea"/>
                <a:cs typeface="+mn-cs"/>
              </a:rPr>
              <a:t>and my wrath sustained me.</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I crushed the nations in my anger</a:t>
            </a:r>
          </a:p>
          <a:p>
            <a:r>
              <a:rPr lang="en-US" sz="1200" kern="1200" dirty="0">
                <a:solidFill>
                  <a:schemeClr val="tx1"/>
                </a:solidFill>
                <a:effectLst/>
                <a:latin typeface="+mn-lt"/>
                <a:ea typeface="+mn-ea"/>
                <a:cs typeface="+mn-cs"/>
              </a:rPr>
              <a:t>and made them stagger and fall to the ground,</a:t>
            </a:r>
          </a:p>
          <a:p>
            <a:r>
              <a:rPr lang="en-US" sz="1200" kern="1200" dirty="0">
                <a:solidFill>
                  <a:schemeClr val="tx1"/>
                </a:solidFill>
                <a:effectLst/>
                <a:latin typeface="+mn-lt"/>
                <a:ea typeface="+mn-ea"/>
                <a:cs typeface="+mn-cs"/>
              </a:rPr>
              <a:t>spilling their blood upon the earth."</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65:1</a:t>
            </a:r>
            <a:r>
              <a:rPr lang="en-US" sz="1200" kern="1200" dirty="0">
                <a:solidFill>
                  <a:schemeClr val="tx1"/>
                </a:solidFill>
                <a:effectLst/>
                <a:latin typeface="+mn-lt"/>
                <a:ea typeface="+mn-ea"/>
                <a:cs typeface="+mn-cs"/>
              </a:rPr>
              <a:t>    The LORD says,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  “I was ready to respond, but no one asked for help.</a:t>
            </a:r>
          </a:p>
          <a:p>
            <a:r>
              <a:rPr lang="en-US" sz="1200" kern="1200" dirty="0">
                <a:solidFill>
                  <a:schemeClr val="tx1"/>
                </a:solidFill>
                <a:effectLst/>
                <a:latin typeface="+mn-lt"/>
                <a:ea typeface="+mn-ea"/>
                <a:cs typeface="+mn-cs"/>
              </a:rPr>
              <a:t>I was ready to be found, but no one was looking for me.</a:t>
            </a:r>
          </a:p>
          <a:p>
            <a:r>
              <a:rPr lang="en-US" sz="1200" kern="1200" dirty="0">
                <a:solidFill>
                  <a:schemeClr val="tx1"/>
                </a:solidFill>
                <a:effectLst/>
                <a:latin typeface="+mn-lt"/>
                <a:ea typeface="+mn-ea"/>
                <a:cs typeface="+mn-cs"/>
              </a:rPr>
              <a:t>I said, ‘Here I am, here I am!’</a:t>
            </a:r>
          </a:p>
          <a:p>
            <a:r>
              <a:rPr lang="en-US" sz="1200" kern="1200" dirty="0">
                <a:solidFill>
                  <a:schemeClr val="tx1"/>
                </a:solidFill>
                <a:effectLst/>
                <a:latin typeface="+mn-lt"/>
                <a:ea typeface="+mn-ea"/>
                <a:cs typeface="+mn-cs"/>
              </a:rPr>
              <a:t>to a nation that did not call on my name.</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All day long I opened my arms to a rebellious people.</a:t>
            </a:r>
          </a:p>
          <a:p>
            <a:r>
              <a:rPr lang="en-US" sz="1200" kern="1200" dirty="0">
                <a:solidFill>
                  <a:schemeClr val="tx1"/>
                </a:solidFill>
                <a:effectLst/>
                <a:latin typeface="+mn-lt"/>
                <a:ea typeface="+mn-ea"/>
                <a:cs typeface="+mn-cs"/>
              </a:rPr>
              <a:t>But they follow their own evil paths</a:t>
            </a:r>
          </a:p>
          <a:p>
            <a:r>
              <a:rPr lang="en-US" sz="1200" kern="1200" dirty="0">
                <a:solidFill>
                  <a:schemeClr val="tx1"/>
                </a:solidFill>
                <a:effectLst/>
                <a:latin typeface="+mn-lt"/>
                <a:ea typeface="+mn-ea"/>
                <a:cs typeface="+mn-cs"/>
              </a:rPr>
              <a:t>and their own crooked schemes.</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All day long they insult me to my face</a:t>
            </a:r>
          </a:p>
          <a:p>
            <a:r>
              <a:rPr lang="en-US" sz="1200" kern="1200" dirty="0">
                <a:solidFill>
                  <a:schemeClr val="tx1"/>
                </a:solidFill>
                <a:effectLst/>
                <a:latin typeface="+mn-lt"/>
                <a:ea typeface="+mn-ea"/>
                <a:cs typeface="+mn-cs"/>
              </a:rPr>
              <a:t>by worshiping idols in their sacred gardens.</a:t>
            </a:r>
          </a:p>
          <a:p>
            <a:r>
              <a:rPr lang="en-US" sz="1200" kern="1200" dirty="0">
                <a:solidFill>
                  <a:schemeClr val="tx1"/>
                </a:solidFill>
                <a:effectLst/>
                <a:latin typeface="+mn-lt"/>
                <a:ea typeface="+mn-ea"/>
                <a:cs typeface="+mn-cs"/>
              </a:rPr>
              <a:t>They burn incense on pagan altars.</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At night they go out among the graves,</a:t>
            </a:r>
          </a:p>
          <a:p>
            <a:r>
              <a:rPr lang="en-US" sz="1200" kern="1200" dirty="0">
                <a:solidFill>
                  <a:schemeClr val="tx1"/>
                </a:solidFill>
                <a:effectLst/>
                <a:latin typeface="+mn-lt"/>
                <a:ea typeface="+mn-ea"/>
                <a:cs typeface="+mn-cs"/>
              </a:rPr>
              <a:t>worshiping the dead.</a:t>
            </a:r>
          </a:p>
          <a:p>
            <a:r>
              <a:rPr lang="en-US" sz="1200" kern="1200" dirty="0">
                <a:solidFill>
                  <a:schemeClr val="tx1"/>
                </a:solidFill>
                <a:effectLst/>
                <a:latin typeface="+mn-lt"/>
                <a:ea typeface="+mn-ea"/>
                <a:cs typeface="+mn-cs"/>
              </a:rPr>
              <a:t>They eat the flesh of pigs</a:t>
            </a:r>
          </a:p>
          <a:p>
            <a:r>
              <a:rPr lang="en-US" sz="1200" kern="1200" dirty="0">
                <a:solidFill>
                  <a:schemeClr val="tx1"/>
                </a:solidFill>
                <a:effectLst/>
                <a:latin typeface="+mn-lt"/>
                <a:ea typeface="+mn-ea"/>
                <a:cs typeface="+mn-cs"/>
              </a:rPr>
              <a:t>and make stews with other forbidden foods.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Yet they say to each other,</a:t>
            </a:r>
          </a:p>
          <a:p>
            <a:r>
              <a:rPr lang="en-US" sz="1200" kern="1200" dirty="0">
                <a:solidFill>
                  <a:schemeClr val="tx1"/>
                </a:solidFill>
                <a:effectLst/>
                <a:latin typeface="+mn-lt"/>
                <a:ea typeface="+mn-ea"/>
                <a:cs typeface="+mn-cs"/>
              </a:rPr>
              <a:t>‘Don’t come too close or you will defile me!</a:t>
            </a:r>
          </a:p>
          <a:p>
            <a:r>
              <a:rPr lang="en-US" sz="1200" kern="1200" dirty="0">
                <a:solidFill>
                  <a:schemeClr val="tx1"/>
                </a:solidFill>
                <a:effectLst/>
                <a:latin typeface="+mn-lt"/>
                <a:ea typeface="+mn-ea"/>
                <a:cs typeface="+mn-cs"/>
              </a:rPr>
              <a:t>I am holier than you!’</a:t>
            </a:r>
          </a:p>
          <a:p>
            <a:r>
              <a:rPr lang="en-US" sz="1200" kern="1200" dirty="0">
                <a:solidFill>
                  <a:schemeClr val="tx1"/>
                </a:solidFill>
                <a:effectLst/>
                <a:latin typeface="+mn-lt"/>
                <a:ea typeface="+mn-ea"/>
                <a:cs typeface="+mn-cs"/>
              </a:rPr>
              <a:t>These people are a stench in my nostrils,</a:t>
            </a:r>
          </a:p>
          <a:p>
            <a:r>
              <a:rPr lang="en-US" sz="1200" kern="1200" dirty="0">
                <a:solidFill>
                  <a:schemeClr val="tx1"/>
                </a:solidFill>
                <a:effectLst/>
                <a:latin typeface="+mn-lt"/>
                <a:ea typeface="+mn-ea"/>
                <a:cs typeface="+mn-cs"/>
              </a:rPr>
              <a:t>an acrid smell that never goes away.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65:6</a:t>
            </a:r>
            <a:r>
              <a:rPr lang="en-US" sz="1200" kern="1200" dirty="0">
                <a:solidFill>
                  <a:schemeClr val="tx1"/>
                </a:solidFill>
                <a:effectLst/>
                <a:latin typeface="+mn-lt"/>
                <a:ea typeface="+mn-ea"/>
                <a:cs typeface="+mn-cs"/>
              </a:rPr>
              <a:t>    “Look, my decree is written out in front of me:</a:t>
            </a:r>
          </a:p>
          <a:p>
            <a:r>
              <a:rPr lang="en-US" sz="1200" kern="1200" dirty="0">
                <a:solidFill>
                  <a:schemeClr val="tx1"/>
                </a:solidFill>
                <a:effectLst/>
                <a:latin typeface="+mn-lt"/>
                <a:ea typeface="+mn-ea"/>
                <a:cs typeface="+mn-cs"/>
              </a:rPr>
              <a:t>I will not stand silent;</a:t>
            </a:r>
          </a:p>
          <a:p>
            <a:r>
              <a:rPr lang="en-US" sz="1200" kern="1200" dirty="0">
                <a:solidFill>
                  <a:schemeClr val="tx1"/>
                </a:solidFill>
                <a:effectLst/>
                <a:latin typeface="+mn-lt"/>
                <a:ea typeface="+mn-ea"/>
                <a:cs typeface="+mn-cs"/>
              </a:rPr>
              <a:t>I will repay them in full!</a:t>
            </a:r>
          </a:p>
          <a:p>
            <a:r>
              <a:rPr lang="en-US" sz="1200" kern="1200" dirty="0">
                <a:solidFill>
                  <a:schemeClr val="tx1"/>
                </a:solidFill>
                <a:effectLst/>
                <a:latin typeface="+mn-lt"/>
                <a:ea typeface="+mn-ea"/>
                <a:cs typeface="+mn-cs"/>
              </a:rPr>
              <a:t>Yes, I will repay them—</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both for their own sins</a:t>
            </a:r>
          </a:p>
          <a:p>
            <a:r>
              <a:rPr lang="en-US" sz="1200" kern="1200" dirty="0">
                <a:solidFill>
                  <a:schemeClr val="tx1"/>
                </a:solidFill>
                <a:effectLst/>
                <a:latin typeface="+mn-lt"/>
                <a:ea typeface="+mn-ea"/>
                <a:cs typeface="+mn-cs"/>
              </a:rPr>
              <a:t>and for those of their ancestors,”</a:t>
            </a:r>
          </a:p>
          <a:p>
            <a:r>
              <a:rPr lang="en-US" sz="1200" kern="1200" dirty="0">
                <a:solidFill>
                  <a:schemeClr val="tx1"/>
                </a:solidFill>
                <a:effectLst/>
                <a:latin typeface="+mn-lt"/>
                <a:ea typeface="+mn-ea"/>
                <a:cs typeface="+mn-cs"/>
              </a:rPr>
              <a:t>says the LORD.</a:t>
            </a:r>
          </a:p>
          <a:p>
            <a:r>
              <a:rPr lang="en-US" sz="1200" kern="1200" dirty="0">
                <a:solidFill>
                  <a:schemeClr val="tx1"/>
                </a:solidFill>
                <a:effectLst/>
                <a:latin typeface="+mn-lt"/>
                <a:ea typeface="+mn-ea"/>
                <a:cs typeface="+mn-cs"/>
              </a:rPr>
              <a:t>“For they also burned incense on the mountains</a:t>
            </a:r>
          </a:p>
          <a:p>
            <a:r>
              <a:rPr lang="en-US" sz="1200" kern="1200" dirty="0">
                <a:solidFill>
                  <a:schemeClr val="tx1"/>
                </a:solidFill>
                <a:effectLst/>
                <a:latin typeface="+mn-lt"/>
                <a:ea typeface="+mn-ea"/>
                <a:cs typeface="+mn-cs"/>
              </a:rPr>
              <a:t>and insulted me on the hills.</a:t>
            </a:r>
          </a:p>
          <a:p>
            <a:r>
              <a:rPr lang="en-US" sz="1200" kern="1200" dirty="0">
                <a:solidFill>
                  <a:schemeClr val="tx1"/>
                </a:solidFill>
                <a:effectLst/>
                <a:latin typeface="+mn-lt"/>
                <a:ea typeface="+mn-ea"/>
                <a:cs typeface="+mn-cs"/>
              </a:rPr>
              <a:t>I will pay them back in full!</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65:8</a:t>
            </a:r>
            <a:r>
              <a:rPr lang="en-US" sz="1200" kern="1200" dirty="0">
                <a:solidFill>
                  <a:schemeClr val="tx1"/>
                </a:solidFill>
                <a:effectLst/>
                <a:latin typeface="+mn-lt"/>
                <a:ea typeface="+mn-ea"/>
                <a:cs typeface="+mn-cs"/>
              </a:rPr>
              <a:t>    “But I will not destroy them all,”</a:t>
            </a:r>
          </a:p>
          <a:p>
            <a:r>
              <a:rPr lang="en-US" sz="1200" kern="1200" dirty="0">
                <a:solidFill>
                  <a:schemeClr val="tx1"/>
                </a:solidFill>
                <a:effectLst/>
                <a:latin typeface="+mn-lt"/>
                <a:ea typeface="+mn-ea"/>
                <a:cs typeface="+mn-cs"/>
              </a:rPr>
              <a:t>says the LORD.</a:t>
            </a:r>
          </a:p>
          <a:p>
            <a:r>
              <a:rPr lang="en-US" sz="1200" kern="1200" dirty="0">
                <a:solidFill>
                  <a:schemeClr val="tx1"/>
                </a:solidFill>
                <a:effectLst/>
                <a:latin typeface="+mn-lt"/>
                <a:ea typeface="+mn-ea"/>
                <a:cs typeface="+mn-cs"/>
              </a:rPr>
              <a:t>“For just as good grapes are found among a cluster of bad ones</a:t>
            </a:r>
          </a:p>
          <a:p>
            <a:r>
              <a:rPr lang="en-US" sz="1200" kern="1200" dirty="0">
                <a:solidFill>
                  <a:schemeClr val="tx1"/>
                </a:solidFill>
                <a:effectLst/>
                <a:latin typeface="+mn-lt"/>
                <a:ea typeface="+mn-ea"/>
                <a:cs typeface="+mn-cs"/>
              </a:rPr>
              <a:t>(and someone will say, ‘Don’t throw them all away—</a:t>
            </a:r>
          </a:p>
          <a:p>
            <a:r>
              <a:rPr lang="en-US" sz="1200" kern="1200" dirty="0">
                <a:solidFill>
                  <a:schemeClr val="tx1"/>
                </a:solidFill>
                <a:effectLst/>
                <a:latin typeface="+mn-lt"/>
                <a:ea typeface="+mn-ea"/>
                <a:cs typeface="+mn-cs"/>
              </a:rPr>
              <a:t>some of those grapes are good!’),</a:t>
            </a:r>
          </a:p>
          <a:p>
            <a:r>
              <a:rPr lang="en-US" sz="1200" kern="1200" dirty="0">
                <a:solidFill>
                  <a:schemeClr val="tx1"/>
                </a:solidFill>
                <a:effectLst/>
                <a:latin typeface="+mn-lt"/>
                <a:ea typeface="+mn-ea"/>
                <a:cs typeface="+mn-cs"/>
              </a:rPr>
              <a:t>so I will not destroy all Israel.</a:t>
            </a:r>
          </a:p>
          <a:p>
            <a:r>
              <a:rPr lang="en-US" sz="1200" kern="1200" dirty="0">
                <a:solidFill>
                  <a:schemeClr val="tx1"/>
                </a:solidFill>
                <a:effectLst/>
                <a:latin typeface="+mn-lt"/>
                <a:ea typeface="+mn-ea"/>
                <a:cs typeface="+mn-cs"/>
              </a:rPr>
              <a:t>For I still have true servants there.</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I will preserve a remnant of the people of Israel</a:t>
            </a:r>
          </a:p>
          <a:p>
            <a:r>
              <a:rPr lang="en-US" sz="1200" kern="1200" dirty="0">
                <a:solidFill>
                  <a:schemeClr val="tx1"/>
                </a:solidFill>
                <a:effectLst/>
                <a:latin typeface="+mn-lt"/>
                <a:ea typeface="+mn-ea"/>
                <a:cs typeface="+mn-cs"/>
              </a:rPr>
              <a:t>and of Judah to possess my land.</a:t>
            </a:r>
          </a:p>
          <a:p>
            <a:r>
              <a:rPr lang="en-US" sz="1200" kern="1200" dirty="0">
                <a:solidFill>
                  <a:schemeClr val="tx1"/>
                </a:solidFill>
                <a:effectLst/>
                <a:latin typeface="+mn-lt"/>
                <a:ea typeface="+mn-ea"/>
                <a:cs typeface="+mn-cs"/>
              </a:rPr>
              <a:t>Those I choose will inherit it,</a:t>
            </a:r>
          </a:p>
          <a:p>
            <a:r>
              <a:rPr lang="en-US" sz="1200" kern="1200" dirty="0">
                <a:solidFill>
                  <a:schemeClr val="tx1"/>
                </a:solidFill>
                <a:effectLst/>
                <a:latin typeface="+mn-lt"/>
                <a:ea typeface="+mn-ea"/>
                <a:cs typeface="+mn-cs"/>
              </a:rPr>
              <a:t>and my servants will live there.</a:t>
            </a:r>
          </a:p>
          <a:p>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The plain of Sharon will again be filled with flocks</a:t>
            </a:r>
          </a:p>
          <a:p>
            <a:r>
              <a:rPr lang="en-US" sz="1200" kern="1200" dirty="0">
                <a:solidFill>
                  <a:schemeClr val="tx1"/>
                </a:solidFill>
                <a:effectLst/>
                <a:latin typeface="+mn-lt"/>
                <a:ea typeface="+mn-ea"/>
                <a:cs typeface="+mn-cs"/>
              </a:rPr>
              <a:t>for my people who have searched for me,</a:t>
            </a:r>
          </a:p>
          <a:p>
            <a:r>
              <a:rPr lang="en-US" sz="1200" kern="1200" dirty="0">
                <a:solidFill>
                  <a:schemeClr val="tx1"/>
                </a:solidFill>
                <a:effectLst/>
                <a:latin typeface="+mn-lt"/>
                <a:ea typeface="+mn-ea"/>
                <a:cs typeface="+mn-cs"/>
              </a:rPr>
              <a:t>and the valley of Achor will be a place to pasture herds.</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65:11</a:t>
            </a:r>
            <a:r>
              <a:rPr lang="en-US" sz="1200" kern="1200" dirty="0">
                <a:solidFill>
                  <a:schemeClr val="tx1"/>
                </a:solidFill>
                <a:effectLst/>
                <a:latin typeface="+mn-lt"/>
                <a:ea typeface="+mn-ea"/>
                <a:cs typeface="+mn-cs"/>
              </a:rPr>
              <a:t>    “But because the rest of you have forsaken the LORD</a:t>
            </a:r>
          </a:p>
          <a:p>
            <a:r>
              <a:rPr lang="en-US" sz="1200" kern="1200" dirty="0">
                <a:solidFill>
                  <a:schemeClr val="tx1"/>
                </a:solidFill>
                <a:effectLst/>
                <a:latin typeface="+mn-lt"/>
                <a:ea typeface="+mn-ea"/>
                <a:cs typeface="+mn-cs"/>
              </a:rPr>
              <a:t>and have forgotten his Temple,</a:t>
            </a:r>
          </a:p>
          <a:p>
            <a:r>
              <a:rPr lang="en-US" sz="1200" kern="1200" dirty="0">
                <a:solidFill>
                  <a:schemeClr val="tx1"/>
                </a:solidFill>
                <a:effectLst/>
                <a:latin typeface="+mn-lt"/>
                <a:ea typeface="+mn-ea"/>
                <a:cs typeface="+mn-cs"/>
              </a:rPr>
              <a:t>and because you have prepared feasts to honor the god of Fate</a:t>
            </a:r>
          </a:p>
          <a:p>
            <a:r>
              <a:rPr lang="en-US" sz="1200" kern="1200" dirty="0">
                <a:solidFill>
                  <a:schemeClr val="tx1"/>
                </a:solidFill>
                <a:effectLst/>
                <a:latin typeface="+mn-lt"/>
                <a:ea typeface="+mn-ea"/>
                <a:cs typeface="+mn-cs"/>
              </a:rPr>
              <a:t>and have offered mixed wine to the god of Destiny,</a:t>
            </a:r>
          </a:p>
          <a:p>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now I will ‘destine’ you for the sword.</a:t>
            </a:r>
          </a:p>
          <a:p>
            <a:r>
              <a:rPr lang="en-US" sz="1200" kern="1200" dirty="0">
                <a:solidFill>
                  <a:schemeClr val="tx1"/>
                </a:solidFill>
                <a:effectLst/>
                <a:latin typeface="+mn-lt"/>
                <a:ea typeface="+mn-ea"/>
                <a:cs typeface="+mn-cs"/>
              </a:rPr>
              <a:t>All of you will bow down before the executioner.</a:t>
            </a:r>
          </a:p>
          <a:p>
            <a:r>
              <a:rPr lang="en-US" sz="1200" kern="1200" dirty="0">
                <a:solidFill>
                  <a:schemeClr val="tx1"/>
                </a:solidFill>
                <a:effectLst/>
                <a:latin typeface="+mn-lt"/>
                <a:ea typeface="+mn-ea"/>
                <a:cs typeface="+mn-cs"/>
              </a:rPr>
              <a:t>For when I called, you did not answer.</a:t>
            </a:r>
          </a:p>
          <a:p>
            <a:r>
              <a:rPr lang="en-US" sz="1200" kern="1200" dirty="0">
                <a:solidFill>
                  <a:schemeClr val="tx1"/>
                </a:solidFill>
                <a:effectLst/>
                <a:latin typeface="+mn-lt"/>
                <a:ea typeface="+mn-ea"/>
                <a:cs typeface="+mn-cs"/>
              </a:rPr>
              <a:t>When I spoke, you did not listen.</a:t>
            </a:r>
          </a:p>
          <a:p>
            <a:r>
              <a:rPr lang="en-US" sz="1200" kern="1200" dirty="0">
                <a:solidFill>
                  <a:schemeClr val="tx1"/>
                </a:solidFill>
                <a:effectLst/>
                <a:latin typeface="+mn-lt"/>
                <a:ea typeface="+mn-ea"/>
                <a:cs typeface="+mn-cs"/>
              </a:rPr>
              <a:t>You deliberately sinned—before my very eyes—</a:t>
            </a:r>
          </a:p>
          <a:p>
            <a:r>
              <a:rPr lang="en-US" sz="1200" kern="1200" dirty="0">
                <a:solidFill>
                  <a:schemeClr val="tx1"/>
                </a:solidFill>
                <a:effectLst/>
                <a:latin typeface="+mn-lt"/>
                <a:ea typeface="+mn-ea"/>
                <a:cs typeface="+mn-cs"/>
              </a:rPr>
              <a:t>and chose to do what you know I despise.”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65:13</a:t>
            </a:r>
            <a:r>
              <a:rPr lang="en-US" sz="1200" kern="1200" dirty="0">
                <a:solidFill>
                  <a:schemeClr val="tx1"/>
                </a:solidFill>
                <a:effectLst/>
                <a:latin typeface="+mn-lt"/>
                <a:ea typeface="+mn-ea"/>
                <a:cs typeface="+mn-cs"/>
              </a:rPr>
              <a:t>    Therefore, this is what the Sovereign LORD says:</a:t>
            </a:r>
          </a:p>
          <a:p>
            <a:r>
              <a:rPr lang="en-US" sz="1200" kern="1200" dirty="0">
                <a:solidFill>
                  <a:schemeClr val="tx1"/>
                </a:solidFill>
                <a:effectLst/>
                <a:latin typeface="+mn-lt"/>
                <a:ea typeface="+mn-ea"/>
                <a:cs typeface="+mn-cs"/>
              </a:rPr>
              <a:t>“My servants will eat,</a:t>
            </a:r>
          </a:p>
          <a:p>
            <a:r>
              <a:rPr lang="en-US" sz="1200" kern="1200" dirty="0">
                <a:solidFill>
                  <a:schemeClr val="tx1"/>
                </a:solidFill>
                <a:effectLst/>
                <a:latin typeface="+mn-lt"/>
                <a:ea typeface="+mn-ea"/>
                <a:cs typeface="+mn-cs"/>
              </a:rPr>
              <a:t>but you will starve.</a:t>
            </a:r>
          </a:p>
          <a:p>
            <a:r>
              <a:rPr lang="en-US" sz="1200" kern="1200" dirty="0">
                <a:solidFill>
                  <a:schemeClr val="tx1"/>
                </a:solidFill>
                <a:effectLst/>
                <a:latin typeface="+mn-lt"/>
                <a:ea typeface="+mn-ea"/>
                <a:cs typeface="+mn-cs"/>
              </a:rPr>
              <a:t>My servants will drink,</a:t>
            </a:r>
          </a:p>
          <a:p>
            <a:r>
              <a:rPr lang="en-US" sz="1200" kern="1200" dirty="0">
                <a:solidFill>
                  <a:schemeClr val="tx1"/>
                </a:solidFill>
                <a:effectLst/>
                <a:latin typeface="+mn-lt"/>
                <a:ea typeface="+mn-ea"/>
                <a:cs typeface="+mn-cs"/>
              </a:rPr>
              <a:t>but you will be thirsty.</a:t>
            </a:r>
          </a:p>
          <a:p>
            <a:r>
              <a:rPr lang="en-US" sz="1200" kern="1200" dirty="0">
                <a:solidFill>
                  <a:schemeClr val="tx1"/>
                </a:solidFill>
                <a:effectLst/>
                <a:latin typeface="+mn-lt"/>
                <a:ea typeface="+mn-ea"/>
                <a:cs typeface="+mn-cs"/>
              </a:rPr>
              <a:t>My servants will rejoice,</a:t>
            </a:r>
          </a:p>
          <a:p>
            <a:r>
              <a:rPr lang="en-US" sz="1200" kern="1200" dirty="0">
                <a:solidFill>
                  <a:schemeClr val="tx1"/>
                </a:solidFill>
                <a:effectLst/>
                <a:latin typeface="+mn-lt"/>
                <a:ea typeface="+mn-ea"/>
                <a:cs typeface="+mn-cs"/>
              </a:rPr>
              <a:t>but you will be sad and ashamed.</a:t>
            </a:r>
          </a:p>
          <a:p>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My servants will sing for joy,</a:t>
            </a:r>
          </a:p>
          <a:p>
            <a:r>
              <a:rPr lang="en-US" sz="1200" kern="1200" dirty="0">
                <a:solidFill>
                  <a:schemeClr val="tx1"/>
                </a:solidFill>
                <a:effectLst/>
                <a:latin typeface="+mn-lt"/>
                <a:ea typeface="+mn-ea"/>
                <a:cs typeface="+mn-cs"/>
              </a:rPr>
              <a:t>but you will cry in sorrow and despair.</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Your name will be a curse word among my people,</a:t>
            </a:r>
          </a:p>
          <a:p>
            <a:r>
              <a:rPr lang="en-US" sz="1200" kern="1200" dirty="0">
                <a:solidFill>
                  <a:schemeClr val="tx1"/>
                </a:solidFill>
                <a:effectLst/>
                <a:latin typeface="+mn-lt"/>
                <a:ea typeface="+mn-ea"/>
                <a:cs typeface="+mn-cs"/>
              </a:rPr>
              <a:t>for the Sovereign LORD will destroy you</a:t>
            </a:r>
          </a:p>
          <a:p>
            <a:r>
              <a:rPr lang="en-US" sz="1200" kern="1200" dirty="0">
                <a:solidFill>
                  <a:schemeClr val="tx1"/>
                </a:solidFill>
                <a:effectLst/>
                <a:latin typeface="+mn-lt"/>
                <a:ea typeface="+mn-ea"/>
                <a:cs typeface="+mn-cs"/>
              </a:rPr>
              <a:t>and will call his true servants by another name.</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All who invoke a blessing or take an oath</a:t>
            </a:r>
          </a:p>
          <a:p>
            <a:r>
              <a:rPr lang="en-US" sz="1200" kern="1200" dirty="0">
                <a:solidFill>
                  <a:schemeClr val="tx1"/>
                </a:solidFill>
                <a:effectLst/>
                <a:latin typeface="+mn-lt"/>
                <a:ea typeface="+mn-ea"/>
                <a:cs typeface="+mn-cs"/>
              </a:rPr>
              <a:t>will do so by the God of truth.</a:t>
            </a:r>
          </a:p>
          <a:p>
            <a:r>
              <a:rPr lang="en-US" sz="1200" kern="1200" dirty="0">
                <a:solidFill>
                  <a:schemeClr val="tx1"/>
                </a:solidFill>
                <a:effectLst/>
                <a:latin typeface="+mn-lt"/>
                <a:ea typeface="+mn-ea"/>
                <a:cs typeface="+mn-cs"/>
              </a:rPr>
              <a:t>For I will put aside my anger</a:t>
            </a:r>
          </a:p>
          <a:p>
            <a:r>
              <a:rPr lang="en-US" sz="1200" kern="1200" dirty="0">
                <a:solidFill>
                  <a:schemeClr val="tx1"/>
                </a:solidFill>
                <a:effectLst/>
                <a:latin typeface="+mn-lt"/>
                <a:ea typeface="+mn-ea"/>
                <a:cs typeface="+mn-cs"/>
              </a:rPr>
              <a:t>and forget the evil of earlier days.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65:17</a:t>
            </a:r>
            <a:r>
              <a:rPr lang="en-US" sz="1200" kern="1200" dirty="0">
                <a:solidFill>
                  <a:schemeClr val="tx1"/>
                </a:solidFill>
                <a:effectLst/>
                <a:latin typeface="+mn-lt"/>
                <a:ea typeface="+mn-ea"/>
                <a:cs typeface="+mn-cs"/>
              </a:rPr>
              <a:t>    “Look! I am creating new heavens and a new earth,</a:t>
            </a:r>
          </a:p>
          <a:p>
            <a:r>
              <a:rPr lang="en-US" sz="1200" kern="1200" dirty="0">
                <a:solidFill>
                  <a:schemeClr val="tx1"/>
                </a:solidFill>
                <a:effectLst/>
                <a:latin typeface="+mn-lt"/>
                <a:ea typeface="+mn-ea"/>
                <a:cs typeface="+mn-cs"/>
              </a:rPr>
              <a:t>and no one will even think about the old ones anymore.</a:t>
            </a:r>
          </a:p>
          <a:p>
            <a:r>
              <a:rPr lang="en-US" sz="1200" b="1" kern="1200" baseline="30000" dirty="0">
                <a:solidFill>
                  <a:schemeClr val="tx1"/>
                </a:solidFill>
                <a:effectLst/>
                <a:latin typeface="+mn-lt"/>
                <a:ea typeface="+mn-ea"/>
                <a:cs typeface="+mn-cs"/>
              </a:rPr>
              <a:t>18</a:t>
            </a:r>
            <a:r>
              <a:rPr lang="en-US" sz="1200" kern="1200" dirty="0">
                <a:solidFill>
                  <a:schemeClr val="tx1"/>
                </a:solidFill>
                <a:effectLst/>
                <a:latin typeface="+mn-lt"/>
                <a:ea typeface="+mn-ea"/>
                <a:cs typeface="+mn-cs"/>
              </a:rPr>
              <a:t> Be glad; rejoice forever in my creation!</a:t>
            </a:r>
          </a:p>
          <a:p>
            <a:r>
              <a:rPr lang="en-US" sz="1200" kern="1200" dirty="0">
                <a:solidFill>
                  <a:schemeClr val="tx1"/>
                </a:solidFill>
                <a:effectLst/>
                <a:latin typeface="+mn-lt"/>
                <a:ea typeface="+mn-ea"/>
                <a:cs typeface="+mn-cs"/>
              </a:rPr>
              <a:t>And look! I will create Jerusalem as a place of happiness.</a:t>
            </a:r>
          </a:p>
          <a:p>
            <a:r>
              <a:rPr lang="en-US" sz="1200" kern="1200" dirty="0">
                <a:solidFill>
                  <a:schemeClr val="tx1"/>
                </a:solidFill>
                <a:effectLst/>
                <a:latin typeface="+mn-lt"/>
                <a:ea typeface="+mn-ea"/>
                <a:cs typeface="+mn-cs"/>
              </a:rPr>
              <a:t>Her people will be a source of joy.</a:t>
            </a:r>
          </a:p>
          <a:p>
            <a:r>
              <a:rPr lang="en-US" sz="1200" b="1" kern="1200" baseline="30000" dirty="0">
                <a:solidFill>
                  <a:schemeClr val="tx1"/>
                </a:solidFill>
                <a:effectLst/>
                <a:latin typeface="+mn-lt"/>
                <a:ea typeface="+mn-ea"/>
                <a:cs typeface="+mn-cs"/>
              </a:rPr>
              <a:t>19</a:t>
            </a:r>
            <a:r>
              <a:rPr lang="en-US" sz="1200" kern="1200" dirty="0">
                <a:solidFill>
                  <a:schemeClr val="tx1"/>
                </a:solidFill>
                <a:effectLst/>
                <a:latin typeface="+mn-lt"/>
                <a:ea typeface="+mn-ea"/>
                <a:cs typeface="+mn-cs"/>
              </a:rPr>
              <a:t> I will rejoice over Jerusalem</a:t>
            </a:r>
          </a:p>
          <a:p>
            <a:r>
              <a:rPr lang="en-US" sz="1200" kern="1200" dirty="0">
                <a:solidFill>
                  <a:schemeClr val="tx1"/>
                </a:solidFill>
                <a:effectLst/>
                <a:latin typeface="+mn-lt"/>
                <a:ea typeface="+mn-ea"/>
                <a:cs typeface="+mn-cs"/>
              </a:rPr>
              <a:t>and delight in my people.</a:t>
            </a:r>
          </a:p>
          <a:p>
            <a:r>
              <a:rPr lang="en-US" sz="1200" kern="1200" dirty="0">
                <a:solidFill>
                  <a:schemeClr val="tx1"/>
                </a:solidFill>
                <a:effectLst/>
                <a:latin typeface="+mn-lt"/>
                <a:ea typeface="+mn-ea"/>
                <a:cs typeface="+mn-cs"/>
              </a:rPr>
              <a:t>And the sound of weeping and crying</a:t>
            </a:r>
          </a:p>
          <a:p>
            <a:r>
              <a:rPr lang="en-US" sz="1200" kern="1200" dirty="0">
                <a:solidFill>
                  <a:schemeClr val="tx1"/>
                </a:solidFill>
                <a:effectLst/>
                <a:latin typeface="+mn-lt"/>
                <a:ea typeface="+mn-ea"/>
                <a:cs typeface="+mn-cs"/>
              </a:rPr>
              <a:t>will be heard in it no more.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65:20</a:t>
            </a:r>
            <a:r>
              <a:rPr lang="en-US" sz="1200" kern="1200" dirty="0">
                <a:solidFill>
                  <a:schemeClr val="tx1"/>
                </a:solidFill>
                <a:effectLst/>
                <a:latin typeface="+mn-lt"/>
                <a:ea typeface="+mn-ea"/>
                <a:cs typeface="+mn-cs"/>
              </a:rPr>
              <a:t>    “No longer will babies die when only a few days old.</a:t>
            </a:r>
          </a:p>
          <a:p>
            <a:r>
              <a:rPr lang="en-US" sz="1200" kern="1200" dirty="0">
                <a:solidFill>
                  <a:schemeClr val="tx1"/>
                </a:solidFill>
                <a:effectLst/>
                <a:latin typeface="+mn-lt"/>
                <a:ea typeface="+mn-ea"/>
                <a:cs typeface="+mn-cs"/>
              </a:rPr>
              <a:t>No longer will adults die before they have lived a full life.</a:t>
            </a:r>
          </a:p>
          <a:p>
            <a:r>
              <a:rPr lang="en-US" sz="1200" kern="1200" dirty="0">
                <a:solidFill>
                  <a:schemeClr val="tx1"/>
                </a:solidFill>
                <a:effectLst/>
                <a:latin typeface="+mn-lt"/>
                <a:ea typeface="+mn-ea"/>
                <a:cs typeface="+mn-cs"/>
              </a:rPr>
              <a:t>No longer will people be considered old at one hundred!</a:t>
            </a:r>
          </a:p>
          <a:p>
            <a:r>
              <a:rPr lang="en-US" sz="1200" kern="1200" dirty="0">
                <a:solidFill>
                  <a:schemeClr val="tx1"/>
                </a:solidFill>
                <a:effectLst/>
                <a:latin typeface="+mn-lt"/>
                <a:ea typeface="+mn-ea"/>
                <a:cs typeface="+mn-cs"/>
              </a:rPr>
              <a:t>Only the cursed will die that young!</a:t>
            </a:r>
          </a:p>
          <a:p>
            <a:r>
              <a:rPr lang="en-US" sz="1200" b="1" kern="1200" baseline="30000" dirty="0">
                <a:solidFill>
                  <a:schemeClr val="tx1"/>
                </a:solidFill>
                <a:effectLst/>
                <a:latin typeface="+mn-lt"/>
                <a:ea typeface="+mn-ea"/>
                <a:cs typeface="+mn-cs"/>
              </a:rPr>
              <a:t>21</a:t>
            </a:r>
            <a:r>
              <a:rPr lang="en-US" sz="1200" kern="1200" dirty="0">
                <a:solidFill>
                  <a:schemeClr val="tx1"/>
                </a:solidFill>
                <a:effectLst/>
                <a:latin typeface="+mn-lt"/>
                <a:ea typeface="+mn-ea"/>
                <a:cs typeface="+mn-cs"/>
              </a:rPr>
              <a:t> In those days people will live in the houses they build</a:t>
            </a:r>
          </a:p>
          <a:p>
            <a:r>
              <a:rPr lang="en-US" sz="1200" kern="1200" dirty="0">
                <a:solidFill>
                  <a:schemeClr val="tx1"/>
                </a:solidFill>
                <a:effectLst/>
                <a:latin typeface="+mn-lt"/>
                <a:ea typeface="+mn-ea"/>
                <a:cs typeface="+mn-cs"/>
              </a:rPr>
              <a:t>and eat the fruit of their own vineyards.</a:t>
            </a:r>
          </a:p>
          <a:p>
            <a:r>
              <a:rPr lang="en-US" sz="1200" b="1" kern="1200" baseline="30000" dirty="0">
                <a:solidFill>
                  <a:schemeClr val="tx1"/>
                </a:solidFill>
                <a:effectLst/>
                <a:latin typeface="+mn-lt"/>
                <a:ea typeface="+mn-ea"/>
                <a:cs typeface="+mn-cs"/>
              </a:rPr>
              <a:t>22</a:t>
            </a:r>
            <a:r>
              <a:rPr lang="en-US" sz="1200" kern="1200" dirty="0">
                <a:solidFill>
                  <a:schemeClr val="tx1"/>
                </a:solidFill>
                <a:effectLst/>
                <a:latin typeface="+mn-lt"/>
                <a:ea typeface="+mn-ea"/>
                <a:cs typeface="+mn-cs"/>
              </a:rPr>
              <a:t> Unlike the past, invaders will not take their houses</a:t>
            </a:r>
          </a:p>
          <a:p>
            <a:r>
              <a:rPr lang="en-US" sz="1200" kern="1200" dirty="0">
                <a:solidFill>
                  <a:schemeClr val="tx1"/>
                </a:solidFill>
                <a:effectLst/>
                <a:latin typeface="+mn-lt"/>
                <a:ea typeface="+mn-ea"/>
                <a:cs typeface="+mn-cs"/>
              </a:rPr>
              <a:t>and confiscate their vineyards.</a:t>
            </a:r>
          </a:p>
          <a:p>
            <a:r>
              <a:rPr lang="en-US" sz="1200" kern="1200" dirty="0">
                <a:solidFill>
                  <a:schemeClr val="tx1"/>
                </a:solidFill>
                <a:effectLst/>
                <a:latin typeface="+mn-lt"/>
                <a:ea typeface="+mn-ea"/>
                <a:cs typeface="+mn-cs"/>
              </a:rPr>
              <a:t>For my people will live as long as trees,</a:t>
            </a:r>
          </a:p>
          <a:p>
            <a:r>
              <a:rPr lang="en-US" sz="1200" kern="1200" dirty="0">
                <a:solidFill>
                  <a:schemeClr val="tx1"/>
                </a:solidFill>
                <a:effectLst/>
                <a:latin typeface="+mn-lt"/>
                <a:ea typeface="+mn-ea"/>
                <a:cs typeface="+mn-cs"/>
              </a:rPr>
              <a:t>and my chosen ones will have time to enjoy their hard-won gains.</a:t>
            </a:r>
          </a:p>
          <a:p>
            <a:r>
              <a:rPr lang="en-US" sz="1200" b="1" kern="1200" baseline="30000" dirty="0">
                <a:solidFill>
                  <a:schemeClr val="tx1"/>
                </a:solidFill>
                <a:effectLst/>
                <a:latin typeface="+mn-lt"/>
                <a:ea typeface="+mn-ea"/>
                <a:cs typeface="+mn-cs"/>
              </a:rPr>
              <a:t>23</a:t>
            </a:r>
            <a:r>
              <a:rPr lang="en-US" sz="1200" kern="1200" dirty="0">
                <a:solidFill>
                  <a:schemeClr val="tx1"/>
                </a:solidFill>
                <a:effectLst/>
                <a:latin typeface="+mn-lt"/>
                <a:ea typeface="+mn-ea"/>
                <a:cs typeface="+mn-cs"/>
              </a:rPr>
              <a:t> They will not work in vain,</a:t>
            </a:r>
          </a:p>
          <a:p>
            <a:r>
              <a:rPr lang="en-US" sz="1200" kern="1200" dirty="0">
                <a:solidFill>
                  <a:schemeClr val="tx1"/>
                </a:solidFill>
                <a:effectLst/>
                <a:latin typeface="+mn-lt"/>
                <a:ea typeface="+mn-ea"/>
                <a:cs typeface="+mn-cs"/>
              </a:rPr>
              <a:t>and their children will not be doomed to misfortune.</a:t>
            </a:r>
          </a:p>
          <a:p>
            <a:r>
              <a:rPr lang="en-US" sz="1200" kern="1200" dirty="0">
                <a:solidFill>
                  <a:schemeClr val="tx1"/>
                </a:solidFill>
                <a:effectLst/>
                <a:latin typeface="+mn-lt"/>
                <a:ea typeface="+mn-ea"/>
                <a:cs typeface="+mn-cs"/>
              </a:rPr>
              <a:t>For they are people blessed by the LORD,</a:t>
            </a:r>
          </a:p>
          <a:p>
            <a:r>
              <a:rPr lang="en-US" sz="1200" kern="1200" dirty="0">
                <a:solidFill>
                  <a:schemeClr val="tx1"/>
                </a:solidFill>
                <a:effectLst/>
                <a:latin typeface="+mn-lt"/>
                <a:ea typeface="+mn-ea"/>
                <a:cs typeface="+mn-cs"/>
              </a:rPr>
              <a:t>and their children, too, will be blessed.</a:t>
            </a:r>
          </a:p>
          <a:p>
            <a:r>
              <a:rPr lang="en-US" sz="1200" b="1" kern="1200" baseline="30000" dirty="0">
                <a:solidFill>
                  <a:schemeClr val="tx1"/>
                </a:solidFill>
                <a:effectLst/>
                <a:latin typeface="+mn-lt"/>
                <a:ea typeface="+mn-ea"/>
                <a:cs typeface="+mn-cs"/>
              </a:rPr>
              <a:t>24</a:t>
            </a:r>
            <a:r>
              <a:rPr lang="en-US" sz="1200" kern="1200" dirty="0">
                <a:solidFill>
                  <a:schemeClr val="tx1"/>
                </a:solidFill>
                <a:effectLst/>
                <a:latin typeface="+mn-lt"/>
                <a:ea typeface="+mn-ea"/>
                <a:cs typeface="+mn-cs"/>
              </a:rPr>
              <a:t> I will answer them before they even call to me.</a:t>
            </a:r>
          </a:p>
          <a:p>
            <a:r>
              <a:rPr lang="en-US" sz="1200" kern="1200" dirty="0">
                <a:solidFill>
                  <a:schemeClr val="tx1"/>
                </a:solidFill>
                <a:effectLst/>
                <a:latin typeface="+mn-lt"/>
                <a:ea typeface="+mn-ea"/>
                <a:cs typeface="+mn-cs"/>
              </a:rPr>
              <a:t>While they are still talking about their needs,</a:t>
            </a:r>
          </a:p>
          <a:p>
            <a:r>
              <a:rPr lang="en-US" sz="1200" kern="1200" dirty="0">
                <a:solidFill>
                  <a:schemeClr val="tx1"/>
                </a:solidFill>
                <a:effectLst/>
                <a:latin typeface="+mn-lt"/>
                <a:ea typeface="+mn-ea"/>
                <a:cs typeface="+mn-cs"/>
              </a:rPr>
              <a:t>I will go ahead and answer their prayers!</a:t>
            </a:r>
          </a:p>
          <a:p>
            <a:r>
              <a:rPr lang="en-US" sz="1200" b="1" kern="1200" baseline="30000" dirty="0">
                <a:solidFill>
                  <a:schemeClr val="tx1"/>
                </a:solidFill>
                <a:effectLst/>
                <a:latin typeface="+mn-lt"/>
                <a:ea typeface="+mn-ea"/>
                <a:cs typeface="+mn-cs"/>
              </a:rPr>
              <a:t>25</a:t>
            </a:r>
            <a:r>
              <a:rPr lang="en-US" sz="1200" kern="1200" dirty="0">
                <a:solidFill>
                  <a:schemeClr val="tx1"/>
                </a:solidFill>
                <a:effectLst/>
                <a:latin typeface="+mn-lt"/>
                <a:ea typeface="+mn-ea"/>
                <a:cs typeface="+mn-cs"/>
              </a:rPr>
              <a:t> The wolf and the lamb will feed together.</a:t>
            </a:r>
          </a:p>
          <a:p>
            <a:r>
              <a:rPr lang="en-US" sz="1200" kern="1200" dirty="0">
                <a:solidFill>
                  <a:schemeClr val="tx1"/>
                </a:solidFill>
                <a:effectLst/>
                <a:latin typeface="+mn-lt"/>
                <a:ea typeface="+mn-ea"/>
                <a:cs typeface="+mn-cs"/>
              </a:rPr>
              <a:t>The lion will eat hay like a cow.</a:t>
            </a:r>
          </a:p>
          <a:p>
            <a:r>
              <a:rPr lang="en-US" sz="1200" kern="1200" dirty="0">
                <a:solidFill>
                  <a:schemeClr val="tx1"/>
                </a:solidFill>
                <a:effectLst/>
                <a:latin typeface="+mn-lt"/>
                <a:ea typeface="+mn-ea"/>
                <a:cs typeface="+mn-cs"/>
              </a:rPr>
              <a:t>But the snakes will eat dust.</a:t>
            </a:r>
          </a:p>
          <a:p>
            <a:r>
              <a:rPr lang="en-US" sz="1200" kern="1200" dirty="0">
                <a:solidFill>
                  <a:schemeClr val="tx1"/>
                </a:solidFill>
                <a:effectLst/>
                <a:latin typeface="+mn-lt"/>
                <a:ea typeface="+mn-ea"/>
                <a:cs typeface="+mn-cs"/>
              </a:rPr>
              <a:t>In those days no one will be hurt or destroyed on my holy mountain.</a:t>
            </a:r>
          </a:p>
          <a:p>
            <a:r>
              <a:rPr lang="en-US" sz="1200" kern="1200" dirty="0">
                <a:solidFill>
                  <a:schemeClr val="tx1"/>
                </a:solidFill>
                <a:effectLst/>
                <a:latin typeface="+mn-lt"/>
                <a:ea typeface="+mn-ea"/>
                <a:cs typeface="+mn-cs"/>
              </a:rPr>
              <a:t>I, the LORD, have spoken!”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a:t>
            </a:r>
            <a:r>
              <a:rPr lang="en-US" sz="1200" kern="1200" dirty="0">
                <a:solidFill>
                  <a:schemeClr val="tx1"/>
                </a:solidFill>
                <a:effectLst/>
                <a:latin typeface="+mn-lt"/>
                <a:ea typeface="+mn-ea"/>
                <a:cs typeface="+mn-cs"/>
              </a:rPr>
              <a:t>    This is what the LORD says:</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“Heaven is my throne,</a:t>
            </a:r>
          </a:p>
          <a:p>
            <a:r>
              <a:rPr lang="en-US" sz="1200" kern="1200" dirty="0">
                <a:solidFill>
                  <a:schemeClr val="tx1"/>
                </a:solidFill>
                <a:effectLst/>
                <a:latin typeface="+mn-lt"/>
                <a:ea typeface="+mn-ea"/>
                <a:cs typeface="+mn-cs"/>
              </a:rPr>
              <a:t>and the earth is my footstool.</a:t>
            </a:r>
          </a:p>
          <a:p>
            <a:r>
              <a:rPr lang="en-US" sz="1200" kern="1200" dirty="0">
                <a:solidFill>
                  <a:schemeClr val="tx1"/>
                </a:solidFill>
                <a:effectLst/>
                <a:latin typeface="+mn-lt"/>
                <a:ea typeface="+mn-ea"/>
                <a:cs typeface="+mn-cs"/>
              </a:rPr>
              <a:t>Could you build me a temple as good as that?</a:t>
            </a:r>
          </a:p>
          <a:p>
            <a:r>
              <a:rPr lang="en-US" sz="1200" kern="1200" dirty="0">
                <a:solidFill>
                  <a:schemeClr val="tx1"/>
                </a:solidFill>
                <a:effectLst/>
                <a:latin typeface="+mn-lt"/>
                <a:ea typeface="+mn-ea"/>
                <a:cs typeface="+mn-cs"/>
              </a:rPr>
              <a:t>Could you build me such a resting place?</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My hands have made both heaven and earth;</a:t>
            </a:r>
          </a:p>
          <a:p>
            <a:r>
              <a:rPr lang="en-US" sz="1200" kern="1200" dirty="0">
                <a:solidFill>
                  <a:schemeClr val="tx1"/>
                </a:solidFill>
                <a:effectLst/>
                <a:latin typeface="+mn-lt"/>
                <a:ea typeface="+mn-ea"/>
                <a:cs typeface="+mn-cs"/>
              </a:rPr>
              <a:t>they and everything in them are mine.</a:t>
            </a:r>
          </a:p>
          <a:p>
            <a:r>
              <a:rPr lang="en-US" sz="1200" kern="1200" dirty="0">
                <a:solidFill>
                  <a:schemeClr val="tx1"/>
                </a:solidFill>
                <a:effectLst/>
                <a:latin typeface="+mn-lt"/>
                <a:ea typeface="+mn-ea"/>
                <a:cs typeface="+mn-cs"/>
              </a:rPr>
              <a:t>I, the LORD, have spoken!</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“I will bless those who have humble and contrite hearts,</a:t>
            </a:r>
          </a:p>
          <a:p>
            <a:r>
              <a:rPr lang="en-US" sz="1200" kern="1200" dirty="0">
                <a:solidFill>
                  <a:schemeClr val="tx1"/>
                </a:solidFill>
                <a:effectLst/>
                <a:latin typeface="+mn-lt"/>
                <a:ea typeface="+mn-ea"/>
                <a:cs typeface="+mn-cs"/>
              </a:rPr>
              <a:t>who tremble at my word.</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But those who choose their own ways—</a:t>
            </a:r>
          </a:p>
          <a:p>
            <a:r>
              <a:rPr lang="en-US" sz="1200" kern="1200" dirty="0">
                <a:solidFill>
                  <a:schemeClr val="tx1"/>
                </a:solidFill>
                <a:effectLst/>
                <a:latin typeface="+mn-lt"/>
                <a:ea typeface="+mn-ea"/>
                <a:cs typeface="+mn-cs"/>
              </a:rPr>
              <a:t>delighting in their detestable sins—</a:t>
            </a:r>
          </a:p>
          <a:p>
            <a:r>
              <a:rPr lang="en-US" sz="1200" kern="1200" dirty="0">
                <a:solidFill>
                  <a:schemeClr val="tx1"/>
                </a:solidFill>
                <a:effectLst/>
                <a:latin typeface="+mn-lt"/>
                <a:ea typeface="+mn-ea"/>
                <a:cs typeface="+mn-cs"/>
              </a:rPr>
              <a:t>will not have their offerings accepted.</a:t>
            </a:r>
          </a:p>
          <a:p>
            <a:r>
              <a:rPr lang="en-US" sz="1200" kern="1200" dirty="0">
                <a:solidFill>
                  <a:schemeClr val="tx1"/>
                </a:solidFill>
                <a:effectLst/>
                <a:latin typeface="+mn-lt"/>
                <a:ea typeface="+mn-ea"/>
                <a:cs typeface="+mn-cs"/>
              </a:rPr>
              <a:t>When such people sacrifice a bull,</a:t>
            </a:r>
          </a:p>
          <a:p>
            <a:r>
              <a:rPr lang="en-US" sz="1200" kern="1200" dirty="0">
                <a:solidFill>
                  <a:schemeClr val="tx1"/>
                </a:solidFill>
                <a:effectLst/>
                <a:latin typeface="+mn-lt"/>
                <a:ea typeface="+mn-ea"/>
                <a:cs typeface="+mn-cs"/>
              </a:rPr>
              <a:t>it is no more acceptable than a human sacrifice.</a:t>
            </a:r>
          </a:p>
          <a:p>
            <a:r>
              <a:rPr lang="en-US" sz="1200" kern="1200" dirty="0">
                <a:solidFill>
                  <a:schemeClr val="tx1"/>
                </a:solidFill>
                <a:effectLst/>
                <a:latin typeface="+mn-lt"/>
                <a:ea typeface="+mn-ea"/>
                <a:cs typeface="+mn-cs"/>
              </a:rPr>
              <a:t>When they sacrifice a lamb,</a:t>
            </a:r>
          </a:p>
          <a:p>
            <a:r>
              <a:rPr lang="en-US" sz="1200" kern="1200" dirty="0">
                <a:solidFill>
                  <a:schemeClr val="tx1"/>
                </a:solidFill>
                <a:effectLst/>
                <a:latin typeface="+mn-lt"/>
                <a:ea typeface="+mn-ea"/>
                <a:cs typeface="+mn-cs"/>
              </a:rPr>
              <a:t>it’s as though they had sacrificed a dog!</a:t>
            </a:r>
          </a:p>
          <a:p>
            <a:r>
              <a:rPr lang="en-US" sz="1200" kern="1200" dirty="0">
                <a:solidFill>
                  <a:schemeClr val="tx1"/>
                </a:solidFill>
                <a:effectLst/>
                <a:latin typeface="+mn-lt"/>
                <a:ea typeface="+mn-ea"/>
                <a:cs typeface="+mn-cs"/>
              </a:rPr>
              <a:t>When they bring an offering of grain,</a:t>
            </a:r>
          </a:p>
          <a:p>
            <a:r>
              <a:rPr lang="en-US" sz="1200" kern="1200" dirty="0">
                <a:solidFill>
                  <a:schemeClr val="tx1"/>
                </a:solidFill>
                <a:effectLst/>
                <a:latin typeface="+mn-lt"/>
                <a:ea typeface="+mn-ea"/>
                <a:cs typeface="+mn-cs"/>
              </a:rPr>
              <a:t>they might as well offer the blood of a pig.</a:t>
            </a:r>
          </a:p>
          <a:p>
            <a:r>
              <a:rPr lang="en-US" sz="1200" kern="1200" dirty="0">
                <a:solidFill>
                  <a:schemeClr val="tx1"/>
                </a:solidFill>
                <a:effectLst/>
                <a:latin typeface="+mn-lt"/>
                <a:ea typeface="+mn-ea"/>
                <a:cs typeface="+mn-cs"/>
              </a:rPr>
              <a:t>When they burn frankincense,</a:t>
            </a:r>
          </a:p>
          <a:p>
            <a:r>
              <a:rPr lang="en-US" sz="1200" kern="1200" dirty="0">
                <a:solidFill>
                  <a:schemeClr val="tx1"/>
                </a:solidFill>
                <a:effectLst/>
                <a:latin typeface="+mn-lt"/>
                <a:ea typeface="+mn-ea"/>
                <a:cs typeface="+mn-cs"/>
              </a:rPr>
              <a:t>it’s as if they had blessed an idol.</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I will send them great trouble—</a:t>
            </a:r>
          </a:p>
          <a:p>
            <a:r>
              <a:rPr lang="en-US" sz="1200" kern="1200" dirty="0">
                <a:solidFill>
                  <a:schemeClr val="tx1"/>
                </a:solidFill>
                <a:effectLst/>
                <a:latin typeface="+mn-lt"/>
                <a:ea typeface="+mn-ea"/>
                <a:cs typeface="+mn-cs"/>
              </a:rPr>
              <a:t>all the things they feared.</a:t>
            </a:r>
          </a:p>
          <a:p>
            <a:r>
              <a:rPr lang="en-US" sz="1200" kern="1200" dirty="0">
                <a:solidFill>
                  <a:schemeClr val="tx1"/>
                </a:solidFill>
                <a:effectLst/>
                <a:latin typeface="+mn-lt"/>
                <a:ea typeface="+mn-ea"/>
                <a:cs typeface="+mn-cs"/>
              </a:rPr>
              <a:t>For when I called, they did not answer.</a:t>
            </a:r>
          </a:p>
          <a:p>
            <a:r>
              <a:rPr lang="en-US" sz="1200" kern="1200" dirty="0">
                <a:solidFill>
                  <a:schemeClr val="tx1"/>
                </a:solidFill>
                <a:effectLst/>
                <a:latin typeface="+mn-lt"/>
                <a:ea typeface="+mn-ea"/>
                <a:cs typeface="+mn-cs"/>
              </a:rPr>
              <a:t>When I spoke, they did not listen.</a:t>
            </a:r>
          </a:p>
          <a:p>
            <a:r>
              <a:rPr lang="en-US" sz="1200" kern="1200" dirty="0">
                <a:solidFill>
                  <a:schemeClr val="tx1"/>
                </a:solidFill>
                <a:effectLst/>
                <a:latin typeface="+mn-lt"/>
                <a:ea typeface="+mn-ea"/>
                <a:cs typeface="+mn-cs"/>
              </a:rPr>
              <a:t>They deliberately sinned before my very eyes</a:t>
            </a:r>
          </a:p>
          <a:p>
            <a:r>
              <a:rPr lang="en-US" sz="1200" kern="1200" dirty="0">
                <a:solidFill>
                  <a:schemeClr val="tx1"/>
                </a:solidFill>
                <a:effectLst/>
                <a:latin typeface="+mn-lt"/>
                <a:ea typeface="+mn-ea"/>
                <a:cs typeface="+mn-cs"/>
              </a:rPr>
              <a:t>and chose to do what they know I despise.”</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66:5</a:t>
            </a:r>
            <a:r>
              <a:rPr lang="en-US" sz="1200" kern="1200" dirty="0">
                <a:solidFill>
                  <a:schemeClr val="tx1"/>
                </a:solidFill>
                <a:effectLst/>
                <a:latin typeface="+mn-lt"/>
                <a:ea typeface="+mn-ea"/>
                <a:cs typeface="+mn-cs"/>
              </a:rPr>
              <a:t>    Hear this message from the LORD,</a:t>
            </a:r>
          </a:p>
          <a:p>
            <a:r>
              <a:rPr lang="en-US" sz="1200" kern="1200" dirty="0">
                <a:solidFill>
                  <a:schemeClr val="tx1"/>
                </a:solidFill>
                <a:effectLst/>
                <a:latin typeface="+mn-lt"/>
                <a:ea typeface="+mn-ea"/>
                <a:cs typeface="+mn-cs"/>
              </a:rPr>
              <a:t>all you who tremble at his words:</a:t>
            </a:r>
          </a:p>
          <a:p>
            <a:r>
              <a:rPr lang="en-US" sz="1200" kern="1200" dirty="0">
                <a:solidFill>
                  <a:schemeClr val="tx1"/>
                </a:solidFill>
                <a:effectLst/>
                <a:latin typeface="+mn-lt"/>
                <a:ea typeface="+mn-ea"/>
                <a:cs typeface="+mn-cs"/>
              </a:rPr>
              <a:t>“Your own people hate you</a:t>
            </a:r>
          </a:p>
          <a:p>
            <a:r>
              <a:rPr lang="en-US" sz="1200" kern="1200" dirty="0">
                <a:solidFill>
                  <a:schemeClr val="tx1"/>
                </a:solidFill>
                <a:effectLst/>
                <a:latin typeface="+mn-lt"/>
                <a:ea typeface="+mn-ea"/>
                <a:cs typeface="+mn-cs"/>
              </a:rPr>
              <a:t>and throw you out for being loyal to my name.</a:t>
            </a:r>
          </a:p>
          <a:p>
            <a:r>
              <a:rPr lang="en-US" sz="1200" kern="1200" dirty="0">
                <a:solidFill>
                  <a:schemeClr val="tx1"/>
                </a:solidFill>
                <a:effectLst/>
                <a:latin typeface="+mn-lt"/>
                <a:ea typeface="+mn-ea"/>
                <a:cs typeface="+mn-cs"/>
              </a:rPr>
              <a:t>‘Let the LORD be honored!’ they scoff.</a:t>
            </a:r>
          </a:p>
          <a:p>
            <a:r>
              <a:rPr lang="en-US" sz="1200" kern="1200" dirty="0">
                <a:solidFill>
                  <a:schemeClr val="tx1"/>
                </a:solidFill>
                <a:effectLst/>
                <a:latin typeface="+mn-lt"/>
                <a:ea typeface="+mn-ea"/>
                <a:cs typeface="+mn-cs"/>
              </a:rPr>
              <a:t>‘Be joyful in him!’</a:t>
            </a:r>
          </a:p>
          <a:p>
            <a:r>
              <a:rPr lang="en-US" sz="1200" kern="1200" dirty="0">
                <a:solidFill>
                  <a:schemeClr val="tx1"/>
                </a:solidFill>
                <a:effectLst/>
                <a:latin typeface="+mn-lt"/>
                <a:ea typeface="+mn-ea"/>
                <a:cs typeface="+mn-cs"/>
              </a:rPr>
              <a:t>But they will be put to shame.</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What is all the commotion in the city?</a:t>
            </a:r>
          </a:p>
          <a:p>
            <a:r>
              <a:rPr lang="en-US" sz="1200" kern="1200" dirty="0">
                <a:solidFill>
                  <a:schemeClr val="tx1"/>
                </a:solidFill>
                <a:effectLst/>
                <a:latin typeface="+mn-lt"/>
                <a:ea typeface="+mn-ea"/>
                <a:cs typeface="+mn-cs"/>
              </a:rPr>
              <a:t>What is that terrible noise from the Temple?</a:t>
            </a:r>
          </a:p>
          <a:p>
            <a:r>
              <a:rPr lang="en-US" sz="1200" kern="1200" dirty="0">
                <a:solidFill>
                  <a:schemeClr val="tx1"/>
                </a:solidFill>
                <a:effectLst/>
                <a:latin typeface="+mn-lt"/>
                <a:ea typeface="+mn-ea"/>
                <a:cs typeface="+mn-cs"/>
              </a:rPr>
              <a:t>It is the voice of the LORD</a:t>
            </a:r>
          </a:p>
          <a:p>
            <a:r>
              <a:rPr lang="en-US" sz="1200" kern="1200" dirty="0">
                <a:solidFill>
                  <a:schemeClr val="tx1"/>
                </a:solidFill>
                <a:effectLst/>
                <a:latin typeface="+mn-lt"/>
                <a:ea typeface="+mn-ea"/>
                <a:cs typeface="+mn-cs"/>
              </a:rPr>
              <a:t>taking vengeance against his enemies.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66:7</a:t>
            </a:r>
            <a:r>
              <a:rPr lang="en-US" sz="1200" kern="1200" dirty="0">
                <a:solidFill>
                  <a:schemeClr val="tx1"/>
                </a:solidFill>
                <a:effectLst/>
                <a:latin typeface="+mn-lt"/>
                <a:ea typeface="+mn-ea"/>
                <a:cs typeface="+mn-cs"/>
              </a:rPr>
              <a:t>    “Before the birth pains even begin,</a:t>
            </a:r>
          </a:p>
          <a:p>
            <a:r>
              <a:rPr lang="en-US" sz="1200" kern="1200" dirty="0">
                <a:solidFill>
                  <a:schemeClr val="tx1"/>
                </a:solidFill>
                <a:effectLst/>
                <a:latin typeface="+mn-lt"/>
                <a:ea typeface="+mn-ea"/>
                <a:cs typeface="+mn-cs"/>
              </a:rPr>
              <a:t>Jerusalem gives birth to a son.</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Who has ever seen anything as strange as this?</a:t>
            </a:r>
          </a:p>
          <a:p>
            <a:r>
              <a:rPr lang="en-US" sz="1200" kern="1200" dirty="0">
                <a:solidFill>
                  <a:schemeClr val="tx1"/>
                </a:solidFill>
                <a:effectLst/>
                <a:latin typeface="+mn-lt"/>
                <a:ea typeface="+mn-ea"/>
                <a:cs typeface="+mn-cs"/>
              </a:rPr>
              <a:t>Who ever heard of such a thing?</a:t>
            </a:r>
          </a:p>
          <a:p>
            <a:r>
              <a:rPr lang="en-US" sz="1200" kern="1200" dirty="0">
                <a:solidFill>
                  <a:schemeClr val="tx1"/>
                </a:solidFill>
                <a:effectLst/>
                <a:latin typeface="+mn-lt"/>
                <a:ea typeface="+mn-ea"/>
                <a:cs typeface="+mn-cs"/>
              </a:rPr>
              <a:t>Has a nation ever been born in a single day?</a:t>
            </a:r>
          </a:p>
          <a:p>
            <a:r>
              <a:rPr lang="en-US" sz="1200" kern="1200" dirty="0">
                <a:solidFill>
                  <a:schemeClr val="tx1"/>
                </a:solidFill>
                <a:effectLst/>
                <a:latin typeface="+mn-lt"/>
                <a:ea typeface="+mn-ea"/>
                <a:cs typeface="+mn-cs"/>
              </a:rPr>
              <a:t>Has a country ever come forth in a mere moment?</a:t>
            </a:r>
          </a:p>
          <a:p>
            <a:r>
              <a:rPr lang="en-US" sz="1200" kern="1200" dirty="0">
                <a:solidFill>
                  <a:schemeClr val="tx1"/>
                </a:solidFill>
                <a:effectLst/>
                <a:latin typeface="+mn-lt"/>
                <a:ea typeface="+mn-ea"/>
                <a:cs typeface="+mn-cs"/>
              </a:rPr>
              <a:t>But by the time Jerusalem’s birth pains begin,</a:t>
            </a:r>
          </a:p>
          <a:p>
            <a:r>
              <a:rPr lang="en-US" sz="1200" kern="1200" dirty="0">
                <a:solidFill>
                  <a:schemeClr val="tx1"/>
                </a:solidFill>
                <a:effectLst/>
                <a:latin typeface="+mn-lt"/>
                <a:ea typeface="+mn-ea"/>
                <a:cs typeface="+mn-cs"/>
              </a:rPr>
              <a:t>her children will be born.</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Would I ever bring this nation to the point of birth</a:t>
            </a:r>
          </a:p>
          <a:p>
            <a:r>
              <a:rPr lang="en-US" sz="1200" kern="1200" dirty="0">
                <a:solidFill>
                  <a:schemeClr val="tx1"/>
                </a:solidFill>
                <a:effectLst/>
                <a:latin typeface="+mn-lt"/>
                <a:ea typeface="+mn-ea"/>
                <a:cs typeface="+mn-cs"/>
              </a:rPr>
              <a:t>and then not deliver it?” asks the LORD.</a:t>
            </a:r>
          </a:p>
          <a:p>
            <a:r>
              <a:rPr lang="en-US" sz="1200" kern="1200" dirty="0">
                <a:solidFill>
                  <a:schemeClr val="tx1"/>
                </a:solidFill>
                <a:effectLst/>
                <a:latin typeface="+mn-lt"/>
                <a:ea typeface="+mn-ea"/>
                <a:cs typeface="+mn-cs"/>
              </a:rPr>
              <a:t>“No! I would never keep this nation from being born,”</a:t>
            </a:r>
          </a:p>
          <a:p>
            <a:r>
              <a:rPr lang="en-US" sz="1200" kern="1200" dirty="0">
                <a:solidFill>
                  <a:schemeClr val="tx1"/>
                </a:solidFill>
                <a:effectLst/>
                <a:latin typeface="+mn-lt"/>
                <a:ea typeface="+mn-ea"/>
                <a:cs typeface="+mn-cs"/>
              </a:rPr>
              <a:t>says your God.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66:10</a:t>
            </a:r>
            <a:r>
              <a:rPr lang="en-US" sz="1200" kern="1200" dirty="0">
                <a:solidFill>
                  <a:schemeClr val="tx1"/>
                </a:solidFill>
                <a:effectLst/>
                <a:latin typeface="+mn-lt"/>
                <a:ea typeface="+mn-ea"/>
                <a:cs typeface="+mn-cs"/>
              </a:rPr>
              <a:t>    “Rejoice with Jerusalem!</a:t>
            </a:r>
          </a:p>
          <a:p>
            <a:r>
              <a:rPr lang="en-US" sz="1200" kern="1200" dirty="0">
                <a:solidFill>
                  <a:schemeClr val="tx1"/>
                </a:solidFill>
                <a:effectLst/>
                <a:latin typeface="+mn-lt"/>
                <a:ea typeface="+mn-ea"/>
                <a:cs typeface="+mn-cs"/>
              </a:rPr>
              <a:t>Be glad with her, all you who love her</a:t>
            </a:r>
          </a:p>
          <a:p>
            <a:r>
              <a:rPr lang="en-US" sz="1200" kern="1200" dirty="0">
                <a:solidFill>
                  <a:schemeClr val="tx1"/>
                </a:solidFill>
                <a:effectLst/>
                <a:latin typeface="+mn-lt"/>
                <a:ea typeface="+mn-ea"/>
                <a:cs typeface="+mn-cs"/>
              </a:rPr>
              <a:t>and all you who mourn for her.</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Drink deeply of her glory</a:t>
            </a:r>
          </a:p>
          <a:p>
            <a:r>
              <a:rPr lang="en-US" sz="1200" kern="1200" dirty="0">
                <a:solidFill>
                  <a:schemeClr val="tx1"/>
                </a:solidFill>
                <a:effectLst/>
                <a:latin typeface="+mn-lt"/>
                <a:ea typeface="+mn-ea"/>
                <a:cs typeface="+mn-cs"/>
              </a:rPr>
              <a:t>even as an infant drinks at its mother’s comforting breasts.”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66:12</a:t>
            </a:r>
            <a:r>
              <a:rPr lang="en-US" sz="1200" kern="1200" dirty="0">
                <a:solidFill>
                  <a:schemeClr val="tx1"/>
                </a:solidFill>
                <a:effectLst/>
                <a:latin typeface="+mn-lt"/>
                <a:ea typeface="+mn-ea"/>
                <a:cs typeface="+mn-cs"/>
              </a:rPr>
              <a:t>    This is what the LORD says:</a:t>
            </a:r>
          </a:p>
          <a:p>
            <a:r>
              <a:rPr lang="en-US" sz="1200" kern="1200" dirty="0">
                <a:solidFill>
                  <a:schemeClr val="tx1"/>
                </a:solidFill>
                <a:effectLst/>
                <a:latin typeface="+mn-lt"/>
                <a:ea typeface="+mn-ea"/>
                <a:cs typeface="+mn-cs"/>
              </a:rPr>
              <a:t>“I will give Jerusalem a river of peace and prosperity.</a:t>
            </a:r>
          </a:p>
          <a:p>
            <a:r>
              <a:rPr lang="en-US" sz="1200" kern="1200" dirty="0">
                <a:solidFill>
                  <a:schemeClr val="tx1"/>
                </a:solidFill>
                <a:effectLst/>
                <a:latin typeface="+mn-lt"/>
                <a:ea typeface="+mn-ea"/>
                <a:cs typeface="+mn-cs"/>
              </a:rPr>
              <a:t>The wealth of the nations will flow to her.</a:t>
            </a:r>
          </a:p>
          <a:p>
            <a:r>
              <a:rPr lang="en-US" sz="1200" kern="1200" dirty="0">
                <a:solidFill>
                  <a:schemeClr val="tx1"/>
                </a:solidFill>
                <a:effectLst/>
                <a:latin typeface="+mn-lt"/>
                <a:ea typeface="+mn-ea"/>
                <a:cs typeface="+mn-cs"/>
              </a:rPr>
              <a:t>Her children will be nursed at her breasts,</a:t>
            </a:r>
          </a:p>
          <a:p>
            <a:r>
              <a:rPr lang="en-US" sz="1200" kern="1200" dirty="0">
                <a:solidFill>
                  <a:schemeClr val="tx1"/>
                </a:solidFill>
                <a:effectLst/>
                <a:latin typeface="+mn-lt"/>
                <a:ea typeface="+mn-ea"/>
                <a:cs typeface="+mn-cs"/>
              </a:rPr>
              <a:t>carried in her arms, and held on her lap.</a:t>
            </a:r>
          </a:p>
          <a:p>
            <a:r>
              <a:rPr lang="en-US" sz="1200" b="1" kern="1200" baseline="30000" dirty="0">
                <a:solidFill>
                  <a:schemeClr val="tx1"/>
                </a:solidFill>
                <a:effectLst/>
                <a:latin typeface="+mn-lt"/>
                <a:ea typeface="+mn-ea"/>
                <a:cs typeface="+mn-cs"/>
              </a:rPr>
              <a:t>13</a:t>
            </a:r>
            <a:r>
              <a:rPr lang="en-US" sz="1200" kern="1200" dirty="0">
                <a:solidFill>
                  <a:schemeClr val="tx1"/>
                </a:solidFill>
                <a:effectLst/>
                <a:latin typeface="+mn-lt"/>
                <a:ea typeface="+mn-ea"/>
                <a:cs typeface="+mn-cs"/>
              </a:rPr>
              <a:t> I will comfort you there in Jerusalem</a:t>
            </a:r>
          </a:p>
          <a:p>
            <a:r>
              <a:rPr lang="en-US" sz="1200" kern="1200" dirty="0">
                <a:solidFill>
                  <a:schemeClr val="tx1"/>
                </a:solidFill>
                <a:effectLst/>
                <a:latin typeface="+mn-lt"/>
                <a:ea typeface="+mn-ea"/>
                <a:cs typeface="+mn-cs"/>
              </a:rPr>
              <a:t>as a mother comforts her child.”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66:14</a:t>
            </a:r>
            <a:r>
              <a:rPr lang="en-US" sz="1200" kern="1200" dirty="0">
                <a:solidFill>
                  <a:schemeClr val="tx1"/>
                </a:solidFill>
                <a:effectLst/>
                <a:latin typeface="+mn-lt"/>
                <a:ea typeface="+mn-ea"/>
                <a:cs typeface="+mn-cs"/>
              </a:rPr>
              <a:t>    When you see these things, your heart will rejoice.</a:t>
            </a:r>
          </a:p>
          <a:p>
            <a:r>
              <a:rPr lang="en-US" sz="1200" kern="1200" dirty="0">
                <a:solidFill>
                  <a:schemeClr val="tx1"/>
                </a:solidFill>
                <a:effectLst/>
                <a:latin typeface="+mn-lt"/>
                <a:ea typeface="+mn-ea"/>
                <a:cs typeface="+mn-cs"/>
              </a:rPr>
              <a:t>You will flourish like the grass!</a:t>
            </a:r>
          </a:p>
          <a:p>
            <a:r>
              <a:rPr lang="en-US" sz="1200" kern="1200" dirty="0">
                <a:solidFill>
                  <a:schemeClr val="tx1"/>
                </a:solidFill>
                <a:effectLst/>
                <a:latin typeface="+mn-lt"/>
                <a:ea typeface="+mn-ea"/>
                <a:cs typeface="+mn-cs"/>
              </a:rPr>
              <a:t>Everyone will see the LORD’s hand of blessing on his servants—</a:t>
            </a:r>
          </a:p>
          <a:p>
            <a:r>
              <a:rPr lang="en-US" sz="1200" kern="1200" dirty="0">
                <a:solidFill>
                  <a:schemeClr val="tx1"/>
                </a:solidFill>
                <a:effectLst/>
                <a:latin typeface="+mn-lt"/>
                <a:ea typeface="+mn-ea"/>
                <a:cs typeface="+mn-cs"/>
              </a:rPr>
              <a:t>and his anger against his enemies.</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See, the LORD is coming with fire,</a:t>
            </a:r>
          </a:p>
          <a:p>
            <a:r>
              <a:rPr lang="en-US" sz="1200" kern="1200" dirty="0">
                <a:solidFill>
                  <a:schemeClr val="tx1"/>
                </a:solidFill>
                <a:effectLst/>
                <a:latin typeface="+mn-lt"/>
                <a:ea typeface="+mn-ea"/>
                <a:cs typeface="+mn-cs"/>
              </a:rPr>
              <a:t>and his swift chariots roar like a whirlwind.</a:t>
            </a:r>
          </a:p>
          <a:p>
            <a:r>
              <a:rPr lang="en-US" sz="1200" kern="1200" dirty="0">
                <a:solidFill>
                  <a:schemeClr val="tx1"/>
                </a:solidFill>
                <a:effectLst/>
                <a:latin typeface="+mn-lt"/>
                <a:ea typeface="+mn-ea"/>
                <a:cs typeface="+mn-cs"/>
              </a:rPr>
              <a:t>He will bring punishment with the fury of his anger</a:t>
            </a:r>
          </a:p>
          <a:p>
            <a:r>
              <a:rPr lang="en-US" sz="1200" kern="1200" dirty="0">
                <a:solidFill>
                  <a:schemeClr val="tx1"/>
                </a:solidFill>
                <a:effectLst/>
                <a:latin typeface="+mn-lt"/>
                <a:ea typeface="+mn-ea"/>
                <a:cs typeface="+mn-cs"/>
              </a:rPr>
              <a:t>and the flaming fire of his hot rebuke.</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The LORD will punish the world by fire</a:t>
            </a:r>
          </a:p>
          <a:p>
            <a:r>
              <a:rPr lang="en-US" sz="1200" kern="1200" dirty="0">
                <a:solidFill>
                  <a:schemeClr val="tx1"/>
                </a:solidFill>
                <a:effectLst/>
                <a:latin typeface="+mn-lt"/>
                <a:ea typeface="+mn-ea"/>
                <a:cs typeface="+mn-cs"/>
              </a:rPr>
              <a:t>and by his sword.</a:t>
            </a:r>
          </a:p>
          <a:p>
            <a:r>
              <a:rPr lang="en-US" sz="1200" kern="1200" dirty="0">
                <a:solidFill>
                  <a:schemeClr val="tx1"/>
                </a:solidFill>
                <a:effectLst/>
                <a:latin typeface="+mn-lt"/>
                <a:ea typeface="+mn-ea"/>
                <a:cs typeface="+mn-cs"/>
              </a:rPr>
              <a:t>He will judge the earth,</a:t>
            </a:r>
          </a:p>
          <a:p>
            <a:r>
              <a:rPr lang="en-US" sz="1200" kern="1200" dirty="0">
                <a:solidFill>
                  <a:schemeClr val="tx1"/>
                </a:solidFill>
                <a:effectLst/>
                <a:latin typeface="+mn-lt"/>
                <a:ea typeface="+mn-ea"/>
                <a:cs typeface="+mn-cs"/>
              </a:rPr>
              <a:t>and many will be killed by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66:17</a:t>
            </a:r>
            <a:r>
              <a:rPr lang="en-US" sz="1200" kern="1200" dirty="0">
                <a:solidFill>
                  <a:schemeClr val="tx1"/>
                </a:solidFill>
                <a:effectLst/>
                <a:latin typeface="+mn-lt"/>
                <a:ea typeface="+mn-ea"/>
                <a:cs typeface="+mn-cs"/>
              </a:rPr>
              <a:t>    “Those who ‘consecrate’ and ‘purify’ themselves in a sacred garden with its idol in the center—feasting on pork and rats and other detestable meats—will come to a terrible end,” says the LORD.</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66:18</a:t>
            </a:r>
            <a:r>
              <a:rPr lang="en-US" sz="1200" kern="1200" dirty="0">
                <a:solidFill>
                  <a:schemeClr val="tx1"/>
                </a:solidFill>
                <a:effectLst/>
                <a:latin typeface="+mn-lt"/>
                <a:ea typeface="+mn-ea"/>
                <a:cs typeface="+mn-cs"/>
              </a:rPr>
              <a:t>    “I can see what they are doing, and I know what they are thinking. So I will gather all nations and peoples together, and they will see my glory. </a:t>
            </a:r>
            <a:r>
              <a:rPr lang="en-US" sz="1200" b="1" kern="1200" baseline="30000" dirty="0">
                <a:solidFill>
                  <a:schemeClr val="tx1"/>
                </a:solidFill>
                <a:effectLst/>
                <a:latin typeface="+mn-lt"/>
                <a:ea typeface="+mn-ea"/>
                <a:cs typeface="+mn-cs"/>
              </a:rPr>
              <a:t>19</a:t>
            </a:r>
            <a:r>
              <a:rPr lang="en-US" sz="1200" kern="1200" dirty="0">
                <a:solidFill>
                  <a:schemeClr val="tx1"/>
                </a:solidFill>
                <a:effectLst/>
                <a:latin typeface="+mn-lt"/>
                <a:ea typeface="+mn-ea"/>
                <a:cs typeface="+mn-cs"/>
              </a:rPr>
              <a:t> I will perform a sign among them. And I will send those who survive to be messengers to the nations—to Tarshish, to the Libyans and Lydians (who are famous as archers), to Tubal and Greece, and to all the lands beyond the sea that have not heard of my fame or seen my glory. There they will declare my glory to the nations. </a:t>
            </a:r>
            <a:r>
              <a:rPr lang="en-US" sz="1200" b="1" kern="1200" baseline="30000" dirty="0">
                <a:solidFill>
                  <a:schemeClr val="tx1"/>
                </a:solidFill>
                <a:effectLst/>
                <a:latin typeface="+mn-lt"/>
                <a:ea typeface="+mn-ea"/>
                <a:cs typeface="+mn-cs"/>
              </a:rPr>
              <a:t>20</a:t>
            </a:r>
            <a:r>
              <a:rPr lang="en-US" sz="1200" kern="1200" dirty="0">
                <a:solidFill>
                  <a:schemeClr val="tx1"/>
                </a:solidFill>
                <a:effectLst/>
                <a:latin typeface="+mn-lt"/>
                <a:ea typeface="+mn-ea"/>
                <a:cs typeface="+mn-cs"/>
              </a:rPr>
              <a:t> They will bring the remnant of your people back from every nation. They will bring them to my holy mountain in Jerusalem as an offering to the LORD. They will ride on horses, in chariots and wagons, and on mules and camels,” says the LORD. </a:t>
            </a:r>
            <a:r>
              <a:rPr lang="en-US" sz="1200" b="1" kern="1200" baseline="30000" dirty="0">
                <a:solidFill>
                  <a:schemeClr val="tx1"/>
                </a:solidFill>
                <a:effectLst/>
                <a:latin typeface="+mn-lt"/>
                <a:ea typeface="+mn-ea"/>
                <a:cs typeface="+mn-cs"/>
              </a:rPr>
              <a:t>21</a:t>
            </a:r>
            <a:r>
              <a:rPr lang="en-US" sz="1200" kern="1200" dirty="0">
                <a:solidFill>
                  <a:schemeClr val="tx1"/>
                </a:solidFill>
                <a:effectLst/>
                <a:latin typeface="+mn-lt"/>
                <a:ea typeface="+mn-ea"/>
                <a:cs typeface="+mn-cs"/>
              </a:rPr>
              <a:t> “And I will appoint some of them to be my priests and Levites. I, the LORD, have spoken!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66:22</a:t>
            </a:r>
            <a:r>
              <a:rPr lang="en-US" sz="1200" kern="1200" dirty="0">
                <a:solidFill>
                  <a:schemeClr val="tx1"/>
                </a:solidFill>
                <a:effectLst/>
                <a:latin typeface="+mn-lt"/>
                <a:ea typeface="+mn-ea"/>
                <a:cs typeface="+mn-cs"/>
              </a:rPr>
              <a:t>    “As surely as my new heavens and earth will remain,</a:t>
            </a:r>
          </a:p>
          <a:p>
            <a:r>
              <a:rPr lang="en-US" sz="1200" kern="1200" dirty="0">
                <a:solidFill>
                  <a:schemeClr val="tx1"/>
                </a:solidFill>
                <a:effectLst/>
                <a:latin typeface="+mn-lt"/>
                <a:ea typeface="+mn-ea"/>
                <a:cs typeface="+mn-cs"/>
              </a:rPr>
              <a:t>so will you always be my people,</a:t>
            </a:r>
          </a:p>
          <a:p>
            <a:r>
              <a:rPr lang="en-US" sz="1200" kern="1200" dirty="0">
                <a:solidFill>
                  <a:schemeClr val="tx1"/>
                </a:solidFill>
                <a:effectLst/>
                <a:latin typeface="+mn-lt"/>
                <a:ea typeface="+mn-ea"/>
                <a:cs typeface="+mn-cs"/>
              </a:rPr>
              <a:t>with a name that will never disappear,”</a:t>
            </a:r>
          </a:p>
          <a:p>
            <a:r>
              <a:rPr lang="en-US" sz="1200" kern="1200" dirty="0">
                <a:solidFill>
                  <a:schemeClr val="tx1"/>
                </a:solidFill>
                <a:effectLst/>
                <a:latin typeface="+mn-lt"/>
                <a:ea typeface="+mn-ea"/>
                <a:cs typeface="+mn-cs"/>
              </a:rPr>
              <a:t>says the LORD.</a:t>
            </a:r>
          </a:p>
          <a:p>
            <a:r>
              <a:rPr lang="en-US" sz="1200" b="1" kern="1200" baseline="30000" dirty="0">
                <a:solidFill>
                  <a:schemeClr val="tx1"/>
                </a:solidFill>
                <a:effectLst/>
                <a:latin typeface="+mn-lt"/>
                <a:ea typeface="+mn-ea"/>
                <a:cs typeface="+mn-cs"/>
              </a:rPr>
              <a:t>23</a:t>
            </a:r>
            <a:r>
              <a:rPr lang="en-US" sz="1200" kern="1200" dirty="0">
                <a:solidFill>
                  <a:schemeClr val="tx1"/>
                </a:solidFill>
                <a:effectLst/>
                <a:latin typeface="+mn-lt"/>
                <a:ea typeface="+mn-ea"/>
                <a:cs typeface="+mn-cs"/>
              </a:rPr>
              <a:t> “All humanity will come to worship me</a:t>
            </a:r>
          </a:p>
          <a:p>
            <a:r>
              <a:rPr lang="en-US" sz="1200" kern="1200" dirty="0">
                <a:solidFill>
                  <a:schemeClr val="tx1"/>
                </a:solidFill>
                <a:effectLst/>
                <a:latin typeface="+mn-lt"/>
                <a:ea typeface="+mn-ea"/>
                <a:cs typeface="+mn-cs"/>
              </a:rPr>
              <a:t>from week to week</a:t>
            </a:r>
          </a:p>
          <a:p>
            <a:r>
              <a:rPr lang="en-US" sz="1200" kern="1200" dirty="0">
                <a:solidFill>
                  <a:schemeClr val="tx1"/>
                </a:solidFill>
                <a:effectLst/>
                <a:latin typeface="+mn-lt"/>
                <a:ea typeface="+mn-ea"/>
                <a:cs typeface="+mn-cs"/>
              </a:rPr>
              <a:t>and from month to month.</a:t>
            </a:r>
          </a:p>
          <a:p>
            <a:r>
              <a:rPr lang="en-US" sz="1200" b="1" kern="1200" baseline="30000" dirty="0">
                <a:solidFill>
                  <a:schemeClr val="tx1"/>
                </a:solidFill>
                <a:effectLst/>
                <a:latin typeface="+mn-lt"/>
                <a:ea typeface="+mn-ea"/>
                <a:cs typeface="+mn-cs"/>
              </a:rPr>
              <a:t>24</a:t>
            </a:r>
            <a:r>
              <a:rPr lang="en-US" sz="1200" kern="1200" dirty="0">
                <a:solidFill>
                  <a:schemeClr val="tx1"/>
                </a:solidFill>
                <a:effectLst/>
                <a:latin typeface="+mn-lt"/>
                <a:ea typeface="+mn-ea"/>
                <a:cs typeface="+mn-cs"/>
              </a:rPr>
              <a:t> And as they go out, they will see</a:t>
            </a:r>
          </a:p>
          <a:p>
            <a:r>
              <a:rPr lang="en-US" sz="1200" kern="1200" dirty="0">
                <a:solidFill>
                  <a:schemeClr val="tx1"/>
                </a:solidFill>
                <a:effectLst/>
                <a:latin typeface="+mn-lt"/>
                <a:ea typeface="+mn-ea"/>
                <a:cs typeface="+mn-cs"/>
              </a:rPr>
              <a:t>the dead bodies of those who have rebelled against me.</a:t>
            </a:r>
          </a:p>
          <a:p>
            <a:r>
              <a:rPr lang="en-US" sz="1200" kern="1200" dirty="0">
                <a:solidFill>
                  <a:schemeClr val="tx1"/>
                </a:solidFill>
                <a:effectLst/>
                <a:latin typeface="+mn-lt"/>
                <a:ea typeface="+mn-ea"/>
                <a:cs typeface="+mn-cs"/>
              </a:rPr>
              <a:t>For the worms that devour them will never die,</a:t>
            </a:r>
          </a:p>
          <a:p>
            <a:r>
              <a:rPr lang="en-US" sz="1200" kern="1200" dirty="0">
                <a:solidFill>
                  <a:schemeClr val="tx1"/>
                </a:solidFill>
                <a:effectLst/>
                <a:latin typeface="+mn-lt"/>
                <a:ea typeface="+mn-ea"/>
                <a:cs typeface="+mn-cs"/>
              </a:rPr>
              <a:t>and the fire that burns them will never go out.</a:t>
            </a:r>
          </a:p>
          <a:p>
            <a:r>
              <a:rPr lang="en-US" sz="1200" kern="1200" dirty="0">
                <a:solidFill>
                  <a:schemeClr val="tx1"/>
                </a:solidFill>
                <a:effectLst/>
                <a:latin typeface="+mn-lt"/>
                <a:ea typeface="+mn-ea"/>
                <a:cs typeface="+mn-cs"/>
              </a:rPr>
              <a:t>All who pass by</a:t>
            </a:r>
          </a:p>
          <a:p>
            <a:r>
              <a:rPr lang="en-US" sz="1200" kern="1200" dirty="0">
                <a:solidFill>
                  <a:schemeClr val="tx1"/>
                </a:solidFill>
                <a:effectLst/>
                <a:latin typeface="+mn-lt"/>
                <a:ea typeface="+mn-ea"/>
                <a:cs typeface="+mn-cs"/>
              </a:rPr>
              <a:t>will view them with utter horror.”</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Jer. 23:5</a:t>
            </a:r>
            <a:r>
              <a:rPr lang="en-US" sz="1200" kern="1200" dirty="0">
                <a:solidFill>
                  <a:schemeClr val="tx1"/>
                </a:solidFill>
                <a:effectLst/>
                <a:latin typeface="+mn-lt"/>
                <a:ea typeface="+mn-ea"/>
                <a:cs typeface="+mn-cs"/>
              </a:rPr>
              <a:t>    “For the time is coming,”</a:t>
            </a:r>
          </a:p>
          <a:p>
            <a:r>
              <a:rPr lang="en-US" sz="1200" kern="1200" dirty="0">
                <a:solidFill>
                  <a:schemeClr val="tx1"/>
                </a:solidFill>
                <a:effectLst/>
                <a:latin typeface="+mn-lt"/>
                <a:ea typeface="+mn-ea"/>
                <a:cs typeface="+mn-cs"/>
              </a:rPr>
              <a:t>says the LORD,</a:t>
            </a:r>
          </a:p>
          <a:p>
            <a:r>
              <a:rPr lang="en-US" sz="1200" kern="1200" dirty="0">
                <a:solidFill>
                  <a:schemeClr val="tx1"/>
                </a:solidFill>
                <a:effectLst/>
                <a:latin typeface="+mn-lt"/>
                <a:ea typeface="+mn-ea"/>
                <a:cs typeface="+mn-cs"/>
              </a:rPr>
              <a:t>“when I will raise up a righteous descendant</a:t>
            </a:r>
          </a:p>
          <a:p>
            <a:r>
              <a:rPr lang="en-US" sz="1200" kern="1200" dirty="0">
                <a:solidFill>
                  <a:schemeClr val="tx1"/>
                </a:solidFill>
                <a:effectLst/>
                <a:latin typeface="+mn-lt"/>
                <a:ea typeface="+mn-ea"/>
                <a:cs typeface="+mn-cs"/>
              </a:rPr>
              <a:t>from King David’s line.</a:t>
            </a:r>
          </a:p>
          <a:p>
            <a:r>
              <a:rPr lang="en-US" sz="1200" kern="1200" dirty="0">
                <a:solidFill>
                  <a:schemeClr val="tx1"/>
                </a:solidFill>
                <a:effectLst/>
                <a:latin typeface="+mn-lt"/>
                <a:ea typeface="+mn-ea"/>
                <a:cs typeface="+mn-cs"/>
              </a:rPr>
              <a:t>He will be a King who rules with wisdom.</a:t>
            </a:r>
          </a:p>
          <a:p>
            <a:r>
              <a:rPr lang="en-US" sz="1200" kern="1200" dirty="0">
                <a:solidFill>
                  <a:schemeClr val="tx1"/>
                </a:solidFill>
                <a:effectLst/>
                <a:latin typeface="+mn-lt"/>
                <a:ea typeface="+mn-ea"/>
                <a:cs typeface="+mn-cs"/>
              </a:rPr>
              <a:t>He will do what is just and right throughout the land.</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And this will be his name:</a:t>
            </a:r>
          </a:p>
          <a:p>
            <a:r>
              <a:rPr lang="en-US" sz="1200" kern="1200" dirty="0">
                <a:solidFill>
                  <a:schemeClr val="tx1"/>
                </a:solidFill>
                <a:effectLst/>
                <a:latin typeface="+mn-lt"/>
                <a:ea typeface="+mn-ea"/>
                <a:cs typeface="+mn-cs"/>
              </a:rPr>
              <a:t>‘The LORD Is Our Righteousness.’</a:t>
            </a:r>
          </a:p>
          <a:p>
            <a:r>
              <a:rPr lang="en-US" sz="1200" kern="1200" dirty="0">
                <a:solidFill>
                  <a:schemeClr val="tx1"/>
                </a:solidFill>
                <a:effectLst/>
                <a:latin typeface="+mn-lt"/>
                <a:ea typeface="+mn-ea"/>
                <a:cs typeface="+mn-cs"/>
              </a:rPr>
              <a:t>In that day Judah will be saved,</a:t>
            </a:r>
          </a:p>
          <a:p>
            <a:r>
              <a:rPr lang="en-US" sz="1200" kern="1200" dirty="0">
                <a:solidFill>
                  <a:schemeClr val="tx1"/>
                </a:solidFill>
                <a:effectLst/>
                <a:latin typeface="+mn-lt"/>
                <a:ea typeface="+mn-ea"/>
                <a:cs typeface="+mn-cs"/>
              </a:rPr>
              <a:t>and Israel will live in safety.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Jer. 30:8</a:t>
            </a:r>
            <a:r>
              <a:rPr lang="en-US" sz="1200" kern="1200" dirty="0">
                <a:solidFill>
                  <a:schemeClr val="tx1"/>
                </a:solidFill>
                <a:effectLst/>
                <a:latin typeface="+mn-lt"/>
                <a:ea typeface="+mn-ea"/>
                <a:cs typeface="+mn-cs"/>
              </a:rPr>
              <a:t> For in that day,”</a:t>
            </a:r>
          </a:p>
          <a:p>
            <a:r>
              <a:rPr lang="en-US" sz="1200" kern="1200" dirty="0">
                <a:solidFill>
                  <a:schemeClr val="tx1"/>
                </a:solidFill>
                <a:effectLst/>
                <a:latin typeface="+mn-lt"/>
                <a:ea typeface="+mn-ea"/>
                <a:cs typeface="+mn-cs"/>
              </a:rPr>
              <a:t>says the LORD of Heaven’s Armies,</a:t>
            </a:r>
          </a:p>
          <a:p>
            <a:r>
              <a:rPr lang="en-US" sz="1200" kern="1200" dirty="0">
                <a:solidFill>
                  <a:schemeClr val="tx1"/>
                </a:solidFill>
                <a:effectLst/>
                <a:latin typeface="+mn-lt"/>
                <a:ea typeface="+mn-ea"/>
                <a:cs typeface="+mn-cs"/>
              </a:rPr>
              <a:t>“I will break the yoke from their necks</a:t>
            </a:r>
          </a:p>
          <a:p>
            <a:r>
              <a:rPr lang="en-US" sz="1200" kern="1200" dirty="0">
                <a:solidFill>
                  <a:schemeClr val="tx1"/>
                </a:solidFill>
                <a:effectLst/>
                <a:latin typeface="+mn-lt"/>
                <a:ea typeface="+mn-ea"/>
                <a:cs typeface="+mn-cs"/>
              </a:rPr>
              <a:t>and snap their chains.</a:t>
            </a:r>
          </a:p>
          <a:p>
            <a:r>
              <a:rPr lang="en-US" sz="1200" kern="1200" dirty="0">
                <a:solidFill>
                  <a:schemeClr val="tx1"/>
                </a:solidFill>
                <a:effectLst/>
                <a:latin typeface="+mn-lt"/>
                <a:ea typeface="+mn-ea"/>
                <a:cs typeface="+mn-cs"/>
              </a:rPr>
              <a:t>Foreigners will no longer be their masters.</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For my people will serve the LORD their God</a:t>
            </a:r>
          </a:p>
          <a:p>
            <a:r>
              <a:rPr lang="en-US" sz="1200" kern="1200" dirty="0">
                <a:solidFill>
                  <a:schemeClr val="tx1"/>
                </a:solidFill>
                <a:effectLst/>
                <a:latin typeface="+mn-lt"/>
                <a:ea typeface="+mn-ea"/>
                <a:cs typeface="+mn-cs"/>
              </a:rPr>
              <a:t>and their king descended from David—</a:t>
            </a:r>
          </a:p>
          <a:p>
            <a:r>
              <a:rPr lang="en-US" sz="1200" kern="1200" dirty="0">
                <a:solidFill>
                  <a:schemeClr val="tx1"/>
                </a:solidFill>
                <a:effectLst/>
                <a:latin typeface="+mn-lt"/>
                <a:ea typeface="+mn-ea"/>
                <a:cs typeface="+mn-cs"/>
              </a:rPr>
              <a:t>the king I will raise up for them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Jer. 30:10</a:t>
            </a:r>
            <a:r>
              <a:rPr lang="en-US" sz="1200" kern="1200" dirty="0">
                <a:solidFill>
                  <a:schemeClr val="tx1"/>
                </a:solidFill>
                <a:effectLst/>
                <a:latin typeface="+mn-lt"/>
                <a:ea typeface="+mn-ea"/>
                <a:cs typeface="+mn-cs"/>
              </a:rPr>
              <a:t>    “So do not be afraid, Jacob, my servant;</a:t>
            </a:r>
          </a:p>
          <a:p>
            <a:r>
              <a:rPr lang="en-US" sz="1200" kern="1200" dirty="0">
                <a:solidFill>
                  <a:schemeClr val="tx1"/>
                </a:solidFill>
                <a:effectLst/>
                <a:latin typeface="+mn-lt"/>
                <a:ea typeface="+mn-ea"/>
                <a:cs typeface="+mn-cs"/>
              </a:rPr>
              <a:t>do not be dismayed, Israel,”</a:t>
            </a:r>
          </a:p>
          <a:p>
            <a:r>
              <a:rPr lang="en-US" sz="1200" kern="1200" dirty="0">
                <a:solidFill>
                  <a:schemeClr val="tx1"/>
                </a:solidFill>
                <a:effectLst/>
                <a:latin typeface="+mn-lt"/>
                <a:ea typeface="+mn-ea"/>
                <a:cs typeface="+mn-cs"/>
              </a:rPr>
              <a:t>says the LORD.</a:t>
            </a:r>
          </a:p>
          <a:p>
            <a:r>
              <a:rPr lang="en-US" sz="1200" kern="1200" dirty="0">
                <a:solidFill>
                  <a:schemeClr val="tx1"/>
                </a:solidFill>
                <a:effectLst/>
                <a:latin typeface="+mn-lt"/>
                <a:ea typeface="+mn-ea"/>
                <a:cs typeface="+mn-cs"/>
              </a:rPr>
              <a:t>“For I will bring you home again from distant lands,</a:t>
            </a:r>
          </a:p>
          <a:p>
            <a:r>
              <a:rPr lang="en-US" sz="1200" kern="1200" dirty="0">
                <a:solidFill>
                  <a:schemeClr val="tx1"/>
                </a:solidFill>
                <a:effectLst/>
                <a:latin typeface="+mn-lt"/>
                <a:ea typeface="+mn-ea"/>
                <a:cs typeface="+mn-cs"/>
              </a:rPr>
              <a:t>and your children will return from their exile.</a:t>
            </a:r>
          </a:p>
          <a:p>
            <a:r>
              <a:rPr lang="en-US" sz="1200" kern="1200" dirty="0">
                <a:solidFill>
                  <a:schemeClr val="tx1"/>
                </a:solidFill>
                <a:effectLst/>
                <a:latin typeface="+mn-lt"/>
                <a:ea typeface="+mn-ea"/>
                <a:cs typeface="+mn-cs"/>
              </a:rPr>
              <a:t>Israel will return to a life of peace and quiet,</a:t>
            </a:r>
          </a:p>
          <a:p>
            <a:r>
              <a:rPr lang="en-US" sz="1200" kern="1200" dirty="0">
                <a:solidFill>
                  <a:schemeClr val="tx1"/>
                </a:solidFill>
                <a:effectLst/>
                <a:latin typeface="+mn-lt"/>
                <a:ea typeface="+mn-ea"/>
                <a:cs typeface="+mn-cs"/>
              </a:rPr>
              <a:t>and no one will terrorize them.</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For I am with you and will save you,”</a:t>
            </a:r>
          </a:p>
          <a:p>
            <a:r>
              <a:rPr lang="en-US" sz="1200" kern="1200" dirty="0">
                <a:solidFill>
                  <a:schemeClr val="tx1"/>
                </a:solidFill>
                <a:effectLst/>
                <a:latin typeface="+mn-lt"/>
                <a:ea typeface="+mn-ea"/>
                <a:cs typeface="+mn-cs"/>
              </a:rPr>
              <a:t>says the LORD.</a:t>
            </a:r>
          </a:p>
          <a:p>
            <a:r>
              <a:rPr lang="en-US" sz="1200" kern="1200" dirty="0">
                <a:solidFill>
                  <a:schemeClr val="tx1"/>
                </a:solidFill>
                <a:effectLst/>
                <a:latin typeface="+mn-lt"/>
                <a:ea typeface="+mn-ea"/>
                <a:cs typeface="+mn-cs"/>
              </a:rPr>
              <a:t>“I will completely destroy the nations where I have scattered you,</a:t>
            </a:r>
          </a:p>
          <a:p>
            <a:r>
              <a:rPr lang="en-US" sz="1200" kern="1200" dirty="0">
                <a:solidFill>
                  <a:schemeClr val="tx1"/>
                </a:solidFill>
                <a:effectLst/>
                <a:latin typeface="+mn-lt"/>
                <a:ea typeface="+mn-ea"/>
                <a:cs typeface="+mn-cs"/>
              </a:rPr>
              <a:t>but I will not completely destroy you.</a:t>
            </a:r>
          </a:p>
          <a:p>
            <a:r>
              <a:rPr lang="en-US" sz="1200" kern="1200" dirty="0">
                <a:solidFill>
                  <a:schemeClr val="tx1"/>
                </a:solidFill>
                <a:effectLst/>
                <a:latin typeface="+mn-lt"/>
                <a:ea typeface="+mn-ea"/>
                <a:cs typeface="+mn-cs"/>
              </a:rPr>
              <a:t>I will discipline you, but with justice;</a:t>
            </a:r>
          </a:p>
          <a:p>
            <a:r>
              <a:rPr lang="en-US" sz="1200" kern="1200" dirty="0">
                <a:solidFill>
                  <a:schemeClr val="tx1"/>
                </a:solidFill>
                <a:effectLst/>
                <a:latin typeface="+mn-lt"/>
                <a:ea typeface="+mn-ea"/>
                <a:cs typeface="+mn-cs"/>
              </a:rPr>
              <a:t>I cannot let you go unpunished.”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Dan. 2:44</a:t>
            </a:r>
            <a:r>
              <a:rPr lang="en-US" sz="1200" kern="1200" dirty="0">
                <a:solidFill>
                  <a:schemeClr val="tx1"/>
                </a:solidFill>
                <a:effectLst/>
                <a:latin typeface="+mn-lt"/>
                <a:ea typeface="+mn-ea"/>
                <a:cs typeface="+mn-cs"/>
              </a:rPr>
              <a:t>    “During the reigns of those kings, the God of heaven will set up a kingdom that will never be destroyed or conquered. It will crush all these kingdoms into nothingness, and it will stand forever.</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Dan. 7:13</a:t>
            </a:r>
            <a:r>
              <a:rPr lang="en-US" sz="1200" kern="1200" dirty="0">
                <a:solidFill>
                  <a:schemeClr val="tx1"/>
                </a:solidFill>
                <a:effectLst/>
                <a:latin typeface="+mn-lt"/>
                <a:ea typeface="+mn-ea"/>
                <a:cs typeface="+mn-cs"/>
              </a:rPr>
              <a:t>    As my vision continued that night, I saw someone like a son of man coming with the clouds of heaven. He approached the Ancient One and was led into his presence. </a:t>
            </a:r>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He was given authority, honor, and sovereignty over all the nations of the world, so that people of every race and nation and language would obey him. His rule is eternal—it will never end. His kingdom will never be destroyed.</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Hos. 3:4</a:t>
            </a:r>
            <a:r>
              <a:rPr lang="en-US" sz="1200" kern="1200" dirty="0">
                <a:solidFill>
                  <a:schemeClr val="tx1"/>
                </a:solidFill>
                <a:effectLst/>
                <a:latin typeface="+mn-lt"/>
                <a:ea typeface="+mn-ea"/>
                <a:cs typeface="+mn-cs"/>
              </a:rPr>
              <a:t>    This shows that Israel will go a long time without a king or prince, and without sacrifices, sacred pillars, priests, or even idols! </a:t>
            </a:r>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But afterward the people will return and devote themselves to the LORD their God and to David’s descendant, their king. In the last days, they will tremble in awe of the LORD and of his goodness.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Amos 9:11</a:t>
            </a:r>
            <a:r>
              <a:rPr lang="en-US" sz="1200" kern="1200" dirty="0">
                <a:solidFill>
                  <a:schemeClr val="tx1"/>
                </a:solidFill>
                <a:effectLst/>
                <a:latin typeface="+mn-lt"/>
                <a:ea typeface="+mn-ea"/>
                <a:cs typeface="+mn-cs"/>
              </a:rPr>
              <a:t>    “In that day I will restore the fallen house of David.</a:t>
            </a:r>
          </a:p>
          <a:p>
            <a:r>
              <a:rPr lang="en-US" sz="1200" kern="1200" dirty="0">
                <a:solidFill>
                  <a:schemeClr val="tx1"/>
                </a:solidFill>
                <a:effectLst/>
                <a:latin typeface="+mn-lt"/>
                <a:ea typeface="+mn-ea"/>
                <a:cs typeface="+mn-cs"/>
              </a:rPr>
              <a:t>I will repair its damaged walls.</a:t>
            </a:r>
          </a:p>
          <a:p>
            <a:r>
              <a:rPr lang="en-US" sz="1200" kern="1200" dirty="0">
                <a:solidFill>
                  <a:schemeClr val="tx1"/>
                </a:solidFill>
                <a:effectLst/>
                <a:latin typeface="+mn-lt"/>
                <a:ea typeface="+mn-ea"/>
                <a:cs typeface="+mn-cs"/>
              </a:rPr>
              <a:t>From the ruins I will rebuild it</a:t>
            </a:r>
          </a:p>
          <a:p>
            <a:r>
              <a:rPr lang="en-US" sz="1200" kern="1200" dirty="0">
                <a:solidFill>
                  <a:schemeClr val="tx1"/>
                </a:solidFill>
                <a:effectLst/>
                <a:latin typeface="+mn-lt"/>
                <a:ea typeface="+mn-ea"/>
                <a:cs typeface="+mn-cs"/>
              </a:rPr>
              <a:t>and restore its former glory.</a:t>
            </a:r>
          </a:p>
          <a:p>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And Israel will possess what is left of Edom</a:t>
            </a:r>
          </a:p>
          <a:p>
            <a:r>
              <a:rPr lang="en-US" sz="1200" kern="1200" dirty="0">
                <a:solidFill>
                  <a:schemeClr val="tx1"/>
                </a:solidFill>
                <a:effectLst/>
                <a:latin typeface="+mn-lt"/>
                <a:ea typeface="+mn-ea"/>
                <a:cs typeface="+mn-cs"/>
              </a:rPr>
              <a:t>and all the nations I have called to be mine.”</a:t>
            </a:r>
          </a:p>
          <a:p>
            <a:r>
              <a:rPr lang="en-US" sz="1200" kern="1200" dirty="0">
                <a:solidFill>
                  <a:schemeClr val="tx1"/>
                </a:solidFill>
                <a:effectLst/>
                <a:latin typeface="+mn-lt"/>
                <a:ea typeface="+mn-ea"/>
                <a:cs typeface="+mn-cs"/>
              </a:rPr>
              <a:t>The LORD has spoken,</a:t>
            </a:r>
          </a:p>
          <a:p>
            <a:r>
              <a:rPr lang="en-US" sz="1200" kern="1200" dirty="0">
                <a:solidFill>
                  <a:schemeClr val="tx1"/>
                </a:solidFill>
                <a:effectLst/>
                <a:latin typeface="+mn-lt"/>
                <a:ea typeface="+mn-ea"/>
                <a:cs typeface="+mn-cs"/>
              </a:rPr>
              <a:t>and he will do these things.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Amos 9:13</a:t>
            </a:r>
            <a:r>
              <a:rPr lang="en-US" sz="1200" kern="1200" dirty="0">
                <a:solidFill>
                  <a:schemeClr val="tx1"/>
                </a:solidFill>
                <a:effectLst/>
                <a:latin typeface="+mn-lt"/>
                <a:ea typeface="+mn-ea"/>
                <a:cs typeface="+mn-cs"/>
              </a:rPr>
              <a:t>    “The time will come,” says the LORD,</a:t>
            </a:r>
          </a:p>
          <a:p>
            <a:r>
              <a:rPr lang="en-US" sz="1200" kern="1200" dirty="0">
                <a:solidFill>
                  <a:schemeClr val="tx1"/>
                </a:solidFill>
                <a:effectLst/>
                <a:latin typeface="+mn-lt"/>
                <a:ea typeface="+mn-ea"/>
                <a:cs typeface="+mn-cs"/>
              </a:rPr>
              <a:t>“when the grain and grapes will grow faster</a:t>
            </a:r>
          </a:p>
          <a:p>
            <a:r>
              <a:rPr lang="en-US" sz="1200" kern="1200" dirty="0">
                <a:solidFill>
                  <a:schemeClr val="tx1"/>
                </a:solidFill>
                <a:effectLst/>
                <a:latin typeface="+mn-lt"/>
                <a:ea typeface="+mn-ea"/>
                <a:cs typeface="+mn-cs"/>
              </a:rPr>
              <a:t>than they can be harvested.</a:t>
            </a:r>
          </a:p>
          <a:p>
            <a:r>
              <a:rPr lang="en-US" sz="1200" kern="1200" dirty="0">
                <a:solidFill>
                  <a:schemeClr val="tx1"/>
                </a:solidFill>
                <a:effectLst/>
                <a:latin typeface="+mn-lt"/>
                <a:ea typeface="+mn-ea"/>
                <a:cs typeface="+mn-cs"/>
              </a:rPr>
              <a:t>Then the terraced vineyards on the hills of Israel</a:t>
            </a:r>
          </a:p>
          <a:p>
            <a:r>
              <a:rPr lang="en-US" sz="1200" kern="1200" dirty="0">
                <a:solidFill>
                  <a:schemeClr val="tx1"/>
                </a:solidFill>
                <a:effectLst/>
                <a:latin typeface="+mn-lt"/>
                <a:ea typeface="+mn-ea"/>
                <a:cs typeface="+mn-cs"/>
              </a:rPr>
              <a:t>will drip with sweet wine!</a:t>
            </a:r>
          </a:p>
          <a:p>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I will bring my exiled people of Israel</a:t>
            </a:r>
          </a:p>
          <a:p>
            <a:r>
              <a:rPr lang="en-US" sz="1200" kern="1200" dirty="0">
                <a:solidFill>
                  <a:schemeClr val="tx1"/>
                </a:solidFill>
                <a:effectLst/>
                <a:latin typeface="+mn-lt"/>
                <a:ea typeface="+mn-ea"/>
                <a:cs typeface="+mn-cs"/>
              </a:rPr>
              <a:t>back from distant lands,</a:t>
            </a:r>
          </a:p>
          <a:p>
            <a:r>
              <a:rPr lang="en-US" sz="1200" kern="1200" dirty="0">
                <a:solidFill>
                  <a:schemeClr val="tx1"/>
                </a:solidFill>
                <a:effectLst/>
                <a:latin typeface="+mn-lt"/>
                <a:ea typeface="+mn-ea"/>
                <a:cs typeface="+mn-cs"/>
              </a:rPr>
              <a:t>and they will rebuild their ruined cities</a:t>
            </a:r>
          </a:p>
          <a:p>
            <a:r>
              <a:rPr lang="en-US" sz="1200" kern="1200" dirty="0">
                <a:solidFill>
                  <a:schemeClr val="tx1"/>
                </a:solidFill>
                <a:effectLst/>
                <a:latin typeface="+mn-lt"/>
                <a:ea typeface="+mn-ea"/>
                <a:cs typeface="+mn-cs"/>
              </a:rPr>
              <a:t>and live in them again.</a:t>
            </a:r>
          </a:p>
          <a:p>
            <a:r>
              <a:rPr lang="en-US" sz="1200" kern="1200" dirty="0">
                <a:solidFill>
                  <a:schemeClr val="tx1"/>
                </a:solidFill>
                <a:effectLst/>
                <a:latin typeface="+mn-lt"/>
                <a:ea typeface="+mn-ea"/>
                <a:cs typeface="+mn-cs"/>
              </a:rPr>
              <a:t>They will plant vineyards and gardens;</a:t>
            </a:r>
          </a:p>
          <a:p>
            <a:r>
              <a:rPr lang="en-US" sz="1200" kern="1200" dirty="0">
                <a:solidFill>
                  <a:schemeClr val="tx1"/>
                </a:solidFill>
                <a:effectLst/>
                <a:latin typeface="+mn-lt"/>
                <a:ea typeface="+mn-ea"/>
                <a:cs typeface="+mn-cs"/>
              </a:rPr>
              <a:t>they will eat their crops and drink their wine.</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I will firmly plant them there</a:t>
            </a:r>
          </a:p>
          <a:p>
            <a:r>
              <a:rPr lang="en-US" sz="1200" kern="1200" dirty="0">
                <a:solidFill>
                  <a:schemeClr val="tx1"/>
                </a:solidFill>
                <a:effectLst/>
                <a:latin typeface="+mn-lt"/>
                <a:ea typeface="+mn-ea"/>
                <a:cs typeface="+mn-cs"/>
              </a:rPr>
              <a:t>in their own land.</a:t>
            </a:r>
          </a:p>
          <a:p>
            <a:r>
              <a:rPr lang="en-US" sz="1200" kern="1200" dirty="0">
                <a:solidFill>
                  <a:schemeClr val="tx1"/>
                </a:solidFill>
                <a:effectLst/>
                <a:latin typeface="+mn-lt"/>
                <a:ea typeface="+mn-ea"/>
                <a:cs typeface="+mn-cs"/>
              </a:rPr>
              <a:t>They will never again be uprooted</a:t>
            </a:r>
          </a:p>
          <a:p>
            <a:r>
              <a:rPr lang="en-US" sz="1200" kern="1200" dirty="0">
                <a:solidFill>
                  <a:schemeClr val="tx1"/>
                </a:solidFill>
                <a:effectLst/>
                <a:latin typeface="+mn-lt"/>
                <a:ea typeface="+mn-ea"/>
                <a:cs typeface="+mn-cs"/>
              </a:rPr>
              <a:t>from the land I have given them,”</a:t>
            </a:r>
          </a:p>
          <a:p>
            <a:r>
              <a:rPr lang="en-US" sz="1200" kern="1200" dirty="0">
                <a:solidFill>
                  <a:schemeClr val="tx1"/>
                </a:solidFill>
                <a:effectLst/>
                <a:latin typeface="+mn-lt"/>
                <a:ea typeface="+mn-ea"/>
                <a:cs typeface="+mn-cs"/>
              </a:rPr>
              <a:t>says the LORD your God.</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Mic. 4:1</a:t>
            </a:r>
            <a:r>
              <a:rPr lang="en-US" sz="1200" kern="1200" dirty="0">
                <a:solidFill>
                  <a:schemeClr val="tx1"/>
                </a:solidFill>
                <a:effectLst/>
                <a:latin typeface="+mn-lt"/>
                <a:ea typeface="+mn-ea"/>
                <a:cs typeface="+mn-cs"/>
              </a:rPr>
              <a:t>    In the last days, the mountain of the LORD’s house</a:t>
            </a:r>
          </a:p>
          <a:p>
            <a:r>
              <a:rPr lang="en-US" sz="1200" kern="1200" dirty="0">
                <a:solidFill>
                  <a:schemeClr val="tx1"/>
                </a:solidFill>
                <a:effectLst/>
                <a:latin typeface="+mn-lt"/>
                <a:ea typeface="+mn-ea"/>
                <a:cs typeface="+mn-cs"/>
              </a:rPr>
              <a:t>will be the highest of all—</a:t>
            </a:r>
          </a:p>
          <a:p>
            <a:r>
              <a:rPr lang="en-US" sz="1200" kern="1200" dirty="0">
                <a:solidFill>
                  <a:schemeClr val="tx1"/>
                </a:solidFill>
                <a:effectLst/>
                <a:latin typeface="+mn-lt"/>
                <a:ea typeface="+mn-ea"/>
                <a:cs typeface="+mn-cs"/>
              </a:rPr>
              <a:t>the most important place on earth.</a:t>
            </a:r>
          </a:p>
          <a:p>
            <a:r>
              <a:rPr lang="en-US" sz="1200" kern="1200" dirty="0">
                <a:solidFill>
                  <a:schemeClr val="tx1"/>
                </a:solidFill>
                <a:effectLst/>
                <a:latin typeface="+mn-lt"/>
                <a:ea typeface="+mn-ea"/>
                <a:cs typeface="+mn-cs"/>
              </a:rPr>
              <a:t>It will be raised above the other hills,</a:t>
            </a:r>
          </a:p>
          <a:p>
            <a:r>
              <a:rPr lang="en-US" sz="1200" kern="1200" dirty="0">
                <a:solidFill>
                  <a:schemeClr val="tx1"/>
                </a:solidFill>
                <a:effectLst/>
                <a:latin typeface="+mn-lt"/>
                <a:ea typeface="+mn-ea"/>
                <a:cs typeface="+mn-cs"/>
              </a:rPr>
              <a:t>and people from all over the world will stream there to worship.</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People from many nations will come and say,</a:t>
            </a:r>
          </a:p>
          <a:p>
            <a:r>
              <a:rPr lang="en-US" sz="1200" kern="1200" dirty="0">
                <a:solidFill>
                  <a:schemeClr val="tx1"/>
                </a:solidFill>
                <a:effectLst/>
                <a:latin typeface="+mn-lt"/>
                <a:ea typeface="+mn-ea"/>
                <a:cs typeface="+mn-cs"/>
              </a:rPr>
              <a:t>“Come, let us go up to the mountain of the LORD,</a:t>
            </a:r>
          </a:p>
          <a:p>
            <a:r>
              <a:rPr lang="en-US" sz="1200" kern="1200" dirty="0">
                <a:solidFill>
                  <a:schemeClr val="tx1"/>
                </a:solidFill>
                <a:effectLst/>
                <a:latin typeface="+mn-lt"/>
                <a:ea typeface="+mn-ea"/>
                <a:cs typeface="+mn-cs"/>
              </a:rPr>
              <a:t>to the house of Jacob’s God.</a:t>
            </a:r>
          </a:p>
          <a:p>
            <a:r>
              <a:rPr lang="en-US" sz="1200" kern="1200" dirty="0">
                <a:solidFill>
                  <a:schemeClr val="tx1"/>
                </a:solidFill>
                <a:effectLst/>
                <a:latin typeface="+mn-lt"/>
                <a:ea typeface="+mn-ea"/>
                <a:cs typeface="+mn-cs"/>
              </a:rPr>
              <a:t>There he will teach us his ways,</a:t>
            </a:r>
          </a:p>
          <a:p>
            <a:r>
              <a:rPr lang="en-US" sz="1200" kern="1200" dirty="0">
                <a:solidFill>
                  <a:schemeClr val="tx1"/>
                </a:solidFill>
                <a:effectLst/>
                <a:latin typeface="+mn-lt"/>
                <a:ea typeface="+mn-ea"/>
                <a:cs typeface="+mn-cs"/>
              </a:rPr>
              <a:t>and we will walk in his paths.”</a:t>
            </a:r>
          </a:p>
          <a:p>
            <a:r>
              <a:rPr lang="en-US" sz="1200" kern="1200" dirty="0">
                <a:solidFill>
                  <a:schemeClr val="tx1"/>
                </a:solidFill>
                <a:effectLst/>
                <a:latin typeface="+mn-lt"/>
                <a:ea typeface="+mn-ea"/>
                <a:cs typeface="+mn-cs"/>
              </a:rPr>
              <a:t>For the LORD’s teaching will go out from Zion;</a:t>
            </a:r>
          </a:p>
          <a:p>
            <a:r>
              <a:rPr lang="en-US" sz="1200" kern="1200" dirty="0">
                <a:solidFill>
                  <a:schemeClr val="tx1"/>
                </a:solidFill>
                <a:effectLst/>
                <a:latin typeface="+mn-lt"/>
                <a:ea typeface="+mn-ea"/>
                <a:cs typeface="+mn-cs"/>
              </a:rPr>
              <a:t>his word will go out from Jerusalem.</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The LORD will mediate between peoples</a:t>
            </a:r>
          </a:p>
          <a:p>
            <a:r>
              <a:rPr lang="en-US" sz="1200" kern="1200" dirty="0">
                <a:solidFill>
                  <a:schemeClr val="tx1"/>
                </a:solidFill>
                <a:effectLst/>
                <a:latin typeface="+mn-lt"/>
                <a:ea typeface="+mn-ea"/>
                <a:cs typeface="+mn-cs"/>
              </a:rPr>
              <a:t>and will settle disputes between strong nations far away.</a:t>
            </a:r>
          </a:p>
          <a:p>
            <a:r>
              <a:rPr lang="en-US" sz="1200" kern="1200" dirty="0">
                <a:solidFill>
                  <a:schemeClr val="tx1"/>
                </a:solidFill>
                <a:effectLst/>
                <a:latin typeface="+mn-lt"/>
                <a:ea typeface="+mn-ea"/>
                <a:cs typeface="+mn-cs"/>
              </a:rPr>
              <a:t>They will hammer their swords into plowshares</a:t>
            </a:r>
          </a:p>
          <a:p>
            <a:r>
              <a:rPr lang="en-US" sz="1200" kern="1200" dirty="0">
                <a:solidFill>
                  <a:schemeClr val="tx1"/>
                </a:solidFill>
                <a:effectLst/>
                <a:latin typeface="+mn-lt"/>
                <a:ea typeface="+mn-ea"/>
                <a:cs typeface="+mn-cs"/>
              </a:rPr>
              <a:t>and their spears into pruning hooks.</a:t>
            </a:r>
          </a:p>
          <a:p>
            <a:r>
              <a:rPr lang="en-US" sz="1200" kern="1200" dirty="0">
                <a:solidFill>
                  <a:schemeClr val="tx1"/>
                </a:solidFill>
                <a:effectLst/>
                <a:latin typeface="+mn-lt"/>
                <a:ea typeface="+mn-ea"/>
                <a:cs typeface="+mn-cs"/>
              </a:rPr>
              <a:t>Nation will no longer fight against nation,</a:t>
            </a:r>
          </a:p>
          <a:p>
            <a:r>
              <a:rPr lang="en-US" sz="1200" kern="1200" dirty="0">
                <a:solidFill>
                  <a:schemeClr val="tx1"/>
                </a:solidFill>
                <a:effectLst/>
                <a:latin typeface="+mn-lt"/>
                <a:ea typeface="+mn-ea"/>
                <a:cs typeface="+mn-cs"/>
              </a:rPr>
              <a:t>nor train for war anymore.</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Everyone will live in peace and prosperity,</a:t>
            </a:r>
          </a:p>
          <a:p>
            <a:r>
              <a:rPr lang="en-US" sz="1200" kern="1200" dirty="0">
                <a:solidFill>
                  <a:schemeClr val="tx1"/>
                </a:solidFill>
                <a:effectLst/>
                <a:latin typeface="+mn-lt"/>
                <a:ea typeface="+mn-ea"/>
                <a:cs typeface="+mn-cs"/>
              </a:rPr>
              <a:t>enjoying their own grapevines and fig trees,</a:t>
            </a:r>
          </a:p>
          <a:p>
            <a:r>
              <a:rPr lang="en-US" sz="1200" kern="1200" dirty="0">
                <a:solidFill>
                  <a:schemeClr val="tx1"/>
                </a:solidFill>
                <a:effectLst/>
                <a:latin typeface="+mn-lt"/>
                <a:ea typeface="+mn-ea"/>
                <a:cs typeface="+mn-cs"/>
              </a:rPr>
              <a:t>for there will be nothing to fear.</a:t>
            </a:r>
          </a:p>
          <a:p>
            <a:r>
              <a:rPr lang="en-US" sz="1200" kern="1200" dirty="0">
                <a:solidFill>
                  <a:schemeClr val="tx1"/>
                </a:solidFill>
                <a:effectLst/>
                <a:latin typeface="+mn-lt"/>
                <a:ea typeface="+mn-ea"/>
                <a:cs typeface="+mn-cs"/>
              </a:rPr>
              <a:t>The LORD of Heaven’s Armies</a:t>
            </a:r>
          </a:p>
          <a:p>
            <a:r>
              <a:rPr lang="en-US" sz="1200" kern="1200" dirty="0">
                <a:solidFill>
                  <a:schemeClr val="tx1"/>
                </a:solidFill>
                <a:effectLst/>
                <a:latin typeface="+mn-lt"/>
                <a:ea typeface="+mn-ea"/>
                <a:cs typeface="+mn-cs"/>
              </a:rPr>
              <a:t>has made this promise!</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Though the nations around us follow their idols,</a:t>
            </a:r>
          </a:p>
          <a:p>
            <a:r>
              <a:rPr lang="en-US" sz="1200" kern="1200" dirty="0">
                <a:solidFill>
                  <a:schemeClr val="tx1"/>
                </a:solidFill>
                <a:effectLst/>
                <a:latin typeface="+mn-lt"/>
                <a:ea typeface="+mn-ea"/>
                <a:cs typeface="+mn-cs"/>
              </a:rPr>
              <a:t>we will follow the LORD our God forever and ever.</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Mic. 4:6</a:t>
            </a:r>
            <a:r>
              <a:rPr lang="en-US" sz="1200" kern="1200" dirty="0">
                <a:solidFill>
                  <a:schemeClr val="tx1"/>
                </a:solidFill>
                <a:effectLst/>
                <a:latin typeface="+mn-lt"/>
                <a:ea typeface="+mn-ea"/>
                <a:cs typeface="+mn-cs"/>
              </a:rPr>
              <a:t>    “In that coming day,” says the LORD,</a:t>
            </a:r>
          </a:p>
          <a:p>
            <a:r>
              <a:rPr lang="en-US" sz="1200" kern="1200" dirty="0">
                <a:solidFill>
                  <a:schemeClr val="tx1"/>
                </a:solidFill>
                <a:effectLst/>
                <a:latin typeface="+mn-lt"/>
                <a:ea typeface="+mn-ea"/>
                <a:cs typeface="+mn-cs"/>
              </a:rPr>
              <a:t>“I will gather together those who are lame,</a:t>
            </a:r>
          </a:p>
          <a:p>
            <a:r>
              <a:rPr lang="en-US" sz="1200" kern="1200" dirty="0">
                <a:solidFill>
                  <a:schemeClr val="tx1"/>
                </a:solidFill>
                <a:effectLst/>
                <a:latin typeface="+mn-lt"/>
                <a:ea typeface="+mn-ea"/>
                <a:cs typeface="+mn-cs"/>
              </a:rPr>
              <a:t>those who have been exiles,</a:t>
            </a:r>
          </a:p>
          <a:p>
            <a:r>
              <a:rPr lang="en-US" sz="1200" kern="1200" dirty="0">
                <a:solidFill>
                  <a:schemeClr val="tx1"/>
                </a:solidFill>
                <a:effectLst/>
                <a:latin typeface="+mn-lt"/>
                <a:ea typeface="+mn-ea"/>
                <a:cs typeface="+mn-cs"/>
              </a:rPr>
              <a:t>and those whom I have filled with grief.</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Those who are weak will survive as a remnant;</a:t>
            </a:r>
          </a:p>
          <a:p>
            <a:r>
              <a:rPr lang="en-US" sz="1200" kern="1200" dirty="0">
                <a:solidFill>
                  <a:schemeClr val="tx1"/>
                </a:solidFill>
                <a:effectLst/>
                <a:latin typeface="+mn-lt"/>
                <a:ea typeface="+mn-ea"/>
                <a:cs typeface="+mn-cs"/>
              </a:rPr>
              <a:t>those who were exiles will become a strong nation.</a:t>
            </a:r>
          </a:p>
          <a:p>
            <a:r>
              <a:rPr lang="en-US" sz="1200" kern="1200" dirty="0">
                <a:solidFill>
                  <a:schemeClr val="tx1"/>
                </a:solidFill>
                <a:effectLst/>
                <a:latin typeface="+mn-lt"/>
                <a:ea typeface="+mn-ea"/>
                <a:cs typeface="+mn-cs"/>
              </a:rPr>
              <a:t>Then I, the LORD, will rule from Jerusalem</a:t>
            </a:r>
          </a:p>
          <a:p>
            <a:r>
              <a:rPr lang="en-US" sz="1200" kern="1200" dirty="0">
                <a:solidFill>
                  <a:schemeClr val="tx1"/>
                </a:solidFill>
                <a:effectLst/>
                <a:latin typeface="+mn-lt"/>
                <a:ea typeface="+mn-ea"/>
                <a:cs typeface="+mn-cs"/>
              </a:rPr>
              <a:t>as their king forever.”</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As for you, Jerusalem,</a:t>
            </a:r>
          </a:p>
          <a:p>
            <a:r>
              <a:rPr lang="en-US" sz="1200" kern="1200" dirty="0">
                <a:solidFill>
                  <a:schemeClr val="tx1"/>
                </a:solidFill>
                <a:effectLst/>
                <a:latin typeface="+mn-lt"/>
                <a:ea typeface="+mn-ea"/>
                <a:cs typeface="+mn-cs"/>
              </a:rPr>
              <a:t>the citadel of God’s people,</a:t>
            </a:r>
          </a:p>
          <a:p>
            <a:r>
              <a:rPr lang="en-US" sz="1200" kern="1200" dirty="0">
                <a:solidFill>
                  <a:schemeClr val="tx1"/>
                </a:solidFill>
                <a:effectLst/>
                <a:latin typeface="+mn-lt"/>
                <a:ea typeface="+mn-ea"/>
                <a:cs typeface="+mn-cs"/>
              </a:rPr>
              <a:t>your royal might and power</a:t>
            </a:r>
          </a:p>
          <a:p>
            <a:r>
              <a:rPr lang="en-US" sz="1200" kern="1200" dirty="0">
                <a:solidFill>
                  <a:schemeClr val="tx1"/>
                </a:solidFill>
                <a:effectLst/>
                <a:latin typeface="+mn-lt"/>
                <a:ea typeface="+mn-ea"/>
                <a:cs typeface="+mn-cs"/>
              </a:rPr>
              <a:t>will come back to you again.</a:t>
            </a:r>
          </a:p>
          <a:p>
            <a:r>
              <a:rPr lang="en-US" sz="1200" kern="1200" dirty="0">
                <a:solidFill>
                  <a:schemeClr val="tx1"/>
                </a:solidFill>
                <a:effectLst/>
                <a:latin typeface="+mn-lt"/>
                <a:ea typeface="+mn-ea"/>
                <a:cs typeface="+mn-cs"/>
              </a:rPr>
              <a:t>The kingship will be restored</a:t>
            </a:r>
          </a:p>
          <a:p>
            <a:r>
              <a:rPr lang="en-US" sz="1200" kern="1200" dirty="0">
                <a:solidFill>
                  <a:schemeClr val="tx1"/>
                </a:solidFill>
                <a:effectLst/>
                <a:latin typeface="+mn-lt"/>
                <a:ea typeface="+mn-ea"/>
                <a:cs typeface="+mn-cs"/>
              </a:rPr>
              <a:t>to my precious Jerusalem.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Zeph. 3:14</a:t>
            </a:r>
            <a:r>
              <a:rPr lang="en-US" sz="1200" kern="1200" dirty="0">
                <a:solidFill>
                  <a:schemeClr val="tx1"/>
                </a:solidFill>
                <a:effectLst/>
                <a:latin typeface="+mn-lt"/>
                <a:ea typeface="+mn-ea"/>
                <a:cs typeface="+mn-cs"/>
              </a:rPr>
              <a:t>    Sing, O daughter of Zion;</a:t>
            </a:r>
          </a:p>
          <a:p>
            <a:r>
              <a:rPr lang="en-US" sz="1200" kern="1200" dirty="0">
                <a:solidFill>
                  <a:schemeClr val="tx1"/>
                </a:solidFill>
                <a:effectLst/>
                <a:latin typeface="+mn-lt"/>
                <a:ea typeface="+mn-ea"/>
                <a:cs typeface="+mn-cs"/>
              </a:rPr>
              <a:t>shout aloud, O Israel!</a:t>
            </a:r>
          </a:p>
          <a:p>
            <a:r>
              <a:rPr lang="en-US" sz="1200" kern="1200" dirty="0">
                <a:solidFill>
                  <a:schemeClr val="tx1"/>
                </a:solidFill>
                <a:effectLst/>
                <a:latin typeface="+mn-lt"/>
                <a:ea typeface="+mn-ea"/>
                <a:cs typeface="+mn-cs"/>
              </a:rPr>
              <a:t>Be glad and rejoice with all your heart,</a:t>
            </a:r>
          </a:p>
          <a:p>
            <a:r>
              <a:rPr lang="en-US" sz="1200" kern="1200" dirty="0">
                <a:solidFill>
                  <a:schemeClr val="tx1"/>
                </a:solidFill>
                <a:effectLst/>
                <a:latin typeface="+mn-lt"/>
                <a:ea typeface="+mn-ea"/>
                <a:cs typeface="+mn-cs"/>
              </a:rPr>
              <a:t>O daughter of Jerusalem!</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For the LORD will remove his hand of judgment</a:t>
            </a:r>
          </a:p>
          <a:p>
            <a:r>
              <a:rPr lang="en-US" sz="1200" kern="1200" dirty="0">
                <a:solidFill>
                  <a:schemeClr val="tx1"/>
                </a:solidFill>
                <a:effectLst/>
                <a:latin typeface="+mn-lt"/>
                <a:ea typeface="+mn-ea"/>
                <a:cs typeface="+mn-cs"/>
              </a:rPr>
              <a:t>and will disperse the armies of your enemy.</a:t>
            </a:r>
          </a:p>
          <a:p>
            <a:r>
              <a:rPr lang="en-US" sz="1200" kern="1200" dirty="0">
                <a:solidFill>
                  <a:schemeClr val="tx1"/>
                </a:solidFill>
                <a:effectLst/>
                <a:latin typeface="+mn-lt"/>
                <a:ea typeface="+mn-ea"/>
                <a:cs typeface="+mn-cs"/>
              </a:rPr>
              <a:t>And the LORD himself, the King of Israel,</a:t>
            </a:r>
          </a:p>
          <a:p>
            <a:r>
              <a:rPr lang="en-US" sz="1200" kern="1200" dirty="0">
                <a:solidFill>
                  <a:schemeClr val="tx1"/>
                </a:solidFill>
                <a:effectLst/>
                <a:latin typeface="+mn-lt"/>
                <a:ea typeface="+mn-ea"/>
                <a:cs typeface="+mn-cs"/>
              </a:rPr>
              <a:t>will live among you!</a:t>
            </a:r>
          </a:p>
          <a:p>
            <a:r>
              <a:rPr lang="en-US" sz="1200" kern="1200" dirty="0">
                <a:solidFill>
                  <a:schemeClr val="tx1"/>
                </a:solidFill>
                <a:effectLst/>
                <a:latin typeface="+mn-lt"/>
                <a:ea typeface="+mn-ea"/>
                <a:cs typeface="+mn-cs"/>
              </a:rPr>
              <a:t>At last your troubles will be over,</a:t>
            </a:r>
          </a:p>
          <a:p>
            <a:r>
              <a:rPr lang="en-US" sz="1200" kern="1200" dirty="0">
                <a:solidFill>
                  <a:schemeClr val="tx1"/>
                </a:solidFill>
                <a:effectLst/>
                <a:latin typeface="+mn-lt"/>
                <a:ea typeface="+mn-ea"/>
                <a:cs typeface="+mn-cs"/>
              </a:rPr>
              <a:t>and you will never again fear disaster.</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On that day the announcement to Jerusalem will be,</a:t>
            </a:r>
          </a:p>
          <a:p>
            <a:r>
              <a:rPr lang="en-US" sz="1200" kern="1200" dirty="0">
                <a:solidFill>
                  <a:schemeClr val="tx1"/>
                </a:solidFill>
                <a:effectLst/>
                <a:latin typeface="+mn-lt"/>
                <a:ea typeface="+mn-ea"/>
                <a:cs typeface="+mn-cs"/>
              </a:rPr>
              <a:t>“Cheer up, Zion! Don’t be afraid!</a:t>
            </a:r>
          </a:p>
          <a:p>
            <a:r>
              <a:rPr lang="en-US" sz="1200" b="1" kern="1200" baseline="30000" dirty="0">
                <a:solidFill>
                  <a:schemeClr val="tx1"/>
                </a:solidFill>
                <a:effectLst/>
                <a:latin typeface="+mn-lt"/>
                <a:ea typeface="+mn-ea"/>
                <a:cs typeface="+mn-cs"/>
              </a:rPr>
              <a:t>17</a:t>
            </a:r>
            <a:r>
              <a:rPr lang="en-US" sz="1200" kern="1200" dirty="0">
                <a:solidFill>
                  <a:schemeClr val="tx1"/>
                </a:solidFill>
                <a:effectLst/>
                <a:latin typeface="+mn-lt"/>
                <a:ea typeface="+mn-ea"/>
                <a:cs typeface="+mn-cs"/>
              </a:rPr>
              <a:t> For the LORD your God is living among you.</a:t>
            </a:r>
          </a:p>
          <a:p>
            <a:r>
              <a:rPr lang="en-US" sz="1200" kern="1200" dirty="0">
                <a:solidFill>
                  <a:schemeClr val="tx1"/>
                </a:solidFill>
                <a:effectLst/>
                <a:latin typeface="+mn-lt"/>
                <a:ea typeface="+mn-ea"/>
                <a:cs typeface="+mn-cs"/>
              </a:rPr>
              <a:t>He is a mighty savior.</a:t>
            </a:r>
          </a:p>
          <a:p>
            <a:r>
              <a:rPr lang="en-US" sz="1200" kern="1200" dirty="0">
                <a:solidFill>
                  <a:schemeClr val="tx1"/>
                </a:solidFill>
                <a:effectLst/>
                <a:latin typeface="+mn-lt"/>
                <a:ea typeface="+mn-ea"/>
                <a:cs typeface="+mn-cs"/>
              </a:rPr>
              <a:t>He will take delight in you with gladness.</a:t>
            </a:r>
          </a:p>
          <a:p>
            <a:r>
              <a:rPr lang="en-US" sz="1200" kern="1200" dirty="0">
                <a:solidFill>
                  <a:schemeClr val="tx1"/>
                </a:solidFill>
                <a:effectLst/>
                <a:latin typeface="+mn-lt"/>
                <a:ea typeface="+mn-ea"/>
                <a:cs typeface="+mn-cs"/>
              </a:rPr>
              <a:t>With his love, he will calm all your fears.</a:t>
            </a:r>
          </a:p>
          <a:p>
            <a:r>
              <a:rPr lang="en-US" sz="1200" kern="1200" dirty="0">
                <a:solidFill>
                  <a:schemeClr val="tx1"/>
                </a:solidFill>
                <a:effectLst/>
                <a:latin typeface="+mn-lt"/>
                <a:ea typeface="+mn-ea"/>
                <a:cs typeface="+mn-cs"/>
              </a:rPr>
              <a:t>He will rejoice over you with joyful songs.”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Zeph. 3:18</a:t>
            </a:r>
            <a:r>
              <a:rPr lang="en-US" sz="1200" kern="1200" dirty="0">
                <a:solidFill>
                  <a:schemeClr val="tx1"/>
                </a:solidFill>
                <a:effectLst/>
                <a:latin typeface="+mn-lt"/>
                <a:ea typeface="+mn-ea"/>
                <a:cs typeface="+mn-cs"/>
              </a:rPr>
              <a:t>    “I will gather you who mourn for the appointed festivals;</a:t>
            </a:r>
          </a:p>
          <a:p>
            <a:r>
              <a:rPr lang="en-US" sz="1200" kern="1200" dirty="0">
                <a:solidFill>
                  <a:schemeClr val="tx1"/>
                </a:solidFill>
                <a:effectLst/>
                <a:latin typeface="+mn-lt"/>
                <a:ea typeface="+mn-ea"/>
                <a:cs typeface="+mn-cs"/>
              </a:rPr>
              <a:t>you will be disgraced no more.</a:t>
            </a:r>
          </a:p>
          <a:p>
            <a:r>
              <a:rPr lang="en-US" sz="1200" b="1" kern="1200" baseline="30000" dirty="0">
                <a:solidFill>
                  <a:schemeClr val="tx1"/>
                </a:solidFill>
                <a:effectLst/>
                <a:latin typeface="+mn-lt"/>
                <a:ea typeface="+mn-ea"/>
                <a:cs typeface="+mn-cs"/>
              </a:rPr>
              <a:t>19</a:t>
            </a:r>
            <a:r>
              <a:rPr lang="en-US" sz="1200" kern="1200" dirty="0">
                <a:solidFill>
                  <a:schemeClr val="tx1"/>
                </a:solidFill>
                <a:effectLst/>
                <a:latin typeface="+mn-lt"/>
                <a:ea typeface="+mn-ea"/>
                <a:cs typeface="+mn-cs"/>
              </a:rPr>
              <a:t> And I will deal severely with all who have oppressed you.</a:t>
            </a:r>
          </a:p>
          <a:p>
            <a:r>
              <a:rPr lang="en-US" sz="1200" kern="1200" dirty="0">
                <a:solidFill>
                  <a:schemeClr val="tx1"/>
                </a:solidFill>
                <a:effectLst/>
                <a:latin typeface="+mn-lt"/>
                <a:ea typeface="+mn-ea"/>
                <a:cs typeface="+mn-cs"/>
              </a:rPr>
              <a:t>I will save the weak and helpless ones;</a:t>
            </a:r>
          </a:p>
          <a:p>
            <a:r>
              <a:rPr lang="en-US" sz="1200" kern="1200" dirty="0">
                <a:solidFill>
                  <a:schemeClr val="tx1"/>
                </a:solidFill>
                <a:effectLst/>
                <a:latin typeface="+mn-lt"/>
                <a:ea typeface="+mn-ea"/>
                <a:cs typeface="+mn-cs"/>
              </a:rPr>
              <a:t>I will bring together</a:t>
            </a:r>
          </a:p>
          <a:p>
            <a:r>
              <a:rPr lang="en-US" sz="1200" kern="1200" dirty="0">
                <a:solidFill>
                  <a:schemeClr val="tx1"/>
                </a:solidFill>
                <a:effectLst/>
                <a:latin typeface="+mn-lt"/>
                <a:ea typeface="+mn-ea"/>
                <a:cs typeface="+mn-cs"/>
              </a:rPr>
              <a:t>those who were chased away.</a:t>
            </a:r>
          </a:p>
          <a:p>
            <a:r>
              <a:rPr lang="en-US" sz="1200" kern="1200" dirty="0">
                <a:solidFill>
                  <a:schemeClr val="tx1"/>
                </a:solidFill>
                <a:effectLst/>
                <a:latin typeface="+mn-lt"/>
                <a:ea typeface="+mn-ea"/>
                <a:cs typeface="+mn-cs"/>
              </a:rPr>
              <a:t>I will give glory and fame to my former exiles,</a:t>
            </a:r>
          </a:p>
          <a:p>
            <a:r>
              <a:rPr lang="en-US" sz="1200" kern="1200" dirty="0">
                <a:solidFill>
                  <a:schemeClr val="tx1"/>
                </a:solidFill>
                <a:effectLst/>
                <a:latin typeface="+mn-lt"/>
                <a:ea typeface="+mn-ea"/>
                <a:cs typeface="+mn-cs"/>
              </a:rPr>
              <a:t>wherever they have been mocked and shamed.</a:t>
            </a:r>
          </a:p>
          <a:p>
            <a:r>
              <a:rPr lang="en-US" sz="1200" b="1" kern="1200" baseline="30000" dirty="0">
                <a:solidFill>
                  <a:schemeClr val="tx1"/>
                </a:solidFill>
                <a:effectLst/>
                <a:latin typeface="+mn-lt"/>
                <a:ea typeface="+mn-ea"/>
                <a:cs typeface="+mn-cs"/>
              </a:rPr>
              <a:t>20</a:t>
            </a:r>
            <a:r>
              <a:rPr lang="en-US" sz="1200" kern="1200" dirty="0">
                <a:solidFill>
                  <a:schemeClr val="tx1"/>
                </a:solidFill>
                <a:effectLst/>
                <a:latin typeface="+mn-lt"/>
                <a:ea typeface="+mn-ea"/>
                <a:cs typeface="+mn-cs"/>
              </a:rPr>
              <a:t> On that day I will gather you together</a:t>
            </a:r>
          </a:p>
          <a:p>
            <a:r>
              <a:rPr lang="en-US" sz="1200" kern="1200" dirty="0">
                <a:solidFill>
                  <a:schemeClr val="tx1"/>
                </a:solidFill>
                <a:effectLst/>
                <a:latin typeface="+mn-lt"/>
                <a:ea typeface="+mn-ea"/>
                <a:cs typeface="+mn-cs"/>
              </a:rPr>
              <a:t>and bring you home again.</a:t>
            </a:r>
          </a:p>
          <a:p>
            <a:r>
              <a:rPr lang="en-US" sz="1200" kern="1200" dirty="0">
                <a:solidFill>
                  <a:schemeClr val="tx1"/>
                </a:solidFill>
                <a:effectLst/>
                <a:latin typeface="+mn-lt"/>
                <a:ea typeface="+mn-ea"/>
                <a:cs typeface="+mn-cs"/>
              </a:rPr>
              <a:t>I will give you a good name, a name of distinction,</a:t>
            </a:r>
          </a:p>
          <a:p>
            <a:r>
              <a:rPr lang="en-US" sz="1200" kern="1200" dirty="0">
                <a:solidFill>
                  <a:schemeClr val="tx1"/>
                </a:solidFill>
                <a:effectLst/>
                <a:latin typeface="+mn-lt"/>
                <a:ea typeface="+mn-ea"/>
                <a:cs typeface="+mn-cs"/>
              </a:rPr>
              <a:t>among all the nations of the earth,</a:t>
            </a:r>
          </a:p>
          <a:p>
            <a:r>
              <a:rPr lang="en-US" sz="1200" kern="1200" dirty="0">
                <a:solidFill>
                  <a:schemeClr val="tx1"/>
                </a:solidFill>
                <a:effectLst/>
                <a:latin typeface="+mn-lt"/>
                <a:ea typeface="+mn-ea"/>
                <a:cs typeface="+mn-cs"/>
              </a:rPr>
              <a:t>as I restore your fortunes before their very eyes.</a:t>
            </a:r>
          </a:p>
          <a:p>
            <a:r>
              <a:rPr lang="en-US" sz="1200" kern="1200" dirty="0">
                <a:solidFill>
                  <a:schemeClr val="tx1"/>
                </a:solidFill>
                <a:effectLst/>
                <a:latin typeface="+mn-lt"/>
                <a:ea typeface="+mn-ea"/>
                <a:cs typeface="+mn-cs"/>
              </a:rPr>
              <a:t>I, the LORD, have spoken!</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8:1</a:t>
            </a:r>
            <a:r>
              <a:rPr lang="en-US" sz="1200" kern="1200" dirty="0">
                <a:solidFill>
                  <a:schemeClr val="tx1"/>
                </a:solidFill>
                <a:effectLst/>
                <a:latin typeface="+mn-lt"/>
                <a:ea typeface="+mn-ea"/>
                <a:cs typeface="+mn-cs"/>
              </a:rPr>
              <a:t>    Then another message came to me from the LORD of Heaven’s Armies: </a:t>
            </a:r>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“This is what the LORD of Heaven’s Armies says: My love for Mount Zion is passionate and strong; I am consumed with passion for Jerusalem!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8:3</a:t>
            </a:r>
            <a:r>
              <a:rPr lang="en-US" sz="1200" kern="1200" dirty="0">
                <a:solidFill>
                  <a:schemeClr val="tx1"/>
                </a:solidFill>
                <a:effectLst/>
                <a:latin typeface="+mn-lt"/>
                <a:ea typeface="+mn-ea"/>
                <a:cs typeface="+mn-cs"/>
              </a:rPr>
              <a:t>    “And now the LORD says: I am returning to Mount Zion, and I will live in Jerusalem. Then Jerusalem will be called the Faithful City; the mountain of the LORD of Heaven’s Armies will be called the Holy Mountain.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8:4</a:t>
            </a:r>
            <a:r>
              <a:rPr lang="en-US" sz="1200" kern="1200" dirty="0">
                <a:solidFill>
                  <a:schemeClr val="tx1"/>
                </a:solidFill>
                <a:effectLst/>
                <a:latin typeface="+mn-lt"/>
                <a:ea typeface="+mn-ea"/>
                <a:cs typeface="+mn-cs"/>
              </a:rPr>
              <a:t>    “This is what the LORD of Heaven’s Armies says: Once again old men and women will walk Jerusalem’s streets with their canes and will sit together in the city squares. </a:t>
            </a:r>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And the streets of the city will be filled with boys and girls at play.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8:6</a:t>
            </a:r>
            <a:r>
              <a:rPr lang="en-US" sz="1200" kern="1200" dirty="0">
                <a:solidFill>
                  <a:schemeClr val="tx1"/>
                </a:solidFill>
                <a:effectLst/>
                <a:latin typeface="+mn-lt"/>
                <a:ea typeface="+mn-ea"/>
                <a:cs typeface="+mn-cs"/>
              </a:rPr>
              <a:t>    “This is what the LORD of Heaven’s Armies says: All this may seem impossible to you now, a small remnant of God’s people. But is it impossible for me? says the LORD of Heaven’s Armies.</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8:7</a:t>
            </a:r>
            <a:r>
              <a:rPr lang="en-US" sz="1200" kern="1200" dirty="0">
                <a:solidFill>
                  <a:schemeClr val="tx1"/>
                </a:solidFill>
                <a:effectLst/>
                <a:latin typeface="+mn-lt"/>
                <a:ea typeface="+mn-ea"/>
                <a:cs typeface="+mn-cs"/>
              </a:rPr>
              <a:t>    “This is what the LORD of Heaven’s Armies says: You can be sure that I will rescue my people from the east and from the west. </a:t>
            </a:r>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I will bring them home again to live safely in Jerusalem. They will be my people, and I will be faithful and just toward them as their God.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14:1</a:t>
            </a:r>
            <a:r>
              <a:rPr lang="en-US" sz="1200" kern="1200" dirty="0">
                <a:solidFill>
                  <a:schemeClr val="tx1"/>
                </a:solidFill>
                <a:effectLst/>
                <a:latin typeface="+mn-lt"/>
                <a:ea typeface="+mn-ea"/>
                <a:cs typeface="+mn-cs"/>
              </a:rPr>
              <a:t>    Watch, for the day of the LORD is coming when your possessions will be plundered right in front of you! </a:t>
            </a:r>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I will gather all the nations to fight against Jerusalem. The city will be taken, the houses looted, and the women raped. Half the population will be taken into captivity, and the rest will be left among the ruins of the city.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14:3</a:t>
            </a:r>
            <a:r>
              <a:rPr lang="en-US" sz="1200" kern="1200" dirty="0">
                <a:solidFill>
                  <a:schemeClr val="tx1"/>
                </a:solidFill>
                <a:effectLst/>
                <a:latin typeface="+mn-lt"/>
                <a:ea typeface="+mn-ea"/>
                <a:cs typeface="+mn-cs"/>
              </a:rPr>
              <a:t>    Then the LORD will go out to fight against those nations, as he has fought in times past. </a:t>
            </a:r>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On that day his feet will stand on the Mount of Olives, east of Jerusalem. And the Mount of Olives will split apart, making a wide valley running from east to west. Half the mountain will move toward the north and half toward the south. </a:t>
            </a:r>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You will flee through this valley, for it will reach across to Azal. Yes, you will flee as you did from the earthquake in the days of King Uzziah of Judah. Then the LORD my God will come, and all his holy ones with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14:6</a:t>
            </a:r>
            <a:r>
              <a:rPr lang="en-US" sz="1200" kern="1200" dirty="0">
                <a:solidFill>
                  <a:schemeClr val="tx1"/>
                </a:solidFill>
                <a:effectLst/>
                <a:latin typeface="+mn-lt"/>
                <a:ea typeface="+mn-ea"/>
                <a:cs typeface="+mn-cs"/>
              </a:rPr>
              <a:t>    On that day the sources of light will no longer shine, </a:t>
            </a:r>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yet there will be continuous day! Only the LORD knows how this could happen. There will be no normal day and night, for at evening time it will still be light.</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14:8</a:t>
            </a:r>
            <a:r>
              <a:rPr lang="en-US" sz="1200" kern="1200" dirty="0">
                <a:solidFill>
                  <a:schemeClr val="tx1"/>
                </a:solidFill>
                <a:effectLst/>
                <a:latin typeface="+mn-lt"/>
                <a:ea typeface="+mn-ea"/>
                <a:cs typeface="+mn-cs"/>
              </a:rPr>
              <a:t>    On that day life-giving waters will flow out from Jerusalem, half toward the Dead Sea and half toward the Mediterranean, flowing continuously in both summer and winter.</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14:9</a:t>
            </a:r>
            <a:r>
              <a:rPr lang="en-US" sz="1200" kern="1200" dirty="0">
                <a:solidFill>
                  <a:schemeClr val="tx1"/>
                </a:solidFill>
                <a:effectLst/>
                <a:latin typeface="+mn-lt"/>
                <a:ea typeface="+mn-ea"/>
                <a:cs typeface="+mn-cs"/>
              </a:rPr>
              <a:t>    And the LORD will be king over all the earth. On that day there will be one LORD—his name alone will be worshiped.</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19:28</a:t>
            </a:r>
            <a:r>
              <a:rPr lang="en-US" sz="1200" kern="1200" dirty="0">
                <a:solidFill>
                  <a:schemeClr val="tx1"/>
                </a:solidFill>
                <a:effectLst/>
                <a:latin typeface="+mn-lt"/>
                <a:ea typeface="+mn-ea"/>
                <a:cs typeface="+mn-cs"/>
              </a:rPr>
              <a:t>    Jesus replied, “I assure you that when the world is made new and the Son of Man sits upon his glorious throne, you who have been my followers will also sit on twelve thrones, judging the twelve tribes of Israel.</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25:31</a:t>
            </a:r>
            <a:r>
              <a:rPr lang="en-US" sz="1200" kern="1200" dirty="0">
                <a:solidFill>
                  <a:schemeClr val="tx1"/>
                </a:solidFill>
                <a:effectLst/>
                <a:latin typeface="+mn-lt"/>
                <a:ea typeface="+mn-ea"/>
                <a:cs typeface="+mn-cs"/>
              </a:rPr>
              <a:t>    “But when the Son of Man comes in his glory, and all the angels with him, then he will sit upon his glorious throne. </a:t>
            </a:r>
            <a:r>
              <a:rPr lang="en-US" sz="1200" b="1" kern="1200" baseline="30000" dirty="0">
                <a:solidFill>
                  <a:schemeClr val="tx1"/>
                </a:solidFill>
                <a:effectLst/>
                <a:latin typeface="+mn-lt"/>
                <a:ea typeface="+mn-ea"/>
                <a:cs typeface="+mn-cs"/>
              </a:rPr>
              <a:t>32</a:t>
            </a:r>
            <a:r>
              <a:rPr lang="en-US" sz="1200" kern="1200" dirty="0">
                <a:solidFill>
                  <a:schemeClr val="tx1"/>
                </a:solidFill>
                <a:effectLst/>
                <a:latin typeface="+mn-lt"/>
                <a:ea typeface="+mn-ea"/>
                <a:cs typeface="+mn-cs"/>
              </a:rPr>
              <a:t> All the nations will be gathered in his presence, and he will separate the people as a shepherd separates the sheep from the goats. </a:t>
            </a:r>
            <a:r>
              <a:rPr lang="en-US" sz="1200" b="1" kern="1200" baseline="30000" dirty="0">
                <a:solidFill>
                  <a:schemeClr val="tx1"/>
                </a:solidFill>
                <a:effectLst/>
                <a:latin typeface="+mn-lt"/>
                <a:ea typeface="+mn-ea"/>
                <a:cs typeface="+mn-cs"/>
              </a:rPr>
              <a:t>33</a:t>
            </a:r>
            <a:r>
              <a:rPr lang="en-US" sz="1200" kern="1200" dirty="0">
                <a:solidFill>
                  <a:schemeClr val="tx1"/>
                </a:solidFill>
                <a:effectLst/>
                <a:latin typeface="+mn-lt"/>
                <a:ea typeface="+mn-ea"/>
                <a:cs typeface="+mn-cs"/>
              </a:rPr>
              <a:t> He will place the sheep at his right hand and the goats at his left.</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Matt. 25:34</a:t>
            </a:r>
            <a:r>
              <a:rPr lang="en-US" sz="1200" kern="1200" dirty="0">
                <a:solidFill>
                  <a:schemeClr val="tx1"/>
                </a:solidFill>
                <a:effectLst/>
                <a:latin typeface="+mn-lt"/>
                <a:ea typeface="+mn-ea"/>
                <a:cs typeface="+mn-cs"/>
              </a:rPr>
              <a:t>    “Then the King will say to those on his right, ‘Come, you who are blessed by my Father, inherit the Kingdom prepared for you from the creation of the world. </a:t>
            </a:r>
            <a:r>
              <a:rPr lang="en-US" sz="1200" b="1" kern="1200" baseline="30000" dirty="0">
                <a:solidFill>
                  <a:schemeClr val="tx1"/>
                </a:solidFill>
                <a:effectLst/>
                <a:latin typeface="+mn-lt"/>
                <a:ea typeface="+mn-ea"/>
                <a:cs typeface="+mn-cs"/>
              </a:rPr>
              <a:t>35</a:t>
            </a:r>
            <a:r>
              <a:rPr lang="en-US" sz="1200" kern="1200" dirty="0">
                <a:solidFill>
                  <a:schemeClr val="tx1"/>
                </a:solidFill>
                <a:effectLst/>
                <a:latin typeface="+mn-lt"/>
                <a:ea typeface="+mn-ea"/>
                <a:cs typeface="+mn-cs"/>
              </a:rPr>
              <a:t> For I was hungry, and you fed me. I was thirsty, and you gave me a drink. I was a stranger, and you invited me into your home. </a:t>
            </a:r>
            <a:r>
              <a:rPr lang="en-US" sz="1200" b="1" kern="1200" baseline="30000" dirty="0">
                <a:solidFill>
                  <a:schemeClr val="tx1"/>
                </a:solidFill>
                <a:effectLst/>
                <a:latin typeface="+mn-lt"/>
                <a:ea typeface="+mn-ea"/>
                <a:cs typeface="+mn-cs"/>
              </a:rPr>
              <a:t>36</a:t>
            </a:r>
            <a:r>
              <a:rPr lang="en-US" sz="1200" kern="1200" dirty="0">
                <a:solidFill>
                  <a:schemeClr val="tx1"/>
                </a:solidFill>
                <a:effectLst/>
                <a:latin typeface="+mn-lt"/>
                <a:ea typeface="+mn-ea"/>
                <a:cs typeface="+mn-cs"/>
              </a:rPr>
              <a:t> I was naked, and you gave me clothing. I was sick, and you cared for me. I was in prison, and you visited me.’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25:37</a:t>
            </a:r>
            <a:r>
              <a:rPr lang="en-US" sz="1200" kern="1200" dirty="0">
                <a:solidFill>
                  <a:schemeClr val="tx1"/>
                </a:solidFill>
                <a:effectLst/>
                <a:latin typeface="+mn-lt"/>
                <a:ea typeface="+mn-ea"/>
                <a:cs typeface="+mn-cs"/>
              </a:rPr>
              <a:t>    “Then these righteous ones will reply, ‘Lord, when did we ever see you hungry and feed you? Or thirsty and give you something to drink? </a:t>
            </a:r>
            <a:r>
              <a:rPr lang="en-US" sz="1200" b="1" kern="1200" baseline="30000" dirty="0">
                <a:solidFill>
                  <a:schemeClr val="tx1"/>
                </a:solidFill>
                <a:effectLst/>
                <a:latin typeface="+mn-lt"/>
                <a:ea typeface="+mn-ea"/>
                <a:cs typeface="+mn-cs"/>
              </a:rPr>
              <a:t>38</a:t>
            </a:r>
            <a:r>
              <a:rPr lang="en-US" sz="1200" kern="1200" dirty="0">
                <a:solidFill>
                  <a:schemeClr val="tx1"/>
                </a:solidFill>
                <a:effectLst/>
                <a:latin typeface="+mn-lt"/>
                <a:ea typeface="+mn-ea"/>
                <a:cs typeface="+mn-cs"/>
              </a:rPr>
              <a:t> Or a stranger and show you hospitality? Or naked and give you clothing? </a:t>
            </a:r>
            <a:r>
              <a:rPr lang="en-US" sz="1200" b="1" kern="1200" baseline="30000" dirty="0">
                <a:solidFill>
                  <a:schemeClr val="tx1"/>
                </a:solidFill>
                <a:effectLst/>
                <a:latin typeface="+mn-lt"/>
                <a:ea typeface="+mn-ea"/>
                <a:cs typeface="+mn-cs"/>
              </a:rPr>
              <a:t>39</a:t>
            </a:r>
            <a:r>
              <a:rPr lang="en-US" sz="1200" kern="1200" dirty="0">
                <a:solidFill>
                  <a:schemeClr val="tx1"/>
                </a:solidFill>
                <a:effectLst/>
                <a:latin typeface="+mn-lt"/>
                <a:ea typeface="+mn-ea"/>
                <a:cs typeface="+mn-cs"/>
              </a:rPr>
              <a:t> When did we ever see you sick or in prison and visit you?’</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25:40</a:t>
            </a:r>
            <a:r>
              <a:rPr lang="en-US" sz="1200" kern="1200" dirty="0">
                <a:solidFill>
                  <a:schemeClr val="tx1"/>
                </a:solidFill>
                <a:effectLst/>
                <a:latin typeface="+mn-lt"/>
                <a:ea typeface="+mn-ea"/>
                <a:cs typeface="+mn-cs"/>
              </a:rPr>
              <a:t>    “And the King will say, ‘I tell you the truth, when you did it to one of the least of these my brothers and sisters, you were doing it to me!’</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25:41</a:t>
            </a:r>
            <a:r>
              <a:rPr lang="en-US" sz="1200" kern="1200" dirty="0">
                <a:solidFill>
                  <a:schemeClr val="tx1"/>
                </a:solidFill>
                <a:effectLst/>
                <a:latin typeface="+mn-lt"/>
                <a:ea typeface="+mn-ea"/>
                <a:cs typeface="+mn-cs"/>
              </a:rPr>
              <a:t>    “Then the King will turn to those on the left and say, ‘Away with you, you cursed ones, into the eternal fire prepared for the devil and his demons. </a:t>
            </a:r>
            <a:r>
              <a:rPr lang="en-US" sz="1200" b="1" kern="1200" baseline="30000" dirty="0">
                <a:solidFill>
                  <a:schemeClr val="tx1"/>
                </a:solidFill>
                <a:effectLst/>
                <a:latin typeface="+mn-lt"/>
                <a:ea typeface="+mn-ea"/>
                <a:cs typeface="+mn-cs"/>
              </a:rPr>
              <a:t>42</a:t>
            </a:r>
            <a:r>
              <a:rPr lang="en-US" sz="1200" kern="1200" dirty="0">
                <a:solidFill>
                  <a:schemeClr val="tx1"/>
                </a:solidFill>
                <a:effectLst/>
                <a:latin typeface="+mn-lt"/>
                <a:ea typeface="+mn-ea"/>
                <a:cs typeface="+mn-cs"/>
              </a:rPr>
              <a:t> For I was hungry, and you didn’t feed me. I was thirsty, and you didn’t give me a drink. </a:t>
            </a:r>
            <a:r>
              <a:rPr lang="en-US" sz="1200" b="1" kern="1200" baseline="30000" dirty="0">
                <a:solidFill>
                  <a:schemeClr val="tx1"/>
                </a:solidFill>
                <a:effectLst/>
                <a:latin typeface="+mn-lt"/>
                <a:ea typeface="+mn-ea"/>
                <a:cs typeface="+mn-cs"/>
              </a:rPr>
              <a:t>43</a:t>
            </a:r>
            <a:r>
              <a:rPr lang="en-US" sz="1200" kern="1200" dirty="0">
                <a:solidFill>
                  <a:schemeClr val="tx1"/>
                </a:solidFill>
                <a:effectLst/>
                <a:latin typeface="+mn-lt"/>
                <a:ea typeface="+mn-ea"/>
                <a:cs typeface="+mn-cs"/>
              </a:rPr>
              <a:t> I was a stranger, and you didn’t invite me into your home. I was naked, and you didn’t give me clothing. I was sick and in prison, and you didn’t visit me.’</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25:44</a:t>
            </a:r>
            <a:r>
              <a:rPr lang="en-US" sz="1200" kern="1200" dirty="0">
                <a:solidFill>
                  <a:schemeClr val="tx1"/>
                </a:solidFill>
                <a:effectLst/>
                <a:latin typeface="+mn-lt"/>
                <a:ea typeface="+mn-ea"/>
                <a:cs typeface="+mn-cs"/>
              </a:rPr>
              <a:t>    “Then they will reply, ‘Lord, when did we ever see you hungry or thirsty or a stranger or naked or sick or in prison, and not help you?’</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25:45</a:t>
            </a:r>
            <a:r>
              <a:rPr lang="en-US" sz="1200" kern="1200" dirty="0">
                <a:solidFill>
                  <a:schemeClr val="tx1"/>
                </a:solidFill>
                <a:effectLst/>
                <a:latin typeface="+mn-lt"/>
                <a:ea typeface="+mn-ea"/>
                <a:cs typeface="+mn-cs"/>
              </a:rPr>
              <a:t>    “And he will answer, ‘I tell you the truth, when you refused to help the least of these my brothers and sisters, you were refusing to help me.’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25:46</a:t>
            </a:r>
            <a:r>
              <a:rPr lang="en-US" sz="1200" kern="1200" dirty="0">
                <a:solidFill>
                  <a:schemeClr val="tx1"/>
                </a:solidFill>
                <a:effectLst/>
                <a:latin typeface="+mn-lt"/>
                <a:ea typeface="+mn-ea"/>
                <a:cs typeface="+mn-cs"/>
              </a:rPr>
              <a:t>    “And they will go away into eternal punishment, but the righteous will go into eternal life.”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Acts 15:16</a:t>
            </a:r>
            <a:r>
              <a:rPr lang="en-US" sz="1200" kern="1200" dirty="0">
                <a:solidFill>
                  <a:schemeClr val="tx1"/>
                </a:solidFill>
                <a:effectLst/>
                <a:latin typeface="+mn-lt"/>
                <a:ea typeface="+mn-ea"/>
                <a:cs typeface="+mn-cs"/>
              </a:rPr>
              <a:t>    ‘Afterward I will return</a:t>
            </a:r>
          </a:p>
          <a:p>
            <a:r>
              <a:rPr lang="en-US" sz="1200" kern="1200" dirty="0">
                <a:solidFill>
                  <a:schemeClr val="tx1"/>
                </a:solidFill>
                <a:effectLst/>
                <a:latin typeface="+mn-lt"/>
                <a:ea typeface="+mn-ea"/>
                <a:cs typeface="+mn-cs"/>
              </a:rPr>
              <a:t>and restore the fallen house of David.</a:t>
            </a:r>
          </a:p>
          <a:p>
            <a:r>
              <a:rPr lang="en-US" sz="1200" kern="1200" dirty="0">
                <a:solidFill>
                  <a:schemeClr val="tx1"/>
                </a:solidFill>
                <a:effectLst/>
                <a:latin typeface="+mn-lt"/>
                <a:ea typeface="+mn-ea"/>
                <a:cs typeface="+mn-cs"/>
              </a:rPr>
              <a:t>I will rebuild its ruins</a:t>
            </a:r>
          </a:p>
          <a:p>
            <a:r>
              <a:rPr lang="en-US" sz="1200" kern="1200" dirty="0">
                <a:solidFill>
                  <a:schemeClr val="tx1"/>
                </a:solidFill>
                <a:effectLst/>
                <a:latin typeface="+mn-lt"/>
                <a:ea typeface="+mn-ea"/>
                <a:cs typeface="+mn-cs"/>
              </a:rPr>
              <a:t>and restore it,</a:t>
            </a:r>
          </a:p>
          <a:p>
            <a:r>
              <a:rPr lang="en-US" sz="1200" b="1" kern="1200" baseline="30000" dirty="0">
                <a:solidFill>
                  <a:schemeClr val="tx1"/>
                </a:solidFill>
                <a:effectLst/>
                <a:latin typeface="+mn-lt"/>
                <a:ea typeface="+mn-ea"/>
                <a:cs typeface="+mn-cs"/>
              </a:rPr>
              <a:t>17</a:t>
            </a:r>
            <a:r>
              <a:rPr lang="en-US" sz="1200" kern="1200" dirty="0">
                <a:solidFill>
                  <a:schemeClr val="tx1"/>
                </a:solidFill>
                <a:effectLst/>
                <a:latin typeface="+mn-lt"/>
                <a:ea typeface="+mn-ea"/>
                <a:cs typeface="+mn-cs"/>
              </a:rPr>
              <a:t> so that the rest of humanity might seek the LORD,</a:t>
            </a:r>
          </a:p>
          <a:p>
            <a:r>
              <a:rPr lang="en-US" sz="1200" kern="1200" dirty="0">
                <a:solidFill>
                  <a:schemeClr val="tx1"/>
                </a:solidFill>
                <a:effectLst/>
                <a:latin typeface="+mn-lt"/>
                <a:ea typeface="+mn-ea"/>
                <a:cs typeface="+mn-cs"/>
              </a:rPr>
              <a:t>including the Gentiles—</a:t>
            </a:r>
          </a:p>
          <a:p>
            <a:r>
              <a:rPr lang="en-US" sz="1200" kern="1200" dirty="0">
                <a:solidFill>
                  <a:schemeClr val="tx1"/>
                </a:solidFill>
                <a:effectLst/>
                <a:latin typeface="+mn-lt"/>
                <a:ea typeface="+mn-ea"/>
                <a:cs typeface="+mn-cs"/>
              </a:rPr>
              <a:t>all those I have called to be mine.</a:t>
            </a:r>
          </a:p>
          <a:p>
            <a:r>
              <a:rPr lang="en-US" sz="1200" kern="1200" dirty="0">
                <a:solidFill>
                  <a:schemeClr val="tx1"/>
                </a:solidFill>
                <a:effectLst/>
                <a:latin typeface="+mn-lt"/>
                <a:ea typeface="+mn-ea"/>
                <a:cs typeface="+mn-cs"/>
              </a:rPr>
              <a:t>The LORD has spoken—</a:t>
            </a:r>
          </a:p>
          <a:p>
            <a:r>
              <a:rPr lang="en-US" sz="1200" b="1" kern="1200" baseline="30000" dirty="0">
                <a:solidFill>
                  <a:schemeClr val="tx1"/>
                </a:solidFill>
                <a:effectLst/>
                <a:latin typeface="+mn-lt"/>
                <a:ea typeface="+mn-ea"/>
                <a:cs typeface="+mn-cs"/>
              </a:rPr>
              <a:t>18</a:t>
            </a:r>
            <a:r>
              <a:rPr lang="en-US" sz="1200" kern="1200" dirty="0">
                <a:solidFill>
                  <a:schemeClr val="tx1"/>
                </a:solidFill>
                <a:effectLst/>
                <a:latin typeface="+mn-lt"/>
                <a:ea typeface="+mn-ea"/>
                <a:cs typeface="+mn-cs"/>
              </a:rPr>
              <a:t> he who made these things known so long ago.’</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Rom. 11:25</a:t>
            </a:r>
            <a:r>
              <a:rPr lang="en-US" sz="1200" kern="1200" dirty="0">
                <a:solidFill>
                  <a:schemeClr val="tx1"/>
                </a:solidFill>
                <a:effectLst/>
                <a:latin typeface="+mn-lt"/>
                <a:ea typeface="+mn-ea"/>
                <a:cs typeface="+mn-cs"/>
              </a:rPr>
              <a:t>    I want you to understand this mystery, dear brothers and sisters, so that you will not feel proud about yourselves. Some of the people of Israel have hard hearts, but this will last only until the full number of Gentiles comes to Christ. </a:t>
            </a:r>
            <a:r>
              <a:rPr lang="en-US" sz="1200" b="1" kern="1200" baseline="30000" dirty="0">
                <a:solidFill>
                  <a:schemeClr val="tx1"/>
                </a:solidFill>
                <a:effectLst/>
                <a:latin typeface="+mn-lt"/>
                <a:ea typeface="+mn-ea"/>
                <a:cs typeface="+mn-cs"/>
              </a:rPr>
              <a:t>26</a:t>
            </a:r>
            <a:r>
              <a:rPr lang="en-US" sz="1200" kern="1200" dirty="0">
                <a:solidFill>
                  <a:schemeClr val="tx1"/>
                </a:solidFill>
                <a:effectLst/>
                <a:latin typeface="+mn-lt"/>
                <a:ea typeface="+mn-ea"/>
                <a:cs typeface="+mn-cs"/>
              </a:rPr>
              <a:t> And so all Israel will be saved. As the Scriptures say,</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“The one who rescues will come from Jerusalem,</a:t>
            </a:r>
          </a:p>
          <a:p>
            <a:r>
              <a:rPr lang="en-US" sz="1200" kern="1200" dirty="0">
                <a:solidFill>
                  <a:schemeClr val="tx1"/>
                </a:solidFill>
                <a:effectLst/>
                <a:latin typeface="+mn-lt"/>
                <a:ea typeface="+mn-ea"/>
                <a:cs typeface="+mn-cs"/>
              </a:rPr>
              <a:t>and he will turn Israel away from ungodliness.</a:t>
            </a:r>
          </a:p>
          <a:p>
            <a:r>
              <a:rPr lang="en-US" sz="1200" b="1" kern="1200" baseline="30000" dirty="0">
                <a:solidFill>
                  <a:schemeClr val="tx1"/>
                </a:solidFill>
                <a:effectLst/>
                <a:latin typeface="+mn-lt"/>
                <a:ea typeface="+mn-ea"/>
                <a:cs typeface="+mn-cs"/>
              </a:rPr>
              <a:t>27</a:t>
            </a:r>
            <a:r>
              <a:rPr lang="en-US" sz="1200" kern="1200" dirty="0">
                <a:solidFill>
                  <a:schemeClr val="tx1"/>
                </a:solidFill>
                <a:effectLst/>
                <a:latin typeface="+mn-lt"/>
                <a:ea typeface="+mn-ea"/>
                <a:cs typeface="+mn-cs"/>
              </a:rPr>
              <a:t> And this is my covenant with them,</a:t>
            </a:r>
          </a:p>
          <a:p>
            <a:r>
              <a:rPr lang="en-US" sz="1200" kern="1200" dirty="0">
                <a:solidFill>
                  <a:schemeClr val="tx1"/>
                </a:solidFill>
                <a:effectLst/>
                <a:latin typeface="+mn-lt"/>
                <a:ea typeface="+mn-ea"/>
                <a:cs typeface="+mn-cs"/>
              </a:rPr>
              <a:t>that I will take away their sins.”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Jude 14</a:t>
            </a:r>
            <a:r>
              <a:rPr lang="en-US" sz="1200" kern="1200" dirty="0">
                <a:solidFill>
                  <a:schemeClr val="tx1"/>
                </a:solidFill>
                <a:effectLst/>
                <a:latin typeface="+mn-lt"/>
                <a:ea typeface="+mn-ea"/>
                <a:cs typeface="+mn-cs"/>
              </a:rPr>
              <a:t>    Enoch, who lived in the seventh generation after Adam, prophesied about these people. He said, “Listen! The Lord is coming with countless thousands of his holy ones </a:t>
            </a:r>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to execute judgment on the people of the world. He will convict every person of all the ungodly things they have done and for all the insults that ungodly sinners have spoken against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2:25</a:t>
            </a:r>
            <a:r>
              <a:rPr lang="en-US" sz="1200" kern="1200" dirty="0">
                <a:solidFill>
                  <a:schemeClr val="tx1"/>
                </a:solidFill>
                <a:effectLst/>
                <a:latin typeface="+mn-lt"/>
                <a:ea typeface="+mn-ea"/>
                <a:cs typeface="+mn-cs"/>
              </a:rPr>
              <a:t> except that you hold tightly to what you have until I come. </a:t>
            </a:r>
            <a:r>
              <a:rPr lang="en-US" sz="1200" b="1" kern="1200" baseline="30000" dirty="0">
                <a:solidFill>
                  <a:schemeClr val="tx1"/>
                </a:solidFill>
                <a:effectLst/>
                <a:latin typeface="+mn-lt"/>
                <a:ea typeface="+mn-ea"/>
                <a:cs typeface="+mn-cs"/>
              </a:rPr>
              <a:t>26</a:t>
            </a:r>
            <a:r>
              <a:rPr lang="en-US" sz="1200" kern="1200" dirty="0">
                <a:solidFill>
                  <a:schemeClr val="tx1"/>
                </a:solidFill>
                <a:effectLst/>
                <a:latin typeface="+mn-lt"/>
                <a:ea typeface="+mn-ea"/>
                <a:cs typeface="+mn-cs"/>
              </a:rPr>
              <a:t> To all who are victorious, who obey me to the very end,</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To them I will give authority over all the nations.</a:t>
            </a:r>
          </a:p>
          <a:p>
            <a:r>
              <a:rPr lang="en-US" sz="1200" b="1" kern="1200" baseline="30000" dirty="0">
                <a:solidFill>
                  <a:schemeClr val="tx1"/>
                </a:solidFill>
                <a:effectLst/>
                <a:latin typeface="+mn-lt"/>
                <a:ea typeface="+mn-ea"/>
                <a:cs typeface="+mn-cs"/>
              </a:rPr>
              <a:t>27</a:t>
            </a:r>
            <a:r>
              <a:rPr lang="en-US" sz="1200" kern="1200" dirty="0">
                <a:solidFill>
                  <a:schemeClr val="tx1"/>
                </a:solidFill>
                <a:effectLst/>
                <a:latin typeface="+mn-lt"/>
                <a:ea typeface="+mn-ea"/>
                <a:cs typeface="+mn-cs"/>
              </a:rPr>
              <a:t> They will rule the nations with an iron rod</a:t>
            </a:r>
          </a:p>
          <a:p>
            <a:r>
              <a:rPr lang="en-US" sz="1200" kern="1200" dirty="0">
                <a:solidFill>
                  <a:schemeClr val="tx1"/>
                </a:solidFill>
                <a:effectLst/>
                <a:latin typeface="+mn-lt"/>
                <a:ea typeface="+mn-ea"/>
                <a:cs typeface="+mn-cs"/>
              </a:rPr>
              <a:t>and smash them like clay pots.</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2:28</a:t>
            </a:r>
            <a:r>
              <a:rPr lang="en-US" sz="1200" kern="1200" dirty="0">
                <a:solidFill>
                  <a:schemeClr val="tx1"/>
                </a:solidFill>
                <a:effectLst/>
                <a:latin typeface="+mn-lt"/>
                <a:ea typeface="+mn-ea"/>
                <a:cs typeface="+mn-cs"/>
              </a:rPr>
              <a:t>    They will have the same authority I received from my Father, and I will also give them the morning star!</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19:11</a:t>
            </a:r>
            <a:r>
              <a:rPr lang="en-US" sz="1200" kern="1200" dirty="0">
                <a:solidFill>
                  <a:schemeClr val="tx1"/>
                </a:solidFill>
                <a:effectLst/>
                <a:latin typeface="+mn-lt"/>
                <a:ea typeface="+mn-ea"/>
                <a:cs typeface="+mn-cs"/>
              </a:rPr>
              <a:t>    Then I saw heaven opened, and a white horse was standing there. Its rider was named Faithful and True, for he judges fairly and wages a righteous war. </a:t>
            </a:r>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His eyes were like flames of fire, and on his head were many crowns. A name was written on him that no one understood except himself. </a:t>
            </a:r>
            <a:r>
              <a:rPr lang="en-US" sz="1200" b="1" kern="1200" baseline="30000" dirty="0">
                <a:solidFill>
                  <a:schemeClr val="tx1"/>
                </a:solidFill>
                <a:effectLst/>
                <a:latin typeface="+mn-lt"/>
                <a:ea typeface="+mn-ea"/>
                <a:cs typeface="+mn-cs"/>
              </a:rPr>
              <a:t>13</a:t>
            </a:r>
            <a:r>
              <a:rPr lang="en-US" sz="1200" kern="1200" dirty="0">
                <a:solidFill>
                  <a:schemeClr val="tx1"/>
                </a:solidFill>
                <a:effectLst/>
                <a:latin typeface="+mn-lt"/>
                <a:ea typeface="+mn-ea"/>
                <a:cs typeface="+mn-cs"/>
              </a:rPr>
              <a:t> He wore a robe dipped in blood, and his title was the Word of God. </a:t>
            </a:r>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The armies of heaven, dressed in the finest of pure white linen, followed him on white horses. </a:t>
            </a:r>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From his mouth came a sharp sword to strike down the nations. He will rule them with an iron rod. He will release the fierce wrath of God, the Almighty, like juice flowing from a winepress. </a:t>
            </a:r>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On his robe at his thigh was written this title: King of all kings and Lord of all lords.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19:17</a:t>
            </a:r>
            <a:r>
              <a:rPr lang="en-US" sz="1200" kern="1200" dirty="0">
                <a:solidFill>
                  <a:schemeClr val="tx1"/>
                </a:solidFill>
                <a:effectLst/>
                <a:latin typeface="+mn-lt"/>
                <a:ea typeface="+mn-ea"/>
                <a:cs typeface="+mn-cs"/>
              </a:rPr>
              <a:t>    Then I saw an angel standing in the sun, shouting to the vultures flying high in the sky: “Come! Gather together for the great banquet God has prepared. </a:t>
            </a:r>
            <a:r>
              <a:rPr lang="en-US" sz="1200" b="1" kern="1200" baseline="30000" dirty="0">
                <a:solidFill>
                  <a:schemeClr val="tx1"/>
                </a:solidFill>
                <a:effectLst/>
                <a:latin typeface="+mn-lt"/>
                <a:ea typeface="+mn-ea"/>
                <a:cs typeface="+mn-cs"/>
              </a:rPr>
              <a:t>18</a:t>
            </a:r>
            <a:r>
              <a:rPr lang="en-US" sz="1200" kern="1200" dirty="0">
                <a:solidFill>
                  <a:schemeClr val="tx1"/>
                </a:solidFill>
                <a:effectLst/>
                <a:latin typeface="+mn-lt"/>
                <a:ea typeface="+mn-ea"/>
                <a:cs typeface="+mn-cs"/>
              </a:rPr>
              <a:t> Come and eat the flesh of kings, generals, and strong warriors; of horses and their riders; and of all humanity, both free and slave, small and great.”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19:19</a:t>
            </a:r>
            <a:r>
              <a:rPr lang="en-US" sz="1200" kern="1200" dirty="0">
                <a:solidFill>
                  <a:schemeClr val="tx1"/>
                </a:solidFill>
                <a:effectLst/>
                <a:latin typeface="+mn-lt"/>
                <a:ea typeface="+mn-ea"/>
                <a:cs typeface="+mn-cs"/>
              </a:rPr>
              <a:t>    Then I saw the beast and the kings of the world and their armies gathered together to fight against the one sitting on the horse and his army. </a:t>
            </a:r>
            <a:r>
              <a:rPr lang="en-US" sz="1200" b="1" kern="1200" baseline="30000" dirty="0">
                <a:solidFill>
                  <a:schemeClr val="tx1"/>
                </a:solidFill>
                <a:effectLst/>
                <a:latin typeface="+mn-lt"/>
                <a:ea typeface="+mn-ea"/>
                <a:cs typeface="+mn-cs"/>
              </a:rPr>
              <a:t>20</a:t>
            </a:r>
            <a:r>
              <a:rPr lang="en-US" sz="1200" kern="1200" dirty="0">
                <a:solidFill>
                  <a:schemeClr val="tx1"/>
                </a:solidFill>
                <a:effectLst/>
                <a:latin typeface="+mn-lt"/>
                <a:ea typeface="+mn-ea"/>
                <a:cs typeface="+mn-cs"/>
              </a:rPr>
              <a:t> And the beast was captured, and with him the false prophet who did mighty miracles on behalf of the beast—miracles that deceived all who had accepted the mark of the beast and who worshiped his statue. Both the beast and his false prophet were thrown alive into the fiery lake of burning sulfur. </a:t>
            </a:r>
            <a:r>
              <a:rPr lang="en-US" sz="1200" b="1" kern="1200" baseline="30000" dirty="0">
                <a:solidFill>
                  <a:schemeClr val="tx1"/>
                </a:solidFill>
                <a:effectLst/>
                <a:latin typeface="+mn-lt"/>
                <a:ea typeface="+mn-ea"/>
                <a:cs typeface="+mn-cs"/>
              </a:rPr>
              <a:t>21</a:t>
            </a:r>
            <a:r>
              <a:rPr lang="en-US" sz="1200" kern="1200" dirty="0">
                <a:solidFill>
                  <a:schemeClr val="tx1"/>
                </a:solidFill>
                <a:effectLst/>
                <a:latin typeface="+mn-lt"/>
                <a:ea typeface="+mn-ea"/>
                <a:cs typeface="+mn-cs"/>
              </a:rPr>
              <a:t> Their entire army was killed by the sharp sword that came from the mouth of the one riding the white horse. And the vultures all gorged themselves on the dead bodies</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20:1</a:t>
            </a:r>
            <a:r>
              <a:rPr lang="en-US" sz="1200" kern="1200" dirty="0">
                <a:solidFill>
                  <a:schemeClr val="tx1"/>
                </a:solidFill>
                <a:effectLst/>
                <a:latin typeface="+mn-lt"/>
                <a:ea typeface="+mn-ea"/>
                <a:cs typeface="+mn-cs"/>
              </a:rPr>
              <a:t>    Then I saw an angel coming down from heaven with the key to the bottomless pit and a heavy chain in his hand. </a:t>
            </a:r>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He seized the dragon—that old serpent, who is the devil, Satan—and bound him in chains for a thousand years. </a:t>
            </a:r>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The angel threw him into the bottomless pit, which he then shut and locked so Satan could not deceive the nations anymore until the thousand years were finished. Afterward he must be released for a little while.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20:4</a:t>
            </a:r>
            <a:r>
              <a:rPr lang="en-US" sz="1200" kern="1200" dirty="0">
                <a:solidFill>
                  <a:schemeClr val="tx1"/>
                </a:solidFill>
                <a:effectLst/>
                <a:latin typeface="+mn-lt"/>
                <a:ea typeface="+mn-ea"/>
                <a:cs typeface="+mn-cs"/>
              </a:rPr>
              <a:t>    Then I saw thrones, and the people sitting on them had been given the authority to judge. And I saw the souls of those who had been beheaded for their testimony about Jesus and for proclaiming the word of God. They had not worshiped the beast or his statue, nor accepted his mark on their foreheads or their hands. They all came to life again, and they reigned with Christ for a thousand years.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20:5</a:t>
            </a:r>
            <a:r>
              <a:rPr lang="en-US" sz="1200" kern="1200" dirty="0">
                <a:solidFill>
                  <a:schemeClr val="tx1"/>
                </a:solidFill>
                <a:effectLst/>
                <a:latin typeface="+mn-lt"/>
                <a:ea typeface="+mn-ea"/>
                <a:cs typeface="+mn-cs"/>
              </a:rPr>
              <a:t>    This is the first resurrection. (The rest of the dead did not come back to life until the thousand years had ended.) </a:t>
            </a:r>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Blessed and holy are those who share in the first resurrection. For them the second death holds no power, but they will be priests of God and of Christ and will reign with him a thousand years. </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6</a:t>
            </a:fld>
            <a:endParaRPr lang="en-US"/>
          </a:p>
        </p:txBody>
      </p:sp>
    </p:spTree>
    <p:extLst>
      <p:ext uri="{BB962C8B-B14F-4D97-AF65-F5344CB8AC3E}">
        <p14:creationId xmlns:p14="http://schemas.microsoft.com/office/powerpoint/2010/main" val="362888959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EC1DA4-7AC8-9FFE-4141-CE8ABC5E023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C166577-2F61-DD0F-61AA-44E745B2E79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CF0A13E-367F-9F83-8E32-3AA707323FC0}"/>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Many of life's issues cause us to look down at our circumstances rather than up to the One who can resolve them.</a:t>
            </a:r>
          </a:p>
          <a:p>
            <a:endParaRPr lang="en-US" dirty="0"/>
          </a:p>
        </p:txBody>
      </p:sp>
      <p:sp>
        <p:nvSpPr>
          <p:cNvPr id="4" name="Slide Number Placeholder 3">
            <a:extLst>
              <a:ext uri="{FF2B5EF4-FFF2-40B4-BE49-F238E27FC236}">
                <a16:creationId xmlns:a16="http://schemas.microsoft.com/office/drawing/2014/main" id="{76AC1D4B-73E4-E757-C97B-755436C933C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08345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We are tempted to look down when things don</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t go our way</a:t>
            </a:r>
          </a:p>
        </p:txBody>
      </p:sp>
      <p:sp>
        <p:nvSpPr>
          <p:cNvPr id="311299"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311300"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fld id="{68269C05-AF8E-F440-AA5D-0C9C70141718}"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t>75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96894643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4181668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4A1D8C-AE69-B8EA-32BC-F8209F2DF7E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2C6470B-D99F-C88C-029B-D0338639DFC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B3DBCB7-4157-6E62-798A-233E3864BF0E}"/>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cartoonist obviously views the book as prophesying primarily about the future, but the first verse states, </a:t>
            </a:r>
            <a:r>
              <a:rPr lang="en-US" dirty="0">
                <a:latin typeface="Times New Roman" charset="0"/>
                <a:ea typeface="ＭＳ Ｐゴシック" charset="0"/>
                <a:cs typeface="ＭＳ Ｐゴシック" charset="0"/>
              </a:rPr>
              <a:t>"</a:t>
            </a:r>
            <a:r>
              <a:rPr lang="en-US" sz="1200" kern="1200" dirty="0">
                <a:solidFill>
                  <a:schemeClr val="tx1"/>
                </a:solidFill>
                <a:effectLst/>
                <a:latin typeface="+mn-lt"/>
                <a:ea typeface="+mn-ea"/>
                <a:cs typeface="+mn-cs"/>
              </a:rPr>
              <a:t>The revelation of Jesus Christ, which God gave him to show his servants what must soon take place" (Rev 1:1 NIV84). In other words, the coming attraction is Jesus himself. If any "attraction event" is in view, it is the victorious return of Christ (19:11-21).</a:t>
            </a:r>
            <a:endParaRPr lang="en-US" dirty="0"/>
          </a:p>
          <a:p>
            <a:endParaRPr lang="en-US" dirty="0"/>
          </a:p>
        </p:txBody>
      </p:sp>
      <p:sp>
        <p:nvSpPr>
          <p:cNvPr id="4" name="Slide Number Placeholder 3">
            <a:extLst>
              <a:ext uri="{FF2B5EF4-FFF2-40B4-BE49-F238E27FC236}">
                <a16:creationId xmlns:a16="http://schemas.microsoft.com/office/drawing/2014/main" id="{5922DBF6-D541-40CA-3E12-66C2C689DD71}"/>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9810322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96D33E-E9DF-094B-9760-B52976ECE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How did the Lord convey the contents of this book to His servant? According to Revelation 1:1–2, the Father gave the revelation to the Son, and the Son shared it with the apostle, using "His angel" as intermediary. Sometimes Christ Himself conveyed information to John (Rev. 1:10ff); sometimes it was an elder (Rev. 7:13); and often it was an angel (Rev. 17:1; 19:9–10). Sometimes a "voice from heaven" told John what to say and do (Rev. 10:4). The book came from God to John, no matter what the various means of communication were; and it was all inspired by the Spirit" (</a:t>
            </a:r>
            <a:r>
              <a:rPr lang="en-US" sz="1200" kern="1200" dirty="0" err="1">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Be Ready</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Bible Exposition Commentary).</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B2DBDE-FF9A-B9D9-8E55-1719CEE7A513}"/>
            </a:ext>
          </a:extLst>
        </p:cNvPr>
        <p:cNvGrpSpPr/>
        <p:nvPr/>
      </p:nvGrpSpPr>
      <p:grpSpPr>
        <a:xfrm>
          <a:off x="0" y="0"/>
          <a:ext cx="0" cy="0"/>
          <a:chOff x="0" y="0"/>
          <a:chExt cx="0" cy="0"/>
        </a:xfrm>
      </p:grpSpPr>
      <p:sp>
        <p:nvSpPr>
          <p:cNvPr id="162817" name="Rectangle 7">
            <a:extLst>
              <a:ext uri="{FF2B5EF4-FFF2-40B4-BE49-F238E27FC236}">
                <a16:creationId xmlns:a16="http://schemas.microsoft.com/office/drawing/2014/main" id="{560B5BBD-9143-5051-C30F-7CB8C8D3609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a:extLst>
              <a:ext uri="{FF2B5EF4-FFF2-40B4-BE49-F238E27FC236}">
                <a16:creationId xmlns:a16="http://schemas.microsoft.com/office/drawing/2014/main" id="{507D6815-6203-246B-7A1A-F5E546EC9EF8}"/>
              </a:ext>
            </a:extLst>
          </p:cNvPr>
          <p:cNvSpPr>
            <a:spLocks noGrp="1" noRot="1" noChangeAspect="1" noChangeArrowheads="1"/>
          </p:cNvSpPr>
          <p:nvPr>
            <p:ph type="sldImg"/>
          </p:nvPr>
        </p:nvSpPr>
        <p:spPr>
          <a:solidFill>
            <a:srgbClr val="FFFFFF"/>
          </a:solidFill>
          <a:ln/>
        </p:spPr>
      </p:sp>
      <p:sp>
        <p:nvSpPr>
          <p:cNvPr id="162819" name="Rectangle 1027">
            <a:extLst>
              <a:ext uri="{FF2B5EF4-FFF2-40B4-BE49-F238E27FC236}">
                <a16:creationId xmlns:a16="http://schemas.microsoft.com/office/drawing/2014/main" id="{1094792E-F379-ED01-E107-E2647602FB40}"/>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Jesus is the victor. Most Christians understand this intellectually.</a:t>
            </a:r>
          </a:p>
          <a:p>
            <a:r>
              <a:rPr lang="en-US" dirty="0">
                <a:cs typeface="ＭＳ Ｐゴシック" charset="0"/>
              </a:rPr>
              <a:t>But what does his triumph mean for us?</a:t>
            </a:r>
          </a:p>
          <a:p>
            <a:r>
              <a:rPr lang="en-US" dirty="0">
                <a:cs typeface="ＭＳ Ｐゴシック" charset="0"/>
              </a:rPr>
              <a:t>Christians at the end of the first century were feeling anything but victorious. Friends and family were fed to the lions, hanged on poles, then set on fire to light Nero's evening meals, and forced to worship amidst Rome's underground catacombs with dead bodies decaying around them. </a:t>
            </a:r>
          </a:p>
          <a:p>
            <a:endParaRPr lang="en-US" dirty="0">
              <a:cs typeface="ＭＳ Ｐゴシック" charset="0"/>
            </a:endParaRPr>
          </a:p>
        </p:txBody>
      </p:sp>
    </p:spTree>
    <p:extLst>
      <p:ext uri="{BB962C8B-B14F-4D97-AF65-F5344CB8AC3E}">
        <p14:creationId xmlns:p14="http://schemas.microsoft.com/office/powerpoint/2010/main" val="303230362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826378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644326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a:t>(</a:t>
            </a:r>
            <a:r>
              <a:rPr lang="en-US" dirty="0" err="1"/>
              <a:t>Newser</a:t>
            </a:r>
            <a:r>
              <a:rPr lang="en-US" dirty="0"/>
              <a:t> 25 Oct 2013) – An oath of honor uttered by Air Force cadets might be a little less godly from here on out. The service says cadets now have the option to skip the last phrase, "So help me God," reports the </a:t>
            </a:r>
            <a:r>
              <a:rPr lang="en-US" i="1" dirty="0">
                <a:hlinkClick r:id="rId3"/>
              </a:rPr>
              <a:t>Air Force Times</a:t>
            </a:r>
            <a:r>
              <a:rPr lang="en-US" dirty="0"/>
              <a:t>. The move comes in response to a group pushing for separation of church and state in the military, but it might not be enough to ward off a lawsuit. The Military Religious Freedom Foundation wanted the phrase cut entirely—the Air Force chose to keep it, but make it optional. </a:t>
            </a:r>
          </a:p>
          <a:p>
            <a:r>
              <a:rPr lang="en-US" dirty="0">
                <a:effectLst/>
              </a:rPr>
              <a:t>The full oath: "We will not lie, steal or cheat nor tolerate among us anyone who does. Furthermore, I resolve to do my duty and live honorably, so help me God." The founder of the MRFF calls it unconstitutional, though he </a:t>
            </a:r>
            <a:r>
              <a:rPr lang="en-US" dirty="0" err="1">
                <a:effectLst/>
              </a:rPr>
              <a:t>wouldn</a:t>
            </a:r>
            <a:r>
              <a:rPr lang="fr-FR" dirty="0">
                <a:effectLst/>
              </a:rPr>
              <a:t>'</a:t>
            </a:r>
            <a:r>
              <a:rPr lang="en-US" dirty="0">
                <a:effectLst/>
              </a:rPr>
              <a:t>t object if cadets continued to say the phrase even if it were stripped from the official oath. "They can swear so help me God, so help me Allah, so help me Spider-Man. But when you have it there, that is a noxious violation of separation of church and state."</a:t>
            </a:r>
          </a:p>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390267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387163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is sovereign over all seven covenant communities throughout Asia Minor. He is the fulfillment of the Davidic covenant as the Lion of Judah (NLT).</a:t>
            </a:r>
          </a:p>
          <a:p>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mn-lt"/>
                <a:ea typeface="+mn-ea"/>
                <a:cs typeface="+mn-cs"/>
              </a:rPr>
              <a:t>Rev. 5:5</a:t>
            </a:r>
            <a:r>
              <a:rPr lang="en-US" sz="1200" kern="1200" dirty="0">
                <a:solidFill>
                  <a:schemeClr val="tx1"/>
                </a:solidFill>
                <a:effectLst/>
                <a:latin typeface="+mn-lt"/>
                <a:ea typeface="+mn-ea"/>
                <a:cs typeface="+mn-cs"/>
              </a:rPr>
              <a:t> But </a:t>
            </a:r>
            <a:r>
              <a:rPr lang="en-US" sz="1200" b="0" kern="1200" dirty="0">
                <a:solidFill>
                  <a:schemeClr val="tx1"/>
                </a:solidFill>
                <a:effectLst/>
                <a:latin typeface="+mn-lt"/>
                <a:ea typeface="+mn-ea"/>
                <a:cs typeface="+mn-cs"/>
              </a:rPr>
              <a:t>one of the twenty-four elders said to me, “Stop weeping! Look, t</a:t>
            </a:r>
            <a:r>
              <a:rPr lang="en-US" sz="1200" kern="1200" dirty="0">
                <a:solidFill>
                  <a:schemeClr val="tx1"/>
                </a:solidFill>
                <a:effectLst/>
                <a:latin typeface="+mn-lt"/>
                <a:ea typeface="+mn-ea"/>
                <a:cs typeface="+mn-cs"/>
              </a:rPr>
              <a:t>he </a:t>
            </a:r>
            <a:r>
              <a:rPr lang="en-US" sz="1200" b="1" kern="1200" dirty="0">
                <a:solidFill>
                  <a:schemeClr val="tx1"/>
                </a:solidFill>
                <a:effectLst/>
                <a:latin typeface="+mn-lt"/>
                <a:ea typeface="+mn-ea"/>
                <a:cs typeface="+mn-cs"/>
              </a:rPr>
              <a:t>Lion of the tribe of Judah</a:t>
            </a:r>
            <a:r>
              <a:rPr lang="en-US" sz="1200" kern="1200" dirty="0">
                <a:solidFill>
                  <a:schemeClr val="tx1"/>
                </a:solidFill>
                <a:effectLst/>
                <a:latin typeface="+mn-lt"/>
                <a:ea typeface="+mn-ea"/>
                <a:cs typeface="+mn-cs"/>
              </a:rPr>
              <a:t>, </a:t>
            </a:r>
            <a:r>
              <a:rPr lang="en-US" sz="1200" b="1" kern="1200" dirty="0">
                <a:solidFill>
                  <a:schemeClr val="tx1"/>
                </a:solidFill>
                <a:effectLst/>
                <a:latin typeface="+mn-lt"/>
                <a:ea typeface="+mn-ea"/>
                <a:cs typeface="+mn-cs"/>
              </a:rPr>
              <a:t>the heir to David’s throne</a:t>
            </a:r>
            <a:r>
              <a:rPr lang="en-US" sz="1200" kern="1200" dirty="0">
                <a:solidFill>
                  <a:schemeClr val="tx1"/>
                </a:solidFill>
                <a:effectLst/>
                <a:latin typeface="+mn-lt"/>
                <a:ea typeface="+mn-ea"/>
                <a:cs typeface="+mn-cs"/>
              </a:rPr>
              <a:t>, has won the victory. He is worthy to open the scroll and its seven seals.”</a:t>
            </a:r>
            <a:endParaRPr lang="en-US" dirty="0"/>
          </a:p>
          <a:p>
            <a:endParaRPr lang="en-US" dirty="0"/>
          </a:p>
          <a:p>
            <a:r>
              <a:rPr lang="en-US" sz="1200" b="1" kern="1200" dirty="0">
                <a:solidFill>
                  <a:schemeClr val="tx1"/>
                </a:solidFill>
                <a:effectLst/>
                <a:latin typeface="+mn-lt"/>
                <a:ea typeface="+mn-ea"/>
                <a:cs typeface="+mn-cs"/>
              </a:rPr>
              <a:t>Rev. 3:7</a:t>
            </a:r>
            <a:r>
              <a:rPr lang="en-US" sz="1200" kern="1200" dirty="0">
                <a:solidFill>
                  <a:schemeClr val="tx1"/>
                </a:solidFill>
                <a:effectLst/>
                <a:latin typeface="+mn-lt"/>
                <a:ea typeface="+mn-ea"/>
                <a:cs typeface="+mn-cs"/>
              </a:rPr>
              <a:t>    “Write this letter to the angel of the church in Philadelphia.</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This is the message from the one who is holy and true,</a:t>
            </a:r>
          </a:p>
          <a:p>
            <a:r>
              <a:rPr lang="en-US" sz="1200" kern="1200" dirty="0">
                <a:solidFill>
                  <a:schemeClr val="tx1"/>
                </a:solidFill>
                <a:effectLst/>
                <a:latin typeface="+mn-lt"/>
                <a:ea typeface="+mn-ea"/>
                <a:cs typeface="+mn-cs"/>
              </a:rPr>
              <a:t>the one who has the </a:t>
            </a:r>
            <a:r>
              <a:rPr lang="en-US" sz="1200" b="1" kern="1200" dirty="0">
                <a:solidFill>
                  <a:schemeClr val="tx1"/>
                </a:solidFill>
                <a:effectLst/>
                <a:latin typeface="+mn-lt"/>
                <a:ea typeface="+mn-ea"/>
                <a:cs typeface="+mn-cs"/>
              </a:rPr>
              <a:t>key of David</a:t>
            </a:r>
            <a:r>
              <a:rPr lang="en-US"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What he opens, no one can close;</a:t>
            </a:r>
          </a:p>
          <a:p>
            <a:r>
              <a:rPr lang="en-US" sz="1200" kern="1200" dirty="0">
                <a:solidFill>
                  <a:schemeClr val="tx1"/>
                </a:solidFill>
                <a:effectLst/>
                <a:latin typeface="+mn-lt"/>
                <a:ea typeface="+mn-ea"/>
                <a:cs typeface="+mn-cs"/>
              </a:rPr>
              <a:t>and what he closes, no one can open: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22:16</a:t>
            </a:r>
            <a:r>
              <a:rPr lang="en-US" sz="1200" kern="1200" dirty="0">
                <a:solidFill>
                  <a:schemeClr val="tx1"/>
                </a:solidFill>
                <a:effectLst/>
                <a:latin typeface="+mn-lt"/>
                <a:ea typeface="+mn-ea"/>
                <a:cs typeface="+mn-cs"/>
              </a:rPr>
              <a:t>    “I, Jesus, have sent my angel to give you this message for the churches. I am both the </a:t>
            </a:r>
            <a:r>
              <a:rPr lang="en-US" sz="1200" b="1" kern="1200" dirty="0">
                <a:solidFill>
                  <a:schemeClr val="tx1"/>
                </a:solidFill>
                <a:effectLst/>
                <a:latin typeface="+mn-lt"/>
                <a:ea typeface="+mn-ea"/>
                <a:cs typeface="+mn-cs"/>
              </a:rPr>
              <a:t>source of David </a:t>
            </a:r>
            <a:r>
              <a:rPr lang="en-US" sz="1200" kern="1200" dirty="0">
                <a:solidFill>
                  <a:schemeClr val="tx1"/>
                </a:solidFill>
                <a:effectLst/>
                <a:latin typeface="+mn-lt"/>
                <a:ea typeface="+mn-ea"/>
                <a:cs typeface="+mn-cs"/>
              </a:rPr>
              <a:t>and the heir to his throne. I am the bright morning star.”</a:t>
            </a:r>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7</a:t>
            </a:fld>
            <a:endParaRPr lang="en-US"/>
          </a:p>
        </p:txBody>
      </p:sp>
    </p:spTree>
    <p:extLst>
      <p:ext uri="{BB962C8B-B14F-4D97-AF65-F5344CB8AC3E}">
        <p14:creationId xmlns:p14="http://schemas.microsoft.com/office/powerpoint/2010/main" val="9640274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195CCF9-BD4D-A24E-9ACC-547901BE8C4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2530" name="Rectangle 2"/>
          <p:cNvSpPr>
            <a:spLocks noGrp="1" noRot="1" noChangeAspect="1" noChangeArrowheads="1" noTextEdit="1"/>
          </p:cNvSpPr>
          <p:nvPr>
            <p:ph type="sldImg"/>
          </p:nvPr>
        </p:nvSpPr>
        <p:spPr>
          <a:ln/>
        </p:spPr>
      </p:sp>
      <p:sp>
        <p:nvSpPr>
          <p:cNvPr id="662531" name="Rectangle 3"/>
          <p:cNvSpPr>
            <a:spLocks noGrp="1" noChangeArrowheads="1"/>
          </p:cNvSpPr>
          <p:nvPr>
            <p:ph type="body" idx="1"/>
          </p:nvPr>
        </p:nvSpPr>
        <p:spPr>
          <a:xfrm>
            <a:off x="914400" y="4338638"/>
            <a:ext cx="5029200" cy="6226175"/>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b="1" dirty="0">
                <a:solidFill>
                  <a:srgbClr val="000000"/>
                </a:solidFill>
                <a:latin typeface="Times New Roman" charset="0"/>
                <a:ea typeface="ＭＳ Ｐゴシック" charset="0"/>
                <a:cs typeface="ＭＳ Ｐゴシック" charset="0"/>
              </a:rPr>
              <a:t>http://</a:t>
            </a:r>
            <a:r>
              <a:rPr lang="en-US" b="1" dirty="0" err="1">
                <a:solidFill>
                  <a:srgbClr val="000000"/>
                </a:solidFill>
                <a:latin typeface="Times New Roman" charset="0"/>
                <a:ea typeface="ＭＳ Ｐゴシック" charset="0"/>
                <a:cs typeface="ＭＳ Ｐゴシック" charset="0"/>
              </a:rPr>
              <a:t>latimesblogs.latimes.com</a:t>
            </a:r>
            <a:r>
              <a:rPr lang="en-US" b="1" dirty="0">
                <a:solidFill>
                  <a:srgbClr val="000000"/>
                </a:solidFill>
                <a:latin typeface="Times New Roman" charset="0"/>
                <a:ea typeface="ＭＳ Ｐゴシック" charset="0"/>
                <a:cs typeface="ＭＳ Ｐゴシック" charset="0"/>
              </a:rPr>
              <a:t>/</a:t>
            </a:r>
            <a:r>
              <a:rPr lang="en-US" b="1" dirty="0" err="1">
                <a:solidFill>
                  <a:srgbClr val="000000"/>
                </a:solidFill>
                <a:latin typeface="Times New Roman" charset="0"/>
                <a:ea typeface="ＭＳ Ｐゴシック" charset="0"/>
                <a:cs typeface="ＭＳ Ｐゴシック" charset="0"/>
              </a:rPr>
              <a:t>babylonbeyond</a:t>
            </a:r>
            <a:r>
              <a:rPr lang="en-US" b="1" dirty="0">
                <a:solidFill>
                  <a:srgbClr val="000000"/>
                </a:solidFill>
                <a:latin typeface="Times New Roman" charset="0"/>
                <a:ea typeface="ＭＳ Ｐゴシック" charset="0"/>
                <a:cs typeface="ＭＳ Ｐゴシック" charset="0"/>
              </a:rPr>
              <a:t>/2008/04/</a:t>
            </a:r>
            <a:r>
              <a:rPr lang="en-US" b="1" dirty="0" err="1">
                <a:solidFill>
                  <a:srgbClr val="000000"/>
                </a:solidFill>
                <a:latin typeface="Times New Roman" charset="0"/>
                <a:ea typeface="ＭＳ Ｐゴシック" charset="0"/>
                <a:cs typeface="ＭＳ Ｐゴシック" charset="0"/>
              </a:rPr>
              <a:t>iran</a:t>
            </a:r>
            <a:r>
              <a:rPr lang="en-US" b="1" dirty="0">
                <a:solidFill>
                  <a:srgbClr val="000000"/>
                </a:solidFill>
                <a:latin typeface="Times New Roman" charset="0"/>
                <a:ea typeface="ＭＳ Ｐゴシック" charset="0"/>
                <a:cs typeface="ＭＳ Ｐゴシック" charset="0"/>
              </a:rPr>
              <a:t>-an-</a:t>
            </a:r>
            <a:r>
              <a:rPr lang="en-US" b="1" dirty="0" err="1">
                <a:solidFill>
                  <a:srgbClr val="000000"/>
                </a:solidFill>
                <a:latin typeface="Times New Roman" charset="0"/>
                <a:ea typeface="ＭＳ Ｐゴシック" charset="0"/>
                <a:cs typeface="ＭＳ Ｐゴシック" charset="0"/>
              </a:rPr>
              <a:t>iranian.html</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IRAN: A Muslim actor as Jesus Christ </a:t>
            </a:r>
          </a:p>
          <a:p>
            <a:r>
              <a:rPr lang="en-US" dirty="0">
                <a:solidFill>
                  <a:srgbClr val="000000"/>
                </a:solidFill>
                <a:latin typeface="Times New Roman" charset="0"/>
                <a:ea typeface="ＭＳ Ｐゴシック" charset="0"/>
                <a:cs typeface="ＭＳ Ｐゴシック" charset="0"/>
                <a:hlinkClick r:id="rId3"/>
              </a:rPr>
              <a:t>Comments (19)</a:t>
            </a:r>
            <a:r>
              <a:rPr lang="en-US" dirty="0">
                <a:solidFill>
                  <a:srgbClr val="000000"/>
                </a:solidFill>
                <a:latin typeface="Times New Roman" charset="0"/>
                <a:ea typeface="ＭＳ Ｐゴシック" charset="0"/>
                <a:cs typeface="ＭＳ Ｐゴシック" charset="0"/>
              </a:rPr>
              <a:t> </a:t>
            </a:r>
          </a:p>
          <a:p>
            <a:r>
              <a:rPr lang="en-US" dirty="0">
                <a:solidFill>
                  <a:srgbClr val="000000"/>
                </a:solidFill>
                <a:latin typeface="Times New Roman" charset="0"/>
                <a:ea typeface="ＭＳ Ｐゴシック" charset="0"/>
                <a:cs typeface="ＭＳ Ｐゴシック" charset="0"/>
                <a:hlinkClick r:id="rId4" tooltip="Share on Facebook"/>
              </a:rPr>
              <a:t>(13)</a:t>
            </a:r>
          </a:p>
          <a:p>
            <a:r>
              <a:rPr lang="en-US" dirty="0">
                <a:solidFill>
                  <a:srgbClr val="000000"/>
                </a:solidFill>
                <a:latin typeface="Times New Roman" charset="0"/>
                <a:ea typeface="ＭＳ Ｐゴシック" charset="0"/>
                <a:cs typeface="ＭＳ Ｐゴシック" charset="0"/>
                <a:hlinkClick r:id="rId5" tooltip="Share on Twitter"/>
              </a:rPr>
              <a:t>(0)</a:t>
            </a:r>
          </a:p>
          <a:p>
            <a:r>
              <a:rPr lang="en-US" dirty="0">
                <a:solidFill>
                  <a:srgbClr val="000000"/>
                </a:solidFill>
                <a:latin typeface="Times New Roman" charset="0"/>
                <a:ea typeface="ＭＳ Ｐゴシック" charset="0"/>
                <a:cs typeface="ＭＳ Ｐゴシック" charset="0"/>
              </a:rPr>
              <a:t>April 29, 2008 |  3:00 am </a:t>
            </a:r>
          </a:p>
          <a:p>
            <a:r>
              <a:rPr lang="en-US" dirty="0">
                <a:solidFill>
                  <a:srgbClr val="000000"/>
                </a:solidFill>
                <a:latin typeface="Times New Roman" charset="0"/>
                <a:ea typeface="ＭＳ Ｐゴシック" charset="0"/>
                <a:cs typeface="ＭＳ Ｐゴシック" charset="0"/>
              </a:rPr>
              <a:t>He is an Iranian Muslim who looks so much like a Hollywood or Renaissance image of Jesus Christ that the faithful sometimes make the sign of the cross when they see him. </a:t>
            </a:r>
          </a:p>
          <a:p>
            <a:r>
              <a:rPr lang="en-US" dirty="0">
                <a:solidFill>
                  <a:srgbClr val="000000"/>
                </a:solidFill>
                <a:latin typeface="Times New Roman" charset="0"/>
                <a:ea typeface="ＭＳ Ｐゴシック" charset="0"/>
                <a:cs typeface="ＭＳ Ｐゴシック" charset="0"/>
              </a:rPr>
              <a:t>Ahmad </a:t>
            </a:r>
            <a:r>
              <a:rPr lang="en-US" dirty="0" err="1">
                <a:solidFill>
                  <a:srgbClr val="000000"/>
                </a:solidFill>
                <a:latin typeface="Times New Roman" charset="0"/>
                <a:ea typeface="ＭＳ Ｐゴシック" charset="0"/>
                <a:cs typeface="ＭＳ Ｐゴシック" charset="0"/>
              </a:rPr>
              <a:t>Soleimani-Nia</a:t>
            </a:r>
            <a:r>
              <a:rPr lang="en-US" dirty="0">
                <a:solidFill>
                  <a:srgbClr val="000000"/>
                </a:solidFill>
                <a:latin typeface="Times New Roman" charset="0"/>
                <a:ea typeface="ＭＳ Ｐゴシック" charset="0"/>
                <a:cs typeface="ＭＳ Ｐゴシック" charset="0"/>
              </a:rPr>
              <a:t> has been playing Jesus for seven years, keeping his hair long and lightly dyed, his beard knotty and vibrant. </a:t>
            </a:r>
          </a:p>
          <a:p>
            <a:r>
              <a:rPr lang="en-US" dirty="0">
                <a:solidFill>
                  <a:srgbClr val="000000"/>
                </a:solidFill>
                <a:latin typeface="Times New Roman" charset="0"/>
                <a:ea typeface="ＭＳ Ｐゴシック" charset="0"/>
                <a:cs typeface="ＭＳ Ｐゴシック" charset="0"/>
              </a:rPr>
              <a:t>He is the star of "Jesus, the Spirit of God," a new film from Iran that depicts the man Christians believe to be the messiah and son of God as a tormented Judean prophet heralding the coming of Muhammad, the founder of the Muslim faith. </a:t>
            </a:r>
            <a:r>
              <a:rPr lang="en-US" dirty="0" err="1">
                <a:solidFill>
                  <a:srgbClr val="000000"/>
                </a:solidFill>
                <a:latin typeface="Times New Roman" charset="0"/>
                <a:ea typeface="ＭＳ Ｐゴシック" charset="0"/>
                <a:cs typeface="ＭＳ Ｐゴシック" charset="0"/>
              </a:rPr>
              <a:t>Nia</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Jesus is at once serene, devout, driven and passionate. </a:t>
            </a:r>
          </a:p>
          <a:p>
            <a:r>
              <a:rPr lang="en-US" dirty="0">
                <a:solidFill>
                  <a:srgbClr val="000000"/>
                </a:solidFill>
                <a:latin typeface="Times New Roman" charset="0"/>
                <a:ea typeface="ＭＳ Ｐゴシック" charset="0"/>
                <a:cs typeface="ＭＳ Ｐゴシック" charset="0"/>
              </a:rPr>
              <a:t>In real life, if there is a real life after a spiritual and artistic odyssey that is still not over, </a:t>
            </a:r>
            <a:r>
              <a:rPr lang="en-US" dirty="0" err="1">
                <a:solidFill>
                  <a:srgbClr val="000000"/>
                </a:solidFill>
                <a:latin typeface="Times New Roman" charset="0"/>
                <a:ea typeface="ＭＳ Ｐゴシック" charset="0"/>
                <a:cs typeface="ＭＳ Ｐゴシック" charset="0"/>
              </a:rPr>
              <a:t>Nia</a:t>
            </a:r>
            <a:r>
              <a:rPr lang="en-US" dirty="0">
                <a:solidFill>
                  <a:srgbClr val="000000"/>
                </a:solidFill>
                <a:latin typeface="Times New Roman" charset="0"/>
                <a:ea typeface="ＭＳ Ｐゴシック" charset="0"/>
                <a:cs typeface="ＭＳ Ｐゴシック" charset="0"/>
              </a:rPr>
              <a:t> lives in Tehran. He was once a soldier in the Iranian army and then a welder for — the irony is interesting in this Jesus story — his nation</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Atomic Energy Agency, which the Bush administration accuses of pursuing nuclear weapons. </a:t>
            </a:r>
          </a:p>
          <a:p>
            <a:r>
              <a:rPr lang="en-US" dirty="0">
                <a:solidFill>
                  <a:srgbClr val="000000"/>
                </a:solidFill>
                <a:latin typeface="Times New Roman" charset="0"/>
                <a:ea typeface="ＭＳ Ｐゴシック" charset="0"/>
                <a:cs typeface="ＭＳ Ｐゴシック" charset="0"/>
              </a:rPr>
              <a:t>That may unsettle some American neo-cons, but perhaps not as much as the film itself, which suggests that Jesus </a:t>
            </a:r>
            <a:r>
              <a:rPr lang="en-US" dirty="0" err="1">
                <a:solidFill>
                  <a:srgbClr val="000000"/>
                </a:solidFill>
                <a:latin typeface="Times New Roman" charset="0"/>
                <a:ea typeface="ＭＳ Ｐゴシック" charset="0"/>
                <a:cs typeface="ＭＳ Ｐゴシック" charset="0"/>
              </a:rPr>
              <a:t>wasn</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t crucified and never rose from the dead.</a:t>
            </a:r>
          </a:p>
          <a:p>
            <a:r>
              <a:rPr lang="en-US" dirty="0">
                <a:solidFill>
                  <a:srgbClr val="000000"/>
                </a:solidFill>
                <a:latin typeface="Times New Roman" charset="0"/>
                <a:ea typeface="ＭＳ Ｐゴシック" charset="0"/>
                <a:cs typeface="ＭＳ Ｐゴシック" charset="0"/>
              </a:rPr>
              <a:t>Check out the </a:t>
            </a:r>
            <a:r>
              <a:rPr lang="en-US" dirty="0">
                <a:solidFill>
                  <a:srgbClr val="000000"/>
                </a:solidFill>
                <a:latin typeface="Times New Roman" charset="0"/>
                <a:ea typeface="ＭＳ Ｐゴシック" charset="0"/>
                <a:cs typeface="ＭＳ Ｐゴシック" charset="0"/>
                <a:hlinkClick r:id="rId6"/>
              </a:rPr>
              <a:t>rest of the story in today</a:t>
            </a:r>
            <a:r>
              <a:rPr lang="fr-FR" dirty="0">
                <a:solidFill>
                  <a:srgbClr val="000000"/>
                </a:solidFill>
                <a:latin typeface="Times New Roman" charset="0"/>
                <a:ea typeface="ＭＳ Ｐゴシック" charset="0"/>
                <a:cs typeface="ＭＳ Ｐゴシック" charset="0"/>
                <a:hlinkClick r:id="rId6"/>
              </a:rPr>
              <a:t>'</a:t>
            </a:r>
            <a:r>
              <a:rPr lang="en-US" dirty="0">
                <a:solidFill>
                  <a:srgbClr val="000000"/>
                </a:solidFill>
                <a:latin typeface="Times New Roman" charset="0"/>
                <a:ea typeface="ＭＳ Ｐゴシック" charset="0"/>
                <a:cs typeface="ＭＳ Ｐゴシック" charset="0"/>
                <a:hlinkClick r:id="rId6"/>
              </a:rPr>
              <a:t>s Los Angeles Times</a:t>
            </a:r>
            <a:r>
              <a:rPr lang="en-US" dirty="0">
                <a:solidFill>
                  <a:srgbClr val="000000"/>
                </a:solidFill>
                <a:latin typeface="Times New Roman" charset="0"/>
                <a:ea typeface="ＭＳ Ｐゴシック" charset="0"/>
                <a:cs typeface="ＭＳ Ｐゴシック" charset="0"/>
              </a:rPr>
              <a:t>.  </a:t>
            </a:r>
          </a:p>
          <a:p>
            <a:r>
              <a:rPr lang="en-US" dirty="0">
                <a:solidFill>
                  <a:srgbClr val="000000"/>
                </a:solidFill>
                <a:latin typeface="Times New Roman" charset="0"/>
                <a:ea typeface="ＭＳ Ｐゴシック" charset="0"/>
                <a:cs typeface="ＭＳ Ｐゴシック" charset="0"/>
              </a:rPr>
              <a:t>— Jeffrey Fleishman in Tehran</a:t>
            </a:r>
          </a:p>
          <a:p>
            <a:r>
              <a:rPr lang="en-US" i="1" dirty="0">
                <a:solidFill>
                  <a:srgbClr val="000000"/>
                </a:solidFill>
                <a:latin typeface="Times New Roman" charset="0"/>
                <a:ea typeface="ＭＳ Ｐゴシック" charset="0"/>
                <a:cs typeface="ＭＳ Ｐゴシック" charset="0"/>
              </a:rPr>
              <a:t>Photo: Ahmad </a:t>
            </a:r>
            <a:r>
              <a:rPr lang="en-US" i="1" dirty="0" err="1">
                <a:solidFill>
                  <a:srgbClr val="000000"/>
                </a:solidFill>
                <a:latin typeface="Times New Roman" charset="0"/>
                <a:ea typeface="ＭＳ Ｐゴシック" charset="0"/>
                <a:cs typeface="ＭＳ Ｐゴシック" charset="0"/>
              </a:rPr>
              <a:t>Soleimani-Nia</a:t>
            </a:r>
            <a:r>
              <a:rPr lang="en-US" i="1" dirty="0">
                <a:solidFill>
                  <a:srgbClr val="000000"/>
                </a:solidFill>
                <a:latin typeface="Times New Roman" charset="0"/>
                <a:ea typeface="ＭＳ Ｐゴシック" charset="0"/>
                <a:cs typeface="ＭＳ Ｐゴシック" charset="0"/>
              </a:rPr>
              <a:t> as Jesus. Credit: </a:t>
            </a:r>
            <a:r>
              <a:rPr lang="en-US" i="1" dirty="0" err="1">
                <a:solidFill>
                  <a:srgbClr val="000000"/>
                </a:solidFill>
                <a:latin typeface="Times New Roman" charset="0"/>
                <a:ea typeface="ＭＳ Ｐゴシック" charset="0"/>
                <a:cs typeface="ＭＳ Ｐゴシック" charset="0"/>
              </a:rPr>
              <a:t>minbar.tatar.ru</a:t>
            </a:r>
            <a:r>
              <a:rPr lang="en-US" i="1" dirty="0">
                <a:solidFill>
                  <a:srgbClr val="000000"/>
                </a:solidFill>
                <a:latin typeface="Times New Roman" charset="0"/>
                <a:ea typeface="ＭＳ Ｐゴシック" charset="0"/>
                <a:cs typeface="ＭＳ Ｐゴシック" charset="0"/>
              </a:rPr>
              <a:t>/</a:t>
            </a:r>
            <a:r>
              <a:rPr lang="en-US" i="1" dirty="0" err="1">
                <a:solidFill>
                  <a:srgbClr val="000000"/>
                </a:solidFill>
                <a:latin typeface="Times New Roman" charset="0"/>
                <a:ea typeface="ＭＳ Ｐゴシック" charset="0"/>
                <a:cs typeface="ＭＳ Ｐゴシック" charset="0"/>
              </a:rPr>
              <a:t>rus</a:t>
            </a:r>
            <a:r>
              <a:rPr lang="en-US" i="1" dirty="0">
                <a:solidFill>
                  <a:srgbClr val="000000"/>
                </a:solidFill>
                <a:latin typeface="Times New Roman" charset="0"/>
                <a:ea typeface="ＭＳ Ｐゴシック" charset="0"/>
                <a:cs typeface="ＭＳ Ｐゴシック" charset="0"/>
              </a:rPr>
              <a:t>/</a:t>
            </a:r>
            <a:r>
              <a:rPr lang="en-US" i="1" dirty="0" err="1">
                <a:solidFill>
                  <a:srgbClr val="000000"/>
                </a:solidFill>
                <a:latin typeface="Times New Roman" charset="0"/>
                <a:ea typeface="ＭＳ Ｐゴシック" charset="0"/>
                <a:cs typeface="ＭＳ Ｐゴシック" charset="0"/>
              </a:rPr>
              <a:t>Messiah.htm</a:t>
            </a:r>
            <a:endParaRPr lang="en-US" dirty="0">
              <a:solidFill>
                <a:srgbClr val="000000"/>
              </a:solidFill>
              <a:latin typeface="Times New Roman" charset="0"/>
              <a:ea typeface="ＭＳ Ｐゴシック" charset="0"/>
              <a:cs typeface="ＭＳ Ｐゴシック" charset="0"/>
            </a:endParaRPr>
          </a:p>
          <a:p>
            <a:endParaRPr lang="en-GB"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99F53D-5DDC-374A-8C57-91DCD02853D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4578" name="Rectangle 2"/>
          <p:cNvSpPr>
            <a:spLocks noGrp="1" noRot="1" noChangeAspect="1" noChangeArrowheads="1" noTextEdit="1"/>
          </p:cNvSpPr>
          <p:nvPr>
            <p:ph type="sldImg"/>
          </p:nvPr>
        </p:nvSpPr>
        <p:spPr>
          <a:ln/>
        </p:spPr>
      </p:sp>
      <p:sp>
        <p:nvSpPr>
          <p:cNvPr id="664579"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A7192DC-6F27-A149-912D-C1CBD5FCC2E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6626" name="Rectangle 2"/>
          <p:cNvSpPr>
            <a:spLocks noGrp="1" noRot="1" noChangeAspect="1" noChangeArrowheads="1" noTextEdit="1"/>
          </p:cNvSpPr>
          <p:nvPr>
            <p:ph type="sldImg"/>
          </p:nvPr>
        </p:nvSpPr>
        <p:spPr>
          <a:ln/>
        </p:spPr>
      </p:sp>
      <p:sp>
        <p:nvSpPr>
          <p:cNvPr id="666627"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b="1" dirty="0">
                <a:latin typeface="Arial" panose="020B0604020202020204" pitchFamily="34" charset="0"/>
                <a:ea typeface="ＭＳ Ｐゴシック" charset="0"/>
                <a:cs typeface="Arial" panose="020B0604020202020204" pitchFamily="34" charset="0"/>
              </a:rPr>
              <a:t>This depiction of Christ was determined by collecting samples of first-century Jewish facial bone structures to provide a composite "average" man for that time.</a:t>
            </a:r>
          </a:p>
        </p:txBody>
      </p:sp>
    </p:spTree>
    <p:extLst>
      <p:ext uri="{BB962C8B-B14F-4D97-AF65-F5344CB8AC3E}">
        <p14:creationId xmlns:p14="http://schemas.microsoft.com/office/powerpoint/2010/main" val="52366996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974548-6096-D448-AEEB-18B9615FFE0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0722" name="Rectangle 2"/>
          <p:cNvSpPr>
            <a:spLocks noGrp="1" noRot="1" noChangeAspect="1" noChangeArrowheads="1" noTextEdit="1"/>
          </p:cNvSpPr>
          <p:nvPr>
            <p:ph type="sldImg"/>
          </p:nvPr>
        </p:nvSpPr>
        <p:spPr>
          <a:ln/>
        </p:spPr>
      </p:sp>
      <p:sp>
        <p:nvSpPr>
          <p:cNvPr id="670723" name="Rectangle 3"/>
          <p:cNvSpPr>
            <a:spLocks noGrp="1" noChangeArrowheads="1"/>
          </p:cNvSpPr>
          <p:nvPr>
            <p:ph type="body" idx="1"/>
          </p:nvPr>
        </p:nvSpPr>
        <p:spPr>
          <a:xfrm>
            <a:off x="914400" y="4338638"/>
            <a:ext cx="5029200" cy="138717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My favourite instant coffee is the "American Flavour" Coffee King brand.  Interestingly, each packet shows a king drinking coffee.  Since America was established in rebellion to the King of England and the USA has never had a king, one wonders who this king is on the package!  Nevertheless, it does raise the issue of who really rules the world.  The book of Revelation is quite clear on this question as it removes all doubt in showing that Christ is the Ultimate Victor and Sovereign over all creation.</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Emperors</a:t>
            </a:r>
            <a:r>
              <a:rPr lang="en-US" baseline="0" dirty="0">
                <a:latin typeface="Times New Roman" charset="0"/>
                <a:ea typeface="ＭＳ Ｐゴシック" charset="0"/>
                <a:cs typeface="ＭＳ Ｐゴシック" charset="0"/>
              </a:rPr>
              <a:t> in black persecuted Christians</a:t>
            </a:r>
          </a:p>
          <a:p>
            <a:r>
              <a:rPr lang="en-US" baseline="0" dirty="0">
                <a:latin typeface="Times New Roman" charset="0"/>
                <a:ea typeface="ＭＳ Ｐゴシック" charset="0"/>
                <a:cs typeface="ＭＳ Ｐゴシック" charset="0"/>
              </a:rPr>
              <a:t>This course teaches that Revelation was written during the reign of Domitian at the end of the first century. </a:t>
            </a:r>
          </a:p>
          <a:p>
            <a:endParaRPr lang="en-US" baseline="0"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Claudius expelled all Jews from Rome in AD 49, leaving a 100% Gentile church in Rome (Acts 18:2). But after Nero came to the throne five years later, Jews began to return. No doubt this caused problems within the church that had become more Gentile in terms of sacred days </a:t>
            </a:r>
          </a:p>
          <a:p>
            <a:r>
              <a:rPr lang="en-US" baseline="0" dirty="0">
                <a:latin typeface="Times New Roman" charset="0"/>
                <a:ea typeface="ＭＳ Ｐゴシック" charset="0"/>
                <a:cs typeface="ＭＳ Ｐゴシック" charset="0"/>
              </a:rPr>
              <a:t>(Rom 14:5-6a), food (Rom 14:6b), and other gray matters (Rom 14–15).</a:t>
            </a:r>
          </a:p>
          <a:p>
            <a:r>
              <a:rPr lang="en-US" baseline="0" dirty="0">
                <a:latin typeface="Times New Roman" charset="0"/>
                <a:ea typeface="ＭＳ Ｐゴシック" charset="0"/>
                <a:cs typeface="ＭＳ Ｐゴシック" charset="0"/>
              </a:rPr>
              <a:t>_______</a:t>
            </a:r>
          </a:p>
          <a:p>
            <a:r>
              <a:rPr lang="en-US" dirty="0">
                <a:latin typeface="Times New Roman" charset="0"/>
                <a:ea typeface="ＭＳ Ｐゴシック" charset="0"/>
                <a:cs typeface="ＭＳ Ｐゴシック" charset="0"/>
              </a:rPr>
              <a:t>NC-13-Preterism-24</a:t>
            </a:r>
          </a:p>
          <a:p>
            <a:r>
              <a:rPr lang="en-US" dirty="0">
                <a:latin typeface="Times New Roman" charset="0"/>
                <a:ea typeface="ＭＳ Ｐゴシック" charset="0"/>
                <a:cs typeface="ＭＳ Ｐゴシック" charset="0"/>
              </a:rPr>
              <a:t>NS-06-Romans1-2—slide 65</a:t>
            </a:r>
          </a:p>
          <a:p>
            <a:r>
              <a:rPr lang="en-US" baseline="0" dirty="0">
                <a:latin typeface="Times New Roman" charset="0"/>
                <a:ea typeface="ＭＳ Ｐゴシック" charset="0"/>
                <a:cs typeface="ＭＳ Ｐゴシック" charset="0"/>
              </a:rPr>
              <a:t>NS-21-1 Peter-63</a:t>
            </a:r>
          </a:p>
          <a:p>
            <a:r>
              <a:rPr lang="en-US" baseline="0" dirty="0">
                <a:latin typeface="Times New Roman" charset="0"/>
                <a:ea typeface="ＭＳ Ｐゴシック" charset="0"/>
                <a:cs typeface="ＭＳ Ｐゴシック" charset="0"/>
              </a:rPr>
              <a:t>NS-27_Rev1-slide 94</a:t>
            </a:r>
          </a:p>
          <a:p>
            <a:r>
              <a:rPr lang="en-US" baseline="0">
                <a:latin typeface="Times New Roman" charset="0"/>
                <a:ea typeface="ＭＳ Ｐゴシック" charset="0"/>
                <a:cs typeface="ＭＳ Ｐゴシック" charset="0"/>
              </a:rPr>
              <a:t>NS-27-Rev4-6-slide 36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82D75A-1640-844D-97EA-61AAE5BBFDDF}"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0290"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He claimed to be lord and God.</a:t>
            </a:r>
          </a:p>
          <a:p>
            <a:r>
              <a:rPr lang="en-US" baseline="0" dirty="0">
                <a:latin typeface="Times New Roman" charset="0"/>
                <a:ea typeface="ＭＳ Ｐゴシック" charset="0"/>
                <a:cs typeface="ＭＳ Ｐゴシック" charset="0"/>
              </a:rPr>
              <a:t>__________</a:t>
            </a:r>
          </a:p>
          <a:p>
            <a:r>
              <a:rPr lang="en-US" baseline="0" dirty="0">
                <a:latin typeface="Times New Roman" charset="0"/>
                <a:ea typeface="ＭＳ Ｐゴシック" charset="0"/>
                <a:cs typeface="ＭＳ Ｐゴシック" charset="0"/>
              </a:rPr>
              <a:t>NB-06-Politics3 Roman Emperors-41</a:t>
            </a:r>
          </a:p>
          <a:p>
            <a:r>
              <a:rPr lang="en-US" baseline="0" dirty="0">
                <a:latin typeface="Times New Roman" charset="0"/>
                <a:ea typeface="ＭＳ Ｐゴシック" charset="0"/>
                <a:cs typeface="ＭＳ Ｐゴシック" charset="0"/>
              </a:rPr>
              <a:t>NS-27_Rev1-slide 95</a:t>
            </a:r>
          </a:p>
          <a:p>
            <a:r>
              <a:rPr lang="en-US" baseline="0" dirty="0">
                <a:latin typeface="Times New Roman" charset="0"/>
                <a:ea typeface="ＭＳ Ｐゴシック" charset="0"/>
                <a:cs typeface="ＭＳ Ｐゴシック" charset="0"/>
              </a:rPr>
              <a:t>NS-27-Rev4-6-slide 37</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86048F-8649-61E6-D008-65B285F22E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4B76A10-7831-EC20-F7EA-3D99073BB8B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D929965-C89B-D0BA-CFB2-F40FE36E65A6}"/>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Revelation is not only the last book at the end of our Bibles; it is the final book in chronological order. This means that we cannot properly understand it without knowing what precedes it any more than we can comprehend any other book by reading on the last chapter. In fact, it has hundreds of allusions to the other books of the Bible!</a:t>
            </a:r>
          </a:p>
          <a:p>
            <a:endParaRPr lang="en-US" dirty="0"/>
          </a:p>
        </p:txBody>
      </p:sp>
      <p:sp>
        <p:nvSpPr>
          <p:cNvPr id="4" name="Slide Number Placeholder 3">
            <a:extLst>
              <a:ext uri="{FF2B5EF4-FFF2-40B4-BE49-F238E27FC236}">
                <a16:creationId xmlns:a16="http://schemas.microsoft.com/office/drawing/2014/main" id="{C0FE837D-653C-B0A6-228A-4D2B74BA03AF}"/>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7137426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4C9448-7FAE-9940-B389-D6EC2ACCA531}"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06498" name="Rectangle 2"/>
          <p:cNvSpPr>
            <a:spLocks noGrp="1" noRot="1" noChangeAspect="1" noChangeArrowheads="1" noTextEdit="1"/>
          </p:cNvSpPr>
          <p:nvPr>
            <p:ph type="sldImg"/>
          </p:nvPr>
        </p:nvSpPr>
        <p:spPr>
          <a:ln/>
        </p:spPr>
      </p:sp>
      <p:sp>
        <p:nvSpPr>
          <p:cNvPr id="1064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97</a:t>
            </a:r>
          </a:p>
          <a:p>
            <a:pPr eaLnBrk="1" hangingPunct="1"/>
            <a:r>
              <a:rPr lang="en-US" dirty="0">
                <a:latin typeface="Times New Roman" charset="0"/>
                <a:ea typeface="ＭＳ Ｐゴシック" charset="0"/>
                <a:cs typeface="ＭＳ Ｐゴシック" charset="0"/>
              </a:rPr>
              <a:t>NS-27-Rev3-slide 83</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mn-lt"/>
                <a:ea typeface="+mn-ea"/>
                <a:cs typeface="+mn-cs"/>
              </a:rPr>
              <a:t>ONE LION REFERENCE (JESUS AS KING):</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mn-lt"/>
                <a:ea typeface="+mn-ea"/>
                <a:cs typeface="+mn-cs"/>
              </a:rPr>
              <a:t>Rev. 5:5</a:t>
            </a:r>
            <a:r>
              <a:rPr lang="en-US" sz="1200" kern="1200" dirty="0">
                <a:solidFill>
                  <a:schemeClr val="tx1"/>
                </a:solidFill>
                <a:effectLst/>
                <a:latin typeface="+mn-lt"/>
                <a:ea typeface="+mn-ea"/>
                <a:cs typeface="+mn-cs"/>
              </a:rPr>
              <a:t> But </a:t>
            </a:r>
            <a:r>
              <a:rPr lang="en-US" sz="1200" b="0" kern="1200" dirty="0">
                <a:solidFill>
                  <a:schemeClr val="tx1"/>
                </a:solidFill>
                <a:effectLst/>
                <a:latin typeface="+mn-lt"/>
                <a:ea typeface="+mn-ea"/>
                <a:cs typeface="+mn-cs"/>
              </a:rPr>
              <a:t>one of the twenty-four elders said to me, “Stop weeping! Look, t</a:t>
            </a:r>
            <a:r>
              <a:rPr lang="en-US" sz="1200" kern="1200" dirty="0">
                <a:solidFill>
                  <a:schemeClr val="tx1"/>
                </a:solidFill>
                <a:effectLst/>
                <a:latin typeface="+mn-lt"/>
                <a:ea typeface="+mn-ea"/>
                <a:cs typeface="+mn-cs"/>
              </a:rPr>
              <a:t>he </a:t>
            </a:r>
            <a:r>
              <a:rPr lang="en-US" sz="1200" b="1" kern="1200" dirty="0">
                <a:solidFill>
                  <a:schemeClr val="tx1"/>
                </a:solidFill>
                <a:effectLst/>
                <a:latin typeface="+mn-lt"/>
                <a:ea typeface="+mn-ea"/>
                <a:cs typeface="+mn-cs"/>
              </a:rPr>
              <a:t>Lion of the tribe of Judah</a:t>
            </a:r>
            <a:r>
              <a:rPr lang="en-US" sz="1200" kern="1200" dirty="0">
                <a:solidFill>
                  <a:schemeClr val="tx1"/>
                </a:solidFill>
                <a:effectLst/>
                <a:latin typeface="+mn-lt"/>
                <a:ea typeface="+mn-ea"/>
                <a:cs typeface="+mn-cs"/>
              </a:rPr>
              <a:t>, </a:t>
            </a:r>
            <a:r>
              <a:rPr lang="en-US" sz="1200" b="1" kern="1200" dirty="0">
                <a:solidFill>
                  <a:schemeClr val="tx1"/>
                </a:solidFill>
                <a:effectLst/>
                <a:latin typeface="+mn-lt"/>
                <a:ea typeface="+mn-ea"/>
                <a:cs typeface="+mn-cs"/>
              </a:rPr>
              <a:t>the heir to David’s throne</a:t>
            </a:r>
            <a:r>
              <a:rPr lang="en-US" sz="1200" kern="1200" dirty="0">
                <a:solidFill>
                  <a:schemeClr val="tx1"/>
                </a:solidFill>
                <a:effectLst/>
                <a:latin typeface="+mn-lt"/>
                <a:ea typeface="+mn-ea"/>
                <a:cs typeface="+mn-cs"/>
              </a:rPr>
              <a:t>, has won the victory. He is worthy to open the scroll and its seven seals.”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mn-lt"/>
                <a:ea typeface="+mn-ea"/>
                <a:cs typeface="+mn-cs"/>
              </a:rPr>
              <a:t>MANY LAMB REFERENCES (JESUS AS SAVIOR THROUGH HIS BLOOD):</a:t>
            </a:r>
          </a:p>
          <a:p>
            <a:r>
              <a:rPr lang="en-US" sz="1200" b="1" kern="1200" dirty="0">
                <a:solidFill>
                  <a:schemeClr val="tx1"/>
                </a:solidFill>
                <a:effectLst/>
                <a:latin typeface="+mn-lt"/>
                <a:ea typeface="+mn-ea"/>
                <a:cs typeface="+mn-cs"/>
              </a:rPr>
              <a:t>Rev. 5:6</a:t>
            </a:r>
            <a:r>
              <a:rPr lang="en-US" sz="1200" kern="1200" dirty="0">
                <a:solidFill>
                  <a:schemeClr val="tx1"/>
                </a:solidFill>
                <a:effectLst/>
                <a:latin typeface="+mn-lt"/>
                <a:ea typeface="+mn-ea"/>
                <a:cs typeface="+mn-cs"/>
              </a:rPr>
              <a:t>    Then I saw a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that looked as if it had been slaughtered, but it was now standing between the throne and the four living beings and among the twenty-four elders. He had seven horns and seven eyes, which represent the sevenfold Spirit of God that is sent out into every part of the earth.</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5:8</a:t>
            </a:r>
            <a:r>
              <a:rPr lang="en-US" sz="1200" kern="1200" dirty="0">
                <a:solidFill>
                  <a:schemeClr val="tx1"/>
                </a:solidFill>
                <a:effectLst/>
                <a:latin typeface="+mn-lt"/>
                <a:ea typeface="+mn-ea"/>
                <a:cs typeface="+mn-cs"/>
              </a:rPr>
              <a:t> And when he took the scroll, the four living beings and the twenty-four elders fell down before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 Each one had a harp, and they held gold bowls filled with incense, which are the prayers of God’s people.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5:12</a:t>
            </a:r>
            <a:r>
              <a:rPr lang="en-US" sz="1200" kern="1200" dirty="0">
                <a:solidFill>
                  <a:schemeClr val="tx1"/>
                </a:solidFill>
                <a:effectLst/>
                <a:latin typeface="+mn-lt"/>
                <a:ea typeface="+mn-ea"/>
                <a:cs typeface="+mn-cs"/>
              </a:rPr>
              <a:t> And they sang in a mighty chorus:</a:t>
            </a:r>
          </a:p>
          <a:p>
            <a:r>
              <a:rPr lang="en-US" sz="1200" kern="1200" dirty="0">
                <a:solidFill>
                  <a:schemeClr val="tx1"/>
                </a:solidFill>
                <a:effectLst/>
                <a:latin typeface="+mn-lt"/>
                <a:ea typeface="+mn-ea"/>
                <a:cs typeface="+mn-cs"/>
              </a:rPr>
              <a:t>  “Worthy is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who was slaughtered—</a:t>
            </a:r>
          </a:p>
          <a:p>
            <a:r>
              <a:rPr lang="en-US" sz="1200" kern="1200" dirty="0">
                <a:solidFill>
                  <a:schemeClr val="tx1"/>
                </a:solidFill>
                <a:effectLst/>
                <a:latin typeface="+mn-lt"/>
                <a:ea typeface="+mn-ea"/>
                <a:cs typeface="+mn-cs"/>
              </a:rPr>
              <a:t>to receive power and riches</a:t>
            </a:r>
          </a:p>
          <a:p>
            <a:r>
              <a:rPr lang="en-US" sz="1200" kern="1200" dirty="0">
                <a:solidFill>
                  <a:schemeClr val="tx1"/>
                </a:solidFill>
                <a:effectLst/>
                <a:latin typeface="+mn-lt"/>
                <a:ea typeface="+mn-ea"/>
                <a:cs typeface="+mn-cs"/>
              </a:rPr>
              <a:t>and wisdom and strength</a:t>
            </a:r>
          </a:p>
          <a:p>
            <a:r>
              <a:rPr lang="en-US" sz="1200" kern="1200" dirty="0">
                <a:solidFill>
                  <a:schemeClr val="tx1"/>
                </a:solidFill>
                <a:effectLst/>
                <a:latin typeface="+mn-lt"/>
                <a:ea typeface="+mn-ea"/>
                <a:cs typeface="+mn-cs"/>
              </a:rPr>
              <a:t>and honor and glory and blessing.”</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5:13</a:t>
            </a:r>
            <a:r>
              <a:rPr lang="en-US" sz="1200" kern="1200" dirty="0">
                <a:solidFill>
                  <a:schemeClr val="tx1"/>
                </a:solidFill>
                <a:effectLst/>
                <a:latin typeface="+mn-lt"/>
                <a:ea typeface="+mn-ea"/>
                <a:cs typeface="+mn-cs"/>
              </a:rPr>
              <a:t>    And then I heard every creature in heaven and on earth and under the earth and in the sea. They sang:</a:t>
            </a:r>
          </a:p>
          <a:p>
            <a:r>
              <a:rPr lang="en-US" sz="1200" kern="1200" dirty="0">
                <a:solidFill>
                  <a:schemeClr val="tx1"/>
                </a:solidFill>
                <a:effectLst/>
                <a:latin typeface="+mn-lt"/>
                <a:ea typeface="+mn-ea"/>
                <a:cs typeface="+mn-cs"/>
              </a:rPr>
              <a:t> “Blessing and honor and glory and power</a:t>
            </a:r>
          </a:p>
          <a:p>
            <a:r>
              <a:rPr lang="en-US" sz="1200" kern="1200" dirty="0">
                <a:solidFill>
                  <a:schemeClr val="tx1"/>
                </a:solidFill>
                <a:effectLst/>
                <a:latin typeface="+mn-lt"/>
                <a:ea typeface="+mn-ea"/>
                <a:cs typeface="+mn-cs"/>
              </a:rPr>
              <a:t>belong to the one sitting on the throne</a:t>
            </a:r>
          </a:p>
          <a:p>
            <a:r>
              <a:rPr lang="en-US" sz="1200" kern="1200" dirty="0">
                <a:solidFill>
                  <a:schemeClr val="tx1"/>
                </a:solidFill>
                <a:effectLst/>
                <a:latin typeface="+mn-lt"/>
                <a:ea typeface="+mn-ea"/>
                <a:cs typeface="+mn-cs"/>
              </a:rPr>
              <a:t>and to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forever and ever.”</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5:14</a:t>
            </a:r>
            <a:r>
              <a:rPr lang="en-US" sz="1200" kern="1200" dirty="0">
                <a:solidFill>
                  <a:schemeClr val="tx1"/>
                </a:solidFill>
                <a:effectLst/>
                <a:latin typeface="+mn-lt"/>
                <a:ea typeface="+mn-ea"/>
                <a:cs typeface="+mn-cs"/>
              </a:rPr>
              <a:t>    And the four living beings said, “Amen!” And the twenty-four elders fell down and worshiped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6:1</a:t>
            </a:r>
            <a:r>
              <a:rPr lang="en-US" sz="1200" kern="1200" dirty="0">
                <a:solidFill>
                  <a:schemeClr val="tx1"/>
                </a:solidFill>
                <a:effectLst/>
                <a:latin typeface="+mn-lt"/>
                <a:ea typeface="+mn-ea"/>
                <a:cs typeface="+mn-cs"/>
              </a:rPr>
              <a:t>    As I watched,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first of the seven seals on the scroll. Then I heard one of the four living beings say with a voice like thunder, “Come!”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6:3</a:t>
            </a:r>
            <a:r>
              <a:rPr lang="en-US" sz="1200" kern="1200" dirty="0">
                <a:solidFill>
                  <a:schemeClr val="tx1"/>
                </a:solidFill>
                <a:effectLst/>
                <a:latin typeface="+mn-lt"/>
                <a:ea typeface="+mn-ea"/>
                <a:cs typeface="+mn-cs"/>
              </a:rPr>
              <a:t>    When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second seal, I heard the second living being say, “Come!”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6:5</a:t>
            </a:r>
            <a:r>
              <a:rPr lang="en-US" sz="1200" kern="1200" dirty="0">
                <a:solidFill>
                  <a:schemeClr val="tx1"/>
                </a:solidFill>
                <a:effectLst/>
                <a:latin typeface="+mn-lt"/>
                <a:ea typeface="+mn-ea"/>
                <a:cs typeface="+mn-cs"/>
              </a:rPr>
              <a:t>    When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third seal, I heard the third living being say, “Come!” I looked up and saw a black horse, and its rider was holding a pair of scales in his hand.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6:7</a:t>
            </a:r>
            <a:r>
              <a:rPr lang="en-US" sz="1200" kern="1200" dirty="0">
                <a:solidFill>
                  <a:schemeClr val="tx1"/>
                </a:solidFill>
                <a:effectLst/>
                <a:latin typeface="+mn-lt"/>
                <a:ea typeface="+mn-ea"/>
                <a:cs typeface="+mn-cs"/>
              </a:rPr>
              <a:t>    When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fourth seal, I heard the fourth living being say, “Come!”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6:9</a:t>
            </a:r>
            <a:r>
              <a:rPr lang="en-US" sz="1200" kern="1200" dirty="0">
                <a:solidFill>
                  <a:schemeClr val="tx1"/>
                </a:solidFill>
                <a:effectLst/>
                <a:latin typeface="+mn-lt"/>
                <a:ea typeface="+mn-ea"/>
                <a:cs typeface="+mn-cs"/>
              </a:rPr>
              <a:t>    When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fifth seal, I saw under the altar the souls of all who had been martyred for the word of God and for being faithful in their testimony.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6:12</a:t>
            </a:r>
            <a:r>
              <a:rPr lang="en-US" sz="1200" kern="1200" dirty="0">
                <a:solidFill>
                  <a:schemeClr val="tx1"/>
                </a:solidFill>
                <a:effectLst/>
                <a:latin typeface="+mn-lt"/>
                <a:ea typeface="+mn-ea"/>
                <a:cs typeface="+mn-cs"/>
              </a:rPr>
              <a:t>    I watched as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sixth seal, and there was a great earthquake. The sun became as dark as black cloth, and the moon became as red as blood.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6:16</a:t>
            </a:r>
            <a:r>
              <a:rPr lang="en-US" sz="1200" kern="1200" dirty="0">
                <a:solidFill>
                  <a:schemeClr val="tx1"/>
                </a:solidFill>
                <a:effectLst/>
                <a:latin typeface="+mn-lt"/>
                <a:ea typeface="+mn-ea"/>
                <a:cs typeface="+mn-cs"/>
              </a:rPr>
              <a:t> And they cried to the mountains and the rocks, “Fall on us and hide us from the face of the one who sits on the throne and from the wrath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7:9</a:t>
            </a:r>
            <a:r>
              <a:rPr lang="en-US" sz="1200" kern="1200" dirty="0">
                <a:solidFill>
                  <a:schemeClr val="tx1"/>
                </a:solidFill>
                <a:effectLst/>
                <a:latin typeface="+mn-lt"/>
                <a:ea typeface="+mn-ea"/>
                <a:cs typeface="+mn-cs"/>
              </a:rPr>
              <a:t>    After this I saw a vast crowd, too great to count, from every nation and tribe and people and language, standing in front of the throne and before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 They were clothed in white robes and held palm branches in their hands. </a:t>
            </a:r>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And they were shouting with a great roar,</a:t>
            </a:r>
          </a:p>
          <a:p>
            <a:r>
              <a:rPr lang="en-US" sz="1200" kern="1200" dirty="0">
                <a:solidFill>
                  <a:schemeClr val="tx1"/>
                </a:solidFill>
                <a:effectLst/>
                <a:latin typeface="+mn-lt"/>
                <a:ea typeface="+mn-ea"/>
                <a:cs typeface="+mn-cs"/>
              </a:rPr>
              <a:t>  “Salvation comes from our God who sits on the throne</a:t>
            </a:r>
          </a:p>
          <a:p>
            <a:r>
              <a:rPr lang="en-US" sz="1200" kern="1200" dirty="0">
                <a:solidFill>
                  <a:schemeClr val="tx1"/>
                </a:solidFill>
                <a:effectLst/>
                <a:latin typeface="+mn-lt"/>
                <a:ea typeface="+mn-ea"/>
                <a:cs typeface="+mn-cs"/>
              </a:rPr>
              <a:t>and from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7:14</a:t>
            </a:r>
            <a:r>
              <a:rPr lang="en-US" sz="1200" kern="1200" dirty="0">
                <a:solidFill>
                  <a:schemeClr val="tx1"/>
                </a:solidFill>
                <a:effectLst/>
                <a:latin typeface="+mn-lt"/>
                <a:ea typeface="+mn-ea"/>
                <a:cs typeface="+mn-cs"/>
              </a:rPr>
              <a:t>    And I said to him, “Sir, you are the one who knows.” </a:t>
            </a:r>
          </a:p>
          <a:p>
            <a:r>
              <a:rPr lang="en-US" sz="1200" kern="1200" dirty="0">
                <a:solidFill>
                  <a:schemeClr val="tx1"/>
                </a:solidFill>
                <a:effectLst/>
                <a:latin typeface="+mn-lt"/>
                <a:ea typeface="+mn-ea"/>
                <a:cs typeface="+mn-cs"/>
              </a:rPr>
              <a:t>Then he said to me, “These are the ones who died in the great tribulation. They have washed their robes in the blood of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and made them white.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7:17</a:t>
            </a:r>
            <a:r>
              <a:rPr lang="en-US" sz="1200" kern="1200" dirty="0">
                <a:solidFill>
                  <a:schemeClr val="tx1"/>
                </a:solidFill>
                <a:effectLst/>
                <a:latin typeface="+mn-lt"/>
                <a:ea typeface="+mn-ea"/>
                <a:cs typeface="+mn-cs"/>
              </a:rPr>
              <a:t> For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on the throne</a:t>
            </a:r>
          </a:p>
          <a:p>
            <a:r>
              <a:rPr lang="en-US" sz="1200" kern="1200" dirty="0">
                <a:solidFill>
                  <a:schemeClr val="tx1"/>
                </a:solidFill>
                <a:effectLst/>
                <a:latin typeface="+mn-lt"/>
                <a:ea typeface="+mn-ea"/>
                <a:cs typeface="+mn-cs"/>
              </a:rPr>
              <a:t>will be their Shepherd.</a:t>
            </a:r>
          </a:p>
          <a:p>
            <a:r>
              <a:rPr lang="en-US" sz="1200" kern="1200" dirty="0">
                <a:solidFill>
                  <a:schemeClr val="tx1"/>
                </a:solidFill>
                <a:effectLst/>
                <a:latin typeface="+mn-lt"/>
                <a:ea typeface="+mn-ea"/>
                <a:cs typeface="+mn-cs"/>
              </a:rPr>
              <a:t>He will lead them to springs of life-giving water.</a:t>
            </a:r>
          </a:p>
          <a:p>
            <a:r>
              <a:rPr lang="en-US" sz="1200" kern="1200" dirty="0">
                <a:solidFill>
                  <a:schemeClr val="tx1"/>
                </a:solidFill>
                <a:effectLst/>
                <a:latin typeface="+mn-lt"/>
                <a:ea typeface="+mn-ea"/>
                <a:cs typeface="+mn-cs"/>
              </a:rPr>
              <a:t>And God will wipe every tear from their eyes.”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8:1</a:t>
            </a:r>
            <a:r>
              <a:rPr lang="en-US" sz="1200" kern="1200" dirty="0">
                <a:solidFill>
                  <a:schemeClr val="tx1"/>
                </a:solidFill>
                <a:effectLst/>
                <a:latin typeface="+mn-lt"/>
                <a:ea typeface="+mn-ea"/>
                <a:cs typeface="+mn-cs"/>
              </a:rPr>
              <a:t>    When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seventh seal on the scroll, there was silence throughout heaven for about half an hour.</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12:11</a:t>
            </a:r>
            <a:r>
              <a:rPr lang="en-US" sz="1200" kern="1200" dirty="0">
                <a:solidFill>
                  <a:schemeClr val="tx1"/>
                </a:solidFill>
                <a:effectLst/>
                <a:latin typeface="+mn-lt"/>
                <a:ea typeface="+mn-ea"/>
                <a:cs typeface="+mn-cs"/>
              </a:rPr>
              <a:t> And they have defeated him by the blood of the </a:t>
            </a:r>
            <a:r>
              <a:rPr lang="en-US" sz="1200" b="1" kern="1200" dirty="0">
                <a:solidFill>
                  <a:schemeClr val="tx1"/>
                </a:solidFill>
                <a:effectLst/>
                <a:latin typeface="+mn-lt"/>
                <a:ea typeface="+mn-ea"/>
                <a:cs typeface="+mn-cs"/>
              </a:rPr>
              <a:t>Lamb</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and by their testimony.</a:t>
            </a:r>
          </a:p>
          <a:p>
            <a:r>
              <a:rPr lang="en-US" sz="1200" kern="1200" dirty="0">
                <a:solidFill>
                  <a:schemeClr val="tx1"/>
                </a:solidFill>
                <a:effectLst/>
                <a:latin typeface="+mn-lt"/>
                <a:ea typeface="+mn-ea"/>
                <a:cs typeface="+mn-cs"/>
              </a:rPr>
              <a:t>And they did not love their lives so much</a:t>
            </a:r>
          </a:p>
          <a:p>
            <a:r>
              <a:rPr lang="en-US" sz="1200" kern="1200" dirty="0">
                <a:solidFill>
                  <a:schemeClr val="tx1"/>
                </a:solidFill>
                <a:effectLst/>
                <a:latin typeface="+mn-lt"/>
                <a:ea typeface="+mn-ea"/>
                <a:cs typeface="+mn-cs"/>
              </a:rPr>
              <a:t>that they were afraid to die.</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13:8</a:t>
            </a:r>
            <a:r>
              <a:rPr lang="en-US" sz="1200" kern="1200" dirty="0">
                <a:solidFill>
                  <a:schemeClr val="tx1"/>
                </a:solidFill>
                <a:effectLst/>
                <a:latin typeface="+mn-lt"/>
                <a:ea typeface="+mn-ea"/>
                <a:cs typeface="+mn-cs"/>
              </a:rPr>
              <a:t> And all the people who belong to this world worshiped the beast. They are the ones whose names were not written in the Book of Life that belongs to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who was slaughtered before the world was made.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13:11</a:t>
            </a:r>
            <a:r>
              <a:rPr lang="en-US" sz="1200" kern="1200" dirty="0">
                <a:solidFill>
                  <a:schemeClr val="tx1"/>
                </a:solidFill>
                <a:effectLst/>
                <a:latin typeface="+mn-lt"/>
                <a:ea typeface="+mn-ea"/>
                <a:cs typeface="+mn-cs"/>
              </a:rPr>
              <a:t>    Then I saw another beast come up out of the earth. He had two horns like those of a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 but he spoke with the voice of a dragon.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14:1</a:t>
            </a:r>
            <a:r>
              <a:rPr lang="en-US" sz="1200" kern="1200" dirty="0">
                <a:solidFill>
                  <a:schemeClr val="tx1"/>
                </a:solidFill>
                <a:effectLst/>
                <a:latin typeface="+mn-lt"/>
                <a:ea typeface="+mn-ea"/>
                <a:cs typeface="+mn-cs"/>
              </a:rPr>
              <a:t>    Then I saw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standing on Mount Zion, and with him were 144,000 who had his name and his Father’s name written on their foreheads.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14:4</a:t>
            </a:r>
            <a:r>
              <a:rPr lang="en-US" sz="1200" kern="1200" dirty="0">
                <a:solidFill>
                  <a:schemeClr val="tx1"/>
                </a:solidFill>
                <a:effectLst/>
                <a:latin typeface="+mn-lt"/>
                <a:ea typeface="+mn-ea"/>
                <a:cs typeface="+mn-cs"/>
              </a:rPr>
              <a:t> They have kept themselves as pure as virgins, following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wherever he goes. They have been purchased from among the people on the earth as a special offering to God and to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14:10</a:t>
            </a:r>
            <a:r>
              <a:rPr lang="en-US" sz="1200" kern="1200" dirty="0">
                <a:solidFill>
                  <a:schemeClr val="tx1"/>
                </a:solidFill>
                <a:effectLst/>
                <a:latin typeface="+mn-lt"/>
                <a:ea typeface="+mn-ea"/>
                <a:cs typeface="+mn-cs"/>
              </a:rPr>
              <a:t> must drink the wine of God’s anger. It has been poured full strength into God’s cup of wrath. And they will be tormented with fire and burning sulfur in the presence of the holy angels and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15:3</a:t>
            </a:r>
            <a:r>
              <a:rPr lang="en-US" sz="1200" kern="1200" dirty="0">
                <a:solidFill>
                  <a:schemeClr val="tx1"/>
                </a:solidFill>
                <a:effectLst/>
                <a:latin typeface="+mn-lt"/>
                <a:ea typeface="+mn-ea"/>
                <a:cs typeface="+mn-cs"/>
              </a:rPr>
              <a:t> And they were singing the song of Moses, the servant of God, and the song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  “Great and marvelous are your works,</a:t>
            </a:r>
          </a:p>
          <a:p>
            <a:r>
              <a:rPr lang="en-US" sz="1200" kern="1200" dirty="0">
                <a:solidFill>
                  <a:schemeClr val="tx1"/>
                </a:solidFill>
                <a:effectLst/>
                <a:latin typeface="+mn-lt"/>
                <a:ea typeface="+mn-ea"/>
                <a:cs typeface="+mn-cs"/>
              </a:rPr>
              <a:t>O Lord God, the Almighty.</a:t>
            </a:r>
          </a:p>
          <a:p>
            <a:r>
              <a:rPr lang="en-US" sz="1200" kern="1200" dirty="0">
                <a:solidFill>
                  <a:schemeClr val="tx1"/>
                </a:solidFill>
                <a:effectLst/>
                <a:latin typeface="+mn-lt"/>
                <a:ea typeface="+mn-ea"/>
                <a:cs typeface="+mn-cs"/>
              </a:rPr>
              <a:t>Just and true are your ways,</a:t>
            </a:r>
          </a:p>
          <a:p>
            <a:r>
              <a:rPr lang="en-US" sz="1200" kern="1200" dirty="0">
                <a:solidFill>
                  <a:schemeClr val="tx1"/>
                </a:solidFill>
                <a:effectLst/>
                <a:latin typeface="+mn-lt"/>
                <a:ea typeface="+mn-ea"/>
                <a:cs typeface="+mn-cs"/>
              </a:rPr>
              <a:t>O King of the nations.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17:14</a:t>
            </a:r>
            <a:r>
              <a:rPr lang="en-US" sz="1200" kern="1200" dirty="0">
                <a:solidFill>
                  <a:schemeClr val="tx1"/>
                </a:solidFill>
                <a:effectLst/>
                <a:latin typeface="+mn-lt"/>
                <a:ea typeface="+mn-ea"/>
                <a:cs typeface="+mn-cs"/>
              </a:rPr>
              <a:t> Together they will go to war against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 but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will defeat them because he is Lord of all lords and King of all kings. And his called and chosen and faithful ones will be with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19:7</a:t>
            </a:r>
            <a:r>
              <a:rPr lang="en-US" sz="1200" kern="1200" dirty="0">
                <a:solidFill>
                  <a:schemeClr val="tx1"/>
                </a:solidFill>
                <a:effectLst/>
                <a:latin typeface="+mn-lt"/>
                <a:ea typeface="+mn-ea"/>
                <a:cs typeface="+mn-cs"/>
              </a:rPr>
              <a:t> Let us be glad and rejoice,</a:t>
            </a:r>
          </a:p>
          <a:p>
            <a:r>
              <a:rPr lang="en-US" sz="1200" kern="1200" dirty="0">
                <a:solidFill>
                  <a:schemeClr val="tx1"/>
                </a:solidFill>
                <a:effectLst/>
                <a:latin typeface="+mn-lt"/>
                <a:ea typeface="+mn-ea"/>
                <a:cs typeface="+mn-cs"/>
              </a:rPr>
              <a:t>and let us give honor to him.</a:t>
            </a:r>
          </a:p>
          <a:p>
            <a:r>
              <a:rPr lang="en-US" sz="1200" kern="1200" dirty="0">
                <a:solidFill>
                  <a:schemeClr val="tx1"/>
                </a:solidFill>
                <a:effectLst/>
                <a:latin typeface="+mn-lt"/>
                <a:ea typeface="+mn-ea"/>
                <a:cs typeface="+mn-cs"/>
              </a:rPr>
              <a:t>For the time has come for the wedding feast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and his bride has prepared herself.</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19:9</a:t>
            </a:r>
            <a:r>
              <a:rPr lang="en-US" sz="1200" kern="1200" dirty="0">
                <a:solidFill>
                  <a:schemeClr val="tx1"/>
                </a:solidFill>
                <a:effectLst/>
                <a:latin typeface="+mn-lt"/>
                <a:ea typeface="+mn-ea"/>
                <a:cs typeface="+mn-cs"/>
              </a:rPr>
              <a:t>    And the angel said to me, “Write this: Blessed are those who are invited to the wedding feast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 And he added, “These are true words that come from God.”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21:9</a:t>
            </a:r>
            <a:r>
              <a:rPr lang="en-US" sz="1200" kern="1200" dirty="0">
                <a:solidFill>
                  <a:schemeClr val="tx1"/>
                </a:solidFill>
                <a:effectLst/>
                <a:latin typeface="+mn-lt"/>
                <a:ea typeface="+mn-ea"/>
                <a:cs typeface="+mn-cs"/>
              </a:rPr>
              <a:t>    Then one of the seven angels who held the seven bowls containing the seven last plagues came and said to me, “Come with me! I will show you the bride, the wife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21:14</a:t>
            </a:r>
            <a:r>
              <a:rPr lang="en-US" sz="1200" kern="1200" dirty="0">
                <a:solidFill>
                  <a:schemeClr val="tx1"/>
                </a:solidFill>
                <a:effectLst/>
                <a:latin typeface="+mn-lt"/>
                <a:ea typeface="+mn-ea"/>
                <a:cs typeface="+mn-cs"/>
              </a:rPr>
              <a:t> The wall of the city had twelve foundation stones, and on them were written the names of the twelve apostles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21:22</a:t>
            </a:r>
            <a:r>
              <a:rPr lang="en-US" sz="1200" kern="1200" dirty="0">
                <a:solidFill>
                  <a:schemeClr val="tx1"/>
                </a:solidFill>
                <a:effectLst/>
                <a:latin typeface="+mn-lt"/>
                <a:ea typeface="+mn-ea"/>
                <a:cs typeface="+mn-cs"/>
              </a:rPr>
              <a:t>    I saw no temple in the city, for the Lord God Almighty and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are its temple. </a:t>
            </a:r>
            <a:r>
              <a:rPr lang="en-US" sz="1200" b="1" kern="1200" baseline="30000" dirty="0">
                <a:solidFill>
                  <a:schemeClr val="tx1"/>
                </a:solidFill>
                <a:effectLst/>
                <a:latin typeface="+mn-lt"/>
                <a:ea typeface="+mn-ea"/>
                <a:cs typeface="+mn-cs"/>
              </a:rPr>
              <a:t>23</a:t>
            </a:r>
            <a:r>
              <a:rPr lang="en-US" sz="1200" kern="1200" dirty="0">
                <a:solidFill>
                  <a:schemeClr val="tx1"/>
                </a:solidFill>
                <a:effectLst/>
                <a:latin typeface="+mn-lt"/>
                <a:ea typeface="+mn-ea"/>
                <a:cs typeface="+mn-cs"/>
              </a:rPr>
              <a:t> And the city has no need of sun or moon, for the glory of God illuminates the city, and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is its light.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21:27</a:t>
            </a:r>
            <a:r>
              <a:rPr lang="en-US" sz="1200" kern="1200" dirty="0">
                <a:solidFill>
                  <a:schemeClr val="tx1"/>
                </a:solidFill>
                <a:effectLst/>
                <a:latin typeface="+mn-lt"/>
                <a:ea typeface="+mn-ea"/>
                <a:cs typeface="+mn-cs"/>
              </a:rPr>
              <a:t> Nothing evil will be allowed to enter, nor anyone who practices shameful idolatry and dishonesty—but only those whose names are written in the </a:t>
            </a:r>
            <a:r>
              <a:rPr lang="en-US" sz="1200" b="1" kern="1200" dirty="0">
                <a:solidFill>
                  <a:schemeClr val="tx1"/>
                </a:solidFill>
                <a:effectLst/>
                <a:latin typeface="+mn-lt"/>
                <a:ea typeface="+mn-ea"/>
                <a:cs typeface="+mn-cs"/>
              </a:rPr>
              <a:t>Lamb’s </a:t>
            </a:r>
            <a:r>
              <a:rPr lang="en-US" sz="1200" kern="1200" dirty="0">
                <a:solidFill>
                  <a:schemeClr val="tx1"/>
                </a:solidFill>
                <a:effectLst/>
                <a:latin typeface="+mn-lt"/>
                <a:ea typeface="+mn-ea"/>
                <a:cs typeface="+mn-cs"/>
              </a:rPr>
              <a:t>Book of Life.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22:1</a:t>
            </a:r>
            <a:r>
              <a:rPr lang="en-US" sz="1200" kern="1200" dirty="0">
                <a:solidFill>
                  <a:schemeClr val="tx1"/>
                </a:solidFill>
                <a:effectLst/>
                <a:latin typeface="+mn-lt"/>
                <a:ea typeface="+mn-ea"/>
                <a:cs typeface="+mn-cs"/>
              </a:rPr>
              <a:t>    Then the angel showed me a river with the water of life, clear as crystal, flowing from the throne of God and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22:3</a:t>
            </a:r>
            <a:r>
              <a:rPr lang="en-US" sz="1200" kern="1200" dirty="0">
                <a:solidFill>
                  <a:schemeClr val="tx1"/>
                </a:solidFill>
                <a:effectLst/>
                <a:latin typeface="+mn-lt"/>
                <a:ea typeface="+mn-ea"/>
                <a:cs typeface="+mn-cs"/>
              </a:rPr>
              <a:t>    No longer will there be a curse upon anything. For the throne of God and of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will be there, and his servants will worship him. </a:t>
            </a:r>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8</a:t>
            </a:fld>
            <a:endParaRPr lang="en-US"/>
          </a:p>
        </p:txBody>
      </p:sp>
    </p:spTree>
    <p:extLst>
      <p:ext uri="{BB962C8B-B14F-4D97-AF65-F5344CB8AC3E}">
        <p14:creationId xmlns:p14="http://schemas.microsoft.com/office/powerpoint/2010/main" val="21870901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0A67B2-95C5-A2DA-D842-28E0F742F444}"/>
            </a:ext>
          </a:extLst>
        </p:cNvPr>
        <p:cNvGrpSpPr/>
        <p:nvPr/>
      </p:nvGrpSpPr>
      <p:grpSpPr>
        <a:xfrm>
          <a:off x="0" y="0"/>
          <a:ext cx="0" cy="0"/>
          <a:chOff x="0" y="0"/>
          <a:chExt cx="0" cy="0"/>
        </a:xfrm>
      </p:grpSpPr>
      <p:sp>
        <p:nvSpPr>
          <p:cNvPr id="1409025" name="Rectangle 7">
            <a:extLst>
              <a:ext uri="{FF2B5EF4-FFF2-40B4-BE49-F238E27FC236}">
                <a16:creationId xmlns:a16="http://schemas.microsoft.com/office/drawing/2014/main" id="{DE964740-4408-055D-8DA9-E42A38F438B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09026" name="Rectangle 2">
            <a:extLst>
              <a:ext uri="{FF2B5EF4-FFF2-40B4-BE49-F238E27FC236}">
                <a16:creationId xmlns:a16="http://schemas.microsoft.com/office/drawing/2014/main" id="{D7ACE9C5-DDF7-AD39-1C56-C368957045B9}"/>
              </a:ext>
            </a:extLst>
          </p:cNvPr>
          <p:cNvSpPr>
            <a:spLocks noGrp="1" noRot="1" noChangeAspect="1" noChangeArrowheads="1"/>
          </p:cNvSpPr>
          <p:nvPr>
            <p:ph type="sldImg"/>
          </p:nvPr>
        </p:nvSpPr>
        <p:spPr>
          <a:xfrm>
            <a:off x="838200" y="457200"/>
            <a:ext cx="5181600" cy="3886200"/>
          </a:xfrm>
          <a:solidFill>
            <a:srgbClr val="FFFFFF"/>
          </a:solidFill>
          <a:ln/>
        </p:spPr>
      </p:sp>
      <p:sp>
        <p:nvSpPr>
          <p:cNvPr id="1409027" name="Rectangle 3">
            <a:extLst>
              <a:ext uri="{FF2B5EF4-FFF2-40B4-BE49-F238E27FC236}">
                <a16:creationId xmlns:a16="http://schemas.microsoft.com/office/drawing/2014/main" id="{D19793F1-ABE1-7BA6-858B-A4854514E9CC}"/>
              </a:ext>
            </a:extLst>
          </p:cNvPr>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help us understand the historical situation of the book of Revelation in AD 95, with churches scattered throughout the Empire: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 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 External persecution against the churches is noted in 1:9, which began in Rome and spread by imperial edict.</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p:txBody>
      </p:sp>
    </p:spTree>
    <p:extLst>
      <p:ext uri="{BB962C8B-B14F-4D97-AF65-F5344CB8AC3E}">
        <p14:creationId xmlns:p14="http://schemas.microsoft.com/office/powerpoint/2010/main" val="60290542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5E7CD7-CEEE-4815-C7F4-F6C532F8BC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2E62B44-3F19-D9FA-3CAB-80E3867580B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1562A05-8C98-DC94-B991-1067DC3A01E0}"/>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t>As the Victor, God designates Jesus as ruler over all. "</a:t>
            </a:r>
            <a:r>
              <a:rPr lang="en-US" sz="1200" b="0" kern="1200" dirty="0">
                <a:solidFill>
                  <a:schemeClr val="tx1"/>
                </a:solidFill>
                <a:effectLst/>
                <a:latin typeface="+mn-lt"/>
                <a:ea typeface="+mn-ea"/>
                <a:cs typeface="+mn-cs"/>
              </a:rPr>
              <a:t>Jesus came and told his disciples, 'I have been given all authority in heaven and on earth'" (Matt. 28:18 NLT). However, only a glance at our needy world shows that he still will exercise that authority in the future more than he does at present.</a:t>
            </a:r>
          </a:p>
          <a:p>
            <a:endParaRPr lang="en-US" b="0" dirty="0"/>
          </a:p>
          <a:p>
            <a:endParaRPr lang="en-US" dirty="0"/>
          </a:p>
        </p:txBody>
      </p:sp>
      <p:sp>
        <p:nvSpPr>
          <p:cNvPr id="4" name="Slide Number Placeholder 3">
            <a:extLst>
              <a:ext uri="{FF2B5EF4-FFF2-40B4-BE49-F238E27FC236}">
                <a16:creationId xmlns:a16="http://schemas.microsoft.com/office/drawing/2014/main" id="{825EC236-39CD-4681-8797-1E18141EFFF1}"/>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0120038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7330550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72A05C-3768-6293-BDC4-ED355A1E2809}"/>
            </a:ext>
          </a:extLst>
        </p:cNvPr>
        <p:cNvGrpSpPr/>
        <p:nvPr/>
      </p:nvGrpSpPr>
      <p:grpSpPr>
        <a:xfrm>
          <a:off x="0" y="0"/>
          <a:ext cx="0" cy="0"/>
          <a:chOff x="0" y="0"/>
          <a:chExt cx="0" cy="0"/>
        </a:xfrm>
      </p:grpSpPr>
      <p:sp>
        <p:nvSpPr>
          <p:cNvPr id="768001" name="Rectangle 7">
            <a:extLst>
              <a:ext uri="{FF2B5EF4-FFF2-40B4-BE49-F238E27FC236}">
                <a16:creationId xmlns:a16="http://schemas.microsoft.com/office/drawing/2014/main" id="{84A94B0D-F600-8B1E-D957-A931E5818C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a:extLst>
              <a:ext uri="{FF2B5EF4-FFF2-40B4-BE49-F238E27FC236}">
                <a16:creationId xmlns:a16="http://schemas.microsoft.com/office/drawing/2014/main" id="{78927709-DC31-96B0-818F-AAC5F2BEC94B}"/>
              </a:ext>
            </a:extLst>
          </p:cNvPr>
          <p:cNvSpPr>
            <a:spLocks noGrp="1" noRot="1" noChangeAspect="1" noChangeArrowheads="1" noTextEdit="1"/>
          </p:cNvSpPr>
          <p:nvPr>
            <p:ph type="sldImg"/>
          </p:nvPr>
        </p:nvSpPr>
        <p:spPr>
          <a:ln/>
        </p:spPr>
      </p:sp>
      <p:sp>
        <p:nvSpPr>
          <p:cNvPr id="768003" name="Rectangle 1027">
            <a:extLst>
              <a:ext uri="{FF2B5EF4-FFF2-40B4-BE49-F238E27FC236}">
                <a16:creationId xmlns:a16="http://schemas.microsoft.com/office/drawing/2014/main" id="{29EB90D3-B144-AF3E-5696-82375A3C21A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Revelation 1:19 provides the outline for the entire prophecy. It looks back at the vision of Jesus just revealed in 1:1-18, then addresses the internal compromise and external opposition regarding the seven churches in chapters 2–3. Finally, chapters 4–22 prophesy the earth's future trials (4:1–19:10) leading up to the climactic return of Jesus (19:11-21) and God's mop-up events (Rev. 20–22).</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4631825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40DF7D-D210-F044-BDC0-BE654B8BEF0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66018" name="Rectangle 2"/>
          <p:cNvSpPr>
            <a:spLocks noGrp="1" noRot="1" noChangeAspect="1" noChangeArrowheads="1"/>
          </p:cNvSpPr>
          <p:nvPr>
            <p:ph type="sldImg"/>
          </p:nvPr>
        </p:nvSpPr>
        <p:spPr>
          <a:solidFill>
            <a:srgbClr val="FFFFFF"/>
          </a:solidFill>
          <a:ln/>
        </p:spPr>
      </p:sp>
      <p:sp>
        <p:nvSpPr>
          <p:cNvPr id="1366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NS-27-Rev1-2-slides 104, 216</a:t>
            </a:r>
          </a:p>
        </p:txBody>
      </p:sp>
      <p:sp>
        <p:nvSpPr>
          <p:cNvPr id="4" name="Slide Number Placeholder 3"/>
          <p:cNvSpPr>
            <a:spLocks noGrp="1"/>
          </p:cNvSpPr>
          <p:nvPr>
            <p:ph type="sldNum" sz="quarter" idx="5"/>
          </p:nvPr>
        </p:nvSpPr>
        <p:spPr/>
        <p:txBody>
          <a:bodyPr/>
          <a:lstStyle/>
          <a:p>
            <a:fld id="{0C4E468F-4A77-E94F-AA26-F0993CBF7DD1}" type="slidenum">
              <a:rPr lang="en-US" smtClean="0"/>
              <a:t>104</a:t>
            </a:fld>
            <a:endParaRPr lang="en-US"/>
          </a:p>
        </p:txBody>
      </p:sp>
    </p:spTree>
    <p:extLst>
      <p:ext uri="{BB962C8B-B14F-4D97-AF65-F5344CB8AC3E}">
        <p14:creationId xmlns:p14="http://schemas.microsoft.com/office/powerpoint/2010/main" val="297393799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2F18DA8-69B3-2A4A-80A0-5FF1FF627AE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8914" name="Rectangle 1026"/>
          <p:cNvSpPr>
            <a:spLocks noGrp="1" noRot="1" noChangeAspect="1" noChangeArrowheads="1" noTextEdit="1"/>
          </p:cNvSpPr>
          <p:nvPr>
            <p:ph type="sldImg"/>
          </p:nvPr>
        </p:nvSpPr>
        <p:spPr>
          <a:ln/>
        </p:spPr>
      </p:sp>
      <p:sp>
        <p:nvSpPr>
          <p:cNvPr id="67891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954B0F0-C812-EF45-85FA-C145CDF860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34562" name="Rectangle 2"/>
          <p:cNvSpPr>
            <a:spLocks noGrp="1" noRot="1" noChangeAspect="1" noChangeArrowheads="1" noTextEdit="1"/>
          </p:cNvSpPr>
          <p:nvPr>
            <p:ph type="sldImg"/>
          </p:nvPr>
        </p:nvSpPr>
        <p:spPr>
          <a:ln/>
        </p:spPr>
      </p:sp>
      <p:sp>
        <p:nvSpPr>
          <p:cNvPr id="8345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605A619-DA2F-EE43-B975-DC21AD4273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7522" name="Rectangle 2"/>
          <p:cNvSpPr>
            <a:spLocks noGrp="1" noRot="1" noChangeAspect="1" noChangeArrowheads="1" noTextEdit="1"/>
          </p:cNvSpPr>
          <p:nvPr>
            <p:ph type="sldImg"/>
          </p:nvPr>
        </p:nvSpPr>
        <p:spPr>
          <a:ln/>
        </p:spPr>
      </p:sp>
      <p:sp>
        <p:nvSpPr>
          <p:cNvPr id="747523"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758BB7-DA67-3E4D-914D-FDE33BA2395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Book of Revelation has the highest percentage of prophecy material in the Bible (95%).</a:t>
            </a:r>
          </a:p>
          <a:p>
            <a:endParaRPr lang="en-US" dirty="0"/>
          </a:p>
          <a:p>
            <a:r>
              <a:rPr lang="en-US" sz="1200" b="1" kern="1200" dirty="0">
                <a:solidFill>
                  <a:schemeClr val="tx1"/>
                </a:solidFill>
                <a:effectLst/>
                <a:latin typeface="+mn-lt"/>
                <a:ea typeface="+mn-ea"/>
                <a:cs typeface="+mn-cs"/>
              </a:rPr>
              <a:t>Rev. 1:12    </a:t>
            </a:r>
            <a:r>
              <a:rPr lang="en-US" sz="1200" kern="1200" dirty="0">
                <a:solidFill>
                  <a:schemeClr val="tx1"/>
                </a:solidFill>
                <a:effectLst/>
                <a:latin typeface="+mn-lt"/>
                <a:ea typeface="+mn-ea"/>
                <a:cs typeface="+mn-cs"/>
              </a:rPr>
              <a:t>When I turned to see who was speaking to me, I saw seven gold lampstands. 13 And standing in the middle of the lampstands was someone like the Son of Man. He was wearing a long robe with a gold sash across his chest. 14 His head and his hair were white like wool, as white as snow. And his eyes were like flames of fire. 15 His feet were like polished bronze refined in a furnace, and his voice thundered like mighty ocean waves. 16 He held seven stars in his right hand, and a sharp two-edged sword came from his mouth. And his face was like the sun in all its brilliance.</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19:11    </a:t>
            </a:r>
            <a:r>
              <a:rPr lang="en-US" sz="1200" kern="1200" dirty="0">
                <a:solidFill>
                  <a:schemeClr val="tx1"/>
                </a:solidFill>
                <a:effectLst/>
                <a:latin typeface="+mn-lt"/>
                <a:ea typeface="+mn-ea"/>
                <a:cs typeface="+mn-cs"/>
              </a:rPr>
              <a:t>Then I saw heaven opened, and a white horse was standing there. Its rider was named Faithful and True, for he judges fairly and wages a righteous war. 12 His eyes were like flames of fire, and on his head were many crowns. A name was written on him that no one understood except himself. 13 He wore a robe dipped in blood, and his title was the Word of God. 14 The armies of heaven, dressed in the finest of pure white linen, followed him on white horses. 15 From his mouth came a sharp sword to strike down the nations. He will rule them with an iron rod. He will release the fierce wrath of God, the Almighty, like juice flowing from a winepress. 16 On his robe at his thigh was written this title: King of all kings and Lord of all lords.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22:7    </a:t>
            </a:r>
            <a:r>
              <a:rPr lang="en-US" sz="1200" kern="1200" dirty="0">
                <a:solidFill>
                  <a:schemeClr val="tx1"/>
                </a:solidFill>
                <a:effectLst/>
                <a:latin typeface="+mn-lt"/>
                <a:ea typeface="+mn-ea"/>
                <a:cs typeface="+mn-cs"/>
              </a:rPr>
              <a:t>“Look, I am coming soon! Blessed are those who obey the words of prophecy written in this book.”</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22:12    </a:t>
            </a:r>
            <a:r>
              <a:rPr lang="en-US" sz="1200" kern="1200" dirty="0">
                <a:solidFill>
                  <a:schemeClr val="tx1"/>
                </a:solidFill>
                <a:effectLst/>
                <a:latin typeface="+mn-lt"/>
                <a:ea typeface="+mn-ea"/>
                <a:cs typeface="+mn-cs"/>
              </a:rPr>
              <a:t>“Look, I am coming soon, bringing my reward with me to repay all people according to their deeds.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22:17    </a:t>
            </a:r>
            <a:r>
              <a:rPr lang="en-US" sz="1200" kern="1200" dirty="0">
                <a:solidFill>
                  <a:schemeClr val="tx1"/>
                </a:solidFill>
                <a:effectLst/>
                <a:latin typeface="+mn-lt"/>
                <a:ea typeface="+mn-ea"/>
                <a:cs typeface="+mn-cs"/>
              </a:rPr>
              <a:t>The Spirit and the bride say, “Come.” Let anyone who hears this say, “Come.” Let anyone who is thirsty come. Let anyone who desires drink freely from the water of life.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22:20  </a:t>
            </a:r>
            <a:r>
              <a:rPr lang="en-US" sz="1200" kern="1200" dirty="0">
                <a:solidFill>
                  <a:schemeClr val="tx1"/>
                </a:solidFill>
                <a:effectLst/>
                <a:latin typeface="+mn-lt"/>
                <a:ea typeface="+mn-ea"/>
                <a:cs typeface="+mn-cs"/>
              </a:rPr>
              <a:t>  He who is the faithful witness to all these things says, “Yes, I am coming soon!” </a:t>
            </a:r>
          </a:p>
          <a:p>
            <a:r>
              <a:rPr lang="en-US" sz="1200" kern="1200" dirty="0">
                <a:solidFill>
                  <a:schemeClr val="tx1"/>
                </a:solidFill>
                <a:effectLst/>
                <a:latin typeface="+mn-lt"/>
                <a:ea typeface="+mn-ea"/>
                <a:cs typeface="+mn-cs"/>
              </a:rPr>
              <a:t>Amen! Come, Lord Jesus! </a:t>
            </a:r>
          </a:p>
          <a:p>
            <a:endParaRPr lang="en-US" dirty="0"/>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9</a:t>
            </a:fld>
            <a:endParaRPr lang="en-US"/>
          </a:p>
        </p:txBody>
      </p:sp>
    </p:spTree>
    <p:extLst>
      <p:ext uri="{BB962C8B-B14F-4D97-AF65-F5344CB8AC3E}">
        <p14:creationId xmlns:p14="http://schemas.microsoft.com/office/powerpoint/2010/main" val="140439208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48083-BB27-254F-95C8-522BE08F3F7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5A1F917-08F8-1A4F-8688-ECEC3BC5B51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8130" name="Rectangle 2"/>
          <p:cNvSpPr>
            <a:spLocks noGrp="1" noRot="1" noChangeAspect="1" noChangeArrowheads="1" noTextEdit="1"/>
          </p:cNvSpPr>
          <p:nvPr>
            <p:ph type="sldImg"/>
          </p:nvPr>
        </p:nvSpPr>
        <p:spPr>
          <a:ln/>
        </p:spPr>
      </p:sp>
      <p:sp>
        <p:nvSpPr>
          <p:cNvPr id="688131"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941457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D75F0-02A3-F143-91C4-6FEFB39D756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4034" name="Rectangle 2"/>
          <p:cNvSpPr>
            <a:spLocks noGrp="1" noRot="1" noChangeAspect="1" noChangeArrowheads="1"/>
          </p:cNvSpPr>
          <p:nvPr>
            <p:ph type="sldImg"/>
          </p:nvPr>
        </p:nvSpPr>
        <p:spPr>
          <a:solidFill>
            <a:srgbClr val="FFFFFF"/>
          </a:solidFill>
          <a:ln/>
        </p:spPr>
      </p:sp>
      <p:sp>
        <p:nvSpPr>
          <p:cNvPr id="684035" name="Rectangle 3"/>
          <p:cNvSpPr>
            <a:spLocks noGrp="1" noChangeArrowheads="1"/>
          </p:cNvSpPr>
          <p:nvPr>
            <p:ph type="body" idx="1"/>
          </p:nvPr>
        </p:nvSpPr>
        <p:spPr>
          <a:xfrm>
            <a:off x="914400" y="4343400"/>
            <a:ext cx="5029200" cy="3086100"/>
          </a:xfrm>
          <a:solidFill>
            <a:srgbClr val="FFFFFF"/>
          </a:solidFill>
          <a:ln>
            <a:solidFill>
              <a:srgbClr val="000000"/>
            </a:solidFill>
          </a:ln>
        </p:spPr>
        <p:txBody>
          <a:bodyPr/>
          <a:lstStyle/>
          <a:p>
            <a:r>
              <a:rPr lang="ar-SA" dirty="0">
                <a:latin typeface="Times New Roman" charset="0"/>
                <a:ea typeface="ＭＳ Ｐゴシック" charset="0"/>
                <a:cs typeface="ＭＳ Ｐゴシック" charset="0"/>
              </a:rPr>
              <a:t>طلب من ثلاثة رجال مكفوفين وصف.  بدون القدرة على رؤية الحيوان بأكمله ، قال أحد الذين حملوا الجذع ، "الفيل يشبه غصن شجرة".  لمست ثانية الجانب الكبير من الحيوان وصاحت: "لا ، الفيل يشبه الجدار".  تمسك الرجل الأعمى الثالث بالذيل وخلص إلى القول: "لا، الفيل مثل الحبل!"  كان كل رجل صادقا - لكنه كان مخطئا بصدق!  
في بعض الأحيان عندما يقترب الناس من سفر الرؤيا يصرخون: "هذا يعني كذا وكذا" دون أن يروا الصورة كاملة.  يأتي آخر ويقول إن رأيه أفضل ، والشيء نفسه مع ثالث.  كل منهم لا يرى سوى جزء من الحقيقة.
التفسيرات مهمة!  الشيء المهم ليس ما </a:t>
            </a:r>
            <a:r>
              <a:rPr lang="ar-SA" dirty="0" err="1">
                <a:latin typeface="Times New Roman" charset="0"/>
                <a:ea typeface="ＭＳ Ｐゴシック" charset="0"/>
                <a:cs typeface="ＭＳ Ｐゴシック" charset="0"/>
              </a:rPr>
              <a:t>تعتقده</a:t>
            </a:r>
            <a:r>
              <a:rPr lang="ar-SA" dirty="0">
                <a:latin typeface="Times New Roman" charset="0"/>
                <a:ea typeface="ＭＳ Ｐゴシック" charset="0"/>
                <a:cs typeface="ＭＳ Ｐゴシック" charset="0"/>
              </a:rPr>
              <a:t> ، أو ما </a:t>
            </a:r>
            <a:r>
              <a:rPr lang="ar-SA" dirty="0" err="1">
                <a:latin typeface="Times New Roman" charset="0"/>
                <a:ea typeface="ＭＳ Ｐゴシック" charset="0"/>
                <a:cs typeface="ＭＳ Ｐゴシック" charset="0"/>
              </a:rPr>
              <a:t>أعتقده</a:t>
            </a:r>
            <a:r>
              <a:rPr lang="ar-SA" dirty="0">
                <a:latin typeface="Times New Roman" charset="0"/>
                <a:ea typeface="ＭＳ Ｐゴシック" charset="0"/>
                <a:cs typeface="ＭＳ Ｐゴシック" charset="0"/>
              </a:rPr>
              <a:t>.  المفتاح هو فهم الكتاب في سياقه الأصلي مع فهم أن يوحنا سجل ما قصده يسوع ، ولم يكن لدى المسيح أي شيء أولي في ذهنه.  دعونا نسعى إلى فهمه أثناء دراستنا.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B4C7D28-FB84-7A43-A8D6-68D8E382323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2226" name="Rectangle 2"/>
          <p:cNvSpPr>
            <a:spLocks noGrp="1" noRot="1" noChangeAspect="1" noChangeArrowheads="1" noTextEdit="1"/>
          </p:cNvSpPr>
          <p:nvPr>
            <p:ph type="sldImg"/>
          </p:nvPr>
        </p:nvSpPr>
        <p:spPr>
          <a:ln/>
        </p:spPr>
      </p:sp>
      <p:sp>
        <p:nvSpPr>
          <p:cNvPr id="692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algn="r" defTabSz="457200" rtl="1" eaLnBrk="1" latinLnBrk="0"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9970"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39971"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5A8E4D5F-6556-4A83-A3B6-0ACC9BD8C58E}"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123</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39972"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45749F25-D825-4DDB-80E9-AF3341CAA53D}"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123</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997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39974"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anchor="ctr"/>
          <a:lstStyle/>
          <a:p>
            <a:endParaRPr lang="en-US">
              <a:latin typeface="Times New Roman" pitchFamily="18" charset="0"/>
            </a:endParaRPr>
          </a:p>
        </p:txBody>
      </p:sp>
    </p:spTree>
    <p:extLst>
      <p:ext uri="{BB962C8B-B14F-4D97-AF65-F5344CB8AC3E}">
        <p14:creationId xmlns:p14="http://schemas.microsoft.com/office/powerpoint/2010/main" val="92937284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22"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37923"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16A436B2-7EF5-4BBD-BF62-99F03C7FEADE}"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124</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37924"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BFCEE945-117C-4687-AA68-C870730B3463}"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124</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792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37926"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anchor="ctr"/>
          <a:lstStyle/>
          <a:p>
            <a:endParaRPr lang="en-US">
              <a:latin typeface="Times New Roman" pitchFamily="18" charset="0"/>
            </a:endParaRPr>
          </a:p>
        </p:txBody>
      </p:sp>
    </p:spTree>
    <p:extLst>
      <p:ext uri="{BB962C8B-B14F-4D97-AF65-F5344CB8AC3E}">
        <p14:creationId xmlns:p14="http://schemas.microsoft.com/office/powerpoint/2010/main" val="18382833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8946"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38947"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91276593-04F0-48BA-8603-307EF37B298F}"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38948"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D3AC3D55-9A8B-42D1-A72A-281804921EA7}"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894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3895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p:spPr>
        <p:txBody>
          <a:bodyPr wrap="none" anchor="ctr"/>
          <a:lstStyle/>
          <a:p>
            <a:endParaRPr lang="en-US">
              <a:latin typeface="Times New Roman" pitchFamily="18" charset="0"/>
            </a:endParaRPr>
          </a:p>
        </p:txBody>
      </p:sp>
    </p:spTree>
    <p:extLst>
      <p:ext uri="{BB962C8B-B14F-4D97-AF65-F5344CB8AC3E}">
        <p14:creationId xmlns:p14="http://schemas.microsoft.com/office/powerpoint/2010/main" val="130718602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40995"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5A70B7C4-D61B-4011-B8FD-7489B93CA286}"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126</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40996"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19D5844-4FA1-459D-800F-53C3AB1CF652}"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126</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4099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40998"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p:spPr>
        <p:txBody>
          <a:bodyPr wrap="none" anchor="ctr"/>
          <a:lstStyle/>
          <a:p>
            <a:endParaRPr lang="en-US">
              <a:latin typeface="Times New Roman" pitchFamily="18" charset="0"/>
            </a:endParaRPr>
          </a:p>
        </p:txBody>
      </p:sp>
    </p:spTree>
    <p:extLst>
      <p:ext uri="{BB962C8B-B14F-4D97-AF65-F5344CB8AC3E}">
        <p14:creationId xmlns:p14="http://schemas.microsoft.com/office/powerpoint/2010/main" val="104199444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b="1" i="0">
                <a:solidFill>
                  <a:schemeClr val="tx2"/>
                </a:solidFill>
                <a:latin typeface="Arial" panose="020B0604020202020204" pitchFamily="34" charset="0"/>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b="1" i="0">
                <a:solidFill>
                  <a:schemeClr val="tx2"/>
                </a:solidFill>
                <a:latin typeface="Arial" panose="020B0604020202020204" pitchFamily="34" charset="0"/>
              </a:defRPr>
            </a:lvl1pPr>
          </a:lstStyle>
          <a:p>
            <a:r>
              <a:rPr lang="en-US" dirty="0"/>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41047801"/>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3260EAA-2871-4F4C-9CA1-B89F61DCB9E7}" type="slidenum">
              <a:rPr lang="en-US"/>
              <a:pPr>
                <a:defRPr/>
              </a:pPr>
              <a:t>‹#›</a:t>
            </a:fld>
            <a:endParaRPr lang="en-US"/>
          </a:p>
        </p:txBody>
      </p:sp>
    </p:spTree>
    <p:extLst>
      <p:ext uri="{BB962C8B-B14F-4D97-AF65-F5344CB8AC3E}">
        <p14:creationId xmlns:p14="http://schemas.microsoft.com/office/powerpoint/2010/main" val="2019774078"/>
      </p:ext>
    </p:extLst>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32706942"/>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881539890"/>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442217603"/>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350272434"/>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66255045"/>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040315762"/>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27"/>
          <p:cNvSpPr>
            <a:spLocks noGrp="1"/>
          </p:cNvSpPr>
          <p:nvPr>
            <p:ph type="dt" sz="half" idx="10"/>
          </p:nvPr>
        </p:nvSpPr>
        <p:spPr/>
        <p:txBody>
          <a:bodyPr/>
          <a:lstStyle>
            <a:lvl1pPr>
              <a:defRPr/>
            </a:lvl1pPr>
          </a:lstStyle>
          <a:p>
            <a:pPr>
              <a:defRPr/>
            </a:pPr>
            <a:fld id="{459E37BB-9D94-584A-BE98-097D35E9A7FE}" type="datetime1">
              <a:rPr lang="en-US">
                <a:ea typeface="ＭＳ Ｐゴシック"/>
                <a:cs typeface="ＭＳ Ｐゴシック"/>
              </a:rPr>
              <a:pPr>
                <a:defRPr/>
              </a:pPr>
              <a:t>5/13/26</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6666F93-B612-EE40-A44E-4F2649CEEAA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42026122"/>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27"/>
          <p:cNvSpPr>
            <a:spLocks noGrp="1"/>
          </p:cNvSpPr>
          <p:nvPr>
            <p:ph type="dt" sz="half" idx="10"/>
          </p:nvPr>
        </p:nvSpPr>
        <p:spPr/>
        <p:txBody>
          <a:bodyPr/>
          <a:lstStyle>
            <a:lvl1pPr>
              <a:defRPr/>
            </a:lvl1pPr>
          </a:lstStyle>
          <a:p>
            <a:pPr>
              <a:defRPr/>
            </a:pPr>
            <a:fld id="{E4F0D6DC-4B8F-C946-AF92-E54D2702DB47}" type="datetime1">
              <a:rPr lang="en-US">
                <a:ea typeface="ＭＳ Ｐゴシック"/>
                <a:cs typeface="ＭＳ Ｐゴシック"/>
              </a:rPr>
              <a:pPr>
                <a:defRPr/>
              </a:pPr>
              <a:t>5/13/26</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066F037-99E7-BB4F-86E6-E5EF80CD3CDB}"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102407064"/>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27"/>
          <p:cNvSpPr>
            <a:spLocks noGrp="1"/>
          </p:cNvSpPr>
          <p:nvPr>
            <p:ph type="dt" sz="half" idx="10"/>
          </p:nvPr>
        </p:nvSpPr>
        <p:spPr/>
        <p:txBody>
          <a:bodyPr/>
          <a:lstStyle>
            <a:lvl1pPr>
              <a:defRPr/>
            </a:lvl1pPr>
          </a:lstStyle>
          <a:p>
            <a:pPr>
              <a:defRPr/>
            </a:pPr>
            <a:fld id="{56F2B1B1-4DDA-BA4B-9CDA-ADDB1877E2F1}" type="datetime1">
              <a:rPr lang="en-US">
                <a:ea typeface="ＭＳ Ｐゴシック"/>
                <a:cs typeface="ＭＳ Ｐゴシック"/>
              </a:rPr>
              <a:pPr>
                <a:defRPr/>
              </a:pPr>
              <a:t>5/13/26</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1A677E1F-27CD-804B-9E32-A479FFAF611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094011804"/>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76800" y="1784350"/>
            <a:ext cx="3810000" cy="45720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27"/>
          <p:cNvSpPr>
            <a:spLocks noGrp="1"/>
          </p:cNvSpPr>
          <p:nvPr>
            <p:ph type="dt" sz="half" idx="10"/>
          </p:nvPr>
        </p:nvSpPr>
        <p:spPr/>
        <p:txBody>
          <a:bodyPr/>
          <a:lstStyle>
            <a:lvl1pPr>
              <a:defRPr/>
            </a:lvl1pPr>
          </a:lstStyle>
          <a:p>
            <a:pPr>
              <a:defRPr/>
            </a:pPr>
            <a:fld id="{30FA39DF-F7F7-6A4C-B5BA-A15D42AD73A9}" type="datetime1">
              <a:rPr lang="en-US">
                <a:ea typeface="ＭＳ Ｐゴシック"/>
                <a:cs typeface="ＭＳ Ｐゴシック"/>
              </a:rPr>
              <a:pPr>
                <a:defRPr/>
              </a:pPr>
              <a:t>5/13/26</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92C7DF35-29B6-274A-A22B-F6498CA61574}"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709511835"/>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520F4BE-25E0-8B4D-A0E6-EA4C05B50DBA}" type="slidenum">
              <a:rPr lang="en-US"/>
              <a:pPr>
                <a:defRPr/>
              </a:pPr>
              <a:t>‹#›</a:t>
            </a:fld>
            <a:endParaRPr lang="en-US"/>
          </a:p>
        </p:txBody>
      </p:sp>
    </p:spTree>
    <p:extLst>
      <p:ext uri="{BB962C8B-B14F-4D97-AF65-F5344CB8AC3E}">
        <p14:creationId xmlns:p14="http://schemas.microsoft.com/office/powerpoint/2010/main" val="4206948413"/>
      </p:ext>
    </p:extLst>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27"/>
          <p:cNvSpPr>
            <a:spLocks noGrp="1"/>
          </p:cNvSpPr>
          <p:nvPr>
            <p:ph type="dt" sz="half" idx="10"/>
          </p:nvPr>
        </p:nvSpPr>
        <p:spPr/>
        <p:txBody>
          <a:bodyPr/>
          <a:lstStyle>
            <a:lvl1pPr>
              <a:defRPr/>
            </a:lvl1pPr>
          </a:lstStyle>
          <a:p>
            <a:pPr>
              <a:defRPr/>
            </a:pPr>
            <a:fld id="{8C40D7E6-5A3F-094B-9EA4-E08FCCA69370}" type="datetime1">
              <a:rPr lang="en-US">
                <a:ea typeface="ＭＳ Ｐゴシック"/>
                <a:cs typeface="ＭＳ Ｐゴシック"/>
              </a:rPr>
              <a:pPr>
                <a:defRPr/>
              </a:pPr>
              <a:t>5/13/26</a:t>
            </a:fld>
            <a:endParaRPr lang="en-US">
              <a:ea typeface="ＭＳ Ｐゴシック"/>
              <a:cs typeface="ＭＳ Ｐゴシック"/>
            </a:endParaRPr>
          </a:p>
        </p:txBody>
      </p:sp>
      <p:sp>
        <p:nvSpPr>
          <p:cNvPr id="8"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9" name="Slide Number Placeholder 28"/>
          <p:cNvSpPr>
            <a:spLocks noGrp="1"/>
          </p:cNvSpPr>
          <p:nvPr>
            <p:ph type="sldNum" sz="quarter" idx="12"/>
          </p:nvPr>
        </p:nvSpPr>
        <p:spPr/>
        <p:txBody>
          <a:bodyPr/>
          <a:lstStyle>
            <a:lvl1pPr>
              <a:defRPr/>
            </a:lvl1pPr>
          </a:lstStyle>
          <a:p>
            <a:pPr>
              <a:defRPr/>
            </a:pPr>
            <a:fld id="{26B8291E-9315-104E-ABF5-342AB6B1742D}"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804690916"/>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7"/>
          <p:cNvSpPr>
            <a:spLocks noGrp="1"/>
          </p:cNvSpPr>
          <p:nvPr>
            <p:ph type="dt" sz="half" idx="10"/>
          </p:nvPr>
        </p:nvSpPr>
        <p:spPr/>
        <p:txBody>
          <a:bodyPr/>
          <a:lstStyle>
            <a:lvl1pPr>
              <a:defRPr/>
            </a:lvl1pPr>
          </a:lstStyle>
          <a:p>
            <a:pPr>
              <a:defRPr/>
            </a:pPr>
            <a:fld id="{D551C1DA-EFC2-C14D-B0FA-0B4BD6E41E75}" type="datetime1">
              <a:rPr lang="en-US">
                <a:ea typeface="ＭＳ Ｐゴシック"/>
                <a:cs typeface="ＭＳ Ｐゴシック"/>
              </a:rPr>
              <a:pPr>
                <a:defRPr/>
              </a:pPr>
              <a:t>5/13/26</a:t>
            </a:fld>
            <a:endParaRPr lang="en-US">
              <a:ea typeface="ＭＳ Ｐゴシック"/>
              <a:cs typeface="ＭＳ Ｐゴシック"/>
            </a:endParaRPr>
          </a:p>
        </p:txBody>
      </p:sp>
      <p:sp>
        <p:nvSpPr>
          <p:cNvPr id="4"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5" name="Slide Number Placeholder 28"/>
          <p:cNvSpPr>
            <a:spLocks noGrp="1"/>
          </p:cNvSpPr>
          <p:nvPr>
            <p:ph type="sldNum" sz="quarter" idx="12"/>
          </p:nvPr>
        </p:nvSpPr>
        <p:spPr/>
        <p:txBody>
          <a:bodyPr/>
          <a:lstStyle>
            <a:lvl1pPr>
              <a:defRPr/>
            </a:lvl1pPr>
          </a:lstStyle>
          <a:p>
            <a:pPr>
              <a:defRPr/>
            </a:pPr>
            <a:fld id="{87D1DF4A-F8BD-214A-8CC5-BE5ABD33127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432901204"/>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pPr>
              <a:defRPr/>
            </a:pPr>
            <a:fld id="{C6B4B7FF-AD39-EA44-8D2E-C85D8D5B75F8}" type="datetime1">
              <a:rPr lang="en-US">
                <a:ea typeface="ＭＳ Ｐゴシック"/>
                <a:cs typeface="ＭＳ Ｐゴシック"/>
              </a:rPr>
              <a:pPr>
                <a:defRPr/>
              </a:pPr>
              <a:t>5/13/26</a:t>
            </a:fld>
            <a:endParaRPr lang="en-US">
              <a:ea typeface="ＭＳ Ｐゴシック"/>
              <a:cs typeface="ＭＳ Ｐゴシック"/>
            </a:endParaRPr>
          </a:p>
        </p:txBody>
      </p:sp>
      <p:sp>
        <p:nvSpPr>
          <p:cNvPr id="3"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4" name="Slide Number Placeholder 28"/>
          <p:cNvSpPr>
            <a:spLocks noGrp="1"/>
          </p:cNvSpPr>
          <p:nvPr>
            <p:ph type="sldNum" sz="quarter" idx="12"/>
          </p:nvPr>
        </p:nvSpPr>
        <p:spPr/>
        <p:txBody>
          <a:bodyPr/>
          <a:lstStyle>
            <a:lvl1pPr>
              <a:defRPr/>
            </a:lvl1pPr>
          </a:lstStyle>
          <a:p>
            <a:pPr>
              <a:defRPr/>
            </a:pPr>
            <a:fld id="{22488C5E-99A9-CD4E-B5A6-234589EB8347}"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510578259"/>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27"/>
          <p:cNvSpPr>
            <a:spLocks noGrp="1"/>
          </p:cNvSpPr>
          <p:nvPr>
            <p:ph type="dt" sz="half" idx="10"/>
          </p:nvPr>
        </p:nvSpPr>
        <p:spPr/>
        <p:txBody>
          <a:bodyPr/>
          <a:lstStyle>
            <a:lvl1pPr>
              <a:defRPr/>
            </a:lvl1pPr>
          </a:lstStyle>
          <a:p>
            <a:pPr>
              <a:defRPr/>
            </a:pPr>
            <a:fld id="{3BF70974-83DB-5646-B91F-F59BD8E81E92}" type="datetime1">
              <a:rPr lang="en-US">
                <a:ea typeface="ＭＳ Ｐゴシック"/>
                <a:cs typeface="ＭＳ Ｐゴシック"/>
              </a:rPr>
              <a:pPr>
                <a:defRPr/>
              </a:pPr>
              <a:t>5/13/26</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E77FA4F5-6ADC-3C46-8783-4EDEF854DC8C}"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673712519"/>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27"/>
          <p:cNvSpPr>
            <a:spLocks noGrp="1"/>
          </p:cNvSpPr>
          <p:nvPr>
            <p:ph type="dt" sz="half" idx="10"/>
          </p:nvPr>
        </p:nvSpPr>
        <p:spPr/>
        <p:txBody>
          <a:bodyPr/>
          <a:lstStyle>
            <a:lvl1pPr>
              <a:defRPr/>
            </a:lvl1pPr>
          </a:lstStyle>
          <a:p>
            <a:pPr>
              <a:defRPr/>
            </a:pPr>
            <a:fld id="{DA3F48D9-4004-524D-863A-B790EFCB6713}" type="datetime1">
              <a:rPr lang="en-US">
                <a:ea typeface="ＭＳ Ｐゴシック"/>
                <a:cs typeface="ＭＳ Ｐゴシック"/>
              </a:rPr>
              <a:pPr>
                <a:defRPr/>
              </a:pPr>
              <a:t>5/13/26</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7C2290E7-BC14-6B4E-80E7-FBDECFC3D74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029913820"/>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27"/>
          <p:cNvSpPr>
            <a:spLocks noGrp="1"/>
          </p:cNvSpPr>
          <p:nvPr>
            <p:ph type="dt" sz="half" idx="10"/>
          </p:nvPr>
        </p:nvSpPr>
        <p:spPr/>
        <p:txBody>
          <a:bodyPr/>
          <a:lstStyle>
            <a:lvl1pPr>
              <a:defRPr/>
            </a:lvl1pPr>
          </a:lstStyle>
          <a:p>
            <a:pPr>
              <a:defRPr/>
            </a:pPr>
            <a:fld id="{679BFC8B-4059-C04F-9041-0F2A6A887392}" type="datetime1">
              <a:rPr lang="en-US">
                <a:ea typeface="ＭＳ Ｐゴシック"/>
                <a:cs typeface="ＭＳ Ｐゴシック"/>
              </a:rPr>
              <a:pPr>
                <a:defRPr/>
              </a:pPr>
              <a:t>5/13/26</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003B89B8-5590-014B-A72B-C021C3F2D43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404355663"/>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27"/>
          <p:cNvSpPr>
            <a:spLocks noGrp="1"/>
          </p:cNvSpPr>
          <p:nvPr>
            <p:ph type="dt" sz="half" idx="10"/>
          </p:nvPr>
        </p:nvSpPr>
        <p:spPr/>
        <p:txBody>
          <a:bodyPr/>
          <a:lstStyle>
            <a:lvl1pPr>
              <a:defRPr/>
            </a:lvl1pPr>
          </a:lstStyle>
          <a:p>
            <a:pPr>
              <a:defRPr/>
            </a:pPr>
            <a:fld id="{5BA93A5B-F504-8343-BE9C-0139BA2D1281}" type="datetime1">
              <a:rPr lang="en-US">
                <a:ea typeface="ＭＳ Ｐゴシック"/>
                <a:cs typeface="ＭＳ Ｐゴシック"/>
              </a:rPr>
              <a:pPr>
                <a:defRPr/>
              </a:pPr>
              <a:t>5/13/26</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AC4837D0-9CCE-C742-9060-84EBAA539AB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653360559"/>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A6280C-7CFB-AA45-90CD-BC7DDF3B545B}" type="slidenum">
              <a:rPr lang="en-US"/>
              <a:pPr>
                <a:defRPr/>
              </a:pPr>
              <a:t>‹#›</a:t>
            </a:fld>
            <a:endParaRPr lang="en-US"/>
          </a:p>
        </p:txBody>
      </p:sp>
    </p:spTree>
    <p:extLst>
      <p:ext uri="{BB962C8B-B14F-4D97-AF65-F5344CB8AC3E}">
        <p14:creationId xmlns:p14="http://schemas.microsoft.com/office/powerpoint/2010/main" val="2116037790"/>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E949A5-5EC4-5648-925F-1E2687881ADA}" type="slidenum">
              <a:rPr lang="en-US"/>
              <a:pPr>
                <a:defRPr/>
              </a:pPr>
              <a:t>‹#›</a:t>
            </a:fld>
            <a:endParaRPr lang="en-US"/>
          </a:p>
        </p:txBody>
      </p:sp>
    </p:spTree>
    <p:extLst>
      <p:ext uri="{BB962C8B-B14F-4D97-AF65-F5344CB8AC3E}">
        <p14:creationId xmlns:p14="http://schemas.microsoft.com/office/powerpoint/2010/main" val="3347007889"/>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263A17-4870-9845-B4DA-A9806237486E}" type="slidenum">
              <a:rPr lang="en-US"/>
              <a:pPr>
                <a:defRPr/>
              </a:pPr>
              <a:t>‹#›</a:t>
            </a:fld>
            <a:endParaRPr lang="en-US"/>
          </a:p>
        </p:txBody>
      </p:sp>
    </p:spTree>
    <p:extLst>
      <p:ext uri="{BB962C8B-B14F-4D97-AF65-F5344CB8AC3E}">
        <p14:creationId xmlns:p14="http://schemas.microsoft.com/office/powerpoint/2010/main" val="2342924975"/>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C7A80FB-ACBE-314F-A2BC-869FE3979189}" type="slidenum">
              <a:rPr lang="en-US"/>
              <a:pPr>
                <a:defRPr/>
              </a:pPr>
              <a:t>‹#›</a:t>
            </a:fld>
            <a:endParaRPr lang="en-US"/>
          </a:p>
        </p:txBody>
      </p:sp>
    </p:spTree>
    <p:extLst>
      <p:ext uri="{BB962C8B-B14F-4D97-AF65-F5344CB8AC3E}">
        <p14:creationId xmlns:p14="http://schemas.microsoft.com/office/powerpoint/2010/main" val="554773014"/>
      </p:ext>
    </p:extLst>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6119B6-02AE-6543-8AA0-2935C698A44F}" type="slidenum">
              <a:rPr lang="en-US"/>
              <a:pPr>
                <a:defRPr/>
              </a:pPr>
              <a:t>‹#›</a:t>
            </a:fld>
            <a:endParaRPr lang="en-US"/>
          </a:p>
        </p:txBody>
      </p:sp>
    </p:spTree>
    <p:extLst>
      <p:ext uri="{BB962C8B-B14F-4D97-AF65-F5344CB8AC3E}">
        <p14:creationId xmlns:p14="http://schemas.microsoft.com/office/powerpoint/2010/main" val="1089592949"/>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BA63DA3-2469-F941-8308-BD7714E38545}" type="slidenum">
              <a:rPr lang="en-US"/>
              <a:pPr>
                <a:defRPr/>
              </a:pPr>
              <a:t>‹#›</a:t>
            </a:fld>
            <a:endParaRPr lang="en-US"/>
          </a:p>
        </p:txBody>
      </p:sp>
    </p:spTree>
    <p:extLst>
      <p:ext uri="{BB962C8B-B14F-4D97-AF65-F5344CB8AC3E}">
        <p14:creationId xmlns:p14="http://schemas.microsoft.com/office/powerpoint/2010/main" val="1474523478"/>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C65155-C3CF-D740-AF18-D9401A2BA51B}" type="slidenum">
              <a:rPr lang="en-US"/>
              <a:pPr>
                <a:defRPr/>
              </a:pPr>
              <a:t>‹#›</a:t>
            </a:fld>
            <a:endParaRPr lang="en-US"/>
          </a:p>
        </p:txBody>
      </p:sp>
    </p:spTree>
    <p:extLst>
      <p:ext uri="{BB962C8B-B14F-4D97-AF65-F5344CB8AC3E}">
        <p14:creationId xmlns:p14="http://schemas.microsoft.com/office/powerpoint/2010/main" val="2822577047"/>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0E9B9A-9E6D-0349-8331-247F2BF7565F}" type="slidenum">
              <a:rPr lang="en-US"/>
              <a:pPr>
                <a:defRPr/>
              </a:pPr>
              <a:t>‹#›</a:t>
            </a:fld>
            <a:endParaRPr lang="en-US"/>
          </a:p>
        </p:txBody>
      </p:sp>
    </p:spTree>
    <p:extLst>
      <p:ext uri="{BB962C8B-B14F-4D97-AF65-F5344CB8AC3E}">
        <p14:creationId xmlns:p14="http://schemas.microsoft.com/office/powerpoint/2010/main" val="3624387336"/>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F1B82-588C-5447-89B0-66E42864C0ED}" type="slidenum">
              <a:rPr lang="en-US"/>
              <a:pPr>
                <a:defRPr/>
              </a:pPr>
              <a:t>‹#›</a:t>
            </a:fld>
            <a:endParaRPr lang="en-US"/>
          </a:p>
        </p:txBody>
      </p:sp>
    </p:spTree>
    <p:extLst>
      <p:ext uri="{BB962C8B-B14F-4D97-AF65-F5344CB8AC3E}">
        <p14:creationId xmlns:p14="http://schemas.microsoft.com/office/powerpoint/2010/main" val="1643538850"/>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27FC42-6755-B844-88C2-57697E95B9F9}" type="slidenum">
              <a:rPr lang="en-US"/>
              <a:pPr>
                <a:defRPr/>
              </a:pPr>
              <a:t>‹#›</a:t>
            </a:fld>
            <a:endParaRPr lang="en-US"/>
          </a:p>
        </p:txBody>
      </p:sp>
    </p:spTree>
    <p:extLst>
      <p:ext uri="{BB962C8B-B14F-4D97-AF65-F5344CB8AC3E}">
        <p14:creationId xmlns:p14="http://schemas.microsoft.com/office/powerpoint/2010/main" val="63221994"/>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3D2568-13D5-9F47-8D9F-43FED1EE5D7B}" type="slidenum">
              <a:rPr lang="en-US"/>
              <a:pPr>
                <a:defRPr/>
              </a:pPr>
              <a:t>‹#›</a:t>
            </a:fld>
            <a:endParaRPr lang="en-US"/>
          </a:p>
        </p:txBody>
      </p:sp>
    </p:spTree>
    <p:extLst>
      <p:ext uri="{BB962C8B-B14F-4D97-AF65-F5344CB8AC3E}">
        <p14:creationId xmlns:p14="http://schemas.microsoft.com/office/powerpoint/2010/main" val="2477424211"/>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EC2F4E-EC39-E64B-AD61-85FC0707C3E3}" type="slidenum">
              <a:rPr lang="en-US"/>
              <a:pPr>
                <a:defRPr/>
              </a:pPr>
              <a:t>‹#›</a:t>
            </a:fld>
            <a:endParaRPr lang="en-US"/>
          </a:p>
        </p:txBody>
      </p:sp>
    </p:spTree>
    <p:extLst>
      <p:ext uri="{BB962C8B-B14F-4D97-AF65-F5344CB8AC3E}">
        <p14:creationId xmlns:p14="http://schemas.microsoft.com/office/powerpoint/2010/main" val="3444417026"/>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EC7551-215F-7640-9EB5-9CECF2E2DB6C}" type="slidenum">
              <a:rPr lang="en-US"/>
              <a:pPr>
                <a:defRPr/>
              </a:pPr>
              <a:t>‹#›</a:t>
            </a:fld>
            <a:endParaRPr lang="en-US"/>
          </a:p>
        </p:txBody>
      </p:sp>
    </p:spTree>
    <p:extLst>
      <p:ext uri="{BB962C8B-B14F-4D97-AF65-F5344CB8AC3E}">
        <p14:creationId xmlns:p14="http://schemas.microsoft.com/office/powerpoint/2010/main" val="1859810787"/>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68A28CC-2447-134D-BB1B-790134D24095}" type="slidenum">
              <a:rPr lang="en-US"/>
              <a:pPr>
                <a:defRPr/>
              </a:pPr>
              <a:t>‹#›</a:t>
            </a:fld>
            <a:endParaRPr lang="en-US"/>
          </a:p>
        </p:txBody>
      </p:sp>
    </p:spTree>
    <p:extLst>
      <p:ext uri="{BB962C8B-B14F-4D97-AF65-F5344CB8AC3E}">
        <p14:creationId xmlns:p14="http://schemas.microsoft.com/office/powerpoint/2010/main" val="3619257761"/>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3971342050"/>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8916747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3281535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73602204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13"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00354453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04841677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20188583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98996573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5455779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38830402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13673596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848509562"/>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29172611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72073162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1AAF50C2-D163-4838-950E-474EDB8A9502}"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016315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1B870AA2-1C16-4F6D-A117-F7EA595E66A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5707678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A7212F7-90D0-41F8-B7C0-388B4CB91F3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6517903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596E481B-4F94-4A70-AC9A-C96710A15B2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4614704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04C0BB6B-CF76-48AE-A52B-3E6584F49C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288013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BBBA72AB-C501-434C-98E5-734BE523A92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7206406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04C10400-C046-483D-AE32-F2514624644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3047857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757B01E9-7A57-4E0E-A1DA-0A9BFB9AA2F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2434724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900789872"/>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77EC31CD-254E-46BD-AE8F-5032358FFCE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323377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27E1799-EAB4-4C20-86C1-7D59FF58E15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9821433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A451450-2720-477A-BE6D-DEB06AA5DB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9234088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359102418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923539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320913708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29213"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6211217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5831898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149269213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945565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230337680"/>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406421097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62703077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3451914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1494312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611C0C6-8E56-F645-9900-47C75293FAFC}" type="datetimeFigureOut">
              <a:rPr lang="en-US" smtClean="0"/>
              <a:pPr>
                <a:defRPr/>
              </a:pPr>
              <a:t>5/13/26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5507DE7-DD1F-354B-8539-BD5FA1FE9B09}" type="slidenum">
              <a:rPr lang="en-US" smtClean="0"/>
              <a:pPr>
                <a:defRPr/>
              </a:pPr>
              <a:t>‹#›</a:t>
            </a:fld>
            <a:endParaRPr lang="en-US" dirty="0"/>
          </a:p>
        </p:txBody>
      </p:sp>
    </p:spTree>
    <p:extLst>
      <p:ext uri="{BB962C8B-B14F-4D97-AF65-F5344CB8AC3E}">
        <p14:creationId xmlns:p14="http://schemas.microsoft.com/office/powerpoint/2010/main" val="346467810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D4DC585D-94D8-D741-9119-5CD076B3BAE3}" type="datetimeFigureOut">
              <a:rPr lang="en-US" smtClean="0"/>
              <a:pPr>
                <a:defRPr/>
              </a:pPr>
              <a:t>5/13/26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4AB8549-213E-214E-82D9-CE4F021701AE}" type="slidenum">
              <a:rPr lang="en-US" smtClean="0"/>
              <a:pPr>
                <a:defRPr/>
              </a:pPr>
              <a:t>‹#›</a:t>
            </a:fld>
            <a:endParaRPr lang="en-US" dirty="0"/>
          </a:p>
        </p:txBody>
      </p:sp>
    </p:spTree>
    <p:extLst>
      <p:ext uri="{BB962C8B-B14F-4D97-AF65-F5344CB8AC3E}">
        <p14:creationId xmlns:p14="http://schemas.microsoft.com/office/powerpoint/2010/main" val="205845232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DCD3612-902D-BF4E-8D85-9CFA5C1F6B0E}" type="datetimeFigureOut">
              <a:rPr lang="en-US" smtClean="0"/>
              <a:pPr>
                <a:defRPr/>
              </a:pPr>
              <a:t>5/13/26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BEA9B9A1-4171-B24F-B3D0-A4BDD87CB759}" type="slidenum">
              <a:rPr lang="en-US" smtClean="0"/>
              <a:pPr>
                <a:defRPr/>
              </a:pPr>
              <a:t>‹#›</a:t>
            </a:fld>
            <a:endParaRPr lang="en-US" dirty="0"/>
          </a:p>
        </p:txBody>
      </p:sp>
    </p:spTree>
    <p:extLst>
      <p:ext uri="{BB962C8B-B14F-4D97-AF65-F5344CB8AC3E}">
        <p14:creationId xmlns:p14="http://schemas.microsoft.com/office/powerpoint/2010/main" val="34271913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B7887B33-ACC6-6940-9AA5-23AD07BD0FB7}" type="datetimeFigureOut">
              <a:rPr lang="en-US" smtClean="0"/>
              <a:pPr>
                <a:defRPr/>
              </a:pPr>
              <a:t>5/13/26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F2457A7-C16A-6044-A084-E765EF709B80}" type="slidenum">
              <a:rPr lang="en-US" smtClean="0"/>
              <a:pPr>
                <a:defRPr/>
              </a:pPr>
              <a:t>‹#›</a:t>
            </a:fld>
            <a:endParaRPr lang="en-US" dirty="0"/>
          </a:p>
        </p:txBody>
      </p:sp>
    </p:spTree>
    <p:extLst>
      <p:ext uri="{BB962C8B-B14F-4D97-AF65-F5344CB8AC3E}">
        <p14:creationId xmlns:p14="http://schemas.microsoft.com/office/powerpoint/2010/main" val="310096402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0D73B7F-6F88-7B49-A129-1C6D819887CC}" type="datetimeFigureOut">
              <a:rPr lang="en-US" smtClean="0"/>
              <a:pPr>
                <a:defRPr/>
              </a:pPr>
              <a:t>5/13/26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FAFF49FA-8BBC-BF40-B6F5-2B6CAE055106}" type="slidenum">
              <a:rPr lang="en-US" smtClean="0"/>
              <a:pPr>
                <a:defRPr/>
              </a:pPr>
              <a:t>‹#›</a:t>
            </a:fld>
            <a:endParaRPr lang="en-US" dirty="0"/>
          </a:p>
        </p:txBody>
      </p:sp>
    </p:spTree>
    <p:extLst>
      <p:ext uri="{BB962C8B-B14F-4D97-AF65-F5344CB8AC3E}">
        <p14:creationId xmlns:p14="http://schemas.microsoft.com/office/powerpoint/2010/main" val="57111676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3B58193-3EDA-7E47-A08E-CF77F0FF523F}" type="datetimeFigureOut">
              <a:rPr lang="en-US" smtClean="0"/>
              <a:pPr>
                <a:defRPr/>
              </a:pPr>
              <a:t>5/13/26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517849E1-B5C5-314A-B281-73E242E17370}" type="slidenum">
              <a:rPr lang="en-US" smtClean="0"/>
              <a:pPr>
                <a:defRPr/>
              </a:pPr>
              <a:t>‹#›</a:t>
            </a:fld>
            <a:endParaRPr lang="en-US" dirty="0"/>
          </a:p>
        </p:txBody>
      </p:sp>
    </p:spTree>
    <p:extLst>
      <p:ext uri="{BB962C8B-B14F-4D97-AF65-F5344CB8AC3E}">
        <p14:creationId xmlns:p14="http://schemas.microsoft.com/office/powerpoint/2010/main" val="23431292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3211013912"/>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613776DD-BCFF-2347-9DB2-08FFF25F3CC6}" type="datetimeFigureOut">
              <a:rPr lang="en-US" smtClean="0"/>
              <a:pPr>
                <a:defRPr/>
              </a:pPr>
              <a:t>5/13/26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2A5C4921-66B5-7543-811E-C21B1D437B43}" type="slidenum">
              <a:rPr lang="en-US" smtClean="0"/>
              <a:pPr>
                <a:defRPr/>
              </a:pPr>
              <a:t>‹#›</a:t>
            </a:fld>
            <a:endParaRPr lang="en-US" dirty="0"/>
          </a:p>
        </p:txBody>
      </p:sp>
    </p:spTree>
    <p:extLst>
      <p:ext uri="{BB962C8B-B14F-4D97-AF65-F5344CB8AC3E}">
        <p14:creationId xmlns:p14="http://schemas.microsoft.com/office/powerpoint/2010/main" val="150312815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5543DB9-2EA3-6B45-B436-75ADEDB03FA1}" type="datetimeFigureOut">
              <a:rPr lang="en-US" smtClean="0"/>
              <a:pPr>
                <a:defRPr/>
              </a:pPr>
              <a:t>5/13/26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DE7ED437-9308-8641-BBFC-ACC1A8A4E1B6}" type="slidenum">
              <a:rPr lang="en-US" smtClean="0"/>
              <a:pPr>
                <a:defRPr/>
              </a:pPr>
              <a:t>‹#›</a:t>
            </a:fld>
            <a:endParaRPr lang="en-US" dirty="0"/>
          </a:p>
        </p:txBody>
      </p:sp>
    </p:spTree>
    <p:extLst>
      <p:ext uri="{BB962C8B-B14F-4D97-AF65-F5344CB8AC3E}">
        <p14:creationId xmlns:p14="http://schemas.microsoft.com/office/powerpoint/2010/main" val="335984138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D49111B4-27D1-E24F-8681-ED0AED499611}" type="datetimeFigureOut">
              <a:rPr lang="en-US" smtClean="0"/>
              <a:pPr>
                <a:defRPr/>
              </a:pPr>
              <a:t>5/13/26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255DCD0-C907-984D-AF92-77AE53B910D8}" type="slidenum">
              <a:rPr lang="en-US" smtClean="0"/>
              <a:pPr>
                <a:defRPr/>
              </a:pPr>
              <a:t>‹#›</a:t>
            </a:fld>
            <a:endParaRPr lang="en-US" dirty="0"/>
          </a:p>
        </p:txBody>
      </p:sp>
    </p:spTree>
    <p:extLst>
      <p:ext uri="{BB962C8B-B14F-4D97-AF65-F5344CB8AC3E}">
        <p14:creationId xmlns:p14="http://schemas.microsoft.com/office/powerpoint/2010/main" val="154775034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0B85F353-BA9A-9945-A99A-A2D1E31EBF91}" type="datetimeFigureOut">
              <a:rPr lang="en-US" smtClean="0"/>
              <a:pPr>
                <a:defRPr/>
              </a:pPr>
              <a:t>5/13/26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E643D4A-C991-F84E-B7D0-3D90C509183C}" type="slidenum">
              <a:rPr lang="en-US" smtClean="0"/>
              <a:pPr>
                <a:defRPr/>
              </a:pPr>
              <a:t>‹#›</a:t>
            </a:fld>
            <a:endParaRPr lang="en-US" dirty="0"/>
          </a:p>
        </p:txBody>
      </p:sp>
    </p:spTree>
    <p:extLst>
      <p:ext uri="{BB962C8B-B14F-4D97-AF65-F5344CB8AC3E}">
        <p14:creationId xmlns:p14="http://schemas.microsoft.com/office/powerpoint/2010/main" val="12715368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87D0505A-3F5A-AA4A-8828-D12D14C2F522}" type="datetimeFigureOut">
              <a:rPr lang="en-US" smtClean="0"/>
              <a:pPr>
                <a:defRPr/>
              </a:pPr>
              <a:t>5/13/26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9BB1D17-A101-5241-A1D8-6FB093169D74}" type="slidenum">
              <a:rPr lang="en-US" smtClean="0"/>
              <a:pPr>
                <a:defRPr/>
              </a:pPr>
              <a:t>‹#›</a:t>
            </a:fld>
            <a:endParaRPr lang="en-US" dirty="0"/>
          </a:p>
        </p:txBody>
      </p:sp>
    </p:spTree>
    <p:extLst>
      <p:ext uri="{BB962C8B-B14F-4D97-AF65-F5344CB8AC3E}">
        <p14:creationId xmlns:p14="http://schemas.microsoft.com/office/powerpoint/2010/main" val="296819995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916829772"/>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2377953205"/>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2476306418"/>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1758125414"/>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3670897493"/>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894649830"/>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598631984"/>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2632427635"/>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938444312"/>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3877484222"/>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1022475696"/>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1789312980"/>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32810555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5963217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18803016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326455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64689705"/>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7851194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1308439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779149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335433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02302481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6663306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60959292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21288187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75029157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15409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71E6EA7-E0B0-9340-98D2-FF770411980A}" type="slidenum">
              <a:rPr lang="en-US"/>
              <a:pPr>
                <a:defRPr/>
              </a:pPr>
              <a:t>‹#›</a:t>
            </a:fld>
            <a:endParaRPr lang="en-US"/>
          </a:p>
        </p:txBody>
      </p:sp>
    </p:spTree>
    <p:extLst>
      <p:ext uri="{BB962C8B-B14F-4D97-AF65-F5344CB8AC3E}">
        <p14:creationId xmlns:p14="http://schemas.microsoft.com/office/powerpoint/2010/main" val="801472010"/>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4247174367"/>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149595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135041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881491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655927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255760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26316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3703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949859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266152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88340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14010551"/>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7293687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5965791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253247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6190991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992015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5374931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1477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6629028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233244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1785770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1157567610"/>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5020488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31382068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275758313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24803964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48008235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185311248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32739186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177074750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8725544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81752486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891778636"/>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36816577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386062048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269983030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171918556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A0F19D-B45D-004F-9FFF-D948E11C3AE3}" type="slidenum">
              <a:rPr lang="en-US"/>
              <a:pPr>
                <a:defRPr/>
              </a:pPr>
              <a:t>‹#›</a:t>
            </a:fld>
            <a:endParaRPr lang="en-US"/>
          </a:p>
        </p:txBody>
      </p:sp>
    </p:spTree>
    <p:extLst>
      <p:ext uri="{BB962C8B-B14F-4D97-AF65-F5344CB8AC3E}">
        <p14:creationId xmlns:p14="http://schemas.microsoft.com/office/powerpoint/2010/main" val="138590227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2F35E5-6F3E-E84B-8D81-78B684BA13BD}" type="slidenum">
              <a:rPr lang="en-US"/>
              <a:pPr>
                <a:defRPr/>
              </a:pPr>
              <a:t>‹#›</a:t>
            </a:fld>
            <a:endParaRPr lang="en-US"/>
          </a:p>
        </p:txBody>
      </p:sp>
    </p:spTree>
    <p:extLst>
      <p:ext uri="{BB962C8B-B14F-4D97-AF65-F5344CB8AC3E}">
        <p14:creationId xmlns:p14="http://schemas.microsoft.com/office/powerpoint/2010/main" val="61351742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36570D-41C5-504F-A7AB-B66D9B2BC24F}" type="slidenum">
              <a:rPr lang="en-US"/>
              <a:pPr>
                <a:defRPr/>
              </a:pPr>
              <a:t>‹#›</a:t>
            </a:fld>
            <a:endParaRPr lang="en-US"/>
          </a:p>
        </p:txBody>
      </p:sp>
    </p:spTree>
    <p:extLst>
      <p:ext uri="{BB962C8B-B14F-4D97-AF65-F5344CB8AC3E}">
        <p14:creationId xmlns:p14="http://schemas.microsoft.com/office/powerpoint/2010/main" val="76239878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D13EEF-F7E5-8645-8F40-871C6A52688C}" type="slidenum">
              <a:rPr lang="en-US"/>
              <a:pPr>
                <a:defRPr/>
              </a:pPr>
              <a:t>‹#›</a:t>
            </a:fld>
            <a:endParaRPr lang="en-US"/>
          </a:p>
        </p:txBody>
      </p:sp>
    </p:spTree>
    <p:extLst>
      <p:ext uri="{BB962C8B-B14F-4D97-AF65-F5344CB8AC3E}">
        <p14:creationId xmlns:p14="http://schemas.microsoft.com/office/powerpoint/2010/main" val="317885885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5C7345-C3ED-784A-89E0-3F09D8B634B9}" type="slidenum">
              <a:rPr lang="en-US"/>
              <a:pPr>
                <a:defRPr/>
              </a:pPr>
              <a:t>‹#›</a:t>
            </a:fld>
            <a:endParaRPr lang="en-US"/>
          </a:p>
        </p:txBody>
      </p:sp>
    </p:spTree>
    <p:extLst>
      <p:ext uri="{BB962C8B-B14F-4D97-AF65-F5344CB8AC3E}">
        <p14:creationId xmlns:p14="http://schemas.microsoft.com/office/powerpoint/2010/main" val="259384512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F9C5AA-6538-1F4D-877F-12378B4AC2E5}" type="slidenum">
              <a:rPr lang="en-US"/>
              <a:pPr>
                <a:defRPr/>
              </a:pPr>
              <a:t>‹#›</a:t>
            </a:fld>
            <a:endParaRPr lang="en-US"/>
          </a:p>
        </p:txBody>
      </p:sp>
    </p:spTree>
    <p:extLst>
      <p:ext uri="{BB962C8B-B14F-4D97-AF65-F5344CB8AC3E}">
        <p14:creationId xmlns:p14="http://schemas.microsoft.com/office/powerpoint/2010/main" val="396616198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0478F21-F95A-2040-8AD3-6B55E4DAD130}" type="slidenum">
              <a:rPr lang="en-US" smtClean="0"/>
              <a:pPr>
                <a:defRPr/>
              </a:pPr>
              <a:t>‹#›</a:t>
            </a:fld>
            <a:endParaRPr lang="en-US" dirty="0"/>
          </a:p>
        </p:txBody>
      </p:sp>
    </p:spTree>
    <p:extLst>
      <p:ext uri="{BB962C8B-B14F-4D97-AF65-F5344CB8AC3E}">
        <p14:creationId xmlns:p14="http://schemas.microsoft.com/office/powerpoint/2010/main" val="2367650165"/>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4CD030-5215-904F-9EC3-05199928787B}" type="slidenum">
              <a:rPr lang="en-US"/>
              <a:pPr>
                <a:defRPr/>
              </a:pPr>
              <a:t>‹#›</a:t>
            </a:fld>
            <a:endParaRPr lang="en-US"/>
          </a:p>
        </p:txBody>
      </p:sp>
    </p:spTree>
    <p:extLst>
      <p:ext uri="{BB962C8B-B14F-4D97-AF65-F5344CB8AC3E}">
        <p14:creationId xmlns:p14="http://schemas.microsoft.com/office/powerpoint/2010/main" val="259215080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F1EA77-AB1B-3743-B5E0-DCAB2E3BF653}" type="slidenum">
              <a:rPr lang="en-US"/>
              <a:pPr>
                <a:defRPr/>
              </a:pPr>
              <a:t>‹#›</a:t>
            </a:fld>
            <a:endParaRPr lang="en-US"/>
          </a:p>
        </p:txBody>
      </p:sp>
    </p:spTree>
    <p:extLst>
      <p:ext uri="{BB962C8B-B14F-4D97-AF65-F5344CB8AC3E}">
        <p14:creationId xmlns:p14="http://schemas.microsoft.com/office/powerpoint/2010/main" val="276646701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5899D4-C76B-EE45-968D-FDA6D4EDEB63}" type="slidenum">
              <a:rPr lang="en-US"/>
              <a:pPr>
                <a:defRPr/>
              </a:pPr>
              <a:t>‹#›</a:t>
            </a:fld>
            <a:endParaRPr lang="en-US"/>
          </a:p>
        </p:txBody>
      </p:sp>
    </p:spTree>
    <p:extLst>
      <p:ext uri="{BB962C8B-B14F-4D97-AF65-F5344CB8AC3E}">
        <p14:creationId xmlns:p14="http://schemas.microsoft.com/office/powerpoint/2010/main" val="337012176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F1F7C3-6849-8C42-9AA7-73D1A0098510}" type="slidenum">
              <a:rPr lang="en-US"/>
              <a:pPr>
                <a:defRPr/>
              </a:pPr>
              <a:t>‹#›</a:t>
            </a:fld>
            <a:endParaRPr lang="en-US"/>
          </a:p>
        </p:txBody>
      </p:sp>
    </p:spTree>
    <p:extLst>
      <p:ext uri="{BB962C8B-B14F-4D97-AF65-F5344CB8AC3E}">
        <p14:creationId xmlns:p14="http://schemas.microsoft.com/office/powerpoint/2010/main" val="249417779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0E6234-C5F4-FC42-B855-D79B4E72149E}" type="slidenum">
              <a:rPr lang="en-US"/>
              <a:pPr>
                <a:defRPr/>
              </a:pPr>
              <a:t>‹#›</a:t>
            </a:fld>
            <a:endParaRPr lang="en-US"/>
          </a:p>
        </p:txBody>
      </p:sp>
    </p:spTree>
    <p:extLst>
      <p:ext uri="{BB962C8B-B14F-4D97-AF65-F5344CB8AC3E}">
        <p14:creationId xmlns:p14="http://schemas.microsoft.com/office/powerpoint/2010/main" val="223610853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BCB09F6-1969-2D43-8296-05F1FAFCAEE9}" type="slidenum">
              <a:rPr lang="en-US"/>
              <a:pPr>
                <a:defRPr/>
              </a:pPr>
              <a:t>‹#›</a:t>
            </a:fld>
            <a:endParaRPr lang="en-US"/>
          </a:p>
        </p:txBody>
      </p:sp>
    </p:spTree>
    <p:extLst>
      <p:ext uri="{BB962C8B-B14F-4D97-AF65-F5344CB8AC3E}">
        <p14:creationId xmlns:p14="http://schemas.microsoft.com/office/powerpoint/2010/main" val="289344283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997E859-6D2B-4842-8540-5FB09A3FCECD}" type="slidenum">
              <a:rPr lang="en-US"/>
              <a:pPr>
                <a:defRPr/>
              </a:pPr>
              <a:t>‹#›</a:t>
            </a:fld>
            <a:endParaRPr lang="en-US"/>
          </a:p>
        </p:txBody>
      </p:sp>
    </p:spTree>
    <p:extLst>
      <p:ext uri="{BB962C8B-B14F-4D97-AF65-F5344CB8AC3E}">
        <p14:creationId xmlns:p14="http://schemas.microsoft.com/office/powerpoint/2010/main" val="1972833069"/>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365AC834-915D-E247-9DFE-221EF70DD69F}" type="slidenum">
              <a:rPr lang="en-US"/>
              <a:pPr>
                <a:defRPr/>
              </a:pPr>
              <a:t>‹#›</a:t>
            </a:fld>
            <a:endParaRPr lang="en-US"/>
          </a:p>
        </p:txBody>
      </p:sp>
    </p:spTree>
    <p:extLst>
      <p:ext uri="{BB962C8B-B14F-4D97-AF65-F5344CB8AC3E}">
        <p14:creationId xmlns:p14="http://schemas.microsoft.com/office/powerpoint/2010/main" val="4200000759"/>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14EFDF0-62EF-474A-B67C-77C14F59B7CD}" type="slidenum">
              <a:rPr lang="en-US"/>
              <a:pPr>
                <a:defRPr/>
              </a:pPr>
              <a:t>‹#›</a:t>
            </a:fld>
            <a:endParaRPr lang="en-US"/>
          </a:p>
        </p:txBody>
      </p:sp>
    </p:spTree>
    <p:extLst>
      <p:ext uri="{BB962C8B-B14F-4D97-AF65-F5344CB8AC3E}">
        <p14:creationId xmlns:p14="http://schemas.microsoft.com/office/powerpoint/2010/main" val="3191202372"/>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BE286F4-4F20-4546-AB3D-6C798423913B}" type="slidenum">
              <a:rPr lang="en-US"/>
              <a:pPr>
                <a:defRPr/>
              </a:pPr>
              <a:t>‹#›</a:t>
            </a:fld>
            <a:endParaRPr lang="en-US"/>
          </a:p>
        </p:txBody>
      </p:sp>
    </p:spTree>
    <p:extLst>
      <p:ext uri="{BB962C8B-B14F-4D97-AF65-F5344CB8AC3E}">
        <p14:creationId xmlns:p14="http://schemas.microsoft.com/office/powerpoint/2010/main" val="1418361212"/>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29822C-117F-EC4C-A226-3ED541EDA32A}" type="slidenum">
              <a:rPr lang="en-US" smtClean="0"/>
              <a:pPr>
                <a:defRPr/>
              </a:pPr>
              <a:t>‹#›</a:t>
            </a:fld>
            <a:endParaRPr lang="en-US" dirty="0"/>
          </a:p>
        </p:txBody>
      </p:sp>
    </p:spTree>
    <p:extLst>
      <p:ext uri="{BB962C8B-B14F-4D97-AF65-F5344CB8AC3E}">
        <p14:creationId xmlns:p14="http://schemas.microsoft.com/office/powerpoint/2010/main" val="1629056453"/>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F9FC373-B2E2-3D40-9F71-09E6100848D3}" type="slidenum">
              <a:rPr lang="en-US"/>
              <a:pPr>
                <a:defRPr/>
              </a:pPr>
              <a:t>‹#›</a:t>
            </a:fld>
            <a:endParaRPr lang="en-US"/>
          </a:p>
        </p:txBody>
      </p:sp>
    </p:spTree>
    <p:extLst>
      <p:ext uri="{BB962C8B-B14F-4D97-AF65-F5344CB8AC3E}">
        <p14:creationId xmlns:p14="http://schemas.microsoft.com/office/powerpoint/2010/main" val="783925711"/>
      </p:ext>
    </p:extLst>
  </p:cSld>
  <p:clrMapOvr>
    <a:masterClrMapping/>
  </p:clrMapOvr>
  <p:transition spd="med">
    <p:randomBar dir="vert"/>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6BBE4CD-9575-9A40-95E7-FDC85A8A69B5}" type="slidenum">
              <a:rPr lang="en-US"/>
              <a:pPr>
                <a:defRPr/>
              </a:pPr>
              <a:t>‹#›</a:t>
            </a:fld>
            <a:endParaRPr lang="en-US"/>
          </a:p>
        </p:txBody>
      </p:sp>
    </p:spTree>
    <p:extLst>
      <p:ext uri="{BB962C8B-B14F-4D97-AF65-F5344CB8AC3E}">
        <p14:creationId xmlns:p14="http://schemas.microsoft.com/office/powerpoint/2010/main" val="3581222878"/>
      </p:ext>
    </p:extLst>
  </p:cSld>
  <p:clrMapOvr>
    <a:masterClrMapping/>
  </p:clrMapOvr>
  <p:transition spd="med">
    <p:randomBar dir="vert"/>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0EFA73A-0C54-3B41-BE92-C6866499EDAE}" type="slidenum">
              <a:rPr lang="en-US"/>
              <a:pPr>
                <a:defRPr/>
              </a:pPr>
              <a:t>‹#›</a:t>
            </a:fld>
            <a:endParaRPr lang="en-US"/>
          </a:p>
        </p:txBody>
      </p:sp>
    </p:spTree>
    <p:extLst>
      <p:ext uri="{BB962C8B-B14F-4D97-AF65-F5344CB8AC3E}">
        <p14:creationId xmlns:p14="http://schemas.microsoft.com/office/powerpoint/2010/main" val="466558289"/>
      </p:ext>
    </p:extLst>
  </p:cSld>
  <p:clrMapOvr>
    <a:masterClrMapping/>
  </p:clrMapOvr>
  <p:transition spd="med">
    <p:randomBar dir="vert"/>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7A65F41-E8FE-6441-AE81-6FC7CECDAB5A}" type="slidenum">
              <a:rPr lang="en-US"/>
              <a:pPr>
                <a:defRPr/>
              </a:pPr>
              <a:t>‹#›</a:t>
            </a:fld>
            <a:endParaRPr lang="en-US"/>
          </a:p>
        </p:txBody>
      </p:sp>
    </p:spTree>
    <p:extLst>
      <p:ext uri="{BB962C8B-B14F-4D97-AF65-F5344CB8AC3E}">
        <p14:creationId xmlns:p14="http://schemas.microsoft.com/office/powerpoint/2010/main" val="384140791"/>
      </p:ext>
    </p:extLst>
  </p:cSld>
  <p:clrMapOvr>
    <a:masterClrMapping/>
  </p:clrMapOvr>
  <p:transition spd="med">
    <p:randomBar dir="vert"/>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AF95528-4EFC-EC41-BBBF-574B868B074A}" type="slidenum">
              <a:rPr lang="en-US"/>
              <a:pPr>
                <a:defRPr/>
              </a:pPr>
              <a:t>‹#›</a:t>
            </a:fld>
            <a:endParaRPr lang="en-US"/>
          </a:p>
        </p:txBody>
      </p:sp>
    </p:spTree>
    <p:extLst>
      <p:ext uri="{BB962C8B-B14F-4D97-AF65-F5344CB8AC3E}">
        <p14:creationId xmlns:p14="http://schemas.microsoft.com/office/powerpoint/2010/main" val="372914222"/>
      </p:ext>
    </p:extLst>
  </p:cSld>
  <p:clrMapOvr>
    <a:masterClrMapping/>
  </p:clrMapOvr>
  <p:transition spd="med">
    <p:randomBar dir="vert"/>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03F9A86-C789-8C4B-ADF9-1948F1A92A33}" type="slidenum">
              <a:rPr lang="en-US"/>
              <a:pPr>
                <a:defRPr/>
              </a:pPr>
              <a:t>‹#›</a:t>
            </a:fld>
            <a:endParaRPr lang="en-US"/>
          </a:p>
        </p:txBody>
      </p:sp>
    </p:spTree>
    <p:extLst>
      <p:ext uri="{BB962C8B-B14F-4D97-AF65-F5344CB8AC3E}">
        <p14:creationId xmlns:p14="http://schemas.microsoft.com/office/powerpoint/2010/main" val="2359366907"/>
      </p:ext>
    </p:extLst>
  </p:cSld>
  <p:clrMapOvr>
    <a:masterClrMapping/>
  </p:clrMapOvr>
  <p:transition spd="med">
    <p:randomBar dir="vert"/>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66718BB9-7B56-4842-BA87-948D9B94374B}" type="slidenum">
              <a:rPr lang="en-US"/>
              <a:pPr>
                <a:defRPr/>
              </a:pPr>
              <a:t>‹#›</a:t>
            </a:fld>
            <a:endParaRPr lang="en-US"/>
          </a:p>
        </p:txBody>
      </p:sp>
    </p:spTree>
    <p:extLst>
      <p:ext uri="{BB962C8B-B14F-4D97-AF65-F5344CB8AC3E}">
        <p14:creationId xmlns:p14="http://schemas.microsoft.com/office/powerpoint/2010/main" val="1042288697"/>
      </p:ext>
    </p:extLst>
  </p:cSld>
  <p:clrMapOvr>
    <a:masterClrMapping/>
  </p:clrMapOvr>
  <p:transition spd="med">
    <p:randomBar dir="vert"/>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C2A52-1D35-E841-8E9A-2635F092E8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355930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F8D5B4-8AAE-B840-A0BE-7AEABB2E778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288686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4EED74-9928-5E4F-8D17-2395A6EEBA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852083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1470609117"/>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2DE44-99C8-184A-A2E7-E35998D89B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297889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5BF9E6E-61D8-EC43-9DCA-0F453FC7A1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649615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791165B-0DDB-A147-A773-7841E0E0C3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74892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491582-09F1-9B4D-8B4C-C8FD635C8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468284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A1531C-8974-DB49-8565-1901022DA1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880547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3D7FCD-5EE3-FE4B-ABE9-08A867CBC8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276978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CE8913-DB93-DB4E-98A9-88BE59D2BB2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52355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A9A186-60FD-094D-A5A0-77429742A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930823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DCBBBB0-CAAC-7948-8424-8060094705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937255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E1A10FF8-4AAF-1B4A-BBED-2A80134A7D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6105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85949169"/>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1799954560"/>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2241965810"/>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3358345714"/>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2131292305"/>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2328343355"/>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1169050919"/>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3587410005"/>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846118663"/>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2093654382"/>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2393935961"/>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901388471"/>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3750128055"/>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2327059885"/>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1017017670"/>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1291061055"/>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52936190"/>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1996827826"/>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3022203578"/>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4192344988"/>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626091303"/>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1322742084"/>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29213"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22358078"/>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3935019994"/>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2137914038"/>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1812581742"/>
      </p:ext>
    </p:extLst>
  </p:cSld>
  <p:clrMapOvr>
    <a:masterClrMapping/>
  </p:clrMapOvr>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FF3937C2-4C1F-394D-8DD8-673F81D850A8}" type="slidenum">
              <a:rPr lang="en-US"/>
              <a:pPr>
                <a:defRPr/>
              </a:pPr>
              <a:t>‹#›</a:t>
            </a:fld>
            <a:endParaRPr lang="en-US"/>
          </a:p>
        </p:txBody>
      </p:sp>
    </p:spTree>
    <p:extLst>
      <p:ext uri="{BB962C8B-B14F-4D97-AF65-F5344CB8AC3E}">
        <p14:creationId xmlns:p14="http://schemas.microsoft.com/office/powerpoint/2010/main" val="4294617977"/>
      </p:ext>
    </p:extLst>
  </p:cSld>
  <p:clrMapOvr>
    <a:masterClrMapping/>
  </p:clrMapOvr>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1"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ACF2D25-F312-9A4B-9D64-2CD17677203B}" type="slidenum">
              <a:rPr lang="en-US" smtClean="0"/>
              <a:pPr>
                <a:defRPr/>
              </a:pPr>
              <a:t>‹#›</a:t>
            </a:fld>
            <a:endParaRPr lang="en-US" dirty="0"/>
          </a:p>
        </p:txBody>
      </p:sp>
    </p:spTree>
    <p:extLst>
      <p:ext uri="{BB962C8B-B14F-4D97-AF65-F5344CB8AC3E}">
        <p14:creationId xmlns:p14="http://schemas.microsoft.com/office/powerpoint/2010/main" val="66105197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B8C72DF9-9684-F343-A8D2-91A8B1825450}" type="slidenum">
              <a:rPr lang="en-US" smtClean="0"/>
              <a:pPr>
                <a:defRPr/>
              </a:pPr>
              <a:t>‹#›</a:t>
            </a:fld>
            <a:endParaRPr lang="en-US" dirty="0"/>
          </a:p>
        </p:txBody>
      </p:sp>
    </p:spTree>
    <p:extLst>
      <p:ext uri="{BB962C8B-B14F-4D97-AF65-F5344CB8AC3E}">
        <p14:creationId xmlns:p14="http://schemas.microsoft.com/office/powerpoint/2010/main" val="232230991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64CD02CE-7B78-BB40-ADE7-A4ECDABD1C1C}" type="slidenum">
              <a:rPr lang="en-US" smtClean="0"/>
              <a:pPr>
                <a:defRPr/>
              </a:pPr>
              <a:t>‹#›</a:t>
            </a:fld>
            <a:endParaRPr lang="en-US" dirty="0"/>
          </a:p>
        </p:txBody>
      </p:sp>
    </p:spTree>
    <p:extLst>
      <p:ext uri="{BB962C8B-B14F-4D97-AF65-F5344CB8AC3E}">
        <p14:creationId xmlns:p14="http://schemas.microsoft.com/office/powerpoint/2010/main" val="328615055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4E63096-8914-5D4D-AAF0-BE08B2530F21}" type="slidenum">
              <a:rPr lang="en-US" smtClean="0"/>
              <a:pPr>
                <a:defRPr/>
              </a:pPr>
              <a:t>‹#›</a:t>
            </a:fld>
            <a:endParaRPr lang="en-US" dirty="0"/>
          </a:p>
        </p:txBody>
      </p:sp>
    </p:spTree>
    <p:extLst>
      <p:ext uri="{BB962C8B-B14F-4D97-AF65-F5344CB8AC3E}">
        <p14:creationId xmlns:p14="http://schemas.microsoft.com/office/powerpoint/2010/main" val="296366842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0A186F6-FC3E-8A4E-950A-54062380A2B7}" type="slidenum">
              <a:rPr lang="en-US" smtClean="0"/>
              <a:pPr>
                <a:defRPr/>
              </a:pPr>
              <a:t>‹#›</a:t>
            </a:fld>
            <a:endParaRPr lang="en-US" dirty="0"/>
          </a:p>
        </p:txBody>
      </p:sp>
    </p:spTree>
    <p:extLst>
      <p:ext uri="{BB962C8B-B14F-4D97-AF65-F5344CB8AC3E}">
        <p14:creationId xmlns:p14="http://schemas.microsoft.com/office/powerpoint/2010/main" val="242887277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E871B9C-6CAD-8C4B-AC69-45E3E904282A}" type="slidenum">
              <a:rPr lang="en-US" smtClean="0"/>
              <a:pPr>
                <a:defRPr/>
              </a:pPr>
              <a:t>‹#›</a:t>
            </a:fld>
            <a:endParaRPr lang="en-US" dirty="0"/>
          </a:p>
        </p:txBody>
      </p:sp>
    </p:spTree>
    <p:extLst>
      <p:ext uri="{BB962C8B-B14F-4D97-AF65-F5344CB8AC3E}">
        <p14:creationId xmlns:p14="http://schemas.microsoft.com/office/powerpoint/2010/main" val="17393106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BF9B34B-0900-8641-8D05-6B0F4A4087C3}" type="slidenum">
              <a:rPr lang="en-US"/>
              <a:pPr>
                <a:defRPr/>
              </a:pPr>
              <a:t>‹#›</a:t>
            </a:fld>
            <a:endParaRPr lang="en-US"/>
          </a:p>
        </p:txBody>
      </p:sp>
    </p:spTree>
    <p:extLst>
      <p:ext uri="{BB962C8B-B14F-4D97-AF65-F5344CB8AC3E}">
        <p14:creationId xmlns:p14="http://schemas.microsoft.com/office/powerpoint/2010/main" val="1156111536"/>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6622403"/>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5E156FB-3FE9-734E-84BF-53BCC6EE0ACD}" type="slidenum">
              <a:rPr lang="en-US" smtClean="0"/>
              <a:pPr>
                <a:defRPr/>
              </a:pPr>
              <a:t>‹#›</a:t>
            </a:fld>
            <a:endParaRPr lang="en-US" dirty="0"/>
          </a:p>
        </p:txBody>
      </p:sp>
    </p:spTree>
    <p:extLst>
      <p:ext uri="{BB962C8B-B14F-4D97-AF65-F5344CB8AC3E}">
        <p14:creationId xmlns:p14="http://schemas.microsoft.com/office/powerpoint/2010/main" val="418642679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678CD4B-09C6-534B-9127-CA52B92002C7}" type="slidenum">
              <a:rPr lang="en-US" smtClean="0"/>
              <a:pPr>
                <a:defRPr/>
              </a:pPr>
              <a:t>‹#›</a:t>
            </a:fld>
            <a:endParaRPr lang="en-US" dirty="0"/>
          </a:p>
        </p:txBody>
      </p:sp>
    </p:spTree>
    <p:extLst>
      <p:ext uri="{BB962C8B-B14F-4D97-AF65-F5344CB8AC3E}">
        <p14:creationId xmlns:p14="http://schemas.microsoft.com/office/powerpoint/2010/main" val="387499237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22CB8C1C-1AEF-B043-ABF7-0A710F35809C}" type="slidenum">
              <a:rPr lang="en-US" smtClean="0"/>
              <a:pPr>
                <a:defRPr/>
              </a:pPr>
              <a:t>‹#›</a:t>
            </a:fld>
            <a:endParaRPr lang="en-US" dirty="0"/>
          </a:p>
        </p:txBody>
      </p:sp>
    </p:spTree>
    <p:extLst>
      <p:ext uri="{BB962C8B-B14F-4D97-AF65-F5344CB8AC3E}">
        <p14:creationId xmlns:p14="http://schemas.microsoft.com/office/powerpoint/2010/main" val="250646900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45AC532-9281-BC47-B728-F889DE9DCE39}" type="slidenum">
              <a:rPr lang="en-US" smtClean="0"/>
              <a:pPr>
                <a:defRPr/>
              </a:pPr>
              <a:t>‹#›</a:t>
            </a:fld>
            <a:endParaRPr lang="en-US" dirty="0"/>
          </a:p>
        </p:txBody>
      </p:sp>
    </p:spTree>
    <p:extLst>
      <p:ext uri="{BB962C8B-B14F-4D97-AF65-F5344CB8AC3E}">
        <p14:creationId xmlns:p14="http://schemas.microsoft.com/office/powerpoint/2010/main" val="271754488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E955443E-EF85-3A4A-A5C7-00628BDF9B26}" type="slidenum">
              <a:rPr lang="en-US" smtClean="0"/>
              <a:pPr>
                <a:defRPr/>
              </a:pPr>
              <a:t>‹#›</a:t>
            </a:fld>
            <a:endParaRPr lang="en-US" dirty="0"/>
          </a:p>
        </p:txBody>
      </p:sp>
    </p:spTree>
    <p:extLst>
      <p:ext uri="{BB962C8B-B14F-4D97-AF65-F5344CB8AC3E}">
        <p14:creationId xmlns:p14="http://schemas.microsoft.com/office/powerpoint/2010/main" val="353856899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96273B50-3254-6C41-9A1B-C5F34824E714}" type="slidenum">
              <a:rPr lang="en-US" smtClean="0"/>
              <a:pPr>
                <a:defRPr/>
              </a:pPr>
              <a:t>‹#›</a:t>
            </a:fld>
            <a:endParaRPr lang="en-US" dirty="0"/>
          </a:p>
        </p:txBody>
      </p:sp>
    </p:spTree>
    <p:extLst>
      <p:ext uri="{BB962C8B-B14F-4D97-AF65-F5344CB8AC3E}">
        <p14:creationId xmlns:p14="http://schemas.microsoft.com/office/powerpoint/2010/main" val="27414173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D9B4B16-FEC8-A94B-8336-D16060447914}" type="slidenum">
              <a:rPr lang="en-US" smtClean="0"/>
              <a:pPr>
                <a:defRPr/>
              </a:pPr>
              <a:t>‹#›</a:t>
            </a:fld>
            <a:endParaRPr lang="en-US" dirty="0"/>
          </a:p>
        </p:txBody>
      </p:sp>
    </p:spTree>
    <p:extLst>
      <p:ext uri="{BB962C8B-B14F-4D97-AF65-F5344CB8AC3E}">
        <p14:creationId xmlns:p14="http://schemas.microsoft.com/office/powerpoint/2010/main" val="244405137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ACE0451-1E07-314C-8FB3-897FA06FC45A}" type="slidenum">
              <a:rPr lang="en-US" smtClean="0"/>
              <a:pPr>
                <a:defRPr/>
              </a:pPr>
              <a:t>‹#›</a:t>
            </a:fld>
            <a:endParaRPr lang="en-US" dirty="0"/>
          </a:p>
        </p:txBody>
      </p:sp>
    </p:spTree>
    <p:extLst>
      <p:ext uri="{BB962C8B-B14F-4D97-AF65-F5344CB8AC3E}">
        <p14:creationId xmlns:p14="http://schemas.microsoft.com/office/powerpoint/2010/main" val="301986537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3133183-51AC-204E-B6F0-A8907F00D7E9}" type="slidenum">
              <a:rPr lang="en-US" smtClean="0"/>
              <a:pPr>
                <a:defRPr/>
              </a:pPr>
              <a:t>‹#›</a:t>
            </a:fld>
            <a:endParaRPr lang="en-US" dirty="0"/>
          </a:p>
        </p:txBody>
      </p:sp>
    </p:spTree>
    <p:extLst>
      <p:ext uri="{BB962C8B-B14F-4D97-AF65-F5344CB8AC3E}">
        <p14:creationId xmlns:p14="http://schemas.microsoft.com/office/powerpoint/2010/main" val="393962289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77A0A76E-FC05-7345-B299-8F71F3086463}" type="slidenum">
              <a:rPr lang="en-US" smtClean="0"/>
              <a:pPr>
                <a:defRPr/>
              </a:pPr>
              <a:t>‹#›</a:t>
            </a:fld>
            <a:endParaRPr lang="en-US" dirty="0"/>
          </a:p>
        </p:txBody>
      </p:sp>
    </p:spTree>
    <p:extLst>
      <p:ext uri="{BB962C8B-B14F-4D97-AF65-F5344CB8AC3E}">
        <p14:creationId xmlns:p14="http://schemas.microsoft.com/office/powerpoint/2010/main" val="10502174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991993709"/>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383DEE5-BC9D-1C43-8350-B9C8C3293769}" type="slidenum">
              <a:rPr lang="en-US" smtClean="0"/>
              <a:pPr>
                <a:defRPr/>
              </a:pPr>
              <a:t>‹#›</a:t>
            </a:fld>
            <a:endParaRPr lang="en-US" dirty="0"/>
          </a:p>
        </p:txBody>
      </p:sp>
    </p:spTree>
    <p:extLst>
      <p:ext uri="{BB962C8B-B14F-4D97-AF65-F5344CB8AC3E}">
        <p14:creationId xmlns:p14="http://schemas.microsoft.com/office/powerpoint/2010/main" val="425802643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C5F974E-73A0-F048-B98F-2AA881860BB1}" type="slidenum">
              <a:rPr lang="en-US" smtClean="0"/>
              <a:pPr>
                <a:defRPr/>
              </a:pPr>
              <a:t>‹#›</a:t>
            </a:fld>
            <a:endParaRPr lang="en-US" dirty="0"/>
          </a:p>
        </p:txBody>
      </p:sp>
    </p:spTree>
    <p:extLst>
      <p:ext uri="{BB962C8B-B14F-4D97-AF65-F5344CB8AC3E}">
        <p14:creationId xmlns:p14="http://schemas.microsoft.com/office/powerpoint/2010/main" val="62864460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4337162-BA12-7D46-B512-7EDF3B6E70BC}" type="slidenum">
              <a:rPr lang="en-US" smtClean="0"/>
              <a:pPr>
                <a:defRPr/>
              </a:pPr>
              <a:t>‹#›</a:t>
            </a:fld>
            <a:endParaRPr lang="en-US" dirty="0"/>
          </a:p>
        </p:txBody>
      </p:sp>
    </p:spTree>
    <p:extLst>
      <p:ext uri="{BB962C8B-B14F-4D97-AF65-F5344CB8AC3E}">
        <p14:creationId xmlns:p14="http://schemas.microsoft.com/office/powerpoint/2010/main" val="297453623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BDED647-7812-D84C-A297-34CA10ABD84F}" type="slidenum">
              <a:rPr lang="en-US" smtClean="0"/>
              <a:pPr>
                <a:defRPr/>
              </a:pPr>
              <a:t>‹#›</a:t>
            </a:fld>
            <a:endParaRPr lang="en-US" dirty="0"/>
          </a:p>
        </p:txBody>
      </p:sp>
    </p:spTree>
    <p:extLst>
      <p:ext uri="{BB962C8B-B14F-4D97-AF65-F5344CB8AC3E}">
        <p14:creationId xmlns:p14="http://schemas.microsoft.com/office/powerpoint/2010/main" val="165586028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C942A2D4-5F29-9D4D-9521-017A32F33EB3}" type="slidenum">
              <a:rPr lang="en-US" smtClean="0"/>
              <a:pPr>
                <a:defRPr/>
              </a:pPr>
              <a:t>‹#›</a:t>
            </a:fld>
            <a:endParaRPr lang="en-US" dirty="0"/>
          </a:p>
        </p:txBody>
      </p:sp>
    </p:spTree>
    <p:extLst>
      <p:ext uri="{BB962C8B-B14F-4D97-AF65-F5344CB8AC3E}">
        <p14:creationId xmlns:p14="http://schemas.microsoft.com/office/powerpoint/2010/main" val="140717648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4E183593-447B-8241-9447-2CC22756FC93}" type="slidenum">
              <a:rPr lang="en-US" smtClean="0"/>
              <a:pPr>
                <a:defRPr/>
              </a:pPr>
              <a:t>‹#›</a:t>
            </a:fld>
            <a:endParaRPr lang="en-US" dirty="0"/>
          </a:p>
        </p:txBody>
      </p:sp>
    </p:spTree>
    <p:extLst>
      <p:ext uri="{BB962C8B-B14F-4D97-AF65-F5344CB8AC3E}">
        <p14:creationId xmlns:p14="http://schemas.microsoft.com/office/powerpoint/2010/main" val="14235838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b="1" i="0">
                <a:latin typeface="Arial" panose="020B0604020202020204" pitchFamily="34" charset="0"/>
              </a:defRPr>
            </a:lvl1pPr>
          </a:lstStyle>
          <a:p>
            <a:r>
              <a:rPr lang="en-US" dirty="0"/>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12" name="Rectangle 12"/>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1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C3CED65-E66F-5B48-A6E8-9690E005AD00}" type="slidenum">
              <a:rPr lang="en-US" smtClean="0"/>
              <a:pPr>
                <a:defRPr/>
              </a:pPr>
              <a:t>‹#›</a:t>
            </a:fld>
            <a:endParaRPr lang="en-US" dirty="0"/>
          </a:p>
        </p:txBody>
      </p:sp>
    </p:spTree>
    <p:extLst>
      <p:ext uri="{BB962C8B-B14F-4D97-AF65-F5344CB8AC3E}">
        <p14:creationId xmlns:p14="http://schemas.microsoft.com/office/powerpoint/2010/main" val="2073499002"/>
      </p:ext>
    </p:extLst>
  </p:cSld>
  <p:clrMapOvr>
    <a:masterClrMapping/>
  </p:clrMapOvr>
  <p:transition advClick="0" advTm="5000"/>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6D15A7-702D-AE4E-9DC1-C04C2B948131}" type="slidenum">
              <a:rPr lang="en-US" smtClean="0"/>
              <a:pPr>
                <a:defRPr/>
              </a:pPr>
              <a:t>‹#›</a:t>
            </a:fld>
            <a:endParaRPr lang="en-US" dirty="0"/>
          </a:p>
        </p:txBody>
      </p:sp>
    </p:spTree>
    <p:extLst>
      <p:ext uri="{BB962C8B-B14F-4D97-AF65-F5344CB8AC3E}">
        <p14:creationId xmlns:p14="http://schemas.microsoft.com/office/powerpoint/2010/main" val="2871033960"/>
      </p:ext>
    </p:extLst>
  </p:cSld>
  <p:clrMapOvr>
    <a:masterClrMapping/>
  </p:clrMapOvr>
  <p:transition advClick="0" advTm="5000"/>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8B8B3E-DBF8-5D44-A835-0727D81C1692}" type="slidenum">
              <a:rPr lang="en-US" smtClean="0"/>
              <a:pPr>
                <a:defRPr/>
              </a:pPr>
              <a:t>‹#›</a:t>
            </a:fld>
            <a:endParaRPr lang="en-US" dirty="0"/>
          </a:p>
        </p:txBody>
      </p:sp>
    </p:spTree>
    <p:extLst>
      <p:ext uri="{BB962C8B-B14F-4D97-AF65-F5344CB8AC3E}">
        <p14:creationId xmlns:p14="http://schemas.microsoft.com/office/powerpoint/2010/main" val="3402626940"/>
      </p:ext>
    </p:extLst>
  </p:cSld>
  <p:clrMapOvr>
    <a:masterClrMapping/>
  </p:clrMapOvr>
  <p:transition advClick="0" advTm="5000"/>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CD89D-867F-4246-B00D-3412393C5DDE}" type="slidenum">
              <a:rPr lang="en-US" smtClean="0"/>
              <a:pPr>
                <a:defRPr/>
              </a:pPr>
              <a:t>‹#›</a:t>
            </a:fld>
            <a:endParaRPr lang="en-US" dirty="0"/>
          </a:p>
        </p:txBody>
      </p:sp>
    </p:spTree>
    <p:extLst>
      <p:ext uri="{BB962C8B-B14F-4D97-AF65-F5344CB8AC3E}">
        <p14:creationId xmlns:p14="http://schemas.microsoft.com/office/powerpoint/2010/main" val="1896633869"/>
      </p:ext>
    </p:extLst>
  </p:cSld>
  <p:clrMapOvr>
    <a:masterClrMapping/>
  </p:clrMapOvr>
  <p:transition advClick="0" advTm="5000"/>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7191907"/>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004659-712C-4240-B14A-80D530979845}" type="slidenum">
              <a:rPr lang="en-US" smtClean="0"/>
              <a:pPr>
                <a:defRPr/>
              </a:pPr>
              <a:t>‹#›</a:t>
            </a:fld>
            <a:endParaRPr lang="en-US" dirty="0"/>
          </a:p>
        </p:txBody>
      </p:sp>
    </p:spTree>
    <p:extLst>
      <p:ext uri="{BB962C8B-B14F-4D97-AF65-F5344CB8AC3E}">
        <p14:creationId xmlns:p14="http://schemas.microsoft.com/office/powerpoint/2010/main" val="606261393"/>
      </p:ext>
    </p:extLst>
  </p:cSld>
  <p:clrMapOvr>
    <a:masterClrMapping/>
  </p:clrMapOvr>
  <p:transition advClick="0" advTm="5000"/>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BC868A-CCC8-304E-B6BF-298BA51A3F02}" type="slidenum">
              <a:rPr lang="en-US" smtClean="0"/>
              <a:pPr>
                <a:defRPr/>
              </a:pPr>
              <a:t>‹#›</a:t>
            </a:fld>
            <a:endParaRPr lang="en-US" dirty="0"/>
          </a:p>
        </p:txBody>
      </p:sp>
    </p:spTree>
    <p:extLst>
      <p:ext uri="{BB962C8B-B14F-4D97-AF65-F5344CB8AC3E}">
        <p14:creationId xmlns:p14="http://schemas.microsoft.com/office/powerpoint/2010/main" val="1806460584"/>
      </p:ext>
    </p:extLst>
  </p:cSld>
  <p:clrMapOvr>
    <a:masterClrMapping/>
  </p:clrMapOvr>
  <p:transition advClick="0" advTm="5000"/>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FD3AA5-E459-4348-A7BD-E443D46C2C24}" type="slidenum">
              <a:rPr lang="en-US" smtClean="0"/>
              <a:pPr>
                <a:defRPr/>
              </a:pPr>
              <a:t>‹#›</a:t>
            </a:fld>
            <a:endParaRPr lang="en-US" dirty="0"/>
          </a:p>
        </p:txBody>
      </p:sp>
    </p:spTree>
    <p:extLst>
      <p:ext uri="{BB962C8B-B14F-4D97-AF65-F5344CB8AC3E}">
        <p14:creationId xmlns:p14="http://schemas.microsoft.com/office/powerpoint/2010/main" val="1955856320"/>
      </p:ext>
    </p:extLst>
  </p:cSld>
  <p:clrMapOvr>
    <a:masterClrMapping/>
  </p:clrMapOvr>
  <p:transition advClick="0" advTm="5000"/>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047CEC-C8A2-EF43-9CE3-B80F4F3976DD}" type="slidenum">
              <a:rPr lang="en-US" smtClean="0"/>
              <a:pPr>
                <a:defRPr/>
              </a:pPr>
              <a:t>‹#›</a:t>
            </a:fld>
            <a:endParaRPr lang="en-US" dirty="0"/>
          </a:p>
        </p:txBody>
      </p:sp>
    </p:spTree>
    <p:extLst>
      <p:ext uri="{BB962C8B-B14F-4D97-AF65-F5344CB8AC3E}">
        <p14:creationId xmlns:p14="http://schemas.microsoft.com/office/powerpoint/2010/main" val="2230291788"/>
      </p:ext>
    </p:extLst>
  </p:cSld>
  <p:clrMapOvr>
    <a:masterClrMapping/>
  </p:clrMapOvr>
  <p:transition advClick="0" advTm="5000"/>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2E63BD-0410-7E4C-8E0E-E4E260393410}" type="slidenum">
              <a:rPr lang="en-US" smtClean="0"/>
              <a:pPr>
                <a:defRPr/>
              </a:pPr>
              <a:t>‹#›</a:t>
            </a:fld>
            <a:endParaRPr lang="en-US" dirty="0"/>
          </a:p>
        </p:txBody>
      </p:sp>
    </p:spTree>
    <p:extLst>
      <p:ext uri="{BB962C8B-B14F-4D97-AF65-F5344CB8AC3E}">
        <p14:creationId xmlns:p14="http://schemas.microsoft.com/office/powerpoint/2010/main" val="281270230"/>
      </p:ext>
    </p:extLst>
  </p:cSld>
  <p:clrMapOvr>
    <a:masterClrMapping/>
  </p:clrMapOvr>
  <p:transition advClick="0" advTm="5000"/>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3EBB1D-143F-9C46-8CB1-1B6E1F41DCC3}" type="slidenum">
              <a:rPr lang="en-US" smtClean="0"/>
              <a:pPr>
                <a:defRPr/>
              </a:pPr>
              <a:t>‹#›</a:t>
            </a:fld>
            <a:endParaRPr lang="en-US" dirty="0"/>
          </a:p>
        </p:txBody>
      </p:sp>
    </p:spTree>
    <p:extLst>
      <p:ext uri="{BB962C8B-B14F-4D97-AF65-F5344CB8AC3E}">
        <p14:creationId xmlns:p14="http://schemas.microsoft.com/office/powerpoint/2010/main" val="1161803355"/>
      </p:ext>
    </p:extLst>
  </p:cSld>
  <p:clrMapOvr>
    <a:masterClrMapping/>
  </p:clrMapOvr>
  <p:transition advClick="0" advTm="5000"/>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F4AB12-6669-CB4C-ACA3-74F651B7840A}" type="slidenum">
              <a:rPr lang="en-US" smtClean="0"/>
              <a:pPr>
                <a:defRPr/>
              </a:pPr>
              <a:t>‹#›</a:t>
            </a:fld>
            <a:endParaRPr lang="en-US" dirty="0"/>
          </a:p>
        </p:txBody>
      </p:sp>
    </p:spTree>
    <p:extLst>
      <p:ext uri="{BB962C8B-B14F-4D97-AF65-F5344CB8AC3E}">
        <p14:creationId xmlns:p14="http://schemas.microsoft.com/office/powerpoint/2010/main" val="2664989558"/>
      </p:ext>
    </p:extLst>
  </p:cSld>
  <p:clrMapOvr>
    <a:masterClrMapping/>
  </p:clrMapOvr>
  <p:transition advClick="0" advTm="5000"/>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01423722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5014854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3215221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39550086"/>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0346362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418828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9295095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2197787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89600670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5167292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6072647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9986553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9169646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1944862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3834958573"/>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1EA06D6-6B87-4D46-B9CC-AEA74BA95A3E}" type="slidenum">
              <a:rPr lang="en-US" smtClean="0"/>
              <a:pPr>
                <a:defRPr/>
              </a:pPr>
              <a:t>‹#›</a:t>
            </a:fld>
            <a:endParaRPr lang="en-US" dirty="0"/>
          </a:p>
        </p:txBody>
      </p:sp>
    </p:spTree>
    <p:extLst>
      <p:ext uri="{BB962C8B-B14F-4D97-AF65-F5344CB8AC3E}">
        <p14:creationId xmlns:p14="http://schemas.microsoft.com/office/powerpoint/2010/main" val="2802675644"/>
      </p:ext>
    </p:extLst>
  </p:cSld>
  <p:clrMapOvr>
    <a:masterClrMapping/>
  </p:clrMapOvr>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3C79A5-DE53-1149-A9E6-D2713884ADDB}" type="slidenum">
              <a:rPr lang="en-US" smtClean="0"/>
              <a:pPr>
                <a:defRPr/>
              </a:pPr>
              <a:t>‹#›</a:t>
            </a:fld>
            <a:endParaRPr lang="en-US" dirty="0"/>
          </a:p>
        </p:txBody>
      </p:sp>
    </p:spTree>
    <p:extLst>
      <p:ext uri="{BB962C8B-B14F-4D97-AF65-F5344CB8AC3E}">
        <p14:creationId xmlns:p14="http://schemas.microsoft.com/office/powerpoint/2010/main" val="2131500895"/>
      </p:ext>
    </p:extLst>
  </p:cSld>
  <p:clrMapOvr>
    <a:masterClrMapping/>
  </p:clrMapOvr>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49A7EAB-011F-954C-87B8-4DAEA222CE7A}" type="slidenum">
              <a:rPr lang="en-US" smtClean="0"/>
              <a:pPr>
                <a:defRPr/>
              </a:pPr>
              <a:t>‹#›</a:t>
            </a:fld>
            <a:endParaRPr lang="en-US" dirty="0"/>
          </a:p>
        </p:txBody>
      </p:sp>
    </p:spTree>
    <p:extLst>
      <p:ext uri="{BB962C8B-B14F-4D97-AF65-F5344CB8AC3E}">
        <p14:creationId xmlns:p14="http://schemas.microsoft.com/office/powerpoint/2010/main" val="3775988653"/>
      </p:ext>
    </p:extLst>
  </p:cSld>
  <p:clrMapOvr>
    <a:masterClrMapping/>
  </p:clrMapOvr>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379D9CD-6353-C74D-9ACA-B03F751583F2}" type="slidenum">
              <a:rPr lang="en-US" smtClean="0"/>
              <a:pPr>
                <a:defRPr/>
              </a:pPr>
              <a:t>‹#›</a:t>
            </a:fld>
            <a:endParaRPr lang="en-US" dirty="0"/>
          </a:p>
        </p:txBody>
      </p:sp>
    </p:spTree>
    <p:extLst>
      <p:ext uri="{BB962C8B-B14F-4D97-AF65-F5344CB8AC3E}">
        <p14:creationId xmlns:p14="http://schemas.microsoft.com/office/powerpoint/2010/main" val="1491425137"/>
      </p:ext>
    </p:extLst>
  </p:cSld>
  <p:clrMapOvr>
    <a:masterClrMapping/>
  </p:clrMapOvr>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4FF8B9D-39E2-1746-BB72-359D4F27549E}" type="slidenum">
              <a:rPr lang="en-US" smtClean="0"/>
              <a:pPr>
                <a:defRPr/>
              </a:pPr>
              <a:t>‹#›</a:t>
            </a:fld>
            <a:endParaRPr lang="en-US" dirty="0"/>
          </a:p>
        </p:txBody>
      </p:sp>
    </p:spTree>
    <p:extLst>
      <p:ext uri="{BB962C8B-B14F-4D97-AF65-F5344CB8AC3E}">
        <p14:creationId xmlns:p14="http://schemas.microsoft.com/office/powerpoint/2010/main" val="2197845872"/>
      </p:ext>
    </p:extLst>
  </p:cSld>
  <p:clrMapOvr>
    <a:masterClrMapping/>
  </p:clrMapOvr>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C525F80-B2E6-0141-AD0D-504ECA96453A}" type="slidenum">
              <a:rPr lang="en-US" smtClean="0"/>
              <a:pPr>
                <a:defRPr/>
              </a:pPr>
              <a:t>‹#›</a:t>
            </a:fld>
            <a:endParaRPr lang="en-US" dirty="0"/>
          </a:p>
        </p:txBody>
      </p:sp>
    </p:spTree>
    <p:extLst>
      <p:ext uri="{BB962C8B-B14F-4D97-AF65-F5344CB8AC3E}">
        <p14:creationId xmlns:p14="http://schemas.microsoft.com/office/powerpoint/2010/main" val="4060931614"/>
      </p:ext>
    </p:extLst>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AF827A-71A9-0948-9EE8-8C2F5C09547E}" type="slidenum">
              <a:rPr lang="en-US" smtClean="0"/>
              <a:pPr>
                <a:defRPr/>
              </a:pPr>
              <a:t>‹#›</a:t>
            </a:fld>
            <a:endParaRPr lang="en-US" dirty="0"/>
          </a:p>
        </p:txBody>
      </p:sp>
    </p:spTree>
    <p:extLst>
      <p:ext uri="{BB962C8B-B14F-4D97-AF65-F5344CB8AC3E}">
        <p14:creationId xmlns:p14="http://schemas.microsoft.com/office/powerpoint/2010/main" val="2129478562"/>
      </p:ext>
    </p:extLst>
  </p:cSld>
  <p:clrMapOvr>
    <a:masterClrMapping/>
  </p:clrMapOvr>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907F5C4-A7A7-5348-96E4-ED6A5FF2B900}" type="slidenum">
              <a:rPr lang="en-US" smtClean="0"/>
              <a:pPr>
                <a:defRPr/>
              </a:pPr>
              <a:t>‹#›</a:t>
            </a:fld>
            <a:endParaRPr lang="en-US" dirty="0"/>
          </a:p>
        </p:txBody>
      </p:sp>
    </p:spTree>
    <p:extLst>
      <p:ext uri="{BB962C8B-B14F-4D97-AF65-F5344CB8AC3E}">
        <p14:creationId xmlns:p14="http://schemas.microsoft.com/office/powerpoint/2010/main" val="1035157506"/>
      </p:ext>
    </p:extLst>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6BBC65-1E49-7F4A-AD01-7128C3101DB1}" type="slidenum">
              <a:rPr lang="en-US" smtClean="0"/>
              <a:pPr>
                <a:defRPr/>
              </a:pPr>
              <a:t>‹#›</a:t>
            </a:fld>
            <a:endParaRPr lang="en-US" dirty="0"/>
          </a:p>
        </p:txBody>
      </p:sp>
    </p:spTree>
    <p:extLst>
      <p:ext uri="{BB962C8B-B14F-4D97-AF65-F5344CB8AC3E}">
        <p14:creationId xmlns:p14="http://schemas.microsoft.com/office/powerpoint/2010/main" val="2588392687"/>
      </p:ext>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B8C6013-CC56-1641-A880-E7061668D20F}" type="slidenum">
              <a:rPr lang="en-US" smtClean="0"/>
              <a:pPr>
                <a:defRPr/>
              </a:pPr>
              <a:t>‹#›</a:t>
            </a:fld>
            <a:endParaRPr lang="en-US" dirty="0"/>
          </a:p>
        </p:txBody>
      </p:sp>
    </p:spTree>
    <p:extLst>
      <p:ext uri="{BB962C8B-B14F-4D97-AF65-F5344CB8AC3E}">
        <p14:creationId xmlns:p14="http://schemas.microsoft.com/office/powerpoint/2010/main" val="3624861553"/>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73648709"/>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6B99D5-944C-F046-A085-66C0FD9D72E1}" type="slidenum">
              <a:rPr lang="en-US" smtClean="0"/>
              <a:pPr>
                <a:defRPr/>
              </a:pPr>
              <a:t>‹#›</a:t>
            </a:fld>
            <a:endParaRPr lang="en-US" dirty="0"/>
          </a:p>
        </p:txBody>
      </p:sp>
    </p:spTree>
    <p:extLst>
      <p:ext uri="{BB962C8B-B14F-4D97-AF65-F5344CB8AC3E}">
        <p14:creationId xmlns:p14="http://schemas.microsoft.com/office/powerpoint/2010/main" val="3167199007"/>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14 w 1722"/>
                <a:gd name="T1" fmla="*/ 33 h 66"/>
                <a:gd name="T2" fmla="*/ 1614 w 1722"/>
                <a:gd name="T3" fmla="*/ 33 h 66"/>
                <a:gd name="T4" fmla="*/ 0 w 1722"/>
                <a:gd name="T5" fmla="*/ 0 h 66"/>
                <a:gd name="T6" fmla="*/ 0 w 1722"/>
                <a:gd name="T7" fmla="*/ 33 h 66"/>
                <a:gd name="T8" fmla="*/ 1614 w 1722"/>
                <a:gd name="T9" fmla="*/ 33 h 66"/>
                <a:gd name="T10" fmla="*/ 161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21 w 975"/>
                <a:gd name="T1" fmla="*/ 48 h 101"/>
                <a:gd name="T2" fmla="*/ 921 w 975"/>
                <a:gd name="T3" fmla="*/ 0 h 101"/>
                <a:gd name="T4" fmla="*/ 0 w 975"/>
                <a:gd name="T5" fmla="*/ 24 h 101"/>
                <a:gd name="T6" fmla="*/ 0 w 975"/>
                <a:gd name="T7" fmla="*/ 101 h 101"/>
                <a:gd name="T8" fmla="*/ 921 w 975"/>
                <a:gd name="T9" fmla="*/ 48 h 101"/>
                <a:gd name="T10" fmla="*/ 92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2033 w 2141"/>
                <a:gd name="T1" fmla="*/ 0 h 198"/>
                <a:gd name="T2" fmla="*/ 0 w 2141"/>
                <a:gd name="T3" fmla="*/ 156 h 198"/>
                <a:gd name="T4" fmla="*/ 0 w 2141"/>
                <a:gd name="T5" fmla="*/ 198 h 198"/>
                <a:gd name="T6" fmla="*/ 2033 w 2141"/>
                <a:gd name="T7" fmla="*/ 0 h 198"/>
                <a:gd name="T8" fmla="*/ 20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045 w 2517"/>
                <a:gd name="T1" fmla="*/ 276 h 276"/>
                <a:gd name="T2" fmla="*/ 2355 w 2517"/>
                <a:gd name="T3" fmla="*/ 204 h 276"/>
                <a:gd name="T4" fmla="*/ 2098 w 2517"/>
                <a:gd name="T5" fmla="*/ 0 h 276"/>
                <a:gd name="T6" fmla="*/ 0 w 2517"/>
                <a:gd name="T7" fmla="*/ 276 h 276"/>
                <a:gd name="T8" fmla="*/ 2045 w 2517"/>
                <a:gd name="T9" fmla="*/ 276 h 276"/>
                <a:gd name="T10" fmla="*/ 204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675 w 729"/>
                <a:gd name="T1" fmla="*/ 240 h 240"/>
                <a:gd name="T2" fmla="*/ 0 w 729"/>
                <a:gd name="T3" fmla="*/ 0 h 240"/>
                <a:gd name="T4" fmla="*/ 0 w 729"/>
                <a:gd name="T5" fmla="*/ 6 h 240"/>
                <a:gd name="T6" fmla="*/ 675 w 729"/>
                <a:gd name="T7" fmla="*/ 240 h 240"/>
                <a:gd name="T8" fmla="*/ 67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675 w 729"/>
                <a:gd name="T1" fmla="*/ 318 h 318"/>
                <a:gd name="T2" fmla="*/ 675 w 729"/>
                <a:gd name="T3" fmla="*/ 312 h 318"/>
                <a:gd name="T4" fmla="*/ 0 w 729"/>
                <a:gd name="T5" fmla="*/ 0 h 318"/>
                <a:gd name="T6" fmla="*/ 0 w 729"/>
                <a:gd name="T7" fmla="*/ 54 h 318"/>
                <a:gd name="T8" fmla="*/ 675 w 729"/>
                <a:gd name="T9" fmla="*/ 318 h 318"/>
                <a:gd name="T10" fmla="*/ 67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15F27B7-F7D8-554F-8CEF-D31F0005C0A2}" type="slidenum">
              <a:rPr lang="en-US" smtClean="0"/>
              <a:pPr>
                <a:defRPr/>
              </a:pPr>
              <a:t>‹#›</a:t>
            </a:fld>
            <a:endParaRPr lang="en-US" dirty="0"/>
          </a:p>
        </p:txBody>
      </p:sp>
    </p:spTree>
    <p:extLst>
      <p:ext uri="{BB962C8B-B14F-4D97-AF65-F5344CB8AC3E}">
        <p14:creationId xmlns:p14="http://schemas.microsoft.com/office/powerpoint/2010/main" val="347045992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C62A4D37-6D7E-D44E-9103-D611F0ED5498}" type="slidenum">
              <a:rPr lang="en-US" smtClean="0"/>
              <a:pPr>
                <a:defRPr/>
              </a:pPr>
              <a:t>‹#›</a:t>
            </a:fld>
            <a:endParaRPr lang="en-US" dirty="0"/>
          </a:p>
        </p:txBody>
      </p:sp>
    </p:spTree>
    <p:extLst>
      <p:ext uri="{BB962C8B-B14F-4D97-AF65-F5344CB8AC3E}">
        <p14:creationId xmlns:p14="http://schemas.microsoft.com/office/powerpoint/2010/main" val="192818716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4F8A4805-485B-E249-B2B3-E2024527E6A8}" type="slidenum">
              <a:rPr lang="en-US" smtClean="0"/>
              <a:pPr>
                <a:defRPr/>
              </a:pPr>
              <a:t>‹#›</a:t>
            </a:fld>
            <a:endParaRPr lang="en-US" dirty="0"/>
          </a:p>
        </p:txBody>
      </p:sp>
    </p:spTree>
    <p:extLst>
      <p:ext uri="{BB962C8B-B14F-4D97-AF65-F5344CB8AC3E}">
        <p14:creationId xmlns:p14="http://schemas.microsoft.com/office/powerpoint/2010/main" val="308342263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DCB11EF-7A50-C44D-AD6D-D5774FE7AF37}" type="slidenum">
              <a:rPr lang="en-US" smtClean="0"/>
              <a:pPr>
                <a:defRPr/>
              </a:pPr>
              <a:t>‹#›</a:t>
            </a:fld>
            <a:endParaRPr lang="en-US" dirty="0"/>
          </a:p>
        </p:txBody>
      </p:sp>
    </p:spTree>
    <p:extLst>
      <p:ext uri="{BB962C8B-B14F-4D97-AF65-F5344CB8AC3E}">
        <p14:creationId xmlns:p14="http://schemas.microsoft.com/office/powerpoint/2010/main" val="287999612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BDF6545-186C-A442-A08E-6136B74609F0}" type="slidenum">
              <a:rPr lang="en-US" smtClean="0"/>
              <a:pPr>
                <a:defRPr/>
              </a:pPr>
              <a:t>‹#›</a:t>
            </a:fld>
            <a:endParaRPr lang="en-US" dirty="0"/>
          </a:p>
        </p:txBody>
      </p:sp>
    </p:spTree>
    <p:extLst>
      <p:ext uri="{BB962C8B-B14F-4D97-AF65-F5344CB8AC3E}">
        <p14:creationId xmlns:p14="http://schemas.microsoft.com/office/powerpoint/2010/main" val="110826860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C913880B-FDAF-DD4F-9C19-D936A5A61B35}" type="slidenum">
              <a:rPr lang="en-US" smtClean="0"/>
              <a:pPr>
                <a:defRPr/>
              </a:pPr>
              <a:t>‹#›</a:t>
            </a:fld>
            <a:endParaRPr lang="en-US" dirty="0"/>
          </a:p>
        </p:txBody>
      </p:sp>
    </p:spTree>
    <p:extLst>
      <p:ext uri="{BB962C8B-B14F-4D97-AF65-F5344CB8AC3E}">
        <p14:creationId xmlns:p14="http://schemas.microsoft.com/office/powerpoint/2010/main" val="197848924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D1A7FFB-A845-B44D-A286-360B09EEF58B}" type="slidenum">
              <a:rPr lang="en-US" smtClean="0"/>
              <a:pPr>
                <a:defRPr/>
              </a:pPr>
              <a:t>‹#›</a:t>
            </a:fld>
            <a:endParaRPr lang="en-US" dirty="0"/>
          </a:p>
        </p:txBody>
      </p:sp>
    </p:spTree>
    <p:extLst>
      <p:ext uri="{BB962C8B-B14F-4D97-AF65-F5344CB8AC3E}">
        <p14:creationId xmlns:p14="http://schemas.microsoft.com/office/powerpoint/2010/main" val="43705460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CA79EAF-C55B-7842-8E51-7158B23DD353}" type="slidenum">
              <a:rPr lang="en-US" smtClean="0"/>
              <a:pPr>
                <a:defRPr/>
              </a:pPr>
              <a:t>‹#›</a:t>
            </a:fld>
            <a:endParaRPr lang="en-US" dirty="0"/>
          </a:p>
        </p:txBody>
      </p:sp>
    </p:spTree>
    <p:extLst>
      <p:ext uri="{BB962C8B-B14F-4D97-AF65-F5344CB8AC3E}">
        <p14:creationId xmlns:p14="http://schemas.microsoft.com/office/powerpoint/2010/main" val="417347320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8AE0AD5-47E4-BD49-8AF8-E39AF75FAFAE}" type="slidenum">
              <a:rPr lang="en-US" smtClean="0"/>
              <a:pPr>
                <a:defRPr/>
              </a:pPr>
              <a:t>‹#›</a:t>
            </a:fld>
            <a:endParaRPr lang="en-US" dirty="0"/>
          </a:p>
        </p:txBody>
      </p:sp>
    </p:spTree>
    <p:extLst>
      <p:ext uri="{BB962C8B-B14F-4D97-AF65-F5344CB8AC3E}">
        <p14:creationId xmlns:p14="http://schemas.microsoft.com/office/powerpoint/2010/main" val="274045886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23096441"/>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FC8EAD8-3FFE-ED4A-8ADF-12E495E90F73}" type="slidenum">
              <a:rPr lang="en-US" smtClean="0"/>
              <a:pPr>
                <a:defRPr/>
              </a:pPr>
              <a:t>‹#›</a:t>
            </a:fld>
            <a:endParaRPr lang="en-US" dirty="0"/>
          </a:p>
        </p:txBody>
      </p:sp>
    </p:spTree>
    <p:extLst>
      <p:ext uri="{BB962C8B-B14F-4D97-AF65-F5344CB8AC3E}">
        <p14:creationId xmlns:p14="http://schemas.microsoft.com/office/powerpoint/2010/main" val="304842221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93BF56D8-C456-C940-BC3C-363AA7063F20}" type="slidenum">
              <a:rPr lang="en-US" smtClean="0"/>
              <a:pPr>
                <a:defRPr/>
              </a:pPr>
              <a:t>‹#›</a:t>
            </a:fld>
            <a:endParaRPr lang="en-US" dirty="0"/>
          </a:p>
        </p:txBody>
      </p:sp>
    </p:spTree>
    <p:extLst>
      <p:ext uri="{BB962C8B-B14F-4D97-AF65-F5344CB8AC3E}">
        <p14:creationId xmlns:p14="http://schemas.microsoft.com/office/powerpoint/2010/main" val="79494063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E9F273E-5441-8C47-98A5-2041B708EAEC}" type="slidenum">
              <a:rPr lang="en-US" smtClean="0"/>
              <a:pPr>
                <a:defRPr/>
              </a:pPr>
              <a:t>‹#›</a:t>
            </a:fld>
            <a:endParaRPr lang="en-US" dirty="0"/>
          </a:p>
        </p:txBody>
      </p:sp>
    </p:spTree>
    <p:extLst>
      <p:ext uri="{BB962C8B-B14F-4D97-AF65-F5344CB8AC3E}">
        <p14:creationId xmlns:p14="http://schemas.microsoft.com/office/powerpoint/2010/main" val="301373468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E4765FF-89C6-FB40-9ACA-F1C1CAAD6E10}" type="slidenum">
              <a:rPr lang="en-US" smtClean="0"/>
              <a:pPr>
                <a:defRPr/>
              </a:pPr>
              <a:t>‹#›</a:t>
            </a:fld>
            <a:endParaRPr lang="en-US" dirty="0"/>
          </a:p>
        </p:txBody>
      </p:sp>
    </p:spTree>
    <p:extLst>
      <p:ext uri="{BB962C8B-B14F-4D97-AF65-F5344CB8AC3E}">
        <p14:creationId xmlns:p14="http://schemas.microsoft.com/office/powerpoint/2010/main" val="225766675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205D67F-29D6-944C-99AC-C00EA7DC2120}" type="slidenum">
              <a:rPr lang="en-US" smtClean="0"/>
              <a:pPr>
                <a:defRPr/>
              </a:pPr>
              <a:t>‹#›</a:t>
            </a:fld>
            <a:endParaRPr lang="en-US" dirty="0"/>
          </a:p>
        </p:txBody>
      </p:sp>
    </p:spTree>
    <p:extLst>
      <p:ext uri="{BB962C8B-B14F-4D97-AF65-F5344CB8AC3E}">
        <p14:creationId xmlns:p14="http://schemas.microsoft.com/office/powerpoint/2010/main" val="68350122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285D5B2-665D-834B-8B45-380B2F9F381A}" type="slidenum">
              <a:rPr lang="en-US" smtClean="0"/>
              <a:pPr>
                <a:defRPr/>
              </a:pPr>
              <a:t>‹#›</a:t>
            </a:fld>
            <a:endParaRPr lang="en-US" dirty="0"/>
          </a:p>
        </p:txBody>
      </p:sp>
    </p:spTree>
    <p:extLst>
      <p:ext uri="{BB962C8B-B14F-4D97-AF65-F5344CB8AC3E}">
        <p14:creationId xmlns:p14="http://schemas.microsoft.com/office/powerpoint/2010/main" val="165432032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1DE7849B-4B21-D54C-9AF1-8B3206B5050A}" type="slidenum">
              <a:rPr lang="en-US" smtClean="0"/>
              <a:pPr>
                <a:defRPr/>
              </a:pPr>
              <a:t>‹#›</a:t>
            </a:fld>
            <a:endParaRPr lang="en-US" dirty="0"/>
          </a:p>
        </p:txBody>
      </p:sp>
    </p:spTree>
    <p:extLst>
      <p:ext uri="{BB962C8B-B14F-4D97-AF65-F5344CB8AC3E}">
        <p14:creationId xmlns:p14="http://schemas.microsoft.com/office/powerpoint/2010/main" val="190159144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3B65BAC-95EA-C94A-9426-7CD4B5BBFE2B}" type="slidenum">
              <a:rPr lang="en-US" smtClean="0"/>
              <a:pPr>
                <a:defRPr/>
              </a:pPr>
              <a:t>‹#›</a:t>
            </a:fld>
            <a:endParaRPr lang="en-US" dirty="0"/>
          </a:p>
        </p:txBody>
      </p:sp>
    </p:spTree>
    <p:extLst>
      <p:ext uri="{BB962C8B-B14F-4D97-AF65-F5344CB8AC3E}">
        <p14:creationId xmlns:p14="http://schemas.microsoft.com/office/powerpoint/2010/main" val="264095806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23C2272-E4FA-3340-9826-CB82E55E1560}" type="slidenum">
              <a:rPr lang="en-US" smtClean="0"/>
              <a:pPr>
                <a:defRPr/>
              </a:pPr>
              <a:t>‹#›</a:t>
            </a:fld>
            <a:endParaRPr lang="en-US" dirty="0"/>
          </a:p>
        </p:txBody>
      </p:sp>
    </p:spTree>
    <p:extLst>
      <p:ext uri="{BB962C8B-B14F-4D97-AF65-F5344CB8AC3E}">
        <p14:creationId xmlns:p14="http://schemas.microsoft.com/office/powerpoint/2010/main" val="328533014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9838EF5-A717-DB45-8272-7370A6A125BF}" type="slidenum">
              <a:rPr lang="en-US" smtClean="0"/>
              <a:pPr>
                <a:defRPr/>
              </a:pPr>
              <a:t>‹#›</a:t>
            </a:fld>
            <a:endParaRPr lang="en-US" dirty="0"/>
          </a:p>
        </p:txBody>
      </p:sp>
    </p:spTree>
    <p:extLst>
      <p:ext uri="{BB962C8B-B14F-4D97-AF65-F5344CB8AC3E}">
        <p14:creationId xmlns:p14="http://schemas.microsoft.com/office/powerpoint/2010/main" val="2343570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7903980"/>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5AF0535-9133-1D47-ABCA-EAA5883C974E}" type="slidenum">
              <a:rPr lang="en-US" smtClean="0"/>
              <a:pPr>
                <a:defRPr/>
              </a:pPr>
              <a:t>‹#›</a:t>
            </a:fld>
            <a:endParaRPr lang="en-US" dirty="0"/>
          </a:p>
        </p:txBody>
      </p:sp>
    </p:spTree>
    <p:extLst>
      <p:ext uri="{BB962C8B-B14F-4D97-AF65-F5344CB8AC3E}">
        <p14:creationId xmlns:p14="http://schemas.microsoft.com/office/powerpoint/2010/main" val="337633168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7DB90F9-0863-7D41-A425-497617BEECEB}" type="slidenum">
              <a:rPr lang="en-US" smtClean="0"/>
              <a:pPr>
                <a:defRPr/>
              </a:pPr>
              <a:t>‹#›</a:t>
            </a:fld>
            <a:endParaRPr lang="en-US" dirty="0"/>
          </a:p>
        </p:txBody>
      </p:sp>
    </p:spTree>
    <p:extLst>
      <p:ext uri="{BB962C8B-B14F-4D97-AF65-F5344CB8AC3E}">
        <p14:creationId xmlns:p14="http://schemas.microsoft.com/office/powerpoint/2010/main" val="269893167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5C802F6-77BA-A544-B795-48743C94144D}" type="slidenum">
              <a:rPr lang="en-US" smtClean="0"/>
              <a:pPr>
                <a:defRPr/>
              </a:pPr>
              <a:t>‹#›</a:t>
            </a:fld>
            <a:endParaRPr lang="en-US" dirty="0"/>
          </a:p>
        </p:txBody>
      </p:sp>
    </p:spTree>
    <p:extLst>
      <p:ext uri="{BB962C8B-B14F-4D97-AF65-F5344CB8AC3E}">
        <p14:creationId xmlns:p14="http://schemas.microsoft.com/office/powerpoint/2010/main" val="29678915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b="1" i="0">
                <a:latin typeface="Arial" panose="020B0604020202020204" pitchFamily="34" charset="0"/>
              </a:defRPr>
            </a:lvl1pPr>
          </a:lstStyle>
          <a:p>
            <a:r>
              <a:rPr lang="en-US" dirty="0"/>
              <a:t>Click to edit Master title style</a:t>
            </a:r>
          </a:p>
        </p:txBody>
      </p:sp>
      <p:sp>
        <p:nvSpPr>
          <p:cNvPr id="922627" name="Rectangle 1027"/>
          <p:cNvSpPr>
            <a:spLocks noGrp="1" noChangeArrowheads="1"/>
          </p:cNvSpPr>
          <p:nvPr>
            <p:ph type="subTitle" idx="1"/>
          </p:nvPr>
        </p:nvSpPr>
        <p:spPr>
          <a:xfrm>
            <a:off x="2249488" y="4191000"/>
            <a:ext cx="5408612" cy="1752600"/>
          </a:xfrm>
        </p:spPr>
        <p:txBody>
          <a:bodyPr/>
          <a:lstStyle>
            <a:lvl1pPr marL="0" indent="0" algn="ctr">
              <a:buFont typeface="Wingdings" pitchFamily="-109" charset="2"/>
              <a:buNone/>
              <a:defRPr sz="2800"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xfrm>
            <a:off x="6934200" y="6248400"/>
            <a:ext cx="1905000" cy="457200"/>
          </a:xfrm>
        </p:spPr>
        <p:txBody>
          <a:bodyPr/>
          <a:lstStyle>
            <a:lvl1pPr>
              <a:defRPr b="1" i="0">
                <a:latin typeface="Arial" panose="020B0604020202020204" pitchFamily="34" charset="0"/>
              </a:defRPr>
            </a:lvl1pPr>
          </a:lstStyle>
          <a:p>
            <a:pPr>
              <a:defRPr/>
            </a:pPr>
            <a:fld id="{572F3A46-0821-0F47-BC2C-6694E41C2028}" type="slidenum">
              <a:rPr lang="en-US" smtClean="0"/>
              <a:pPr>
                <a:defRPr/>
              </a:pPr>
              <a:t>‹#›</a:t>
            </a:fld>
            <a:endParaRPr lang="en-US" dirty="0"/>
          </a:p>
        </p:txBody>
      </p:sp>
    </p:spTree>
    <p:extLst>
      <p:ext uri="{BB962C8B-B14F-4D97-AF65-F5344CB8AC3E}">
        <p14:creationId xmlns:p14="http://schemas.microsoft.com/office/powerpoint/2010/main" val="4075438244"/>
      </p:ext>
    </p:extLst>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27E552-0C97-2C48-BCA9-205C2AF46A52}" type="slidenum">
              <a:rPr lang="en-US" smtClean="0"/>
              <a:pPr>
                <a:defRPr/>
              </a:pPr>
              <a:t>‹#›</a:t>
            </a:fld>
            <a:endParaRPr lang="en-US" dirty="0"/>
          </a:p>
        </p:txBody>
      </p:sp>
    </p:spTree>
    <p:extLst>
      <p:ext uri="{BB962C8B-B14F-4D97-AF65-F5344CB8AC3E}">
        <p14:creationId xmlns:p14="http://schemas.microsoft.com/office/powerpoint/2010/main" val="4229155561"/>
      </p:ext>
    </p:extLst>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AD43375-28E5-FD47-AB88-FC7AA516821E}" type="slidenum">
              <a:rPr lang="en-US" smtClean="0"/>
              <a:pPr>
                <a:defRPr/>
              </a:pPr>
              <a:t>‹#›</a:t>
            </a:fld>
            <a:endParaRPr lang="en-US" dirty="0"/>
          </a:p>
        </p:txBody>
      </p:sp>
    </p:spTree>
    <p:extLst>
      <p:ext uri="{BB962C8B-B14F-4D97-AF65-F5344CB8AC3E}">
        <p14:creationId xmlns:p14="http://schemas.microsoft.com/office/powerpoint/2010/main" val="1349652583"/>
      </p:ext>
    </p:extLst>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1356484-D6D8-AD4C-9C0E-C338B041B0FE}" type="slidenum">
              <a:rPr lang="en-US" smtClean="0"/>
              <a:pPr>
                <a:defRPr/>
              </a:pPr>
              <a:t>‹#›</a:t>
            </a:fld>
            <a:endParaRPr lang="en-US" dirty="0"/>
          </a:p>
        </p:txBody>
      </p:sp>
    </p:spTree>
    <p:extLst>
      <p:ext uri="{BB962C8B-B14F-4D97-AF65-F5344CB8AC3E}">
        <p14:creationId xmlns:p14="http://schemas.microsoft.com/office/powerpoint/2010/main" val="3641743190"/>
      </p:ext>
    </p:extLst>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525BA08-4325-2A49-8F17-CB36CFEC8B1C}" type="slidenum">
              <a:rPr lang="en-US" smtClean="0"/>
              <a:pPr>
                <a:defRPr/>
              </a:pPr>
              <a:t>‹#›</a:t>
            </a:fld>
            <a:endParaRPr lang="en-US" dirty="0"/>
          </a:p>
        </p:txBody>
      </p:sp>
    </p:spTree>
    <p:extLst>
      <p:ext uri="{BB962C8B-B14F-4D97-AF65-F5344CB8AC3E}">
        <p14:creationId xmlns:p14="http://schemas.microsoft.com/office/powerpoint/2010/main" val="2897827394"/>
      </p:ext>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47E3018-3F42-414E-9577-851D4BC46275}" type="slidenum">
              <a:rPr lang="en-US" smtClean="0"/>
              <a:pPr>
                <a:defRPr/>
              </a:pPr>
              <a:t>‹#›</a:t>
            </a:fld>
            <a:endParaRPr lang="en-US" dirty="0"/>
          </a:p>
        </p:txBody>
      </p:sp>
    </p:spTree>
    <p:extLst>
      <p:ext uri="{BB962C8B-B14F-4D97-AF65-F5344CB8AC3E}">
        <p14:creationId xmlns:p14="http://schemas.microsoft.com/office/powerpoint/2010/main" val="2333032559"/>
      </p:ext>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6604D93-8A0D-824E-9490-B24562CDB1E1}" type="slidenum">
              <a:rPr lang="en-US" smtClean="0"/>
              <a:pPr>
                <a:defRPr/>
              </a:pPr>
              <a:t>‹#›</a:t>
            </a:fld>
            <a:endParaRPr lang="en-US" dirty="0"/>
          </a:p>
        </p:txBody>
      </p:sp>
    </p:spTree>
    <p:extLst>
      <p:ext uri="{BB962C8B-B14F-4D97-AF65-F5344CB8AC3E}">
        <p14:creationId xmlns:p14="http://schemas.microsoft.com/office/powerpoint/2010/main" val="595378326"/>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1692074"/>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246AC23-37FE-EA4B-B83D-8985F7056407}" type="slidenum">
              <a:rPr lang="en-US" smtClean="0"/>
              <a:pPr>
                <a:defRPr/>
              </a:pPr>
              <a:t>‹#›</a:t>
            </a:fld>
            <a:endParaRPr lang="en-US" dirty="0"/>
          </a:p>
        </p:txBody>
      </p:sp>
    </p:spTree>
    <p:extLst>
      <p:ext uri="{BB962C8B-B14F-4D97-AF65-F5344CB8AC3E}">
        <p14:creationId xmlns:p14="http://schemas.microsoft.com/office/powerpoint/2010/main" val="3553601321"/>
      </p:ext>
    </p:extLst>
  </p:cSld>
  <p:clrMapOvr>
    <a:masterClrMapping/>
  </p:clrMapOvr>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0551B5-1B83-DC4F-A4F2-A766472CC1D6}" type="slidenum">
              <a:rPr lang="en-US" smtClean="0"/>
              <a:pPr>
                <a:defRPr/>
              </a:pPr>
              <a:t>‹#›</a:t>
            </a:fld>
            <a:endParaRPr lang="en-US" dirty="0"/>
          </a:p>
        </p:txBody>
      </p:sp>
    </p:spTree>
    <p:extLst>
      <p:ext uri="{BB962C8B-B14F-4D97-AF65-F5344CB8AC3E}">
        <p14:creationId xmlns:p14="http://schemas.microsoft.com/office/powerpoint/2010/main" val="3724575679"/>
      </p:ext>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E05CC64-E897-7842-AD9F-BC6A527E0544}" type="slidenum">
              <a:rPr lang="en-US" smtClean="0"/>
              <a:pPr>
                <a:defRPr/>
              </a:pPr>
              <a:t>‹#›</a:t>
            </a:fld>
            <a:endParaRPr lang="en-US" dirty="0"/>
          </a:p>
        </p:txBody>
      </p:sp>
    </p:spTree>
    <p:extLst>
      <p:ext uri="{BB962C8B-B14F-4D97-AF65-F5344CB8AC3E}">
        <p14:creationId xmlns:p14="http://schemas.microsoft.com/office/powerpoint/2010/main" val="2634284895"/>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23E45B4-9DA5-C747-9576-7158D3EDE56C}" type="slidenum">
              <a:rPr lang="en-US" smtClean="0"/>
              <a:pPr>
                <a:defRPr/>
              </a:pPr>
              <a:t>‹#›</a:t>
            </a:fld>
            <a:endParaRPr lang="en-US" dirty="0"/>
          </a:p>
        </p:txBody>
      </p:sp>
    </p:spTree>
    <p:extLst>
      <p:ext uri="{BB962C8B-B14F-4D97-AF65-F5344CB8AC3E}">
        <p14:creationId xmlns:p14="http://schemas.microsoft.com/office/powerpoint/2010/main" val="209644130"/>
      </p:ext>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85084A-9126-C048-9E5E-59CDA5614B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605961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08798BF-70EA-6C42-8DE4-76FA05920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159732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0F8B33B-5C34-744D-B42C-14172AE2C79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473500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4F6B634-39E0-9940-BEB5-068ED6E6A1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462036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94E3774-7D3D-0542-B023-752444BB48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226765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51A172D-D410-3748-89B4-933139B0DA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28289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8945796"/>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D7C217F-927C-7141-98AE-6AEB886E7F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21044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5D6C9A-F325-E541-B647-8948E41020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602108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B3542F-3334-E14C-9029-D96CEDD776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491253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6043061-A685-2F40-8438-237532A93D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262943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D138C6-C116-804F-8741-1B61C4D19E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536326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1"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2"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3"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4"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5"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6"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7"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8"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9"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0"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1"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2"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3"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4"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5"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6"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7"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8"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9"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0"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1"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4" name="Rectangle 34"/>
          <p:cNvSpPr>
            <a:spLocks noChangeArrowheads="1"/>
          </p:cNvSpPr>
          <p:nvPr/>
        </p:nvSpPr>
        <p:spPr bwMode="auto">
          <a:xfrm>
            <a:off x="590550" y="2020888"/>
            <a:ext cx="1695450" cy="4227512"/>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5" name="Rectangle 35"/>
          <p:cNvSpPr>
            <a:spLocks noChangeArrowheads="1"/>
          </p:cNvSpPr>
          <p:nvPr/>
        </p:nvSpPr>
        <p:spPr bwMode="auto">
          <a:xfrm>
            <a:off x="3086100" y="4381500"/>
            <a:ext cx="1676400" cy="457200"/>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2000" b="1">
                <a:solidFill>
                  <a:srgbClr val="FFD34A"/>
                </a:solidFill>
                <a:latin typeface="Times" pitchFamily="-110" charset="0"/>
              </a:rPr>
              <a:t> DRESSING</a:t>
            </a:r>
          </a:p>
          <a:p>
            <a:pPr algn="l">
              <a:defRPr/>
            </a:pPr>
            <a:r>
              <a:rPr lang="en-US" sz="2000" b="1">
                <a:solidFill>
                  <a:srgbClr val="FFD34A"/>
                </a:solidFill>
                <a:latin typeface="Times" pitchFamily="-110" charset="0"/>
              </a:rPr>
              <a:t>        THE                                    </a:t>
            </a:r>
          </a:p>
          <a:p>
            <a:pPr algn="l">
              <a:defRPr/>
            </a:pPr>
            <a:r>
              <a:rPr lang="en-US" sz="2000" b="1">
                <a:solidFill>
                  <a:srgbClr val="FFD34A"/>
                </a:solidFill>
                <a:latin typeface="Times" pitchFamily="-110" charset="0"/>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630153287"/>
      </p:ext>
    </p:extLst>
  </p:cSld>
  <p:clrMapOvr>
    <a:masterClrMapping/>
  </p:clrMapOvr>
  <p:transition spd="med">
    <p:fade/>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9502104"/>
      </p:ext>
    </p:extLst>
  </p:cSld>
  <p:clrMapOvr>
    <a:masterClrMapping/>
  </p:clrMapOvr>
  <p:transition spd="med">
    <p:fade/>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98752398"/>
      </p:ext>
    </p:extLst>
  </p:cSld>
  <p:clrMapOvr>
    <a:masterClrMapping/>
  </p:clrMapOvr>
  <p:transition spd="med">
    <p:fade/>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85597682"/>
      </p:ext>
    </p:extLst>
  </p:cSld>
  <p:clrMapOvr>
    <a:masterClrMapping/>
  </p:clrMapOvr>
  <p:transition spd="med">
    <p:fade/>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0281708"/>
      </p:ext>
    </p:extLst>
  </p:cSld>
  <p:clrMapOvr>
    <a:masterClrMapping/>
  </p:clrMapOvr>
  <p:transition spd="med">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B4D791E-285B-594D-A47D-FD6279F7A06E}" type="slidenum">
              <a:rPr lang="en-US"/>
              <a:pPr>
                <a:defRPr/>
              </a:pPr>
              <a:t>‹#›</a:t>
            </a:fld>
            <a:endParaRPr lang="en-US"/>
          </a:p>
        </p:txBody>
      </p:sp>
    </p:spTree>
    <p:extLst>
      <p:ext uri="{BB962C8B-B14F-4D97-AF65-F5344CB8AC3E}">
        <p14:creationId xmlns:p14="http://schemas.microsoft.com/office/powerpoint/2010/main" val="3510835581"/>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5212622"/>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67106591"/>
      </p:ext>
    </p:extLst>
  </p:cSld>
  <p:clrMapOvr>
    <a:masterClrMapping/>
  </p:clrMapOvr>
  <p:transition spd="med">
    <p:fade/>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7465286"/>
      </p:ext>
    </p:extLst>
  </p:cSld>
  <p:clrMapOvr>
    <a:masterClrMapping/>
  </p:clrMapOvr>
  <p:transition spd="med">
    <p:fade/>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61296833"/>
      </p:ext>
    </p:extLst>
  </p:cSld>
  <p:clrMapOvr>
    <a:masterClrMapping/>
  </p:clrMapOvr>
  <p:transition spd="med">
    <p:fade/>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33307392"/>
      </p:ext>
    </p:extLst>
  </p:cSld>
  <p:clrMapOvr>
    <a:masterClrMapping/>
  </p:clrMapOvr>
  <p:transition spd="med">
    <p:fade/>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102789"/>
      </p:ext>
    </p:extLst>
  </p:cSld>
  <p:clrMapOvr>
    <a:masterClrMapping/>
  </p:clrMapOvr>
  <p:transition spd="med">
    <p:fade/>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8258849"/>
      </p:ext>
    </p:extLst>
  </p:cSld>
  <p:clrMapOvr>
    <a:masterClrMapping/>
  </p:clrMapOvr>
  <p:transition spd="med">
    <p:fade/>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6E1F9046-CBAE-124A-B79F-C36B9DCCDB0A}" type="slidenum">
              <a:rPr lang="en-US" smtClean="0"/>
              <a:pPr>
                <a:defRPr/>
              </a:pPr>
              <a:t>‹#›</a:t>
            </a:fld>
            <a:endParaRPr lang="en-US" dirty="0"/>
          </a:p>
        </p:txBody>
      </p:sp>
    </p:spTree>
    <p:extLst>
      <p:ext uri="{BB962C8B-B14F-4D97-AF65-F5344CB8AC3E}">
        <p14:creationId xmlns:p14="http://schemas.microsoft.com/office/powerpoint/2010/main" val="2664559489"/>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45F50D96-D45D-274F-A71F-60BB264FDBF6}" type="slidenum">
              <a:rPr lang="en-US" smtClean="0"/>
              <a:pPr>
                <a:defRPr/>
              </a:pPr>
              <a:t>‹#›</a:t>
            </a:fld>
            <a:endParaRPr lang="en-US" dirty="0"/>
          </a:p>
        </p:txBody>
      </p:sp>
    </p:spTree>
    <p:extLst>
      <p:ext uri="{BB962C8B-B14F-4D97-AF65-F5344CB8AC3E}">
        <p14:creationId xmlns:p14="http://schemas.microsoft.com/office/powerpoint/2010/main" val="2922344723"/>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9218EC4-0D93-4C48-9285-29016603D01D}" type="slidenum">
              <a:rPr lang="en-US" smtClean="0"/>
              <a:pPr>
                <a:defRPr/>
              </a:pPr>
              <a:t>‹#›</a:t>
            </a:fld>
            <a:endParaRPr lang="en-US" dirty="0"/>
          </a:p>
        </p:txBody>
      </p:sp>
    </p:spTree>
    <p:extLst>
      <p:ext uri="{BB962C8B-B14F-4D97-AF65-F5344CB8AC3E}">
        <p14:creationId xmlns:p14="http://schemas.microsoft.com/office/powerpoint/2010/main" val="335957277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CA56BD0-F032-5443-82C9-023E2E71F99A}" type="slidenum">
              <a:rPr lang="en-US" smtClean="0"/>
              <a:pPr>
                <a:defRPr/>
              </a:pPr>
              <a:t>‹#›</a:t>
            </a:fld>
            <a:endParaRPr lang="en-US" dirty="0"/>
          </a:p>
        </p:txBody>
      </p:sp>
    </p:spTree>
    <p:extLst>
      <p:ext uri="{BB962C8B-B14F-4D97-AF65-F5344CB8AC3E}">
        <p14:creationId xmlns:p14="http://schemas.microsoft.com/office/powerpoint/2010/main" val="144916334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1279175"/>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9031A93-7400-1441-BA19-0C73E5E5AFE0}" type="slidenum">
              <a:rPr lang="en-US" smtClean="0"/>
              <a:pPr>
                <a:defRPr/>
              </a:pPr>
              <a:t>‹#›</a:t>
            </a:fld>
            <a:endParaRPr lang="en-US" dirty="0"/>
          </a:p>
        </p:txBody>
      </p:sp>
    </p:spTree>
    <p:extLst>
      <p:ext uri="{BB962C8B-B14F-4D97-AF65-F5344CB8AC3E}">
        <p14:creationId xmlns:p14="http://schemas.microsoft.com/office/powerpoint/2010/main" val="168470136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ABB84D7-F75F-3A4B-9FCD-BA1F45DF2728}" type="slidenum">
              <a:rPr lang="en-US" smtClean="0"/>
              <a:pPr>
                <a:defRPr/>
              </a:pPr>
              <a:t>‹#›</a:t>
            </a:fld>
            <a:endParaRPr lang="en-US" dirty="0"/>
          </a:p>
        </p:txBody>
      </p:sp>
    </p:spTree>
    <p:extLst>
      <p:ext uri="{BB962C8B-B14F-4D97-AF65-F5344CB8AC3E}">
        <p14:creationId xmlns:p14="http://schemas.microsoft.com/office/powerpoint/2010/main" val="80862725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4399D1BF-2E70-CC47-A4BE-EAC67858B7F8}" type="slidenum">
              <a:rPr lang="en-US" smtClean="0"/>
              <a:pPr>
                <a:defRPr/>
              </a:pPr>
              <a:t>‹#›</a:t>
            </a:fld>
            <a:endParaRPr lang="en-US" dirty="0"/>
          </a:p>
        </p:txBody>
      </p:sp>
    </p:spTree>
    <p:extLst>
      <p:ext uri="{BB962C8B-B14F-4D97-AF65-F5344CB8AC3E}">
        <p14:creationId xmlns:p14="http://schemas.microsoft.com/office/powerpoint/2010/main" val="358446223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D8C8140-A513-C944-A977-81F629041E6E}" type="slidenum">
              <a:rPr lang="en-US" smtClean="0"/>
              <a:pPr>
                <a:defRPr/>
              </a:pPr>
              <a:t>‹#›</a:t>
            </a:fld>
            <a:endParaRPr lang="en-US" dirty="0"/>
          </a:p>
        </p:txBody>
      </p:sp>
    </p:spTree>
    <p:extLst>
      <p:ext uri="{BB962C8B-B14F-4D97-AF65-F5344CB8AC3E}">
        <p14:creationId xmlns:p14="http://schemas.microsoft.com/office/powerpoint/2010/main" val="243964326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C54CD57C-A9CF-1F48-B67D-A42872574A08}" type="slidenum">
              <a:rPr lang="en-US" smtClean="0"/>
              <a:pPr>
                <a:defRPr/>
              </a:pPr>
              <a:t>‹#›</a:t>
            </a:fld>
            <a:endParaRPr lang="en-US" dirty="0"/>
          </a:p>
        </p:txBody>
      </p:sp>
    </p:spTree>
    <p:extLst>
      <p:ext uri="{BB962C8B-B14F-4D97-AF65-F5344CB8AC3E}">
        <p14:creationId xmlns:p14="http://schemas.microsoft.com/office/powerpoint/2010/main" val="298391632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09958B7-F678-9843-907F-6414F74F733F}" type="slidenum">
              <a:rPr lang="en-US" smtClean="0"/>
              <a:pPr>
                <a:defRPr/>
              </a:pPr>
              <a:t>‹#›</a:t>
            </a:fld>
            <a:endParaRPr lang="en-US" dirty="0"/>
          </a:p>
        </p:txBody>
      </p:sp>
    </p:spTree>
    <p:extLst>
      <p:ext uri="{BB962C8B-B14F-4D97-AF65-F5344CB8AC3E}">
        <p14:creationId xmlns:p14="http://schemas.microsoft.com/office/powerpoint/2010/main" val="243453014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60B9033-E0B2-294F-9808-757FABE72D97}" type="slidenum">
              <a:rPr lang="en-US" smtClean="0"/>
              <a:pPr>
                <a:defRPr/>
              </a:pPr>
              <a:t>‹#›</a:t>
            </a:fld>
            <a:endParaRPr lang="en-US" dirty="0"/>
          </a:p>
        </p:txBody>
      </p:sp>
    </p:spTree>
    <p:extLst>
      <p:ext uri="{BB962C8B-B14F-4D97-AF65-F5344CB8AC3E}">
        <p14:creationId xmlns:p14="http://schemas.microsoft.com/office/powerpoint/2010/main" val="372327851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AF55EFFE-3236-AE48-B74B-D48E0788F9D2}" type="slidenum">
              <a:rPr lang="en-US" smtClean="0"/>
              <a:pPr>
                <a:defRPr/>
              </a:pPr>
              <a:t>‹#›</a:t>
            </a:fld>
            <a:endParaRPr lang="en-US" dirty="0"/>
          </a:p>
        </p:txBody>
      </p:sp>
    </p:spTree>
    <p:extLst>
      <p:ext uri="{BB962C8B-B14F-4D97-AF65-F5344CB8AC3E}">
        <p14:creationId xmlns:p14="http://schemas.microsoft.com/office/powerpoint/2010/main" val="234384437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F243245-6523-E04F-B7AC-B5B6B2EAFEF7}" type="slidenum">
              <a:rPr lang="en-US" smtClean="0"/>
              <a:pPr>
                <a:defRPr/>
              </a:pPr>
              <a:t>‹#›</a:t>
            </a:fld>
            <a:endParaRPr lang="en-US" dirty="0"/>
          </a:p>
        </p:txBody>
      </p:sp>
    </p:spTree>
    <p:extLst>
      <p:ext uri="{BB962C8B-B14F-4D97-AF65-F5344CB8AC3E}">
        <p14:creationId xmlns:p14="http://schemas.microsoft.com/office/powerpoint/2010/main" val="11367797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BAF9F38-5833-9840-A609-D1E998F7941B}" type="slidenum">
              <a:rPr lang="en-US" altLang="zh-TW"/>
              <a:pPr>
                <a:defRPr/>
              </a:pPr>
              <a:t>‹#›</a:t>
            </a:fld>
            <a:endParaRPr lang="en-US" altLang="zh-TW"/>
          </a:p>
        </p:txBody>
      </p:sp>
    </p:spTree>
    <p:extLst>
      <p:ext uri="{BB962C8B-B14F-4D97-AF65-F5344CB8AC3E}">
        <p14:creationId xmlns:p14="http://schemas.microsoft.com/office/powerpoint/2010/main" val="2090834582"/>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1155866"/>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74C5B019-8EA6-2C4F-B3B9-F27BDE136277}" type="slidenum">
              <a:rPr lang="en-US" altLang="zh-TW"/>
              <a:pPr>
                <a:defRPr/>
              </a:pPr>
              <a:t>‹#›</a:t>
            </a:fld>
            <a:endParaRPr lang="en-US" altLang="zh-TW"/>
          </a:p>
        </p:txBody>
      </p:sp>
    </p:spTree>
    <p:extLst>
      <p:ext uri="{BB962C8B-B14F-4D97-AF65-F5344CB8AC3E}">
        <p14:creationId xmlns:p14="http://schemas.microsoft.com/office/powerpoint/2010/main" val="2932355256"/>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524039F8-9DDC-9A48-B4E4-14CBC9141B3D}" type="slidenum">
              <a:rPr lang="en-US" altLang="zh-TW"/>
              <a:pPr>
                <a:defRPr/>
              </a:pPr>
              <a:t>‹#›</a:t>
            </a:fld>
            <a:endParaRPr lang="en-US" altLang="zh-TW"/>
          </a:p>
        </p:txBody>
      </p:sp>
    </p:spTree>
    <p:extLst>
      <p:ext uri="{BB962C8B-B14F-4D97-AF65-F5344CB8AC3E}">
        <p14:creationId xmlns:p14="http://schemas.microsoft.com/office/powerpoint/2010/main" val="102968889"/>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E0C039B-4BD4-F54A-A128-B04075423D54}" type="slidenum">
              <a:rPr lang="en-US" altLang="zh-TW"/>
              <a:pPr>
                <a:defRPr/>
              </a:pPr>
              <a:t>‹#›</a:t>
            </a:fld>
            <a:endParaRPr lang="en-US" altLang="zh-TW"/>
          </a:p>
        </p:txBody>
      </p:sp>
    </p:spTree>
    <p:extLst>
      <p:ext uri="{BB962C8B-B14F-4D97-AF65-F5344CB8AC3E}">
        <p14:creationId xmlns:p14="http://schemas.microsoft.com/office/powerpoint/2010/main" val="2180185039"/>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AEF56D3C-8936-1848-B1A2-79CC21C883E1}" type="slidenum">
              <a:rPr lang="en-US" altLang="zh-TW"/>
              <a:pPr>
                <a:defRPr/>
              </a:pPr>
              <a:t>‹#›</a:t>
            </a:fld>
            <a:endParaRPr lang="en-US" altLang="zh-TW"/>
          </a:p>
        </p:txBody>
      </p:sp>
    </p:spTree>
    <p:extLst>
      <p:ext uri="{BB962C8B-B14F-4D97-AF65-F5344CB8AC3E}">
        <p14:creationId xmlns:p14="http://schemas.microsoft.com/office/powerpoint/2010/main" val="3397207517"/>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B30B7BF9-D4C0-D149-BD18-454F0C7A0A59}" type="slidenum">
              <a:rPr lang="en-US" altLang="zh-TW"/>
              <a:pPr>
                <a:defRPr/>
              </a:pPr>
              <a:t>‹#›</a:t>
            </a:fld>
            <a:endParaRPr lang="en-US" altLang="zh-TW"/>
          </a:p>
        </p:txBody>
      </p:sp>
    </p:spTree>
    <p:extLst>
      <p:ext uri="{BB962C8B-B14F-4D97-AF65-F5344CB8AC3E}">
        <p14:creationId xmlns:p14="http://schemas.microsoft.com/office/powerpoint/2010/main" val="2374185703"/>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8E3662BB-7A72-3A4F-98A8-CF4AB203EC59}" type="slidenum">
              <a:rPr lang="en-US" altLang="zh-TW"/>
              <a:pPr>
                <a:defRPr/>
              </a:pPr>
              <a:t>‹#›</a:t>
            </a:fld>
            <a:endParaRPr lang="en-US" altLang="zh-TW"/>
          </a:p>
        </p:txBody>
      </p:sp>
    </p:spTree>
    <p:extLst>
      <p:ext uri="{BB962C8B-B14F-4D97-AF65-F5344CB8AC3E}">
        <p14:creationId xmlns:p14="http://schemas.microsoft.com/office/powerpoint/2010/main" val="3958972979"/>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08F1E18-F88B-1840-850F-9C4A6E8A6526}" type="slidenum">
              <a:rPr lang="en-US" altLang="zh-TW"/>
              <a:pPr>
                <a:defRPr/>
              </a:pPr>
              <a:t>‹#›</a:t>
            </a:fld>
            <a:endParaRPr lang="en-US" altLang="zh-TW"/>
          </a:p>
        </p:txBody>
      </p:sp>
    </p:spTree>
    <p:extLst>
      <p:ext uri="{BB962C8B-B14F-4D97-AF65-F5344CB8AC3E}">
        <p14:creationId xmlns:p14="http://schemas.microsoft.com/office/powerpoint/2010/main" val="2208977793"/>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A6DDB79-19B3-1E47-B593-5B227EDA92E3}" type="slidenum">
              <a:rPr lang="en-US" altLang="zh-TW"/>
              <a:pPr>
                <a:defRPr/>
              </a:pPr>
              <a:t>‹#›</a:t>
            </a:fld>
            <a:endParaRPr lang="en-US" altLang="zh-TW"/>
          </a:p>
        </p:txBody>
      </p:sp>
    </p:spTree>
    <p:extLst>
      <p:ext uri="{BB962C8B-B14F-4D97-AF65-F5344CB8AC3E}">
        <p14:creationId xmlns:p14="http://schemas.microsoft.com/office/powerpoint/2010/main" val="1384370606"/>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B4D9908-CC89-5B4D-A30C-48752A9051F6}" type="slidenum">
              <a:rPr lang="en-US" altLang="zh-TW"/>
              <a:pPr>
                <a:defRPr/>
              </a:pPr>
              <a:t>‹#›</a:t>
            </a:fld>
            <a:endParaRPr lang="en-US" altLang="zh-TW"/>
          </a:p>
        </p:txBody>
      </p:sp>
    </p:spTree>
    <p:extLst>
      <p:ext uri="{BB962C8B-B14F-4D97-AF65-F5344CB8AC3E}">
        <p14:creationId xmlns:p14="http://schemas.microsoft.com/office/powerpoint/2010/main" val="3938758404"/>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D2F3C7A-EE17-7B4B-8987-7B110A5D8887}" type="slidenum">
              <a:rPr lang="en-US" altLang="zh-TW"/>
              <a:pPr>
                <a:defRPr/>
              </a:pPr>
              <a:t>‹#›</a:t>
            </a:fld>
            <a:endParaRPr lang="en-US" altLang="zh-TW"/>
          </a:p>
        </p:txBody>
      </p:sp>
    </p:spTree>
    <p:extLst>
      <p:ext uri="{BB962C8B-B14F-4D97-AF65-F5344CB8AC3E}">
        <p14:creationId xmlns:p14="http://schemas.microsoft.com/office/powerpoint/2010/main" val="3982614991"/>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7797514"/>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D020ED-1621-8043-A81B-450E32126D73}" type="slidenum">
              <a:rPr lang="en-US" altLang="zh-TW" smtClean="0"/>
              <a:pPr>
                <a:defRPr/>
              </a:pPr>
              <a:t>‹#›</a:t>
            </a:fld>
            <a:endParaRPr lang="en-US" altLang="zh-TW" dirty="0"/>
          </a:p>
        </p:txBody>
      </p:sp>
    </p:spTree>
    <p:extLst>
      <p:ext uri="{BB962C8B-B14F-4D97-AF65-F5344CB8AC3E}">
        <p14:creationId xmlns:p14="http://schemas.microsoft.com/office/powerpoint/2010/main" val="1230132746"/>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B694E1-38B1-C84E-AC57-787291F592D3}" type="slidenum">
              <a:rPr lang="en-US" altLang="zh-TW" smtClean="0"/>
              <a:pPr>
                <a:defRPr/>
              </a:pPr>
              <a:t>‹#›</a:t>
            </a:fld>
            <a:endParaRPr lang="en-US" altLang="zh-TW" dirty="0"/>
          </a:p>
        </p:txBody>
      </p:sp>
    </p:spTree>
    <p:extLst>
      <p:ext uri="{BB962C8B-B14F-4D97-AF65-F5344CB8AC3E}">
        <p14:creationId xmlns:p14="http://schemas.microsoft.com/office/powerpoint/2010/main" val="3179224136"/>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7C64F6C0-CCCD-4B31-9F0C-D96885F3D5DB}" type="slidenum">
              <a:rPr lang="en-GB"/>
              <a:pPr>
                <a:defRPr/>
              </a:pPr>
              <a:t>‹#›</a:t>
            </a:fld>
            <a:endParaRPr lang="en-GB"/>
          </a:p>
        </p:txBody>
      </p:sp>
    </p:spTree>
    <p:extLst>
      <p:ext uri="{BB962C8B-B14F-4D97-AF65-F5344CB8AC3E}">
        <p14:creationId xmlns:p14="http://schemas.microsoft.com/office/powerpoint/2010/main" val="25412532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8CB3ED6C-0EB5-4227-99AB-89321010DC4E}" type="slidenum">
              <a:rPr lang="en-GB"/>
              <a:pPr>
                <a:defRPr/>
              </a:pPr>
              <a:t>‹#›</a:t>
            </a:fld>
            <a:endParaRPr lang="en-GB"/>
          </a:p>
        </p:txBody>
      </p:sp>
    </p:spTree>
    <p:extLst>
      <p:ext uri="{BB962C8B-B14F-4D97-AF65-F5344CB8AC3E}">
        <p14:creationId xmlns:p14="http://schemas.microsoft.com/office/powerpoint/2010/main" val="274445566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BC7E71D2-A18B-426E-8695-90A4FD923474}" type="slidenum">
              <a:rPr lang="en-GB"/>
              <a:pPr>
                <a:defRPr/>
              </a:pPr>
              <a:t>‹#›</a:t>
            </a:fld>
            <a:endParaRPr lang="en-GB"/>
          </a:p>
        </p:txBody>
      </p:sp>
    </p:spTree>
    <p:extLst>
      <p:ext uri="{BB962C8B-B14F-4D97-AF65-F5344CB8AC3E}">
        <p14:creationId xmlns:p14="http://schemas.microsoft.com/office/powerpoint/2010/main" val="90708200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F3E21B54-97C3-43C4-ACBB-C4FECB9AAE30}" type="slidenum">
              <a:rPr lang="en-GB"/>
              <a:pPr>
                <a:defRPr/>
              </a:pPr>
              <a:t>‹#›</a:t>
            </a:fld>
            <a:endParaRPr lang="en-GB"/>
          </a:p>
        </p:txBody>
      </p:sp>
    </p:spTree>
    <p:extLst>
      <p:ext uri="{BB962C8B-B14F-4D97-AF65-F5344CB8AC3E}">
        <p14:creationId xmlns:p14="http://schemas.microsoft.com/office/powerpoint/2010/main" val="142692053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38DB4E3A-C38F-48FD-9AD7-BA86E1473F1E}" type="slidenum">
              <a:rPr lang="en-GB"/>
              <a:pPr>
                <a:defRPr/>
              </a:pPr>
              <a:t>‹#›</a:t>
            </a:fld>
            <a:endParaRPr lang="en-GB"/>
          </a:p>
        </p:txBody>
      </p:sp>
    </p:spTree>
    <p:extLst>
      <p:ext uri="{BB962C8B-B14F-4D97-AF65-F5344CB8AC3E}">
        <p14:creationId xmlns:p14="http://schemas.microsoft.com/office/powerpoint/2010/main" val="75727979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7A675B88-EA80-4273-B528-04A3043F219B}" type="slidenum">
              <a:rPr lang="en-GB"/>
              <a:pPr>
                <a:defRPr/>
              </a:pPr>
              <a:t>‹#›</a:t>
            </a:fld>
            <a:endParaRPr lang="en-GB"/>
          </a:p>
        </p:txBody>
      </p:sp>
    </p:spTree>
    <p:extLst>
      <p:ext uri="{BB962C8B-B14F-4D97-AF65-F5344CB8AC3E}">
        <p14:creationId xmlns:p14="http://schemas.microsoft.com/office/powerpoint/2010/main" val="83379157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C426B45B-2F8D-4543-8832-A811D8AF497D}" type="slidenum">
              <a:rPr lang="en-GB"/>
              <a:pPr>
                <a:defRPr/>
              </a:pPr>
              <a:t>‹#›</a:t>
            </a:fld>
            <a:endParaRPr lang="en-GB"/>
          </a:p>
        </p:txBody>
      </p:sp>
    </p:spTree>
    <p:extLst>
      <p:ext uri="{BB962C8B-B14F-4D97-AF65-F5344CB8AC3E}">
        <p14:creationId xmlns:p14="http://schemas.microsoft.com/office/powerpoint/2010/main" val="131434703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B940E54-C5D8-4624-8CC1-D73B9F63D27D}" type="slidenum">
              <a:rPr lang="en-GB"/>
              <a:pPr>
                <a:defRPr/>
              </a:pPr>
              <a:t>‹#›</a:t>
            </a:fld>
            <a:endParaRPr lang="en-GB"/>
          </a:p>
        </p:txBody>
      </p:sp>
    </p:spTree>
    <p:extLst>
      <p:ext uri="{BB962C8B-B14F-4D97-AF65-F5344CB8AC3E}">
        <p14:creationId xmlns:p14="http://schemas.microsoft.com/office/powerpoint/2010/main" val="21033623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5313569"/>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DC0733C0-DCA5-47EB-A203-B1CA82A57DC3}" type="slidenum">
              <a:rPr lang="en-GB"/>
              <a:pPr>
                <a:defRPr/>
              </a:pPr>
              <a:t>‹#›</a:t>
            </a:fld>
            <a:endParaRPr lang="en-GB"/>
          </a:p>
        </p:txBody>
      </p:sp>
    </p:spTree>
    <p:extLst>
      <p:ext uri="{BB962C8B-B14F-4D97-AF65-F5344CB8AC3E}">
        <p14:creationId xmlns:p14="http://schemas.microsoft.com/office/powerpoint/2010/main" val="1011390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3D9DB9D4-CE6E-4F7A-A8F1-581148F5ADF5}" type="slidenum">
              <a:rPr lang="en-GB"/>
              <a:pPr>
                <a:defRPr/>
              </a:pPr>
              <a:t>‹#›</a:t>
            </a:fld>
            <a:endParaRPr lang="en-GB"/>
          </a:p>
        </p:txBody>
      </p:sp>
    </p:spTree>
    <p:extLst>
      <p:ext uri="{BB962C8B-B14F-4D97-AF65-F5344CB8AC3E}">
        <p14:creationId xmlns:p14="http://schemas.microsoft.com/office/powerpoint/2010/main" val="178742140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63550"/>
            <a:ext cx="1941513" cy="563086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463550"/>
            <a:ext cx="5676900" cy="563086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21FE09AF-F475-445D-9E39-1276E6EF62FA}" type="slidenum">
              <a:rPr lang="en-GB"/>
              <a:pPr>
                <a:defRPr/>
              </a:pPr>
              <a:t>‹#›</a:t>
            </a:fld>
            <a:endParaRPr lang="en-GB"/>
          </a:p>
        </p:txBody>
      </p:sp>
    </p:spTree>
    <p:extLst>
      <p:ext uri="{BB962C8B-B14F-4D97-AF65-F5344CB8AC3E}">
        <p14:creationId xmlns:p14="http://schemas.microsoft.com/office/powerpoint/2010/main" val="354821884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b="1" i="0">
                <a:effectLst>
                  <a:outerShdw blurRad="38100" dist="38100" dir="2700000" algn="tl">
                    <a:srgbClr val="DDDDDD"/>
                  </a:outerShdw>
                </a:effectLst>
                <a:latin typeface="Arial" panose="020B0604020202020204" pitchFamily="34" charset="0"/>
                <a:ea typeface="ＭＳ Ｐゴシック"/>
              </a:defRPr>
            </a:lvl1pPr>
          </a:lstStyle>
          <a:p>
            <a:pPr>
              <a:defRPr/>
            </a:pPr>
            <a:fld id="{52A6CFD5-7DD4-4761-BC50-57D808DDA650}" type="slidenum">
              <a:rPr lang="en-GB" smtClean="0"/>
              <a:pPr>
                <a:defRPr/>
              </a:pPr>
              <a:t>‹#›</a:t>
            </a:fld>
            <a:endParaRPr lang="en-GB" dirty="0"/>
          </a:p>
        </p:txBody>
      </p:sp>
    </p:spTree>
    <p:extLst>
      <p:ext uri="{BB962C8B-B14F-4D97-AF65-F5344CB8AC3E}">
        <p14:creationId xmlns:p14="http://schemas.microsoft.com/office/powerpoint/2010/main" val="326235874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9AB1491-20D2-4D4A-8D9D-CB1098DCA28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8857690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sz="240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sz="240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sz="2400">
                <a:solidFill>
                  <a:srgbClr val="EAEAEA"/>
                </a:solidFill>
                <a:latin typeface="Times New Roman"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9A14E27E-6235-7A4B-A1A8-1D574106C1E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0983010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60AC5BC-5E63-E54E-BBD7-3C20DE55FFB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7011392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D1F172B7-6EC2-B148-8972-E5EBFEB0A3D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26840435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ACBF059-2637-1241-B23C-24E3BF10F7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9114553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150CF311-AE43-9B43-86F5-8A7EC4BD956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4492071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8268906"/>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53472329-0A71-5D47-96EB-030773F72C8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112248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CDE3E5A-0A54-4C44-8DE6-51FE32BBE00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6337154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B01E7997-A382-944E-B2AB-E0FF8DDF1D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8120383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5193BEA-5F57-AF46-96FA-A12BEEFCCF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7732757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5E37FA4B-C7DE-A84C-8FB7-4D8FE976755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2652408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8BED93A-0FA7-9949-844E-CDCFADDD378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6466056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2F741D8-2FD5-E345-9D67-88D6A6329D0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749755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53283767"/>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6957574"/>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770062547"/>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8624919"/>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29213"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04106096"/>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84812903"/>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944196003"/>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9501852"/>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1740434564"/>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678368045"/>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62406181"/>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99167310"/>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650152798"/>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355680221"/>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6314112"/>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3008243513"/>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1974097062"/>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4170214775"/>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481118439"/>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3258276985"/>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634177367"/>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387922245"/>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2943532916"/>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1985063528"/>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pPr>
                <a:defRPr/>
              </a:pPr>
              <a:t>‹#›</a:t>
            </a:fld>
            <a:endParaRPr lang="en-US"/>
          </a:p>
        </p:txBody>
      </p:sp>
    </p:spTree>
    <p:extLst>
      <p:ext uri="{BB962C8B-B14F-4D97-AF65-F5344CB8AC3E}">
        <p14:creationId xmlns:p14="http://schemas.microsoft.com/office/powerpoint/2010/main" val="154915329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6692824"/>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pPr>
                <a:defRPr/>
              </a:pPr>
              <a:t>‹#›</a:t>
            </a:fld>
            <a:endParaRPr lang="en-US"/>
          </a:p>
        </p:txBody>
      </p:sp>
    </p:spTree>
    <p:extLst>
      <p:ext uri="{BB962C8B-B14F-4D97-AF65-F5344CB8AC3E}">
        <p14:creationId xmlns:p14="http://schemas.microsoft.com/office/powerpoint/2010/main" val="39657539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pPr>
                <a:defRPr/>
              </a:pPr>
              <a:t>‹#›</a:t>
            </a:fld>
            <a:endParaRPr lang="en-US"/>
          </a:p>
        </p:txBody>
      </p:sp>
    </p:spTree>
    <p:extLst>
      <p:ext uri="{BB962C8B-B14F-4D97-AF65-F5344CB8AC3E}">
        <p14:creationId xmlns:p14="http://schemas.microsoft.com/office/powerpoint/2010/main" val="537019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pPr>
                <a:defRPr/>
              </a:pPr>
              <a:t>‹#›</a:t>
            </a:fld>
            <a:endParaRPr lang="en-US"/>
          </a:p>
        </p:txBody>
      </p:sp>
    </p:spTree>
    <p:extLst>
      <p:ext uri="{BB962C8B-B14F-4D97-AF65-F5344CB8AC3E}">
        <p14:creationId xmlns:p14="http://schemas.microsoft.com/office/powerpoint/2010/main" val="2277949170"/>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pPr>
                <a:defRPr/>
              </a:pPr>
              <a:t>‹#›</a:t>
            </a:fld>
            <a:endParaRPr lang="en-US"/>
          </a:p>
        </p:txBody>
      </p:sp>
    </p:spTree>
    <p:extLst>
      <p:ext uri="{BB962C8B-B14F-4D97-AF65-F5344CB8AC3E}">
        <p14:creationId xmlns:p14="http://schemas.microsoft.com/office/powerpoint/2010/main" val="32285355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pPr>
                <a:defRPr/>
              </a:pPr>
              <a:t>‹#›</a:t>
            </a:fld>
            <a:endParaRPr lang="en-US"/>
          </a:p>
        </p:txBody>
      </p:sp>
    </p:spTree>
    <p:extLst>
      <p:ext uri="{BB962C8B-B14F-4D97-AF65-F5344CB8AC3E}">
        <p14:creationId xmlns:p14="http://schemas.microsoft.com/office/powerpoint/2010/main" val="162986330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pPr>
                <a:defRPr/>
              </a:pPr>
              <a:t>‹#›</a:t>
            </a:fld>
            <a:endParaRPr lang="en-US"/>
          </a:p>
        </p:txBody>
      </p:sp>
    </p:spTree>
    <p:extLst>
      <p:ext uri="{BB962C8B-B14F-4D97-AF65-F5344CB8AC3E}">
        <p14:creationId xmlns:p14="http://schemas.microsoft.com/office/powerpoint/2010/main" val="117431902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pPr>
                <a:defRPr/>
              </a:pPr>
              <a:t>‹#›</a:t>
            </a:fld>
            <a:endParaRPr lang="en-US"/>
          </a:p>
        </p:txBody>
      </p:sp>
    </p:spTree>
    <p:extLst>
      <p:ext uri="{BB962C8B-B14F-4D97-AF65-F5344CB8AC3E}">
        <p14:creationId xmlns:p14="http://schemas.microsoft.com/office/powerpoint/2010/main" val="249331108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pPr>
                <a:defRPr/>
              </a:pPr>
              <a:t>‹#›</a:t>
            </a:fld>
            <a:endParaRPr lang="en-US"/>
          </a:p>
        </p:txBody>
      </p:sp>
    </p:spTree>
    <p:extLst>
      <p:ext uri="{BB962C8B-B14F-4D97-AF65-F5344CB8AC3E}">
        <p14:creationId xmlns:p14="http://schemas.microsoft.com/office/powerpoint/2010/main" val="395932259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pPr>
                <a:defRPr/>
              </a:pPr>
              <a:t>‹#›</a:t>
            </a:fld>
            <a:endParaRPr lang="en-US"/>
          </a:p>
        </p:txBody>
      </p:sp>
    </p:spTree>
    <p:extLst>
      <p:ext uri="{BB962C8B-B14F-4D97-AF65-F5344CB8AC3E}">
        <p14:creationId xmlns:p14="http://schemas.microsoft.com/office/powerpoint/2010/main" val="156967526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pPr>
                <a:defRPr/>
              </a:pPr>
              <a:t>‹#›</a:t>
            </a:fld>
            <a:endParaRPr lang="en-US"/>
          </a:p>
        </p:txBody>
      </p:sp>
    </p:spTree>
    <p:extLst>
      <p:ext uri="{BB962C8B-B14F-4D97-AF65-F5344CB8AC3E}">
        <p14:creationId xmlns:p14="http://schemas.microsoft.com/office/powerpoint/2010/main" val="22989570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70855"/>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499238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625814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03634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378706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432491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972722"/>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489923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907562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879248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834630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6640FD8-F64B-BD48-88F1-C54A5DD161EE}" type="slidenum">
              <a:rPr lang="en-US"/>
              <a:pPr>
                <a:defRPr/>
              </a:pPr>
              <a:t>‹#›</a:t>
            </a:fld>
            <a:endParaRPr lang="en-US"/>
          </a:p>
        </p:txBody>
      </p:sp>
    </p:spTree>
    <p:extLst>
      <p:ext uri="{BB962C8B-B14F-4D97-AF65-F5344CB8AC3E}">
        <p14:creationId xmlns:p14="http://schemas.microsoft.com/office/powerpoint/2010/main" val="503497295"/>
      </p:ext>
    </p:extLst>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B19EAEF-2DB3-214D-BDA3-4D3D165D004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3464967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584371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381562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06080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BD6A1DF-770F-473D-970E-9986BE9A6D86}" type="slidenum">
              <a:rPr lang="en-GB"/>
              <a:pPr>
                <a:defRPr/>
              </a:pPr>
              <a:t>‹#›</a:t>
            </a:fld>
            <a:endParaRPr lang="en-GB"/>
          </a:p>
        </p:txBody>
      </p:sp>
    </p:spTree>
    <p:extLst>
      <p:ext uri="{BB962C8B-B14F-4D97-AF65-F5344CB8AC3E}">
        <p14:creationId xmlns:p14="http://schemas.microsoft.com/office/powerpoint/2010/main" val="67230347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CACB84B0-55DC-4F3E-B6A2-6A79170344A8}" type="slidenum">
              <a:rPr lang="en-GB"/>
              <a:pPr>
                <a:defRPr/>
              </a:pPr>
              <a:t>‹#›</a:t>
            </a:fld>
            <a:endParaRPr lang="en-GB"/>
          </a:p>
        </p:txBody>
      </p:sp>
    </p:spTree>
    <p:extLst>
      <p:ext uri="{BB962C8B-B14F-4D97-AF65-F5344CB8AC3E}">
        <p14:creationId xmlns:p14="http://schemas.microsoft.com/office/powerpoint/2010/main" val="3028745593"/>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2CFF074F-28D0-454D-A628-9F5CF0BAFBFD}" type="slidenum">
              <a:rPr lang="en-GB"/>
              <a:pPr>
                <a:defRPr/>
              </a:pPr>
              <a:t>‹#›</a:t>
            </a:fld>
            <a:endParaRPr lang="en-GB"/>
          </a:p>
        </p:txBody>
      </p:sp>
    </p:spTree>
    <p:extLst>
      <p:ext uri="{BB962C8B-B14F-4D97-AF65-F5344CB8AC3E}">
        <p14:creationId xmlns:p14="http://schemas.microsoft.com/office/powerpoint/2010/main" val="114207854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BA7EB160-183A-46AD-9329-984C97F8B2D1}" type="slidenum">
              <a:rPr lang="en-GB"/>
              <a:pPr>
                <a:defRPr/>
              </a:pPr>
              <a:t>‹#›</a:t>
            </a:fld>
            <a:endParaRPr lang="en-GB"/>
          </a:p>
        </p:txBody>
      </p:sp>
    </p:spTree>
    <p:extLst>
      <p:ext uri="{BB962C8B-B14F-4D97-AF65-F5344CB8AC3E}">
        <p14:creationId xmlns:p14="http://schemas.microsoft.com/office/powerpoint/2010/main" val="2724183294"/>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905AB801-EBC0-461D-BD09-107159641779}" type="slidenum">
              <a:rPr lang="en-GB"/>
              <a:pPr>
                <a:defRPr/>
              </a:pPr>
              <a:t>‹#›</a:t>
            </a:fld>
            <a:endParaRPr lang="en-GB"/>
          </a:p>
        </p:txBody>
      </p:sp>
    </p:spTree>
    <p:extLst>
      <p:ext uri="{BB962C8B-B14F-4D97-AF65-F5344CB8AC3E}">
        <p14:creationId xmlns:p14="http://schemas.microsoft.com/office/powerpoint/2010/main" val="173304955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FF3680F5-4BDB-4042-A7B2-475DDFEB59C3}" type="slidenum">
              <a:rPr lang="en-GB"/>
              <a:pPr>
                <a:defRPr/>
              </a:pPr>
              <a:t>‹#›</a:t>
            </a:fld>
            <a:endParaRPr lang="en-GB"/>
          </a:p>
        </p:txBody>
      </p:sp>
    </p:spTree>
    <p:extLst>
      <p:ext uri="{BB962C8B-B14F-4D97-AF65-F5344CB8AC3E}">
        <p14:creationId xmlns:p14="http://schemas.microsoft.com/office/powerpoint/2010/main" val="277088835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36FBB3B4-4251-4876-82FC-16C52E3274B7}" type="slidenum">
              <a:rPr lang="en-GB"/>
              <a:pPr>
                <a:defRPr/>
              </a:pPr>
              <a:t>‹#›</a:t>
            </a:fld>
            <a:endParaRPr lang="en-GB"/>
          </a:p>
        </p:txBody>
      </p:sp>
    </p:spTree>
    <p:extLst>
      <p:ext uri="{BB962C8B-B14F-4D97-AF65-F5344CB8AC3E}">
        <p14:creationId xmlns:p14="http://schemas.microsoft.com/office/powerpoint/2010/main" val="26664948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58BC8B4-7BC6-6749-8D38-E2F7FBBD44F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59965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FA1C9633-4DBA-41D1-BBEA-341ACFCC54A2}" type="slidenum">
              <a:rPr lang="en-GB"/>
              <a:pPr>
                <a:defRPr/>
              </a:pPr>
              <a:t>‹#›</a:t>
            </a:fld>
            <a:endParaRPr lang="en-GB"/>
          </a:p>
        </p:txBody>
      </p:sp>
    </p:spTree>
    <p:extLst>
      <p:ext uri="{BB962C8B-B14F-4D97-AF65-F5344CB8AC3E}">
        <p14:creationId xmlns:p14="http://schemas.microsoft.com/office/powerpoint/2010/main" val="26523702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B25AD8F-4150-40EC-9259-A0080A2AAAFA}" type="slidenum">
              <a:rPr lang="en-GB"/>
              <a:pPr>
                <a:defRPr/>
              </a:pPr>
              <a:t>‹#›</a:t>
            </a:fld>
            <a:endParaRPr lang="en-GB"/>
          </a:p>
        </p:txBody>
      </p:sp>
    </p:spTree>
    <p:extLst>
      <p:ext uri="{BB962C8B-B14F-4D97-AF65-F5344CB8AC3E}">
        <p14:creationId xmlns:p14="http://schemas.microsoft.com/office/powerpoint/2010/main" val="413718904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C663FF96-1C93-41DB-96E7-C65FFC159DE6}" type="slidenum">
              <a:rPr lang="en-GB"/>
              <a:pPr>
                <a:defRPr/>
              </a:pPr>
              <a:t>‹#›</a:t>
            </a:fld>
            <a:endParaRPr lang="en-GB"/>
          </a:p>
        </p:txBody>
      </p:sp>
    </p:spTree>
    <p:extLst>
      <p:ext uri="{BB962C8B-B14F-4D97-AF65-F5344CB8AC3E}">
        <p14:creationId xmlns:p14="http://schemas.microsoft.com/office/powerpoint/2010/main" val="20051946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9C128213-389A-4145-9460-8650AB810D64}" type="slidenum">
              <a:rPr lang="en-GB"/>
              <a:pPr>
                <a:defRPr/>
              </a:pPr>
              <a:t>‹#›</a:t>
            </a:fld>
            <a:endParaRPr lang="en-GB"/>
          </a:p>
        </p:txBody>
      </p:sp>
    </p:spTree>
    <p:extLst>
      <p:ext uri="{BB962C8B-B14F-4D97-AF65-F5344CB8AC3E}">
        <p14:creationId xmlns:p14="http://schemas.microsoft.com/office/powerpoint/2010/main" val="291722930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b="1" i="0">
                <a:effectLst>
                  <a:outerShdw blurRad="38100" dist="38100" dir="2700000" algn="tl">
                    <a:srgbClr val="DDDDDD"/>
                  </a:outerShdw>
                </a:effectLst>
                <a:latin typeface="Arial" panose="020B0604020202020204" pitchFamily="34" charset="0"/>
              </a:defRPr>
            </a:lvl1pPr>
          </a:lstStyle>
          <a:p>
            <a:pPr>
              <a:defRPr/>
            </a:pPr>
            <a:fld id="{DDF04EF2-DA00-4EDA-BAD3-8884E487DAF0}" type="slidenum">
              <a:rPr lang="en-GB" smtClean="0"/>
              <a:pPr>
                <a:defRPr/>
              </a:pPr>
              <a:t>‹#›</a:t>
            </a:fld>
            <a:endParaRPr lang="en-GB" dirty="0"/>
          </a:p>
        </p:txBody>
      </p:sp>
    </p:spTree>
    <p:extLst>
      <p:ext uri="{BB962C8B-B14F-4D97-AF65-F5344CB8AC3E}">
        <p14:creationId xmlns:p14="http://schemas.microsoft.com/office/powerpoint/2010/main" val="203667750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CE7188D-D7BA-2542-A7F0-52B6C7F836C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2617952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D1053A-0AD6-E84C-990A-92E6B7633E9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7078801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17F52F-236E-A549-A9A2-C06466AD548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6400376"/>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384721B-5E75-7544-815A-0DBF6A3EFD1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6466431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715540-6648-3D4F-BC97-9287362B7F1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744341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ADD16D6-C781-C446-B66A-C6CE354D95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5647495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E7E5C8-16F5-A340-83DB-FEAF2EDB2A0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6719294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EA17DF-9CA3-DB47-9B7D-8CE16D688EC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8762828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B9DE41-25A6-B544-8878-B67AADF3164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23223308"/>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EE1795-626F-4141-9E33-3949315B3A7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2418505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E2C122-19EF-1B4D-AD84-BA5E8AD63E7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0469841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995CFB-371E-5A4A-B933-C183F87D1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3382179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61133E1-8CC5-B24E-A788-FA72F60D226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0564219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BB8B8B-960B-0B49-A66C-7B59F5F9647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436674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4D68F9B6-849B-44CF-BFCA-FFC3247E7950}" type="slidenum">
              <a:rPr lang="en-US" altLang="en-US"/>
              <a:pPr/>
              <a:t>‹#›</a:t>
            </a:fld>
            <a:endParaRPr lang="en-US" altLang="en-US"/>
          </a:p>
        </p:txBody>
      </p:sp>
    </p:spTree>
    <p:extLst>
      <p:ext uri="{BB962C8B-B14F-4D97-AF65-F5344CB8AC3E}">
        <p14:creationId xmlns:p14="http://schemas.microsoft.com/office/powerpoint/2010/main" val="191069401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333D7793-C6E5-4208-AD11-628EF1363C48}" type="slidenum">
              <a:rPr lang="en-US" altLang="en-US"/>
              <a:pPr/>
              <a:t>‹#›</a:t>
            </a:fld>
            <a:endParaRPr lang="en-US" altLang="en-US"/>
          </a:p>
        </p:txBody>
      </p:sp>
    </p:spTree>
    <p:extLst>
      <p:ext uri="{BB962C8B-B14F-4D97-AF65-F5344CB8AC3E}">
        <p14:creationId xmlns:p14="http://schemas.microsoft.com/office/powerpoint/2010/main" val="268632541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DB865D-CE04-904D-AF69-8AD0EB651E0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5766239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05AD09D3-2D16-4981-9286-EFFB357470B4}" type="slidenum">
              <a:rPr lang="en-US" altLang="en-US"/>
              <a:pPr/>
              <a:t>‹#›</a:t>
            </a:fld>
            <a:endParaRPr lang="en-US" altLang="en-US"/>
          </a:p>
        </p:txBody>
      </p:sp>
    </p:spTree>
    <p:extLst>
      <p:ext uri="{BB962C8B-B14F-4D97-AF65-F5344CB8AC3E}">
        <p14:creationId xmlns:p14="http://schemas.microsoft.com/office/powerpoint/2010/main" val="35446083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47CFDB4-2264-4ED3-BF91-4B92BD2DD387}" type="slidenum">
              <a:rPr lang="en-US" altLang="en-US"/>
              <a:pPr/>
              <a:t>‹#›</a:t>
            </a:fld>
            <a:endParaRPr lang="en-US" altLang="en-US"/>
          </a:p>
        </p:txBody>
      </p:sp>
    </p:spTree>
    <p:extLst>
      <p:ext uri="{BB962C8B-B14F-4D97-AF65-F5344CB8AC3E}">
        <p14:creationId xmlns:p14="http://schemas.microsoft.com/office/powerpoint/2010/main" val="52750426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67C8612C-FAD7-48B2-B5BA-36CCCA2DD6AE}" type="slidenum">
              <a:rPr lang="en-US" altLang="en-US"/>
              <a:pPr/>
              <a:t>‹#›</a:t>
            </a:fld>
            <a:endParaRPr lang="en-US" altLang="en-US"/>
          </a:p>
        </p:txBody>
      </p:sp>
    </p:spTree>
    <p:extLst>
      <p:ext uri="{BB962C8B-B14F-4D97-AF65-F5344CB8AC3E}">
        <p14:creationId xmlns:p14="http://schemas.microsoft.com/office/powerpoint/2010/main" val="63902185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978AE876-9984-433F-A15E-C85BA9B70D09}" type="slidenum">
              <a:rPr lang="en-US" altLang="en-US"/>
              <a:pPr/>
              <a:t>‹#›</a:t>
            </a:fld>
            <a:endParaRPr lang="en-US" altLang="en-US"/>
          </a:p>
        </p:txBody>
      </p:sp>
    </p:spTree>
    <p:extLst>
      <p:ext uri="{BB962C8B-B14F-4D97-AF65-F5344CB8AC3E}">
        <p14:creationId xmlns:p14="http://schemas.microsoft.com/office/powerpoint/2010/main" val="258223644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DA541644-013B-45F4-B786-9F300B58E932}" type="slidenum">
              <a:rPr lang="en-US" altLang="en-US"/>
              <a:pPr/>
              <a:t>‹#›</a:t>
            </a:fld>
            <a:endParaRPr lang="en-US" altLang="en-US"/>
          </a:p>
        </p:txBody>
      </p:sp>
    </p:spTree>
    <p:extLst>
      <p:ext uri="{BB962C8B-B14F-4D97-AF65-F5344CB8AC3E}">
        <p14:creationId xmlns:p14="http://schemas.microsoft.com/office/powerpoint/2010/main" val="383523947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A232AF55-EDDD-40EF-B779-400E0DB7E3B0}" type="slidenum">
              <a:rPr lang="en-US" altLang="en-US"/>
              <a:pPr/>
              <a:t>‹#›</a:t>
            </a:fld>
            <a:endParaRPr lang="en-US" altLang="en-US"/>
          </a:p>
        </p:txBody>
      </p:sp>
    </p:spTree>
    <p:extLst>
      <p:ext uri="{BB962C8B-B14F-4D97-AF65-F5344CB8AC3E}">
        <p14:creationId xmlns:p14="http://schemas.microsoft.com/office/powerpoint/2010/main" val="58497374"/>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EF82C85-8A79-45FA-904A-976BC4108619}" type="slidenum">
              <a:rPr lang="en-US" altLang="en-US"/>
              <a:pPr/>
              <a:t>‹#›</a:t>
            </a:fld>
            <a:endParaRPr lang="en-US" altLang="en-US"/>
          </a:p>
        </p:txBody>
      </p:sp>
    </p:spTree>
    <p:extLst>
      <p:ext uri="{BB962C8B-B14F-4D97-AF65-F5344CB8AC3E}">
        <p14:creationId xmlns:p14="http://schemas.microsoft.com/office/powerpoint/2010/main" val="473545454"/>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D4822BA9-B859-4CC1-9214-74AC2707B41F}" type="slidenum">
              <a:rPr lang="en-US" altLang="en-US"/>
              <a:pPr/>
              <a:t>‹#›</a:t>
            </a:fld>
            <a:endParaRPr lang="en-US" altLang="en-US"/>
          </a:p>
        </p:txBody>
      </p:sp>
    </p:spTree>
    <p:extLst>
      <p:ext uri="{BB962C8B-B14F-4D97-AF65-F5344CB8AC3E}">
        <p14:creationId xmlns:p14="http://schemas.microsoft.com/office/powerpoint/2010/main" val="2906669124"/>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E2734776-39E2-48CB-8250-45243330CE33}" type="slidenum">
              <a:rPr lang="en-US" altLang="en-US"/>
              <a:pPr/>
              <a:t>‹#›</a:t>
            </a:fld>
            <a:endParaRPr lang="en-US" altLang="en-US"/>
          </a:p>
        </p:txBody>
      </p:sp>
    </p:spTree>
    <p:extLst>
      <p:ext uri="{BB962C8B-B14F-4D97-AF65-F5344CB8AC3E}">
        <p14:creationId xmlns:p14="http://schemas.microsoft.com/office/powerpoint/2010/main" val="141202329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702BF73-B9CA-4CF7-814B-360F38BEA992}" type="slidenum">
              <a:rPr lang="en-US" altLang="en-US"/>
              <a:pPr/>
              <a:t>‹#›</a:t>
            </a:fld>
            <a:endParaRPr lang="en-US" altLang="en-US"/>
          </a:p>
        </p:txBody>
      </p:sp>
    </p:spTree>
    <p:extLst>
      <p:ext uri="{BB962C8B-B14F-4D97-AF65-F5344CB8AC3E}">
        <p14:creationId xmlns:p14="http://schemas.microsoft.com/office/powerpoint/2010/main" val="219193070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B1B7CC-2D6D-AA4D-AF4F-162199A961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73430699"/>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2B70CB36-3EAF-48F6-AE04-5768D8F6E505}" type="slidenum">
              <a:rPr lang="en-US" altLang="en-US"/>
              <a:pPr/>
              <a:t>‹#›</a:t>
            </a:fld>
            <a:endParaRPr lang="en-US" altLang="en-US"/>
          </a:p>
        </p:txBody>
      </p:sp>
    </p:spTree>
    <p:extLst>
      <p:ext uri="{BB962C8B-B14F-4D97-AF65-F5344CB8AC3E}">
        <p14:creationId xmlns:p14="http://schemas.microsoft.com/office/powerpoint/2010/main" val="4630729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205BC5-A20E-6C40-8FCF-D557E135D16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17686695"/>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2E3E93-97DC-5547-914C-F8D8598BDD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57775911"/>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FF9F93F-91CD-784A-89FA-F9C5575FBD8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18810359"/>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741BEA-590E-8240-8FAC-F64228E53B4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91241053"/>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35C3083-CEC6-5C4F-958D-6B395B53503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82305092"/>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B662745-00BB-584D-A1E5-02599F82EA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70487803"/>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12A8335-3661-2B47-A29A-B80AD6F2BF9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65120407"/>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ED8339-0394-A64D-A8B3-F274BF38D95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52754179"/>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B221D5-B0A3-1045-8E53-E6DC855C18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87931698"/>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F48189-E951-534F-8C9A-398B00DACE1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68240880"/>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EF9ED6-96CF-AC41-864E-8B8CDB6C8BF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62621430"/>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1F6B8C4-8660-C34C-AC41-1E887F3118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94196136"/>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969459889"/>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840074946"/>
      </p:ext>
    </p:extLst>
  </p:cSld>
  <p:clrMapOvr>
    <a:masterClrMapping/>
  </p:clrMapOvr>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334575555"/>
      </p:ext>
    </p:extLst>
  </p:cSld>
  <p:clrMapOvr>
    <a:masterClrMapping/>
  </p:clrMapOvr>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452046711"/>
      </p:ext>
    </p:extLst>
  </p:cSld>
  <p:clrMapOvr>
    <a:masterClrMapping/>
  </p:clrMapOvr>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272818052"/>
      </p:ext>
    </p:extLst>
  </p:cSld>
  <p:clrMapOvr>
    <a:masterClrMapping/>
  </p:clrMapOvr>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567740707"/>
      </p:ext>
    </p:extLst>
  </p:cSld>
  <p:clrMapOvr>
    <a:masterClrMapping/>
  </p:clrMapOvr>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927058990"/>
      </p:ext>
    </p:extLst>
  </p:cSld>
  <p:clrMapOvr>
    <a:masterClrMapping/>
  </p:clrMapOvr>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310088305"/>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0DC5CC-AC0A-7C4C-830D-B35EE146756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1922937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276495202"/>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310597797"/>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8132797"/>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716387870"/>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322901408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147273045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391990710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61079835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73500653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222567901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D487113-FEC7-0942-A2DD-2AEB0D7979C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22502180"/>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273456074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205435788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57441273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124100036"/>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200718885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164898294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139722871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1224170203"/>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30" y="2130537"/>
            <a:ext cx="7772977" cy="1469371"/>
          </a:xfrm>
          <a:prstGeom prst="rect">
            <a:avLst/>
          </a:prstGeom>
        </p:spPr>
        <p:txBody>
          <a:bodyPr vert="horz" lIns="91255" tIns="45626" rIns="91255" bIns="45626"/>
          <a:lstStyle/>
          <a:p>
            <a:r>
              <a:rPr lang="en-US"/>
              <a:t>Click to edit Master title style</a:t>
            </a:r>
          </a:p>
        </p:txBody>
      </p:sp>
      <p:sp>
        <p:nvSpPr>
          <p:cNvPr id="3" name="Subtitle 2"/>
          <p:cNvSpPr>
            <a:spLocks noGrp="1"/>
          </p:cNvSpPr>
          <p:nvPr>
            <p:ph type="subTitle" idx="1"/>
          </p:nvPr>
        </p:nvSpPr>
        <p:spPr>
          <a:xfrm>
            <a:off x="1371041" y="3885640"/>
            <a:ext cx="6401955" cy="1753721"/>
          </a:xfrm>
          <a:prstGeom prst="rect">
            <a:avLst/>
          </a:prstGeom>
        </p:spPr>
        <p:txBody>
          <a:bodyPr vert="horz" lIns="91255" tIns="45626" rIns="91255" bIns="45626"/>
          <a:lstStyle>
            <a:lvl1pPr marL="0" indent="0" algn="ctr">
              <a:buNone/>
              <a:defRPr/>
            </a:lvl1pPr>
            <a:lvl2pPr marL="402584" indent="0" algn="ctr">
              <a:buNone/>
              <a:defRPr/>
            </a:lvl2pPr>
            <a:lvl3pPr marL="805168" indent="0" algn="ctr">
              <a:buNone/>
              <a:defRPr/>
            </a:lvl3pPr>
            <a:lvl4pPr marL="1207753" indent="0" algn="ctr">
              <a:buNone/>
              <a:defRPr/>
            </a:lvl4pPr>
            <a:lvl5pPr marL="1610338" indent="0" algn="ctr">
              <a:buNone/>
              <a:defRPr/>
            </a:lvl5pPr>
            <a:lvl6pPr marL="2012926" indent="0" algn="ctr">
              <a:buNone/>
              <a:defRPr/>
            </a:lvl6pPr>
            <a:lvl7pPr marL="2415511" indent="0" algn="ctr">
              <a:buNone/>
              <a:defRPr/>
            </a:lvl7pPr>
            <a:lvl8pPr marL="2818094" indent="0" algn="ctr">
              <a:buNone/>
              <a:defRPr/>
            </a:lvl8pPr>
            <a:lvl9pPr marL="3220680" indent="0" algn="ctr">
              <a:buNone/>
              <a:defRPr/>
            </a:lvl9pPr>
          </a:lstStyle>
          <a:p>
            <a:r>
              <a:rPr lang="en-US"/>
              <a:t>Click to edit Master subtitle style</a:t>
            </a:r>
          </a:p>
        </p:txBody>
      </p:sp>
    </p:spTree>
    <p:extLst>
      <p:ext uri="{BB962C8B-B14F-4D97-AF65-F5344CB8AC3E}">
        <p14:creationId xmlns:p14="http://schemas.microsoft.com/office/powerpoint/2010/main" val="4117008036"/>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idx="1"/>
          </p:nvPr>
        </p:nvSpPr>
        <p:spPr>
          <a:xfrm>
            <a:off x="457507" y="1599643"/>
            <a:ext cx="8229023" cy="4527176"/>
          </a:xfrm>
          <a:prstGeom prst="rect">
            <a:avLst/>
          </a:prstGeom>
        </p:spPr>
        <p:txBody>
          <a:bodyPr vert="horz"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19129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EC9041-BC82-EB4A-A213-5FD24936B5F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5801410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91255" tIns="45626" rIns="91255" bIns="45626" anchor="t"/>
          <a:lstStyle>
            <a:lvl1pPr algn="l">
              <a:defRPr sz="353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91255" tIns="45626" rIns="91255" bIns="45626" anchor="b"/>
          <a:lstStyle>
            <a:lvl1pPr marL="0" indent="0">
              <a:buNone/>
              <a:defRPr sz="1765"/>
            </a:lvl1pPr>
            <a:lvl2pPr marL="402584" indent="0">
              <a:buNone/>
              <a:defRPr sz="1588"/>
            </a:lvl2pPr>
            <a:lvl3pPr marL="805168" indent="0">
              <a:buNone/>
              <a:defRPr sz="1412"/>
            </a:lvl3pPr>
            <a:lvl4pPr marL="1207753" indent="0">
              <a:buNone/>
              <a:defRPr sz="1235"/>
            </a:lvl4pPr>
            <a:lvl5pPr marL="1610338" indent="0">
              <a:buNone/>
              <a:defRPr sz="1235"/>
            </a:lvl5pPr>
            <a:lvl6pPr marL="2012926" indent="0">
              <a:buNone/>
              <a:defRPr sz="1235"/>
            </a:lvl6pPr>
            <a:lvl7pPr marL="2415511" indent="0">
              <a:buNone/>
              <a:defRPr sz="1235"/>
            </a:lvl7pPr>
            <a:lvl8pPr marL="2818094" indent="0">
              <a:buNone/>
              <a:defRPr sz="1235"/>
            </a:lvl8pPr>
            <a:lvl9pPr marL="3220680" indent="0">
              <a:buNone/>
              <a:defRPr sz="1235"/>
            </a:lvl9pPr>
          </a:lstStyle>
          <a:p>
            <a:pPr lvl="0"/>
            <a:r>
              <a:rPr lang="en-US"/>
              <a:t>Click to edit Master text styles</a:t>
            </a:r>
          </a:p>
        </p:txBody>
      </p:sp>
    </p:spTree>
    <p:extLst>
      <p:ext uri="{BB962C8B-B14F-4D97-AF65-F5344CB8AC3E}">
        <p14:creationId xmlns:p14="http://schemas.microsoft.com/office/powerpoint/2010/main" val="225858375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91" y="1599643"/>
            <a:ext cx="4045239"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4401472"/>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674320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Tree>
    <p:extLst>
      <p:ext uri="{BB962C8B-B14F-4D97-AF65-F5344CB8AC3E}">
        <p14:creationId xmlns:p14="http://schemas.microsoft.com/office/powerpoint/2010/main" val="138935175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187893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91255" tIns="45626" rIns="91255" bIns="45626"/>
          <a:lstStyle>
            <a:lvl1pPr>
              <a:defRPr sz="2824"/>
            </a:lvl1pPr>
            <a:lvl2pPr>
              <a:defRPr sz="2471"/>
            </a:lvl2pPr>
            <a:lvl3pPr>
              <a:defRPr sz="2206"/>
            </a:lvl3pPr>
            <a:lvl4pPr>
              <a:defRPr sz="1765"/>
            </a:lvl4pPr>
            <a:lvl5pPr>
              <a:defRPr sz="1765"/>
            </a:lvl5pPr>
            <a:lvl6pPr>
              <a:defRPr sz="1765"/>
            </a:lvl6pPr>
            <a:lvl7pPr>
              <a:defRPr sz="1765"/>
            </a:lvl7pPr>
            <a:lvl8pPr>
              <a:defRPr sz="1765"/>
            </a:lvl8pPr>
            <a:lvl9pPr>
              <a:defRPr sz="176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310735585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50" y="4800339"/>
            <a:ext cx="5486977" cy="567297"/>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Picture Placeholder 2"/>
          <p:cNvSpPr>
            <a:spLocks noGrp="1"/>
          </p:cNvSpPr>
          <p:nvPr>
            <p:ph type="pic" idx="1"/>
          </p:nvPr>
        </p:nvSpPr>
        <p:spPr>
          <a:xfrm>
            <a:off x="1792450" y="612122"/>
            <a:ext cx="5486977" cy="4115360"/>
          </a:xfrm>
          <a:prstGeom prst="rect">
            <a:avLst/>
          </a:prstGeom>
        </p:spPr>
        <p:txBody>
          <a:bodyPr vert="horz" lIns="91255" tIns="45626" rIns="91255" bIns="45626"/>
          <a:lstStyle>
            <a:lvl1pPr marL="0" indent="0">
              <a:buNone/>
              <a:defRPr sz="2824"/>
            </a:lvl1pPr>
            <a:lvl2pPr marL="402584" indent="0">
              <a:buNone/>
              <a:defRPr sz="2471"/>
            </a:lvl2pPr>
            <a:lvl3pPr marL="805168" indent="0">
              <a:buNone/>
              <a:defRPr sz="2206"/>
            </a:lvl3pPr>
            <a:lvl4pPr marL="1207753" indent="0">
              <a:buNone/>
              <a:defRPr sz="1765"/>
            </a:lvl4pPr>
            <a:lvl5pPr marL="1610338" indent="0">
              <a:buNone/>
              <a:defRPr sz="1765"/>
            </a:lvl5pPr>
            <a:lvl6pPr marL="2012926" indent="0">
              <a:buNone/>
              <a:defRPr sz="1765"/>
            </a:lvl6pPr>
            <a:lvl7pPr marL="2415511" indent="0">
              <a:buNone/>
              <a:defRPr sz="1765"/>
            </a:lvl7pPr>
            <a:lvl8pPr marL="2818094" indent="0">
              <a:buNone/>
              <a:defRPr sz="1765"/>
            </a:lvl8pPr>
            <a:lvl9pPr marL="3220680" indent="0">
              <a:buNone/>
              <a:defRPr sz="1765"/>
            </a:lvl9pPr>
          </a:lstStyle>
          <a:p>
            <a:pPr lvl="0"/>
            <a:endParaRPr lang="en-US" noProof="0"/>
          </a:p>
        </p:txBody>
      </p:sp>
      <p:sp>
        <p:nvSpPr>
          <p:cNvPr id="4" name="Text Placeholder 3"/>
          <p:cNvSpPr>
            <a:spLocks noGrp="1"/>
          </p:cNvSpPr>
          <p:nvPr>
            <p:ph type="body" sz="half" idx="2"/>
          </p:nvPr>
        </p:nvSpPr>
        <p:spPr>
          <a:xfrm>
            <a:off x="1792450" y="5367618"/>
            <a:ext cx="5486977" cy="80402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144279822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1599643"/>
            <a:ext cx="8229023" cy="4527176"/>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130303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95" y="274545"/>
            <a:ext cx="2056535" cy="5852272"/>
          </a:xfrm>
          <a:prstGeom prst="rect">
            <a:avLst/>
          </a:prstGeom>
        </p:spPr>
        <p:txBody>
          <a:bodyPr vert="eaVert"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274545"/>
            <a:ext cx="6033943" cy="5852272"/>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903814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36131631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0990AE-90BE-084F-B441-35A344B754B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8599231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71497888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3A4D193-4E9F-AD48-AB3D-94C2C319C505}" type="slidenum">
              <a:rPr lang="en-GB"/>
              <a:pPr>
                <a:defRPr/>
              </a:pPr>
              <a:t>‹#›</a:t>
            </a:fld>
            <a:endParaRPr lang="en-GB"/>
          </a:p>
        </p:txBody>
      </p:sp>
    </p:spTree>
    <p:extLst>
      <p:ext uri="{BB962C8B-B14F-4D97-AF65-F5344CB8AC3E}">
        <p14:creationId xmlns:p14="http://schemas.microsoft.com/office/powerpoint/2010/main" val="4088966108"/>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5EE16FF-0B2C-774C-9B9D-92F47C905F49}" type="slidenum">
              <a:rPr lang="en-GB"/>
              <a:pPr>
                <a:defRPr/>
              </a:pPr>
              <a:t>‹#›</a:t>
            </a:fld>
            <a:endParaRPr lang="en-GB"/>
          </a:p>
        </p:txBody>
      </p:sp>
    </p:spTree>
    <p:extLst>
      <p:ext uri="{BB962C8B-B14F-4D97-AF65-F5344CB8AC3E}">
        <p14:creationId xmlns:p14="http://schemas.microsoft.com/office/powerpoint/2010/main" val="333490707"/>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EFA9C8C8-364C-E94A-92AD-6E36DFF8015F}" type="slidenum">
              <a:rPr lang="en-GB"/>
              <a:pPr>
                <a:defRPr/>
              </a:pPr>
              <a:t>‹#›</a:t>
            </a:fld>
            <a:endParaRPr lang="en-GB"/>
          </a:p>
        </p:txBody>
      </p:sp>
    </p:spTree>
    <p:extLst>
      <p:ext uri="{BB962C8B-B14F-4D97-AF65-F5344CB8AC3E}">
        <p14:creationId xmlns:p14="http://schemas.microsoft.com/office/powerpoint/2010/main" val="2893537370"/>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BD13D078-6534-ED4C-8642-662571FBCE82}" type="slidenum">
              <a:rPr lang="en-GB"/>
              <a:pPr>
                <a:defRPr/>
              </a:pPr>
              <a:t>‹#›</a:t>
            </a:fld>
            <a:endParaRPr lang="en-GB"/>
          </a:p>
        </p:txBody>
      </p:sp>
    </p:spTree>
    <p:extLst>
      <p:ext uri="{BB962C8B-B14F-4D97-AF65-F5344CB8AC3E}">
        <p14:creationId xmlns:p14="http://schemas.microsoft.com/office/powerpoint/2010/main" val="1194096956"/>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D3B25A1-DA5B-0542-860A-56FEE1DB4B79}" type="slidenum">
              <a:rPr lang="en-GB"/>
              <a:pPr>
                <a:defRPr/>
              </a:pPr>
              <a:t>‹#›</a:t>
            </a:fld>
            <a:endParaRPr lang="en-GB"/>
          </a:p>
        </p:txBody>
      </p:sp>
    </p:spTree>
    <p:extLst>
      <p:ext uri="{BB962C8B-B14F-4D97-AF65-F5344CB8AC3E}">
        <p14:creationId xmlns:p14="http://schemas.microsoft.com/office/powerpoint/2010/main" val="1742467329"/>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668CF37-499D-914E-9CA2-37F9C712932F}" type="slidenum">
              <a:rPr lang="en-GB"/>
              <a:pPr>
                <a:defRPr/>
              </a:pPr>
              <a:t>‹#›</a:t>
            </a:fld>
            <a:endParaRPr lang="en-GB"/>
          </a:p>
        </p:txBody>
      </p:sp>
    </p:spTree>
    <p:extLst>
      <p:ext uri="{BB962C8B-B14F-4D97-AF65-F5344CB8AC3E}">
        <p14:creationId xmlns:p14="http://schemas.microsoft.com/office/powerpoint/2010/main" val="4057356172"/>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45FBB3E3-E2F2-634C-BC5B-1F0C4C423405}" type="slidenum">
              <a:rPr lang="en-GB"/>
              <a:pPr>
                <a:defRPr/>
              </a:pPr>
              <a:t>‹#›</a:t>
            </a:fld>
            <a:endParaRPr lang="en-GB"/>
          </a:p>
        </p:txBody>
      </p:sp>
    </p:spTree>
    <p:extLst>
      <p:ext uri="{BB962C8B-B14F-4D97-AF65-F5344CB8AC3E}">
        <p14:creationId xmlns:p14="http://schemas.microsoft.com/office/powerpoint/2010/main" val="248176963"/>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4B6A623-DAE5-4C45-9D6B-9AD57B84A09A}" type="slidenum">
              <a:rPr lang="en-GB"/>
              <a:pPr>
                <a:defRPr/>
              </a:pPr>
              <a:t>‹#›</a:t>
            </a:fld>
            <a:endParaRPr lang="en-GB"/>
          </a:p>
        </p:txBody>
      </p:sp>
    </p:spTree>
    <p:extLst>
      <p:ext uri="{BB962C8B-B14F-4D97-AF65-F5344CB8AC3E}">
        <p14:creationId xmlns:p14="http://schemas.microsoft.com/office/powerpoint/2010/main" val="31616128"/>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232E5479-A1BD-E24A-A89C-814F6329B329}" type="slidenum">
              <a:rPr lang="en-GB"/>
              <a:pPr>
                <a:defRPr/>
              </a:pPr>
              <a:t>‹#›</a:t>
            </a:fld>
            <a:endParaRPr lang="en-GB"/>
          </a:p>
        </p:txBody>
      </p:sp>
    </p:spTree>
    <p:extLst>
      <p:ext uri="{BB962C8B-B14F-4D97-AF65-F5344CB8AC3E}">
        <p14:creationId xmlns:p14="http://schemas.microsoft.com/office/powerpoint/2010/main" val="835478981"/>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6B7F681-279E-F145-AEF8-E1D762848280}" type="slidenum">
              <a:rPr lang="en-US"/>
              <a:pPr>
                <a:defRPr/>
              </a:pPr>
              <a:t>‹#›</a:t>
            </a:fld>
            <a:endParaRPr lang="en-US"/>
          </a:p>
        </p:txBody>
      </p:sp>
    </p:spTree>
    <p:extLst>
      <p:ext uri="{BB962C8B-B14F-4D97-AF65-F5344CB8AC3E}">
        <p14:creationId xmlns:p14="http://schemas.microsoft.com/office/powerpoint/2010/main" val="2838808096"/>
      </p:ext>
    </p:extLst>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DF0633-41AC-5046-98BD-7D0F4A2EC1B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8695887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F819C78F-EAE9-F740-8085-E8D0DB67BA87}" type="slidenum">
              <a:rPr lang="en-GB"/>
              <a:pPr>
                <a:defRPr/>
              </a:pPr>
              <a:t>‹#›</a:t>
            </a:fld>
            <a:endParaRPr lang="en-GB"/>
          </a:p>
        </p:txBody>
      </p:sp>
    </p:spTree>
    <p:extLst>
      <p:ext uri="{BB962C8B-B14F-4D97-AF65-F5344CB8AC3E}">
        <p14:creationId xmlns:p14="http://schemas.microsoft.com/office/powerpoint/2010/main" val="960555253"/>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6C831BA-725A-8B48-87C1-11E11C2E3CF3}" type="slidenum">
              <a:rPr lang="en-GB"/>
              <a:pPr>
                <a:defRPr/>
              </a:pPr>
              <a:t>‹#›</a:t>
            </a:fld>
            <a:endParaRPr lang="en-GB"/>
          </a:p>
        </p:txBody>
      </p:sp>
    </p:spTree>
    <p:extLst>
      <p:ext uri="{BB962C8B-B14F-4D97-AF65-F5344CB8AC3E}">
        <p14:creationId xmlns:p14="http://schemas.microsoft.com/office/powerpoint/2010/main" val="1615875931"/>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38AF096E-9A31-4789-A57C-7526E4F3BA9D}" type="slidenum">
              <a:rPr lang="en-GB"/>
              <a:pPr>
                <a:defRPr/>
              </a:pPr>
              <a:t>‹#›</a:t>
            </a:fld>
            <a:endParaRPr lang="en-GB"/>
          </a:p>
        </p:txBody>
      </p:sp>
    </p:spTree>
    <p:extLst>
      <p:ext uri="{BB962C8B-B14F-4D97-AF65-F5344CB8AC3E}">
        <p14:creationId xmlns:p14="http://schemas.microsoft.com/office/powerpoint/2010/main" val="374778451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8BEAB833-9393-4920-BF6F-27E0CF168BC7}" type="slidenum">
              <a:rPr lang="en-GB"/>
              <a:pPr>
                <a:defRPr/>
              </a:pPr>
              <a:t>‹#›</a:t>
            </a:fld>
            <a:endParaRPr lang="en-GB"/>
          </a:p>
        </p:txBody>
      </p:sp>
    </p:spTree>
    <p:extLst>
      <p:ext uri="{BB962C8B-B14F-4D97-AF65-F5344CB8AC3E}">
        <p14:creationId xmlns:p14="http://schemas.microsoft.com/office/powerpoint/2010/main" val="360986459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0B1319A0-9881-4C8E-82F0-2DB900C446CF}" type="slidenum">
              <a:rPr lang="en-GB"/>
              <a:pPr>
                <a:defRPr/>
              </a:pPr>
              <a:t>‹#›</a:t>
            </a:fld>
            <a:endParaRPr lang="en-GB"/>
          </a:p>
        </p:txBody>
      </p:sp>
    </p:spTree>
    <p:extLst>
      <p:ext uri="{BB962C8B-B14F-4D97-AF65-F5344CB8AC3E}">
        <p14:creationId xmlns:p14="http://schemas.microsoft.com/office/powerpoint/2010/main" val="245748927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3AD296C3-357A-4FE1-B7B6-FAEF484B7203}" type="slidenum">
              <a:rPr lang="en-GB"/>
              <a:pPr>
                <a:defRPr/>
              </a:pPr>
              <a:t>‹#›</a:t>
            </a:fld>
            <a:endParaRPr lang="en-GB"/>
          </a:p>
        </p:txBody>
      </p:sp>
    </p:spTree>
    <p:extLst>
      <p:ext uri="{BB962C8B-B14F-4D97-AF65-F5344CB8AC3E}">
        <p14:creationId xmlns:p14="http://schemas.microsoft.com/office/powerpoint/2010/main" val="112593984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51684B86-7FF2-458E-AA57-A96A6D31B775}" type="slidenum">
              <a:rPr lang="en-GB"/>
              <a:pPr>
                <a:defRPr/>
              </a:pPr>
              <a:t>‹#›</a:t>
            </a:fld>
            <a:endParaRPr lang="en-GB"/>
          </a:p>
        </p:txBody>
      </p:sp>
    </p:spTree>
    <p:extLst>
      <p:ext uri="{BB962C8B-B14F-4D97-AF65-F5344CB8AC3E}">
        <p14:creationId xmlns:p14="http://schemas.microsoft.com/office/powerpoint/2010/main" val="138201818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6F9DF0E2-92EA-4B4C-8BC2-0322D0085A15}" type="slidenum">
              <a:rPr lang="en-GB"/>
              <a:pPr>
                <a:defRPr/>
              </a:pPr>
              <a:t>‹#›</a:t>
            </a:fld>
            <a:endParaRPr lang="en-GB"/>
          </a:p>
        </p:txBody>
      </p:sp>
    </p:spTree>
    <p:extLst>
      <p:ext uri="{BB962C8B-B14F-4D97-AF65-F5344CB8AC3E}">
        <p14:creationId xmlns:p14="http://schemas.microsoft.com/office/powerpoint/2010/main" val="252807585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3C0B4588-27AB-4295-A532-3E3B8FB50D69}" type="slidenum">
              <a:rPr lang="en-GB"/>
              <a:pPr>
                <a:defRPr/>
              </a:pPr>
              <a:t>‹#›</a:t>
            </a:fld>
            <a:endParaRPr lang="en-GB"/>
          </a:p>
        </p:txBody>
      </p:sp>
    </p:spTree>
    <p:extLst>
      <p:ext uri="{BB962C8B-B14F-4D97-AF65-F5344CB8AC3E}">
        <p14:creationId xmlns:p14="http://schemas.microsoft.com/office/powerpoint/2010/main" val="6756113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FC23B57D-0AC7-41B3-99D8-CF95B70F0691}" type="slidenum">
              <a:rPr lang="en-GB"/>
              <a:pPr>
                <a:defRPr/>
              </a:pPr>
              <a:t>‹#›</a:t>
            </a:fld>
            <a:endParaRPr lang="en-GB"/>
          </a:p>
        </p:txBody>
      </p:sp>
    </p:spTree>
    <p:extLst>
      <p:ext uri="{BB962C8B-B14F-4D97-AF65-F5344CB8AC3E}">
        <p14:creationId xmlns:p14="http://schemas.microsoft.com/office/powerpoint/2010/main" val="188888188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792A3D-3BFB-B947-91E5-3286B390EB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6323769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EDF5B7B9-45C1-4944-BE34-5D5F22691D9F}" type="slidenum">
              <a:rPr lang="en-GB"/>
              <a:pPr>
                <a:defRPr/>
              </a:pPr>
              <a:t>‹#›</a:t>
            </a:fld>
            <a:endParaRPr lang="en-GB"/>
          </a:p>
        </p:txBody>
      </p:sp>
    </p:spTree>
    <p:extLst>
      <p:ext uri="{BB962C8B-B14F-4D97-AF65-F5344CB8AC3E}">
        <p14:creationId xmlns:p14="http://schemas.microsoft.com/office/powerpoint/2010/main" val="160560697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C83A6B1C-A5D5-4501-9EBC-0AEF9E866720}" type="slidenum">
              <a:rPr lang="en-GB"/>
              <a:pPr>
                <a:defRPr/>
              </a:pPr>
              <a:t>‹#›</a:t>
            </a:fld>
            <a:endParaRPr lang="en-GB"/>
          </a:p>
        </p:txBody>
      </p:sp>
    </p:spTree>
    <p:extLst>
      <p:ext uri="{BB962C8B-B14F-4D97-AF65-F5344CB8AC3E}">
        <p14:creationId xmlns:p14="http://schemas.microsoft.com/office/powerpoint/2010/main" val="214565620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1F4F200C-AD87-4D78-9611-EC8B69323056}" type="slidenum">
              <a:rPr lang="en-GB"/>
              <a:pPr>
                <a:defRPr/>
              </a:pPr>
              <a:t>‹#›</a:t>
            </a:fld>
            <a:endParaRPr lang="en-GB"/>
          </a:p>
        </p:txBody>
      </p:sp>
    </p:spTree>
    <p:extLst>
      <p:ext uri="{BB962C8B-B14F-4D97-AF65-F5344CB8AC3E}">
        <p14:creationId xmlns:p14="http://schemas.microsoft.com/office/powerpoint/2010/main" val="153133938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p>
        </p:txBody>
      </p:sp>
      <p:sp>
        <p:nvSpPr>
          <p:cNvPr id="25" name="Rectangle 30"/>
          <p:cNvSpPr>
            <a:spLocks noGrp="1" noChangeArrowheads="1"/>
          </p:cNvSpPr>
          <p:nvPr>
            <p:ph type="ftr" sz="quarter" idx="11"/>
          </p:nvPr>
        </p:nvSpPr>
        <p:spPr/>
        <p:txBody>
          <a:bodyPr/>
          <a:lstStyle>
            <a:lvl1pPr>
              <a:defRPr/>
            </a:lvl1pPr>
          </a:lstStyle>
          <a:p>
            <a:pPr>
              <a:defRPr/>
            </a:pPr>
            <a:endParaRPr lang="en-US"/>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pPr>
                <a:defRPr/>
              </a:pPr>
              <a:t>‹#›</a:t>
            </a:fld>
            <a:endParaRPr lang="en-US"/>
          </a:p>
        </p:txBody>
      </p:sp>
    </p:spTree>
    <p:extLst>
      <p:ext uri="{BB962C8B-B14F-4D97-AF65-F5344CB8AC3E}">
        <p14:creationId xmlns:p14="http://schemas.microsoft.com/office/powerpoint/2010/main" val="416725758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pPr>
                <a:defRPr/>
              </a:pPr>
              <a:t>‹#›</a:t>
            </a:fld>
            <a:endParaRPr lang="en-US"/>
          </a:p>
        </p:txBody>
      </p:sp>
    </p:spTree>
    <p:extLst>
      <p:ext uri="{BB962C8B-B14F-4D97-AF65-F5344CB8AC3E}">
        <p14:creationId xmlns:p14="http://schemas.microsoft.com/office/powerpoint/2010/main" val="3563111389"/>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pPr>
                <a:defRPr/>
              </a:pPr>
              <a:t>‹#›</a:t>
            </a:fld>
            <a:endParaRPr lang="en-US"/>
          </a:p>
        </p:txBody>
      </p:sp>
    </p:spTree>
    <p:extLst>
      <p:ext uri="{BB962C8B-B14F-4D97-AF65-F5344CB8AC3E}">
        <p14:creationId xmlns:p14="http://schemas.microsoft.com/office/powerpoint/2010/main" val="3855166377"/>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13"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pPr>
                <a:defRPr/>
              </a:pPr>
              <a:t>‹#›</a:t>
            </a:fld>
            <a:endParaRPr lang="en-US"/>
          </a:p>
        </p:txBody>
      </p:sp>
    </p:spTree>
    <p:extLst>
      <p:ext uri="{BB962C8B-B14F-4D97-AF65-F5344CB8AC3E}">
        <p14:creationId xmlns:p14="http://schemas.microsoft.com/office/powerpoint/2010/main" val="3116270077"/>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p>
        </p:txBody>
      </p:sp>
      <p:sp>
        <p:nvSpPr>
          <p:cNvPr id="8" name="Rectangle 28"/>
          <p:cNvSpPr>
            <a:spLocks noGrp="1" noChangeArrowheads="1"/>
          </p:cNvSpPr>
          <p:nvPr>
            <p:ph type="ftr" sz="quarter" idx="11"/>
          </p:nvPr>
        </p:nvSpPr>
        <p:spPr>
          <a:ln/>
        </p:spPr>
        <p:txBody>
          <a:bodyPr/>
          <a:lstStyle>
            <a:lvl1pPr>
              <a:defRPr/>
            </a:lvl1pPr>
          </a:lstStyle>
          <a:p>
            <a:pPr>
              <a:defRPr/>
            </a:pPr>
            <a:endParaRPr lang="en-US"/>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pPr>
                <a:defRPr/>
              </a:pPr>
              <a:t>‹#›</a:t>
            </a:fld>
            <a:endParaRPr lang="en-US"/>
          </a:p>
        </p:txBody>
      </p:sp>
    </p:spTree>
    <p:extLst>
      <p:ext uri="{BB962C8B-B14F-4D97-AF65-F5344CB8AC3E}">
        <p14:creationId xmlns:p14="http://schemas.microsoft.com/office/powerpoint/2010/main" val="4190483223"/>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p>
        </p:txBody>
      </p:sp>
      <p:sp>
        <p:nvSpPr>
          <p:cNvPr id="4" name="Rectangle 28"/>
          <p:cNvSpPr>
            <a:spLocks noGrp="1" noChangeArrowheads="1"/>
          </p:cNvSpPr>
          <p:nvPr>
            <p:ph type="ftr" sz="quarter" idx="11"/>
          </p:nvPr>
        </p:nvSpPr>
        <p:spPr>
          <a:ln/>
        </p:spPr>
        <p:txBody>
          <a:bodyPr/>
          <a:lstStyle>
            <a:lvl1pPr>
              <a:defRPr/>
            </a:lvl1pPr>
          </a:lstStyle>
          <a:p>
            <a:pPr>
              <a:defRPr/>
            </a:pPr>
            <a:endParaRPr lang="en-US"/>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pPr>
                <a:defRPr/>
              </a:pPr>
              <a:t>‹#›</a:t>
            </a:fld>
            <a:endParaRPr lang="en-US"/>
          </a:p>
        </p:txBody>
      </p:sp>
    </p:spTree>
    <p:extLst>
      <p:ext uri="{BB962C8B-B14F-4D97-AF65-F5344CB8AC3E}">
        <p14:creationId xmlns:p14="http://schemas.microsoft.com/office/powerpoint/2010/main" val="380091632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p>
        </p:txBody>
      </p:sp>
      <p:sp>
        <p:nvSpPr>
          <p:cNvPr id="3" name="Rectangle 28"/>
          <p:cNvSpPr>
            <a:spLocks noGrp="1" noChangeArrowheads="1"/>
          </p:cNvSpPr>
          <p:nvPr>
            <p:ph type="ftr" sz="quarter" idx="11"/>
          </p:nvPr>
        </p:nvSpPr>
        <p:spPr>
          <a:ln/>
        </p:spPr>
        <p:txBody>
          <a:bodyPr/>
          <a:lstStyle>
            <a:lvl1pPr>
              <a:defRPr/>
            </a:lvl1pPr>
          </a:lstStyle>
          <a:p>
            <a:pPr>
              <a:defRPr/>
            </a:pPr>
            <a:endParaRPr lang="en-US"/>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pPr>
                <a:defRPr/>
              </a:pPr>
              <a:t>‹#›</a:t>
            </a:fld>
            <a:endParaRPr lang="en-US"/>
          </a:p>
        </p:txBody>
      </p:sp>
    </p:spTree>
    <p:extLst>
      <p:ext uri="{BB962C8B-B14F-4D97-AF65-F5344CB8AC3E}">
        <p14:creationId xmlns:p14="http://schemas.microsoft.com/office/powerpoint/2010/main" val="21957623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97489846"/>
      </p:ext>
    </p:extLst>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pPr>
                <a:defRPr/>
              </a:pPr>
              <a:t>‹#›</a:t>
            </a:fld>
            <a:endParaRPr lang="en-US"/>
          </a:p>
        </p:txBody>
      </p:sp>
    </p:spTree>
    <p:extLst>
      <p:ext uri="{BB962C8B-B14F-4D97-AF65-F5344CB8AC3E}">
        <p14:creationId xmlns:p14="http://schemas.microsoft.com/office/powerpoint/2010/main" val="8416432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pPr>
                <a:defRPr/>
              </a:pPr>
              <a:t>‹#›</a:t>
            </a:fld>
            <a:endParaRPr lang="en-US"/>
          </a:p>
        </p:txBody>
      </p:sp>
    </p:spTree>
    <p:extLst>
      <p:ext uri="{BB962C8B-B14F-4D97-AF65-F5344CB8AC3E}">
        <p14:creationId xmlns:p14="http://schemas.microsoft.com/office/powerpoint/2010/main" val="264251440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pPr>
                <a:defRPr/>
              </a:pPr>
              <a:t>‹#›</a:t>
            </a:fld>
            <a:endParaRPr lang="en-US"/>
          </a:p>
        </p:txBody>
      </p:sp>
    </p:spTree>
    <p:extLst>
      <p:ext uri="{BB962C8B-B14F-4D97-AF65-F5344CB8AC3E}">
        <p14:creationId xmlns:p14="http://schemas.microsoft.com/office/powerpoint/2010/main" val="180690539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pPr>
                <a:defRPr/>
              </a:pPr>
              <a:t>‹#›</a:t>
            </a:fld>
            <a:endParaRPr lang="en-US"/>
          </a:p>
        </p:txBody>
      </p:sp>
    </p:spTree>
    <p:extLst>
      <p:ext uri="{BB962C8B-B14F-4D97-AF65-F5344CB8AC3E}">
        <p14:creationId xmlns:p14="http://schemas.microsoft.com/office/powerpoint/2010/main" val="277820459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pPr>
                <a:defRPr/>
              </a:pPr>
              <a:t>‹#›</a:t>
            </a:fld>
            <a:endParaRPr lang="en-US"/>
          </a:p>
        </p:txBody>
      </p:sp>
    </p:spTree>
    <p:extLst>
      <p:ext uri="{BB962C8B-B14F-4D97-AF65-F5344CB8AC3E}">
        <p14:creationId xmlns:p14="http://schemas.microsoft.com/office/powerpoint/2010/main" val="101079484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697246568"/>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1920239715"/>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3859401689"/>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2668621164"/>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412326913"/>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36042901"/>
      </p:ext>
    </p:extLst>
  </p:cSld>
  <p:clrMapOvr>
    <a:masterClrMapping/>
  </p:clrMapOvr>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2024358780"/>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261136397"/>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435502350"/>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999297968"/>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1426941929"/>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2887212099"/>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B87AEAF-063C-6F4C-82AD-87D58630C74F}" type="slidenum">
              <a:rPr lang="en-US"/>
              <a:pPr>
                <a:defRPr/>
              </a:pPr>
              <a:t>‹#›</a:t>
            </a:fld>
            <a:endParaRPr lang="en-US"/>
          </a:p>
        </p:txBody>
      </p:sp>
    </p:spTree>
    <p:extLst>
      <p:ext uri="{BB962C8B-B14F-4D97-AF65-F5344CB8AC3E}">
        <p14:creationId xmlns:p14="http://schemas.microsoft.com/office/powerpoint/2010/main" val="1299914591"/>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D7A1356-6872-9642-8AFB-09203EE7B424}" type="slidenum">
              <a:rPr lang="en-US"/>
              <a:pPr>
                <a:defRPr/>
              </a:pPr>
              <a:t>‹#›</a:t>
            </a:fld>
            <a:endParaRPr lang="en-US"/>
          </a:p>
        </p:txBody>
      </p:sp>
    </p:spTree>
    <p:extLst>
      <p:ext uri="{BB962C8B-B14F-4D97-AF65-F5344CB8AC3E}">
        <p14:creationId xmlns:p14="http://schemas.microsoft.com/office/powerpoint/2010/main" val="3331120809"/>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94AE1DC-7E46-A640-90E6-C6B11B548EEE}" type="slidenum">
              <a:rPr lang="en-US"/>
              <a:pPr>
                <a:defRPr/>
              </a:pPr>
              <a:t>‹#›</a:t>
            </a:fld>
            <a:endParaRPr lang="en-US"/>
          </a:p>
        </p:txBody>
      </p:sp>
    </p:spTree>
    <p:extLst>
      <p:ext uri="{BB962C8B-B14F-4D97-AF65-F5344CB8AC3E}">
        <p14:creationId xmlns:p14="http://schemas.microsoft.com/office/powerpoint/2010/main" val="3807549825"/>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4219F53-DF26-D94F-AE8A-195ACFD92D08}" type="slidenum">
              <a:rPr lang="en-US"/>
              <a:pPr>
                <a:defRPr/>
              </a:pPr>
              <a:t>‹#›</a:t>
            </a:fld>
            <a:endParaRPr lang="en-US"/>
          </a:p>
        </p:txBody>
      </p:sp>
    </p:spTree>
    <p:extLst>
      <p:ext uri="{BB962C8B-B14F-4D97-AF65-F5344CB8AC3E}">
        <p14:creationId xmlns:p14="http://schemas.microsoft.com/office/powerpoint/2010/main" val="427905154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54118096"/>
      </p:ext>
    </p:extLst>
  </p:cSld>
  <p:clrMapOvr>
    <a:masterClrMapping/>
  </p:clrMapOvr>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7A426824-74F9-9847-8BB0-E0A54E1BEBBE}" type="slidenum">
              <a:rPr lang="en-US"/>
              <a:pPr>
                <a:defRPr/>
              </a:pPr>
              <a:t>‹#›</a:t>
            </a:fld>
            <a:endParaRPr lang="en-US"/>
          </a:p>
        </p:txBody>
      </p:sp>
    </p:spTree>
    <p:extLst>
      <p:ext uri="{BB962C8B-B14F-4D97-AF65-F5344CB8AC3E}">
        <p14:creationId xmlns:p14="http://schemas.microsoft.com/office/powerpoint/2010/main" val="95033084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E14663F-D19B-2947-BBA4-BA64BB940B9B}" type="slidenum">
              <a:rPr lang="en-US"/>
              <a:pPr>
                <a:defRPr/>
              </a:pPr>
              <a:t>‹#›</a:t>
            </a:fld>
            <a:endParaRPr lang="en-US"/>
          </a:p>
        </p:txBody>
      </p:sp>
    </p:spTree>
    <p:extLst>
      <p:ext uri="{BB962C8B-B14F-4D97-AF65-F5344CB8AC3E}">
        <p14:creationId xmlns:p14="http://schemas.microsoft.com/office/powerpoint/2010/main" val="331815844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AC4ADBD-A693-4E44-A3C5-0497ABD5FD23}" type="slidenum">
              <a:rPr lang="en-US"/>
              <a:pPr>
                <a:defRPr/>
              </a:pPr>
              <a:t>‹#›</a:t>
            </a:fld>
            <a:endParaRPr lang="en-US"/>
          </a:p>
        </p:txBody>
      </p:sp>
    </p:spTree>
    <p:extLst>
      <p:ext uri="{BB962C8B-B14F-4D97-AF65-F5344CB8AC3E}">
        <p14:creationId xmlns:p14="http://schemas.microsoft.com/office/powerpoint/2010/main" val="158497015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C770A7A-005F-0744-880B-888534749407}" type="slidenum">
              <a:rPr lang="en-US"/>
              <a:pPr>
                <a:defRPr/>
              </a:pPr>
              <a:t>‹#›</a:t>
            </a:fld>
            <a:endParaRPr lang="en-US"/>
          </a:p>
        </p:txBody>
      </p:sp>
    </p:spTree>
    <p:extLst>
      <p:ext uri="{BB962C8B-B14F-4D97-AF65-F5344CB8AC3E}">
        <p14:creationId xmlns:p14="http://schemas.microsoft.com/office/powerpoint/2010/main" val="1260562397"/>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10C94C7-2BDC-7042-B6CD-828FB1A90C49}" type="slidenum">
              <a:rPr lang="en-US"/>
              <a:pPr>
                <a:defRPr/>
              </a:pPr>
              <a:t>‹#›</a:t>
            </a:fld>
            <a:endParaRPr lang="en-US"/>
          </a:p>
        </p:txBody>
      </p:sp>
    </p:spTree>
    <p:extLst>
      <p:ext uri="{BB962C8B-B14F-4D97-AF65-F5344CB8AC3E}">
        <p14:creationId xmlns:p14="http://schemas.microsoft.com/office/powerpoint/2010/main" val="411604840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DF7986-6304-0B41-ADAC-64C3F74215DF}" type="slidenum">
              <a:rPr lang="en-US"/>
              <a:pPr>
                <a:defRPr/>
              </a:pPr>
              <a:t>‹#›</a:t>
            </a:fld>
            <a:endParaRPr lang="en-US"/>
          </a:p>
        </p:txBody>
      </p:sp>
    </p:spTree>
    <p:extLst>
      <p:ext uri="{BB962C8B-B14F-4D97-AF65-F5344CB8AC3E}">
        <p14:creationId xmlns:p14="http://schemas.microsoft.com/office/powerpoint/2010/main" val="440133545"/>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7D6074-A244-5943-AA0D-F029C35BA0E1}" type="slidenum">
              <a:rPr lang="en-US"/>
              <a:pPr>
                <a:defRPr/>
              </a:pPr>
              <a:t>‹#›</a:t>
            </a:fld>
            <a:endParaRPr lang="en-US"/>
          </a:p>
        </p:txBody>
      </p:sp>
    </p:spTree>
    <p:extLst>
      <p:ext uri="{BB962C8B-B14F-4D97-AF65-F5344CB8AC3E}">
        <p14:creationId xmlns:p14="http://schemas.microsoft.com/office/powerpoint/2010/main" val="896826460"/>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019DD537-CCAA-E948-A588-D9A67026571A}" type="slidenum">
              <a:rPr lang="en-US"/>
              <a:pPr>
                <a:defRPr/>
              </a:pPr>
              <a:t>‹#›</a:t>
            </a:fld>
            <a:endParaRPr lang="en-US"/>
          </a:p>
        </p:txBody>
      </p:sp>
    </p:spTree>
    <p:extLst>
      <p:ext uri="{BB962C8B-B14F-4D97-AF65-F5344CB8AC3E}">
        <p14:creationId xmlns:p14="http://schemas.microsoft.com/office/powerpoint/2010/main" val="530818163"/>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3F6411C-37A0-DD40-9009-FA7264CB0043}" type="slidenum">
              <a:rPr lang="en-US"/>
              <a:pPr>
                <a:defRPr/>
              </a:pPr>
              <a:t>‹#›</a:t>
            </a:fld>
            <a:endParaRPr lang="en-US"/>
          </a:p>
        </p:txBody>
      </p:sp>
    </p:spTree>
    <p:extLst>
      <p:ext uri="{BB962C8B-B14F-4D97-AF65-F5344CB8AC3E}">
        <p14:creationId xmlns:p14="http://schemas.microsoft.com/office/powerpoint/2010/main" val="360043168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76295321"/>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79892185"/>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624968622"/>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78620420"/>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67160857"/>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FB38EA3-1B10-0743-86D4-6455F189F71C}" type="slidenum">
              <a:rPr lang="en-US"/>
              <a:pPr>
                <a:defRPr/>
              </a:pPr>
              <a:t>‹#›</a:t>
            </a:fld>
            <a:endParaRPr lang="en-US"/>
          </a:p>
        </p:txBody>
      </p:sp>
    </p:spTree>
    <p:extLst>
      <p:ext uri="{BB962C8B-B14F-4D97-AF65-F5344CB8AC3E}">
        <p14:creationId xmlns:p14="http://schemas.microsoft.com/office/powerpoint/2010/main" val="798270674"/>
      </p:ext>
    </p:extLst>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77988113"/>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276528190"/>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0334644"/>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04478368"/>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28040887"/>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92395845"/>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71280791"/>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46227660"/>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91009959"/>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795892863"/>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2938FEB-FCB6-EF4E-BC71-90C3A1C260CE}" type="slidenum">
              <a:rPr lang="en-US"/>
              <a:pPr>
                <a:defRPr/>
              </a:pPr>
              <a:t>‹#›</a:t>
            </a:fld>
            <a:endParaRPr lang="en-US"/>
          </a:p>
        </p:txBody>
      </p:sp>
    </p:spTree>
    <p:extLst>
      <p:ext uri="{BB962C8B-B14F-4D97-AF65-F5344CB8AC3E}">
        <p14:creationId xmlns:p14="http://schemas.microsoft.com/office/powerpoint/2010/main" val="2190788838"/>
      </p:ext>
    </p:extLst>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68435580"/>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46011542"/>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003201590"/>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702582974"/>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920392987"/>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69356194"/>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533087878"/>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12504524"/>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124280181"/>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536521226"/>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D1BAF29-A8C7-3E44-B7BD-30947A660D1E}" type="slidenum">
              <a:rPr lang="en-US"/>
              <a:pPr>
                <a:defRPr/>
              </a:pPr>
              <a:t>‹#›</a:t>
            </a:fld>
            <a:endParaRPr lang="en-US"/>
          </a:p>
        </p:txBody>
      </p:sp>
    </p:spTree>
    <p:extLst>
      <p:ext uri="{BB962C8B-B14F-4D97-AF65-F5344CB8AC3E}">
        <p14:creationId xmlns:p14="http://schemas.microsoft.com/office/powerpoint/2010/main" val="3995014635"/>
      </p:ext>
    </p:extLst>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693966120"/>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251801814"/>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226079415"/>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73326765"/>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376675667"/>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617947582"/>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346606986"/>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252052920"/>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490054906"/>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697675353"/>
      </p:ext>
    </p:extLst>
  </p:cSld>
  <p:clrMapOvr>
    <a:masterClrMapping/>
  </p:clrMapOvr>
  <p:transition/>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0.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slideLayout" Target="../slideLayouts/slideLayout129.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theme" Target="../theme/theme13.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4.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5.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6.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2.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7.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3.xml"/><Relationship Id="rId13" Type="http://schemas.openxmlformats.org/officeDocument/2006/relationships/slideLayout" Target="../slideLayouts/slideLayout198.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slideLayout" Target="../slideLayouts/slideLayout197.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19.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12" Type="http://schemas.openxmlformats.org/officeDocument/2006/relationships/theme" Target="../theme/theme2.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5" Type="http://schemas.openxmlformats.org/officeDocument/2006/relationships/slideLayout" Target="../slideLayouts/slideLayout6.xml"/><Relationship Id="rId10" Type="http://schemas.openxmlformats.org/officeDocument/2006/relationships/slideLayout" Target="../slideLayouts/slideLayout11.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20.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theme" Target="../theme/theme21.xml"/><Relationship Id="rId1" Type="http://schemas.openxmlformats.org/officeDocument/2006/relationships/slideLayout" Target="../slideLayouts/slideLayout2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9.xml"/><Relationship Id="rId13" Type="http://schemas.openxmlformats.org/officeDocument/2006/relationships/theme" Target="../theme/theme22.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slideLayout" Target="../slideLayouts/slideLayout233.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theme" Target="../theme/theme23.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3.xml"/><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theme" Target="../theme/theme24.xml"/><Relationship Id="rId2" Type="http://schemas.openxmlformats.org/officeDocument/2006/relationships/slideLayout" Target="../slideLayouts/slideLayout247.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4.xml"/><Relationship Id="rId13" Type="http://schemas.openxmlformats.org/officeDocument/2006/relationships/slideLayout" Target="../slideLayouts/slideLayout269.xml"/><Relationship Id="rId3" Type="http://schemas.openxmlformats.org/officeDocument/2006/relationships/slideLayout" Target="../slideLayouts/slideLayout259.xml"/><Relationship Id="rId7" Type="http://schemas.openxmlformats.org/officeDocument/2006/relationships/slideLayout" Target="../slideLayouts/slideLayout263.xml"/><Relationship Id="rId12" Type="http://schemas.openxmlformats.org/officeDocument/2006/relationships/slideLayout" Target="../slideLayouts/slideLayout268.xml"/><Relationship Id="rId2" Type="http://schemas.openxmlformats.org/officeDocument/2006/relationships/slideLayout" Target="../slideLayouts/slideLayout258.xml"/><Relationship Id="rId1" Type="http://schemas.openxmlformats.org/officeDocument/2006/relationships/slideLayout" Target="../slideLayouts/slideLayout257.xml"/><Relationship Id="rId6" Type="http://schemas.openxmlformats.org/officeDocument/2006/relationships/slideLayout" Target="../slideLayouts/slideLayout262.xml"/><Relationship Id="rId11" Type="http://schemas.openxmlformats.org/officeDocument/2006/relationships/slideLayout" Target="../slideLayouts/slideLayout267.xml"/><Relationship Id="rId5" Type="http://schemas.openxmlformats.org/officeDocument/2006/relationships/slideLayout" Target="../slideLayouts/slideLayout261.xml"/><Relationship Id="rId10" Type="http://schemas.openxmlformats.org/officeDocument/2006/relationships/slideLayout" Target="../slideLayouts/slideLayout266.xml"/><Relationship Id="rId4" Type="http://schemas.openxmlformats.org/officeDocument/2006/relationships/slideLayout" Target="../slideLayouts/slideLayout260.xml"/><Relationship Id="rId9" Type="http://schemas.openxmlformats.org/officeDocument/2006/relationships/slideLayout" Target="../slideLayouts/slideLayout265.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6.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27.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292.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29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image" Target="../media/image2.jpeg"/><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01.xml"/><Relationship Id="rId13" Type="http://schemas.openxmlformats.org/officeDocument/2006/relationships/image" Target="../media/image3.png"/><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30.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5" Type="http://schemas.openxmlformats.org/officeDocument/2006/relationships/image" Target="../media/image5.png"/><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 Id="rId14" Type="http://schemas.openxmlformats.org/officeDocument/2006/relationships/image" Target="../media/image4.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image" Target="../media/image3.png"/><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theme" Target="../theme/theme31.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5" Type="http://schemas.openxmlformats.org/officeDocument/2006/relationships/image" Target="../media/image5.png"/><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 Id="rId14" Type="http://schemas.openxmlformats.org/officeDocument/2006/relationships/image" Target="../media/image4.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32.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34.xml"/><Relationship Id="rId13" Type="http://schemas.openxmlformats.org/officeDocument/2006/relationships/slideLayout" Target="../slideLayouts/slideLayout339.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slideLayout" Target="../slideLayouts/slideLayout338.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4.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58.xml"/><Relationship Id="rId13" Type="http://schemas.openxmlformats.org/officeDocument/2006/relationships/image" Target="../media/image3.png"/><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5.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5" Type="http://schemas.openxmlformats.org/officeDocument/2006/relationships/image" Target="../media/image5.png"/><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 Id="rId14" Type="http://schemas.openxmlformats.org/officeDocument/2006/relationships/image" Target="../media/image4.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6.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image" Target="../media/image7.jpeg"/><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37.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91.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theme" Target="../theme/theme38.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02.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theme" Target="../theme/theme39.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4.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0.xml.rels><?xml version="1.0" encoding="UTF-8" standalone="yes"?>
<Relationships xmlns="http://schemas.openxmlformats.org/package/2006/relationships"><Relationship Id="rId3" Type="http://schemas.openxmlformats.org/officeDocument/2006/relationships/theme" Target="../theme/theme40.xml"/><Relationship Id="rId2" Type="http://schemas.openxmlformats.org/officeDocument/2006/relationships/slideLayout" Target="../slideLayouts/slideLayout407.xml"/><Relationship Id="rId1" Type="http://schemas.openxmlformats.org/officeDocument/2006/relationships/slideLayout" Target="../slideLayouts/slideLayout406.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15.xml"/><Relationship Id="rId13" Type="http://schemas.openxmlformats.org/officeDocument/2006/relationships/image" Target="../media/image3.png"/><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41.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5" Type="http://schemas.openxmlformats.org/officeDocument/2006/relationships/image" Target="../media/image5.png"/><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 Id="rId14" Type="http://schemas.openxmlformats.org/officeDocument/2006/relationships/image" Target="../media/image4.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slideLayout" Target="../slideLayouts/slideLayout431.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5" Type="http://schemas.openxmlformats.org/officeDocument/2006/relationships/image" Target="../media/image2.jpeg"/><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9.xml"/><Relationship Id="rId13" Type="http://schemas.openxmlformats.org/officeDocument/2006/relationships/image" Target="../media/image8.png"/><Relationship Id="rId3" Type="http://schemas.openxmlformats.org/officeDocument/2006/relationships/slideLayout" Target="../slideLayouts/slideLayout434.xml"/><Relationship Id="rId7" Type="http://schemas.openxmlformats.org/officeDocument/2006/relationships/slideLayout" Target="../slideLayouts/slideLayout438.xml"/><Relationship Id="rId12" Type="http://schemas.openxmlformats.org/officeDocument/2006/relationships/theme" Target="../theme/theme43.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5" Type="http://schemas.openxmlformats.org/officeDocument/2006/relationships/slideLayout" Target="../slideLayouts/slideLayout436.xml"/><Relationship Id="rId10" Type="http://schemas.openxmlformats.org/officeDocument/2006/relationships/slideLayout" Target="../slideLayouts/slideLayout441.xml"/><Relationship Id="rId4" Type="http://schemas.openxmlformats.org/officeDocument/2006/relationships/slideLayout" Target="../slideLayouts/slideLayout435.xml"/><Relationship Id="rId9" Type="http://schemas.openxmlformats.org/officeDocument/2006/relationships/slideLayout" Target="../slideLayouts/slideLayout440.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443.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444.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52.xml"/><Relationship Id="rId13" Type="http://schemas.openxmlformats.org/officeDocument/2006/relationships/theme" Target="../theme/theme46.xml"/><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slideLayout" Target="../slideLayouts/slideLayout456.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64.xml"/><Relationship Id="rId3" Type="http://schemas.openxmlformats.org/officeDocument/2006/relationships/slideLayout" Target="../slideLayouts/slideLayout459.xml"/><Relationship Id="rId7" Type="http://schemas.openxmlformats.org/officeDocument/2006/relationships/slideLayout" Target="../slideLayouts/slideLayout463.xml"/><Relationship Id="rId12" Type="http://schemas.openxmlformats.org/officeDocument/2006/relationships/theme" Target="../theme/theme47.xml"/><Relationship Id="rId2" Type="http://schemas.openxmlformats.org/officeDocument/2006/relationships/slideLayout" Target="../slideLayouts/slideLayout458.xml"/><Relationship Id="rId1" Type="http://schemas.openxmlformats.org/officeDocument/2006/relationships/slideLayout" Target="../slideLayouts/slideLayout457.xml"/><Relationship Id="rId6" Type="http://schemas.openxmlformats.org/officeDocument/2006/relationships/slideLayout" Target="../slideLayouts/slideLayout462.xml"/><Relationship Id="rId11" Type="http://schemas.openxmlformats.org/officeDocument/2006/relationships/slideLayout" Target="../slideLayouts/slideLayout467.xml"/><Relationship Id="rId5" Type="http://schemas.openxmlformats.org/officeDocument/2006/relationships/slideLayout" Target="../slideLayouts/slideLayout461.xml"/><Relationship Id="rId10" Type="http://schemas.openxmlformats.org/officeDocument/2006/relationships/slideLayout" Target="../slideLayouts/slideLayout466.xml"/><Relationship Id="rId4" Type="http://schemas.openxmlformats.org/officeDocument/2006/relationships/slideLayout" Target="../slideLayouts/slideLayout460.xml"/><Relationship Id="rId9" Type="http://schemas.openxmlformats.org/officeDocument/2006/relationships/slideLayout" Target="../slideLayouts/slideLayout465.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75.xml"/><Relationship Id="rId13" Type="http://schemas.openxmlformats.org/officeDocument/2006/relationships/image" Target="../media/image2.jpeg"/><Relationship Id="rId3" Type="http://schemas.openxmlformats.org/officeDocument/2006/relationships/slideLayout" Target="../slideLayouts/slideLayout470.xml"/><Relationship Id="rId7" Type="http://schemas.openxmlformats.org/officeDocument/2006/relationships/slideLayout" Target="../slideLayouts/slideLayout474.xml"/><Relationship Id="rId12" Type="http://schemas.openxmlformats.org/officeDocument/2006/relationships/theme" Target="../theme/theme48.xml"/><Relationship Id="rId2" Type="http://schemas.openxmlformats.org/officeDocument/2006/relationships/slideLayout" Target="../slideLayouts/slideLayout469.xml"/><Relationship Id="rId1" Type="http://schemas.openxmlformats.org/officeDocument/2006/relationships/slideLayout" Target="../slideLayouts/slideLayout468.xml"/><Relationship Id="rId6" Type="http://schemas.openxmlformats.org/officeDocument/2006/relationships/slideLayout" Target="../slideLayouts/slideLayout473.xml"/><Relationship Id="rId11" Type="http://schemas.openxmlformats.org/officeDocument/2006/relationships/slideLayout" Target="../slideLayouts/slideLayout478.xml"/><Relationship Id="rId5" Type="http://schemas.openxmlformats.org/officeDocument/2006/relationships/slideLayout" Target="../slideLayouts/slideLayout472.xml"/><Relationship Id="rId10" Type="http://schemas.openxmlformats.org/officeDocument/2006/relationships/slideLayout" Target="../slideLayouts/slideLayout477.xml"/><Relationship Id="rId4" Type="http://schemas.openxmlformats.org/officeDocument/2006/relationships/slideLayout" Target="../slideLayouts/slideLayout471.xml"/><Relationship Id="rId9" Type="http://schemas.openxmlformats.org/officeDocument/2006/relationships/slideLayout" Target="../slideLayouts/slideLayout476.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86.xml"/><Relationship Id="rId3" Type="http://schemas.openxmlformats.org/officeDocument/2006/relationships/slideLayout" Target="../slideLayouts/slideLayout481.xml"/><Relationship Id="rId7" Type="http://schemas.openxmlformats.org/officeDocument/2006/relationships/slideLayout" Target="../slideLayouts/slideLayout485.xml"/><Relationship Id="rId12" Type="http://schemas.openxmlformats.org/officeDocument/2006/relationships/theme" Target="../theme/theme49.xml"/><Relationship Id="rId2" Type="http://schemas.openxmlformats.org/officeDocument/2006/relationships/slideLayout" Target="../slideLayouts/slideLayout480.xml"/><Relationship Id="rId1" Type="http://schemas.openxmlformats.org/officeDocument/2006/relationships/slideLayout" Target="../slideLayouts/slideLayout479.xml"/><Relationship Id="rId6" Type="http://schemas.openxmlformats.org/officeDocument/2006/relationships/slideLayout" Target="../slideLayouts/slideLayout484.xml"/><Relationship Id="rId11" Type="http://schemas.openxmlformats.org/officeDocument/2006/relationships/slideLayout" Target="../slideLayouts/slideLayout489.xml"/><Relationship Id="rId5" Type="http://schemas.openxmlformats.org/officeDocument/2006/relationships/slideLayout" Target="../slideLayouts/slideLayout483.xml"/><Relationship Id="rId10" Type="http://schemas.openxmlformats.org/officeDocument/2006/relationships/slideLayout" Target="../slideLayouts/slideLayout488.xml"/><Relationship Id="rId4" Type="http://schemas.openxmlformats.org/officeDocument/2006/relationships/slideLayout" Target="../slideLayouts/slideLayout482.xml"/><Relationship Id="rId9" Type="http://schemas.openxmlformats.org/officeDocument/2006/relationships/slideLayout" Target="../slideLayouts/slideLayout48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slideLayout" Target="../slideLayouts/slideLayout502.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51.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52.xml.rels><?xml version="1.0" encoding="UTF-8" standalone="yes"?>
<Relationships xmlns="http://schemas.openxmlformats.org/package/2006/relationships"><Relationship Id="rId2" Type="http://schemas.openxmlformats.org/officeDocument/2006/relationships/theme" Target="../theme/theme52.xml"/><Relationship Id="rId1" Type="http://schemas.openxmlformats.org/officeDocument/2006/relationships/slideLayout" Target="../slideLayouts/slideLayout51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slideLayout" Target="../slideLayouts/slideLayout527.xml"/><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slideLayout" Target="../slideLayouts/slideLayout526.xml"/><Relationship Id="rId17" Type="http://schemas.openxmlformats.org/officeDocument/2006/relationships/image" Target="../media/image5.png"/><Relationship Id="rId2" Type="http://schemas.openxmlformats.org/officeDocument/2006/relationships/slideLayout" Target="../slideLayouts/slideLayout516.xml"/><Relationship Id="rId16" Type="http://schemas.openxmlformats.org/officeDocument/2006/relationships/image" Target="../media/image4.png"/><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3.png"/><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35.xml"/><Relationship Id="rId13" Type="http://schemas.openxmlformats.org/officeDocument/2006/relationships/slideLayout" Target="../slideLayouts/slideLayout540.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slideLayout" Target="../slideLayouts/slideLayout539.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48.xml"/><Relationship Id="rId3" Type="http://schemas.openxmlformats.org/officeDocument/2006/relationships/slideLayout" Target="../slideLayouts/slideLayout543.xml"/><Relationship Id="rId7" Type="http://schemas.openxmlformats.org/officeDocument/2006/relationships/slideLayout" Target="../slideLayouts/slideLayout547.xml"/><Relationship Id="rId12" Type="http://schemas.openxmlformats.org/officeDocument/2006/relationships/theme" Target="../theme/theme55.xml"/><Relationship Id="rId2" Type="http://schemas.openxmlformats.org/officeDocument/2006/relationships/slideLayout" Target="../slideLayouts/slideLayout542.xml"/><Relationship Id="rId1" Type="http://schemas.openxmlformats.org/officeDocument/2006/relationships/slideLayout" Target="../slideLayouts/slideLayout541.xml"/><Relationship Id="rId6" Type="http://schemas.openxmlformats.org/officeDocument/2006/relationships/slideLayout" Target="../slideLayouts/slideLayout546.xml"/><Relationship Id="rId11" Type="http://schemas.openxmlformats.org/officeDocument/2006/relationships/slideLayout" Target="../slideLayouts/slideLayout551.xml"/><Relationship Id="rId5" Type="http://schemas.openxmlformats.org/officeDocument/2006/relationships/slideLayout" Target="../slideLayouts/slideLayout545.xml"/><Relationship Id="rId10" Type="http://schemas.openxmlformats.org/officeDocument/2006/relationships/slideLayout" Target="../slideLayouts/slideLayout550.xml"/><Relationship Id="rId4" Type="http://schemas.openxmlformats.org/officeDocument/2006/relationships/slideLayout" Target="../slideLayouts/slideLayout544.xml"/><Relationship Id="rId9" Type="http://schemas.openxmlformats.org/officeDocument/2006/relationships/slideLayout" Target="../slideLayouts/slideLayout54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theme" Target="../theme/theme56.xml"/><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slideLayout" Target="../slideLayouts/slideLayout563.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 Id="rId14" Type="http://schemas.openxmlformats.org/officeDocument/2006/relationships/image" Target="../media/image9.jpe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71.xml"/><Relationship Id="rId13" Type="http://schemas.openxmlformats.org/officeDocument/2006/relationships/slideLayout" Target="../slideLayouts/slideLayout576.xml"/><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slideLayout" Target="../slideLayouts/slideLayout575.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5" Type="http://schemas.openxmlformats.org/officeDocument/2006/relationships/theme" Target="../theme/theme57.xml"/><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 Id="rId14" Type="http://schemas.openxmlformats.org/officeDocument/2006/relationships/slideLayout" Target="../slideLayouts/slideLayout57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85.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58.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59.xml.rels><?xml version="1.0" encoding="UTF-8" standalone="yes"?>
<Relationships xmlns="http://schemas.openxmlformats.org/package/2006/relationships"><Relationship Id="rId3" Type="http://schemas.openxmlformats.org/officeDocument/2006/relationships/theme" Target="../theme/theme59.xml"/><Relationship Id="rId2" Type="http://schemas.openxmlformats.org/officeDocument/2006/relationships/slideLayout" Target="../slideLayouts/slideLayout590.xml"/><Relationship Id="rId1" Type="http://schemas.openxmlformats.org/officeDocument/2006/relationships/slideLayout" Target="../slideLayouts/slideLayout58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theme" Target="../theme/theme6.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6" Type="http://schemas.openxmlformats.org/officeDocument/2006/relationships/image" Target="../media/image5.png"/><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image" Target="../media/image4.png"/><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image" Target="../media/image3.png"/></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98.xml"/><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60.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61.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20.xml"/><Relationship Id="rId13" Type="http://schemas.openxmlformats.org/officeDocument/2006/relationships/theme" Target="../theme/theme62.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slideLayout" Target="../slideLayouts/slideLayout624.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32.xml"/><Relationship Id="rId13" Type="http://schemas.openxmlformats.org/officeDocument/2006/relationships/image" Target="../media/image2.jpeg"/><Relationship Id="rId3" Type="http://schemas.openxmlformats.org/officeDocument/2006/relationships/slideLayout" Target="../slideLayouts/slideLayout627.xml"/><Relationship Id="rId7" Type="http://schemas.openxmlformats.org/officeDocument/2006/relationships/slideLayout" Target="../slideLayouts/slideLayout631.xml"/><Relationship Id="rId12" Type="http://schemas.openxmlformats.org/officeDocument/2006/relationships/theme" Target="../theme/theme63.xml"/><Relationship Id="rId2" Type="http://schemas.openxmlformats.org/officeDocument/2006/relationships/slideLayout" Target="../slideLayouts/slideLayout626.xml"/><Relationship Id="rId1" Type="http://schemas.openxmlformats.org/officeDocument/2006/relationships/slideLayout" Target="../slideLayouts/slideLayout625.xml"/><Relationship Id="rId6" Type="http://schemas.openxmlformats.org/officeDocument/2006/relationships/slideLayout" Target="../slideLayouts/slideLayout630.xml"/><Relationship Id="rId11" Type="http://schemas.openxmlformats.org/officeDocument/2006/relationships/slideLayout" Target="../slideLayouts/slideLayout635.xml"/><Relationship Id="rId5" Type="http://schemas.openxmlformats.org/officeDocument/2006/relationships/slideLayout" Target="../slideLayouts/slideLayout629.xml"/><Relationship Id="rId10" Type="http://schemas.openxmlformats.org/officeDocument/2006/relationships/slideLayout" Target="../slideLayouts/slideLayout634.xml"/><Relationship Id="rId4" Type="http://schemas.openxmlformats.org/officeDocument/2006/relationships/slideLayout" Target="../slideLayouts/slideLayout628.xml"/><Relationship Id="rId9" Type="http://schemas.openxmlformats.org/officeDocument/2006/relationships/slideLayout" Target="../slideLayouts/slideLayout63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43.xml"/><Relationship Id="rId13" Type="http://schemas.openxmlformats.org/officeDocument/2006/relationships/slideLayout" Target="../slideLayouts/slideLayout648.xml"/><Relationship Id="rId3" Type="http://schemas.openxmlformats.org/officeDocument/2006/relationships/slideLayout" Target="../slideLayouts/slideLayout638.xml"/><Relationship Id="rId7" Type="http://schemas.openxmlformats.org/officeDocument/2006/relationships/slideLayout" Target="../slideLayouts/slideLayout642.xml"/><Relationship Id="rId12" Type="http://schemas.openxmlformats.org/officeDocument/2006/relationships/slideLayout" Target="../slideLayouts/slideLayout647.xml"/><Relationship Id="rId2" Type="http://schemas.openxmlformats.org/officeDocument/2006/relationships/slideLayout" Target="../slideLayouts/slideLayout637.xml"/><Relationship Id="rId1" Type="http://schemas.openxmlformats.org/officeDocument/2006/relationships/slideLayout" Target="../slideLayouts/slideLayout636.xml"/><Relationship Id="rId6" Type="http://schemas.openxmlformats.org/officeDocument/2006/relationships/slideLayout" Target="../slideLayouts/slideLayout641.xml"/><Relationship Id="rId11" Type="http://schemas.openxmlformats.org/officeDocument/2006/relationships/slideLayout" Target="../slideLayouts/slideLayout646.xml"/><Relationship Id="rId5" Type="http://schemas.openxmlformats.org/officeDocument/2006/relationships/slideLayout" Target="../slideLayouts/slideLayout640.xml"/><Relationship Id="rId10" Type="http://schemas.openxmlformats.org/officeDocument/2006/relationships/slideLayout" Target="../slideLayouts/slideLayout645.xml"/><Relationship Id="rId4" Type="http://schemas.openxmlformats.org/officeDocument/2006/relationships/slideLayout" Target="../slideLayouts/slideLayout639.xml"/><Relationship Id="rId9" Type="http://schemas.openxmlformats.org/officeDocument/2006/relationships/slideLayout" Target="../slideLayouts/slideLayout644.xml"/><Relationship Id="rId14" Type="http://schemas.openxmlformats.org/officeDocument/2006/relationships/theme" Target="../theme/theme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heme" Target="../theme/theme7.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8.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9.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563920891"/>
      </p:ext>
    </p:extLst>
  </p:cSld>
  <p:clrMap bg1="lt1" tx1="dk1" bg2="lt2" tx2="dk2" accent1="accent1" accent2="accent2" accent3="accent3" accent4="accent4" accent5="accent5" accent6="accent6" hlink="hlink" folHlink="folHlink"/>
  <p:sldLayoutIdLst>
    <p:sldLayoutId id="2147483661" r:id="rId1"/>
  </p:sldLayoutIdLst>
  <p:transition/>
  <p:hf sldNum="0" hdr="0" ftr="0" dt="0"/>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1487586640"/>
      </p:ext>
    </p:extLst>
  </p:cSld>
  <p:clrMap bg1="lt1" tx1="dk1" bg2="lt2" tx2="dk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Lst>
  <p:transition/>
  <p:txStyles>
    <p:titleStyle>
      <a:lvl1pPr algn="ctr" defTabSz="914400" rtl="0" eaLnBrk="1" latinLnBrk="0" hangingPunct="1">
        <a:spcBef>
          <a:spcPct val="0"/>
        </a:spcBef>
        <a:buNone/>
        <a:defRPr sz="4400" b="1" i="0" kern="1200">
          <a:solidFill>
            <a:srgbClr val="FFFFFF"/>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601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title style</a:t>
            </a:r>
          </a:p>
        </p:txBody>
      </p:sp>
      <p:sp>
        <p:nvSpPr>
          <p:cNvPr id="25601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rgbClr val="D6ECFF"/>
                </a:solidFill>
                <a:latin typeface="Corbel" charset="0"/>
              </a:defRPr>
            </a:lvl1pPr>
          </a:lstStyle>
          <a:p>
            <a:pPr defTabSz="914400" fontAlgn="base">
              <a:spcBef>
                <a:spcPct val="0"/>
              </a:spcBef>
              <a:spcAft>
                <a:spcPct val="0"/>
              </a:spcAft>
              <a:defRPr/>
            </a:pPr>
            <a:fld id="{25A735DD-A845-3542-812A-3CD8CB30B1C6}" type="datetime1">
              <a:rPr lang="en-US">
                <a:ea typeface="ＭＳ Ｐゴシック" charset="0"/>
                <a:cs typeface="ＭＳ Ｐゴシック" charset="0"/>
              </a:rPr>
              <a:pPr defTabSz="914400" fontAlgn="base">
                <a:spcBef>
                  <a:spcPct val="0"/>
                </a:spcBef>
                <a:spcAft>
                  <a:spcPct val="0"/>
                </a:spcAft>
                <a:defRPr/>
              </a:pPr>
              <a:t>5/13/26</a:t>
            </a:fld>
            <a:endParaRPr lang="en-US">
              <a:ea typeface="ＭＳ Ｐゴシック" charset="0"/>
              <a:cs typeface="ＭＳ Ｐゴシック" charset="0"/>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rgbClr val="D6ECFF"/>
                </a:solidFill>
                <a:latin typeface="+mn-lt"/>
                <a:ea typeface="+mn-ea"/>
                <a:cs typeface="+mn-cs"/>
              </a:defRPr>
            </a:lvl1pPr>
          </a:lstStyle>
          <a:p>
            <a:pPr defTabSz="914400" fontAlgn="base">
              <a:spcBef>
                <a:spcPct val="0"/>
              </a:spcBef>
              <a:spcAft>
                <a:spcPct val="0"/>
              </a:spcAft>
              <a:defRPr/>
            </a:pPr>
            <a:endParaRPr lang="en-US">
              <a:latin typeface="Corbel"/>
              <a:ea typeface="ＭＳ Ｐゴシック"/>
              <a:cs typeface="ＭＳ Ｐゴシック"/>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rgbClr val="D6ECFF"/>
                </a:solidFill>
                <a:latin typeface="Corbel" charset="0"/>
              </a:defRPr>
            </a:lvl1pPr>
          </a:lstStyle>
          <a:p>
            <a:pPr defTabSz="914400" fontAlgn="base">
              <a:spcBef>
                <a:spcPct val="0"/>
              </a:spcBef>
              <a:spcAft>
                <a:spcPct val="0"/>
              </a:spcAft>
              <a:defRPr/>
            </a:pPr>
            <a:fld id="{990606F9-8B82-854B-8568-63B0995E52A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3325722"/>
      </p:ext>
    </p:extLst>
  </p:cSld>
  <p:clrMap bg1="dk2" tx1="lt1" bg2="dk1" tx2="lt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Lst>
  <p:transition/>
  <p:txStyles>
    <p:titleStyle>
      <a:lvl1pPr algn="l" rtl="0" eaLnBrk="0" fontAlgn="base" hangingPunct="0">
        <a:spcBef>
          <a:spcPct val="0"/>
        </a:spcBef>
        <a:spcAft>
          <a:spcPct val="0"/>
        </a:spcAft>
        <a:defRPr sz="4000" b="1" i="0">
          <a:solidFill>
            <a:srgbClr val="C1EEFF"/>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charset="0"/>
        <a:buChar char=""/>
        <a:defRPr sz="3000" b="1" i="0">
          <a:solidFill>
            <a:schemeClr val="tx1"/>
          </a:solidFill>
          <a:latin typeface="Arial" panose="020B0604020202020204" pitchFamily="34" charset="0"/>
          <a:ea typeface="+mn-ea"/>
          <a:cs typeface="Arial" panose="020B0604020202020204" pitchFamily="34" charset="0"/>
        </a:defRPr>
      </a:lvl1pPr>
      <a:lvl2pPr marL="739775" indent="-285750" algn="l" rtl="0" eaLnBrk="0" fontAlgn="base" hangingPunct="0">
        <a:spcBef>
          <a:spcPct val="20000"/>
        </a:spcBef>
        <a:spcAft>
          <a:spcPct val="0"/>
        </a:spcAft>
        <a:buClr>
          <a:schemeClr val="accent2"/>
        </a:buClr>
        <a:buSzPct val="90000"/>
        <a:buFont typeface="Wingdings" charset="0"/>
        <a:buChar char=""/>
        <a:defRPr sz="2600" b="1" i="0">
          <a:solidFill>
            <a:schemeClr val="tx1"/>
          </a:solidFill>
          <a:latin typeface="Arial" panose="020B0604020202020204" pitchFamily="34" charset="0"/>
          <a:ea typeface="+mn-ea"/>
          <a:cs typeface="Arial" panose="020B0604020202020204" pitchFamily="34" charset="0"/>
        </a:defRPr>
      </a:lvl2pPr>
      <a:lvl3pPr marL="995363" indent="-228600" algn="l" rtl="0" eaLnBrk="0" fontAlgn="base" hangingPunct="0">
        <a:spcBef>
          <a:spcPct val="20000"/>
        </a:spcBef>
        <a:spcAft>
          <a:spcPct val="0"/>
        </a:spcAft>
        <a:buClr>
          <a:schemeClr val="accent2"/>
        </a:buClr>
        <a:buFont typeface="Wingdings 2" charset="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260475" indent="-228600" algn="l" rtl="0" eaLnBrk="0" fontAlgn="base" hangingPunct="0">
        <a:spcBef>
          <a:spcPct val="20000"/>
        </a:spcBef>
        <a:spcAft>
          <a:spcPct val="0"/>
        </a:spcAft>
        <a:buClr>
          <a:srgbClr val="FEB80A"/>
        </a:buClr>
        <a:buFont typeface="Wingdings 3" charset="0"/>
        <a:buChar char=""/>
        <a:defRPr sz="2200" b="1" i="0">
          <a:solidFill>
            <a:schemeClr val="tx1"/>
          </a:solidFill>
          <a:latin typeface="Arial" panose="020B0604020202020204" pitchFamily="34" charset="0"/>
          <a:ea typeface="Geneva" charset="-128"/>
          <a:cs typeface="Arial" panose="020B0604020202020204" pitchFamily="34" charset="0"/>
        </a:defRPr>
      </a:lvl4pPr>
      <a:lvl5pPr marL="1481138" indent="-209550" algn="l" rtl="0" eaLnBrk="0" fontAlgn="base" hangingPunct="0">
        <a:spcBef>
          <a:spcPct val="20000"/>
        </a:spcBef>
        <a:spcAft>
          <a:spcPct val="0"/>
        </a:spcAft>
        <a:buClr>
          <a:srgbClr val="FEB80A"/>
        </a:buClr>
        <a:buFont typeface="Wingdings 2" charset="0"/>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6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989A2FD-06B4-D54C-9D73-46E65C1129E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40309398"/>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Lst>
  <p:transition/>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defTabSz="914400" fontAlgn="base">
              <a:spcBef>
                <a:spcPct val="0"/>
              </a:spcBef>
              <a:spcAft>
                <a:spcPct val="0"/>
              </a:spcAft>
              <a:defRPr/>
            </a:pPr>
            <a:fld id="{4E849A14-6D88-1E4B-B6A7-9ABB13B14B54}" type="slidenum">
              <a:rPr lang="en-US">
                <a:solidFill>
                  <a:srgbClr val="FFFFCC"/>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FFFFCC"/>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2149376"/>
      </p:ext>
    </p:extLst>
  </p:cSld>
  <p:clrMap bg1="dk2" tx1="lt1" bg2="dk1" tx2="lt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SzPct val="75000"/>
        <a:buFont typeface="Wingdings" charset="0"/>
        <a:buChar char="v"/>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SzPct val="75000"/>
        <a:buFont typeface="Wingdings" charset="0"/>
        <a:buChar char="v"/>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76200" y="274638"/>
            <a:ext cx="8991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76200" y="1600200"/>
            <a:ext cx="8991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defTabSz="914400" fontAlgn="base">
              <a:spcBef>
                <a:spcPct val="0"/>
              </a:spcBef>
              <a:spcAft>
                <a:spcPct val="0"/>
              </a:spcAft>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defTabSz="914400" fontAlgn="base">
              <a:spcBef>
                <a:spcPct val="0"/>
              </a:spcBef>
              <a:spcAft>
                <a:spcPct val="0"/>
              </a:spcAft>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defTabSz="914400" fontAlgn="base">
              <a:spcBef>
                <a:spcPct val="0"/>
              </a:spcBef>
              <a:spcAft>
                <a:spcPct val="0"/>
              </a:spcAft>
            </a:pPr>
            <a:fld id="{DD73AEEF-99ED-4545-9C5E-B6F0A8966203}"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1395774621"/>
      </p:ext>
    </p:extLst>
  </p:cSld>
  <p:clrMap bg1="lt1" tx1="dk1" bg2="lt2" tx2="dk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ctr" rtl="0" fontAlgn="base">
        <a:spcBef>
          <a:spcPct val="0"/>
        </a:spcBef>
        <a:spcAft>
          <a:spcPct val="0"/>
        </a:spcAft>
        <a:defRPr sz="4400" b="1" i="0">
          <a:solidFill>
            <a:schemeClr val="bg1"/>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a:solidFill>
            <a:schemeClr val="bg1"/>
          </a:solidFill>
          <a:latin typeface="Arial" panose="020B0604020202020204" pitchFamily="34" charset="0"/>
        </a:defRPr>
      </a:lvl2pPr>
      <a:lvl3pPr marL="1143000" indent="-228600" algn="l" rtl="0" fontAlgn="base">
        <a:spcBef>
          <a:spcPct val="20000"/>
        </a:spcBef>
        <a:spcAft>
          <a:spcPct val="0"/>
        </a:spcAft>
        <a:buChar char="•"/>
        <a:defRPr sz="2400" b="1" i="0">
          <a:solidFill>
            <a:schemeClr val="bg1"/>
          </a:solidFill>
          <a:latin typeface="Arial" panose="020B0604020202020204" pitchFamily="34" charset="0"/>
        </a:defRPr>
      </a:lvl3pPr>
      <a:lvl4pPr marL="1600200" indent="-228600" algn="l" rtl="0" fontAlgn="base">
        <a:spcBef>
          <a:spcPct val="20000"/>
        </a:spcBef>
        <a:spcAft>
          <a:spcPct val="0"/>
        </a:spcAft>
        <a:buChar char="–"/>
        <a:defRPr sz="2000" b="1" i="0">
          <a:solidFill>
            <a:schemeClr val="bg1"/>
          </a:solidFill>
          <a:latin typeface="Arial" panose="020B0604020202020204" pitchFamily="34" charset="0"/>
        </a:defRPr>
      </a:lvl4pPr>
      <a:lvl5pPr marL="2057400" indent="-228600" algn="l" rtl="0" fontAlgn="base">
        <a:spcBef>
          <a:spcPct val="20000"/>
        </a:spcBef>
        <a:spcAft>
          <a:spcPct val="0"/>
        </a:spcAft>
        <a:buChar char="»"/>
        <a:defRPr sz="2000" b="1" i="0">
          <a:solidFill>
            <a:schemeClr val="bg1"/>
          </a:solidFill>
          <a:latin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46084" name="Group 4"/>
          <p:cNvGrpSpPr>
            <a:grpSpLocks/>
          </p:cNvGrpSpPr>
          <p:nvPr/>
        </p:nvGrpSpPr>
        <p:grpSpPr bwMode="auto">
          <a:xfrm>
            <a:off x="0" y="0"/>
            <a:ext cx="1085850" cy="6845300"/>
            <a:chOff x="0" y="0"/>
            <a:chExt cx="684" cy="4312"/>
          </a:xfrm>
        </p:grpSpPr>
        <p:sp>
          <p:nvSpPr>
            <p:cNvPr id="4608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6086" name="Group 6"/>
            <p:cNvGrpSpPr>
              <a:grpSpLocks/>
            </p:cNvGrpSpPr>
            <p:nvPr/>
          </p:nvGrpSpPr>
          <p:grpSpPr bwMode="auto">
            <a:xfrm>
              <a:off x="48" y="102"/>
              <a:ext cx="96" cy="4122"/>
              <a:chOff x="48" y="102"/>
              <a:chExt cx="96" cy="4122"/>
            </a:xfrm>
          </p:grpSpPr>
          <p:sp>
            <p:nvSpPr>
              <p:cNvPr id="4608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8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8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1512793074"/>
      </p:ext>
    </p:extLst>
  </p:cSld>
  <p:clrMap bg1="dk2" tx1="lt1" bg2="dk1" tx2="lt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5EB0D919-EDB4-8743-A5D1-15D46F001DFF}" type="datetimeFigureOut">
              <a:rPr lang="en-US" smtClean="0">
                <a:ea typeface="ＭＳ Ｐゴシック" charset="0"/>
              </a:rPr>
              <a:pPr defTabSz="914400" fontAlgn="base">
                <a:spcBef>
                  <a:spcPct val="0"/>
                </a:spcBef>
                <a:spcAft>
                  <a:spcPct val="0"/>
                </a:spcAft>
                <a:defRPr/>
              </a:pPr>
              <a:t>5/13/26</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5288216F-FFFC-3747-8B74-5640D5C1CD8D}"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2394114004"/>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2564959314"/>
      </p:ext>
    </p:extLst>
  </p:cSld>
  <p:clrMap bg1="dk2" tx1="lt1" bg2="dk1" tx2="lt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125241955"/>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 id="2147484092" r:id="rId12"/>
    <p:sldLayoutId id="214748409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B3C66E19-9CD0-224A-9094-37324153C56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3720097"/>
      </p:ext>
    </p:extLst>
  </p:cSld>
  <p:clrMap bg1="lt1" tx1="dk1" bg2="lt2" tx2="dk2" accent1="accent1" accent2="accent2" accent3="accent3" accent4="accent4" accent5="accent5" accent6="accent6" hlink="hlink" folHlink="folHlink"/>
  <p:sldLayoutIdLst>
    <p:sldLayoutId id="2147484182" r:id="rId1"/>
    <p:sldLayoutId id="2147484183" r:id="rId2"/>
    <p:sldLayoutId id="2147484184" r:id="rId3"/>
    <p:sldLayoutId id="2147484185" r:id="rId4"/>
    <p:sldLayoutId id="2147484186" r:id="rId5"/>
    <p:sldLayoutId id="2147484187" r:id="rId6"/>
    <p:sldLayoutId id="2147484188" r:id="rId7"/>
    <p:sldLayoutId id="2147484189" r:id="rId8"/>
    <p:sldLayoutId id="2147484190" r:id="rId9"/>
    <p:sldLayoutId id="2147484191" r:id="rId10"/>
    <p:sldLayoutId id="21474841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77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fontAlgn="base">
              <a:spcBef>
                <a:spcPct val="0"/>
              </a:spcBef>
              <a:spcAft>
                <a:spcPct val="0"/>
              </a:spcAft>
              <a:defRPr/>
            </a:pPr>
            <a:fld id="{860732FC-1799-7843-A00B-E32500D915C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07435649"/>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3692741397"/>
      </p:ext>
    </p:extLst>
  </p:cSld>
  <p:clrMap bg1="lt1" tx1="dk1" bg2="lt2" tx2="dk2" accent1="accent1" accent2="accent2" accent3="accent3" accent4="accent4" accent5="accent5" accent6="accent6" hlink="hlink" folHlink="folHlink"/>
  <p:sldLayoutIdLst>
    <p:sldLayoutId id="2147484206" r:id="rId1"/>
    <p:sldLayoutId id="2147484207" r:id="rId2"/>
    <p:sldLayoutId id="2147484208" r:id="rId3"/>
    <p:sldLayoutId id="2147484209" r:id="rId4"/>
    <p:sldLayoutId id="2147484210" r:id="rId5"/>
    <p:sldLayoutId id="2147484211" r:id="rId6"/>
    <p:sldLayoutId id="2147484212" r:id="rId7"/>
    <p:sldLayoutId id="2147484213" r:id="rId8"/>
    <p:sldLayoutId id="2147484214" r:id="rId9"/>
    <p:sldLayoutId id="2147484215" r:id="rId10"/>
    <p:sldLayoutId id="21474842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498440194"/>
      </p:ext>
    </p:extLst>
  </p:cSld>
  <p:clrMap bg1="lt1" tx1="dk1" bg2="lt2" tx2="dk2" accent1="accent1" accent2="accent2" accent3="accent3" accent4="accent4" accent5="accent5" accent6="accent6" hlink="hlink" folHlink="folHlink"/>
  <p:sldLayoutIdLst>
    <p:sldLayoutId id="214748421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F5056FE8-D165-9948-828B-BC6E174C315C}" type="slidenum">
              <a:rPr lang="en-US" smtClean="0"/>
              <a:pPr>
                <a:defRPr/>
              </a:pPr>
              <a:t>‹#›</a:t>
            </a:fld>
            <a:endParaRPr lang="en-US" dirty="0"/>
          </a:p>
        </p:txBody>
      </p:sp>
    </p:spTree>
    <p:extLst>
      <p:ext uri="{BB962C8B-B14F-4D97-AF65-F5344CB8AC3E}">
        <p14:creationId xmlns:p14="http://schemas.microsoft.com/office/powerpoint/2010/main" val="2701208284"/>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defRPr>
            </a:lvl1pPr>
          </a:lstStyle>
          <a:p>
            <a:pPr>
              <a:defRPr/>
            </a:pPr>
            <a:fld id="{D1676332-2FEB-0143-A8CC-7B37BF4AD214}" type="slidenum">
              <a:rPr lang="en-US"/>
              <a:pPr>
                <a:defRPr/>
              </a:pPr>
              <a:t>‹#›</a:t>
            </a:fld>
            <a:endParaRPr lang="en-US"/>
          </a:p>
        </p:txBody>
      </p:sp>
    </p:spTree>
    <p:extLst>
      <p:ext uri="{BB962C8B-B14F-4D97-AF65-F5344CB8AC3E}">
        <p14:creationId xmlns:p14="http://schemas.microsoft.com/office/powerpoint/2010/main" val="2376804732"/>
      </p:ext>
    </p:extLst>
  </p:cSld>
  <p:clrMap bg1="dk2" tx1="lt1" bg2="dk1" tx2="lt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 id="2147484244"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A44C4530-8D25-7249-9946-C5C7DA6267EA}" type="slidenum">
              <a:rPr lang="en-US"/>
              <a:pPr>
                <a:defRPr/>
              </a:pPr>
              <a:t>‹#›</a:t>
            </a:fld>
            <a:endParaRPr lang="en-US"/>
          </a:p>
        </p:txBody>
      </p:sp>
    </p:spTree>
    <p:extLst>
      <p:ext uri="{BB962C8B-B14F-4D97-AF65-F5344CB8AC3E}">
        <p14:creationId xmlns:p14="http://schemas.microsoft.com/office/powerpoint/2010/main" val="1561088694"/>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CE3D52DD-2C4F-1144-A4F5-D0758CFF40FA}"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986670383"/>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 id="2147484269" r:id="rId12"/>
    <p:sldLayoutId id="214748427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955176426"/>
      </p:ext>
    </p:extLst>
  </p:cSld>
  <p:clrMap bg1="lt1" tx1="dk1" bg2="lt2" tx2="dk2" accent1="accent1" accent2="accent2" accent3="accent3" accent4="accent4" accent5="accent5" accent6="accent6" hlink="hlink" folHlink="folHlink"/>
  <p:sldLayoutIdLst>
    <p:sldLayoutId id="2147484272" r:id="rId1"/>
    <p:sldLayoutId id="2147484273" r:id="rId2"/>
    <p:sldLayoutId id="2147484274" r:id="rId3"/>
    <p:sldLayoutId id="2147484275" r:id="rId4"/>
    <p:sldLayoutId id="2147484276" r:id="rId5"/>
    <p:sldLayoutId id="2147484277" r:id="rId6"/>
    <p:sldLayoutId id="2147484278" r:id="rId7"/>
    <p:sldLayoutId id="2147484279" r:id="rId8"/>
    <p:sldLayoutId id="2147484280" r:id="rId9"/>
    <p:sldLayoutId id="2147484281" r:id="rId10"/>
    <p:sldLayoutId id="2147484282"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61F442D0-A11F-2640-8129-5D1BEF7A3C1E}" type="slidenum">
              <a:rPr lang="en-US" smtClean="0"/>
              <a:pPr>
                <a:defRPr/>
              </a:pPr>
              <a:t>‹#›</a:t>
            </a:fld>
            <a:endParaRPr lang="en-US" dirty="0"/>
          </a:p>
        </p:txBody>
      </p:sp>
    </p:spTree>
    <p:extLst>
      <p:ext uri="{BB962C8B-B14F-4D97-AF65-F5344CB8AC3E}">
        <p14:creationId xmlns:p14="http://schemas.microsoft.com/office/powerpoint/2010/main" val="1170055744"/>
      </p:ext>
    </p:extLst>
  </p:cSld>
  <p:clrMap bg1="dk2" tx1="lt1" bg2="dk1" tx2="lt2" accent1="accent1" accent2="accent2" accent3="accent3" accent4="accent4" accent5="accent5" accent6="accent6" hlink="hlink" folHlink="folHlink"/>
  <p:sldLayoutIdLst>
    <p:sldLayoutId id="2147484284" r:id="rId1"/>
    <p:sldLayoutId id="2147484285" r:id="rId2"/>
    <p:sldLayoutId id="2147484286" r:id="rId3"/>
    <p:sldLayoutId id="2147484287" r:id="rId4"/>
    <p:sldLayoutId id="2147484288" r:id="rId5"/>
    <p:sldLayoutId id="2147484289" r:id="rId6"/>
    <p:sldLayoutId id="2147484290" r:id="rId7"/>
    <p:sldLayoutId id="2147484291" r:id="rId8"/>
    <p:sldLayoutId id="2147484292" r:id="rId9"/>
    <p:sldLayoutId id="2147484293" r:id="rId10"/>
    <p:sldLayoutId id="2147484294"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01F188CD-86E3-6947-AEC7-7A4BC9D46F7C}" type="slidenum">
              <a:rPr lang="en-US" smtClean="0"/>
              <a:pPr>
                <a:defRPr/>
              </a:pPr>
              <a:t>‹#›</a:t>
            </a:fld>
            <a:endParaRPr lang="en-US" dirty="0"/>
          </a:p>
        </p:txBody>
      </p:sp>
    </p:spTree>
    <p:extLst>
      <p:ext uri="{BB962C8B-B14F-4D97-AF65-F5344CB8AC3E}">
        <p14:creationId xmlns:p14="http://schemas.microsoft.com/office/powerpoint/2010/main" val="1124273523"/>
      </p:ext>
    </p:extLst>
  </p:cSld>
  <p:clrMap bg1="lt1" tx1="dk1" bg2="lt2" tx2="dk2" accent1="accent1" accent2="accent2" accent3="accent3" accent4="accent4" accent5="accent5" accent6="accent6" hlink="hlink" folHlink="folHlink"/>
  <p:sldLayoutIdLst>
    <p:sldLayoutId id="2147484296"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553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D2B61E63-2D9D-2A42-BE44-0A780397CB07}" type="slidenum">
              <a:rPr lang="en-US" smtClean="0"/>
              <a:pPr>
                <a:defRPr/>
              </a:pPr>
              <a:t>‹#›</a:t>
            </a:fld>
            <a:endParaRPr lang="en-US" dirty="0"/>
          </a:p>
        </p:txBody>
      </p:sp>
    </p:spTree>
    <p:extLst>
      <p:ext uri="{BB962C8B-B14F-4D97-AF65-F5344CB8AC3E}">
        <p14:creationId xmlns:p14="http://schemas.microsoft.com/office/powerpoint/2010/main" val="758375304"/>
      </p:ext>
    </p:extLst>
  </p:cSld>
  <p:clrMap bg1="lt1" tx1="dk1" bg2="lt2" tx2="dk2" accent1="accent1" accent2="accent2" accent3="accent3" accent4="accent4" accent5="accent5" accent6="accent6" hlink="hlink" folHlink="folHlink"/>
  <p:sldLayoutIdLst>
    <p:sldLayoutId id="214748429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dirty="0"/>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endParaRPr lang="en-US" altLang="zh-TW" dirty="0"/>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endParaRPr lang="en-US" altLang="zh-TW" dirty="0"/>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smtClean="0"/>
              <a:pPr defTabSz="914400" fontAlgn="base">
                <a:spcBef>
                  <a:spcPct val="0"/>
                </a:spcBef>
                <a:spcAft>
                  <a:spcPct val="0"/>
                </a:spcAft>
                <a:defRPr/>
              </a:pPr>
              <a:t>‹#›</a:t>
            </a:fld>
            <a:endParaRPr lang="en-US" altLang="zh-TW" dirty="0"/>
          </a:p>
        </p:txBody>
      </p:sp>
    </p:spTree>
    <p:extLst>
      <p:ext uri="{BB962C8B-B14F-4D97-AF65-F5344CB8AC3E}">
        <p14:creationId xmlns:p14="http://schemas.microsoft.com/office/powerpoint/2010/main" val="1108028599"/>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 id="2147483747" r:id="rId12"/>
    <p:sldLayoutId id="2147484611" r:id="rId13"/>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8722"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31"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b="1" i="0" dirty="0">
                <a:solidFill>
                  <a:srgbClr val="FFFFFF"/>
                </a:solidFill>
                <a:latin typeface="Arial" panose="020B0604020202020204" pitchFamily="34" charset="0"/>
              </a:endParaRPr>
            </a:p>
          </p:txBody>
        </p:sp>
        <p:sp>
          <p:nvSpPr>
            <p:cNvPr id="158733"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58734"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36"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38"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40"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4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4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b="1" i="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5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53"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5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grpSp>
          <p:nvGrpSpPr>
            <p:cNvPr id="15876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AAF4B70A-6D39-314B-A1F0-D5884D662B31}" type="slidenum">
              <a:rPr lang="en-US" smtClean="0"/>
              <a:pPr>
                <a:defRPr/>
              </a:pPr>
              <a:t>‹#›</a:t>
            </a:fld>
            <a:endParaRPr lang="en-US" dirty="0"/>
          </a:p>
        </p:txBody>
      </p:sp>
    </p:spTree>
    <p:extLst>
      <p:ext uri="{BB962C8B-B14F-4D97-AF65-F5344CB8AC3E}">
        <p14:creationId xmlns:p14="http://schemas.microsoft.com/office/powerpoint/2010/main" val="2512360004"/>
      </p:ext>
    </p:extLst>
  </p:cSld>
  <p:clrMap bg1="dk2" tx1="lt1" bg2="dk1" tx2="lt2" accent1="accent1" accent2="accent2" accent3="accent3" accent4="accent4" accent5="accent5" accent6="accent6" hlink="hlink" folHlink="folHlink"/>
  <p:sldLayoutIdLst>
    <p:sldLayoutId id="2147484300" r:id="rId1"/>
    <p:sldLayoutId id="2147484301" r:id="rId2"/>
    <p:sldLayoutId id="2147484302" r:id="rId3"/>
    <p:sldLayoutId id="2147484303" r:id="rId4"/>
    <p:sldLayoutId id="2147484304" r:id="rId5"/>
    <p:sldLayoutId id="2147484305" r:id="rId6"/>
    <p:sldLayoutId id="2147484306" r:id="rId7"/>
    <p:sldLayoutId id="2147484307" r:id="rId8"/>
    <p:sldLayoutId id="2147484308" r:id="rId9"/>
    <p:sldLayoutId id="2147484309" r:id="rId10"/>
    <p:sldLayoutId id="2147484310"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67"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69"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21870"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72"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74"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76"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8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8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8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89"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9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121900"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07445FE6-8F5F-B445-9B38-75D61F8283CB}" type="slidenum">
              <a:rPr lang="en-US" smtClean="0"/>
              <a:pPr>
                <a:defRPr/>
              </a:pPr>
              <a:t>‹#›</a:t>
            </a:fld>
            <a:endParaRPr lang="en-US" dirty="0"/>
          </a:p>
        </p:txBody>
      </p:sp>
    </p:spTree>
    <p:extLst>
      <p:ext uri="{BB962C8B-B14F-4D97-AF65-F5344CB8AC3E}">
        <p14:creationId xmlns:p14="http://schemas.microsoft.com/office/powerpoint/2010/main" val="3357696850"/>
      </p:ext>
    </p:extLst>
  </p:cSld>
  <p:clrMap bg1="dk2" tx1="lt1" bg2="dk1" tx2="lt2" accent1="accent1" accent2="accent2" accent3="accent3" accent4="accent4" accent5="accent5" accent6="accent6" hlink="hlink" folHlink="folHlink"/>
  <p:sldLayoutIdLst>
    <p:sldLayoutId id="2147484312" r:id="rId1"/>
    <p:sldLayoutId id="2147484313" r:id="rId2"/>
    <p:sldLayoutId id="2147484314" r:id="rId3"/>
    <p:sldLayoutId id="2147484315" r:id="rId4"/>
    <p:sldLayoutId id="2147484316" r:id="rId5"/>
    <p:sldLayoutId id="2147484317" r:id="rId6"/>
    <p:sldLayoutId id="2147484318" r:id="rId7"/>
    <p:sldLayoutId id="2147484319" r:id="rId8"/>
    <p:sldLayoutId id="2147484320" r:id="rId9"/>
    <p:sldLayoutId id="2147484321" r:id="rId10"/>
    <p:sldLayoutId id="214748432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effectLst>
                  <a:outerShdw blurRad="38100" dist="38100" dir="2700000" algn="tl">
                    <a:srgbClr val="000000"/>
                  </a:outerShdw>
                </a:effectLst>
                <a:latin typeface="Arial" panose="020B0604020202020204" pitchFamily="34" charset="0"/>
              </a:defRPr>
            </a:lvl1pPr>
          </a:lstStyle>
          <a:p>
            <a:pPr>
              <a:defRPr/>
            </a:pPr>
            <a:fld id="{7099D075-7D6D-024F-B45D-57035EFCA1A3}" type="slidenum">
              <a:rPr lang="en-US" smtClean="0"/>
              <a:pPr>
                <a:defRPr/>
              </a:pPr>
              <a:t>‹#›</a:t>
            </a:fld>
            <a:endParaRPr lang="en-US" dirty="0"/>
          </a:p>
        </p:txBody>
      </p:sp>
    </p:spTree>
    <p:extLst>
      <p:ext uri="{BB962C8B-B14F-4D97-AF65-F5344CB8AC3E}">
        <p14:creationId xmlns:p14="http://schemas.microsoft.com/office/powerpoint/2010/main" val="2148421977"/>
      </p:ext>
    </p:extLst>
  </p:cSld>
  <p:clrMap bg1="dk2" tx1="lt1" bg2="dk1" tx2="lt2" accent1="accent1" accent2="accent2" accent3="accent3" accent4="accent4" accent5="accent5" accent6="accent6" hlink="hlink" folHlink="folHlink"/>
  <p:sldLayoutIdLst>
    <p:sldLayoutId id="2147484324" r:id="rId1"/>
    <p:sldLayoutId id="2147484325" r:id="rId2"/>
    <p:sldLayoutId id="2147484326" r:id="rId3"/>
    <p:sldLayoutId id="2147484327" r:id="rId4"/>
    <p:sldLayoutId id="2147484328" r:id="rId5"/>
    <p:sldLayoutId id="2147484329" r:id="rId6"/>
    <p:sldLayoutId id="2147484330" r:id="rId7"/>
    <p:sldLayoutId id="2147484331" r:id="rId8"/>
    <p:sldLayoutId id="2147484332" r:id="rId9"/>
    <p:sldLayoutId id="2147484333" r:id="rId10"/>
    <p:sldLayoutId id="2147484334" r:id="rId11"/>
  </p:sldLayoutIdLst>
  <p:transition advClick="0" advTm="5000"/>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32130992"/>
      </p:ext>
    </p:extLst>
  </p:cSld>
  <p:clrMap bg1="lt1" tx1="dk1" bg2="lt2" tx2="dk2" accent1="accent1" accent2="accent2" accent3="accent3" accent4="accent4" accent5="accent5" accent6="accent6" hlink="hlink" folHlink="folHlink"/>
  <p:sldLayoutIdLst>
    <p:sldLayoutId id="2147484336" r:id="rId1"/>
    <p:sldLayoutId id="2147484337" r:id="rId2"/>
    <p:sldLayoutId id="2147484338" r:id="rId3"/>
    <p:sldLayoutId id="2147484339" r:id="rId4"/>
    <p:sldLayoutId id="2147484340" r:id="rId5"/>
    <p:sldLayoutId id="2147484341" r:id="rId6"/>
    <p:sldLayoutId id="2147484342" r:id="rId7"/>
    <p:sldLayoutId id="2147484343" r:id="rId8"/>
    <p:sldLayoutId id="2147484344" r:id="rId9"/>
    <p:sldLayoutId id="2147484345" r:id="rId10"/>
    <p:sldLayoutId id="2147484346" r:id="rId11"/>
    <p:sldLayoutId id="2147484347" r:id="rId12"/>
    <p:sldLayoutId id="214748434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3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63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632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8632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8632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E63F0F31-D4FB-8248-B4DE-041C46298C0C}" type="slidenum">
              <a:rPr lang="en-US" smtClean="0"/>
              <a:pPr>
                <a:defRPr/>
              </a:pPr>
              <a:t>‹#›</a:t>
            </a:fld>
            <a:endParaRPr lang="en-US" dirty="0"/>
          </a:p>
        </p:txBody>
      </p:sp>
    </p:spTree>
    <p:extLst>
      <p:ext uri="{BB962C8B-B14F-4D97-AF65-F5344CB8AC3E}">
        <p14:creationId xmlns:p14="http://schemas.microsoft.com/office/powerpoint/2010/main" val="175268476"/>
      </p:ext>
    </p:extLst>
  </p:cSld>
  <p:clrMap bg1="lt1" tx1="dk1" bg2="lt2" tx2="dk2" accent1="accent1" accent2="accent2" accent3="accent3" accent4="accent4" accent5="accent5" accent6="accent6" hlink="hlink" folHlink="folHlink"/>
  <p:sldLayoutIdLst>
    <p:sldLayoutId id="2147484350" r:id="rId1"/>
    <p:sldLayoutId id="2147484351" r:id="rId2"/>
    <p:sldLayoutId id="2147484352" r:id="rId3"/>
    <p:sldLayoutId id="2147484353" r:id="rId4"/>
    <p:sldLayoutId id="2147484354" r:id="rId5"/>
    <p:sldLayoutId id="2147484355" r:id="rId6"/>
    <p:sldLayoutId id="2147484356" r:id="rId7"/>
    <p:sldLayoutId id="2147484357" r:id="rId8"/>
    <p:sldLayoutId id="2147484358" r:id="rId9"/>
    <p:sldLayoutId id="2147484359" r:id="rId10"/>
    <p:sldLayoutId id="214748436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3619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03" name="Freeform 6"/>
            <p:cNvSpPr>
              <a:spLocks/>
            </p:cNvSpPr>
            <p:nvPr/>
          </p:nvSpPr>
          <p:spPr bwMode="hidden">
            <a:xfrm>
              <a:off x="4038" y="3577"/>
              <a:ext cx="1720" cy="65"/>
            </a:xfrm>
            <a:custGeom>
              <a:avLst/>
              <a:gdLst>
                <a:gd name="T0" fmla="*/ 1614 w 1722"/>
                <a:gd name="T1" fmla="*/ 33 h 66"/>
                <a:gd name="T2" fmla="*/ 1614 w 1722"/>
                <a:gd name="T3" fmla="*/ 33 h 66"/>
                <a:gd name="T4" fmla="*/ 0 w 1722"/>
                <a:gd name="T5" fmla="*/ 0 h 66"/>
                <a:gd name="T6" fmla="*/ 0 w 1722"/>
                <a:gd name="T7" fmla="*/ 33 h 66"/>
                <a:gd name="T8" fmla="*/ 1614 w 1722"/>
                <a:gd name="T9" fmla="*/ 33 h 66"/>
                <a:gd name="T10" fmla="*/ 161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05" name="Freeform 8"/>
            <p:cNvSpPr>
              <a:spLocks/>
            </p:cNvSpPr>
            <p:nvPr/>
          </p:nvSpPr>
          <p:spPr bwMode="hidden">
            <a:xfrm>
              <a:off x="4784" y="3702"/>
              <a:ext cx="974" cy="101"/>
            </a:xfrm>
            <a:custGeom>
              <a:avLst/>
              <a:gdLst>
                <a:gd name="T0" fmla="*/ 921 w 975"/>
                <a:gd name="T1" fmla="*/ 48 h 101"/>
                <a:gd name="T2" fmla="*/ 921 w 975"/>
                <a:gd name="T3" fmla="*/ 0 h 101"/>
                <a:gd name="T4" fmla="*/ 0 w 975"/>
                <a:gd name="T5" fmla="*/ 24 h 101"/>
                <a:gd name="T6" fmla="*/ 0 w 975"/>
                <a:gd name="T7" fmla="*/ 101 h 101"/>
                <a:gd name="T8" fmla="*/ 921 w 975"/>
                <a:gd name="T9" fmla="*/ 48 h 101"/>
                <a:gd name="T10" fmla="*/ 92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36206" name="Freeform 9"/>
            <p:cNvSpPr>
              <a:spLocks/>
            </p:cNvSpPr>
            <p:nvPr/>
          </p:nvSpPr>
          <p:spPr bwMode="hidden">
            <a:xfrm>
              <a:off x="3619" y="3815"/>
              <a:ext cx="2139" cy="198"/>
            </a:xfrm>
            <a:custGeom>
              <a:avLst/>
              <a:gdLst>
                <a:gd name="T0" fmla="*/ 2033 w 2141"/>
                <a:gd name="T1" fmla="*/ 0 h 198"/>
                <a:gd name="T2" fmla="*/ 0 w 2141"/>
                <a:gd name="T3" fmla="*/ 156 h 198"/>
                <a:gd name="T4" fmla="*/ 0 w 2141"/>
                <a:gd name="T5" fmla="*/ 198 h 198"/>
                <a:gd name="T6" fmla="*/ 2033 w 2141"/>
                <a:gd name="T7" fmla="*/ 0 h 198"/>
                <a:gd name="T8" fmla="*/ 20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08" name="Freeform 11"/>
            <p:cNvSpPr>
              <a:spLocks/>
            </p:cNvSpPr>
            <p:nvPr/>
          </p:nvSpPr>
          <p:spPr bwMode="hidden">
            <a:xfrm>
              <a:off x="2097" y="4043"/>
              <a:ext cx="2514" cy="276"/>
            </a:xfrm>
            <a:custGeom>
              <a:avLst/>
              <a:gdLst>
                <a:gd name="T0" fmla="*/ 2045 w 2517"/>
                <a:gd name="T1" fmla="*/ 276 h 276"/>
                <a:gd name="T2" fmla="*/ 2355 w 2517"/>
                <a:gd name="T3" fmla="*/ 204 h 276"/>
                <a:gd name="T4" fmla="*/ 2098 w 2517"/>
                <a:gd name="T5" fmla="*/ 0 h 276"/>
                <a:gd name="T6" fmla="*/ 0 w 2517"/>
                <a:gd name="T7" fmla="*/ 276 h 276"/>
                <a:gd name="T8" fmla="*/ 2045 w 2517"/>
                <a:gd name="T9" fmla="*/ 276 h 276"/>
                <a:gd name="T10" fmla="*/ 204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10" name="Freeform 13"/>
            <p:cNvSpPr>
              <a:spLocks/>
            </p:cNvSpPr>
            <p:nvPr/>
          </p:nvSpPr>
          <p:spPr bwMode="hidden">
            <a:xfrm>
              <a:off x="5030" y="3151"/>
              <a:ext cx="728" cy="240"/>
            </a:xfrm>
            <a:custGeom>
              <a:avLst/>
              <a:gdLst>
                <a:gd name="T0" fmla="*/ 675 w 729"/>
                <a:gd name="T1" fmla="*/ 240 h 240"/>
                <a:gd name="T2" fmla="*/ 0 w 729"/>
                <a:gd name="T3" fmla="*/ 0 h 240"/>
                <a:gd name="T4" fmla="*/ 0 w 729"/>
                <a:gd name="T5" fmla="*/ 6 h 240"/>
                <a:gd name="T6" fmla="*/ 675 w 729"/>
                <a:gd name="T7" fmla="*/ 240 h 240"/>
                <a:gd name="T8" fmla="*/ 67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12" name="Freeform 15"/>
            <p:cNvSpPr>
              <a:spLocks/>
            </p:cNvSpPr>
            <p:nvPr/>
          </p:nvSpPr>
          <p:spPr bwMode="hidden">
            <a:xfrm>
              <a:off x="5030" y="3049"/>
              <a:ext cx="728" cy="318"/>
            </a:xfrm>
            <a:custGeom>
              <a:avLst/>
              <a:gdLst>
                <a:gd name="T0" fmla="*/ 675 w 729"/>
                <a:gd name="T1" fmla="*/ 318 h 318"/>
                <a:gd name="T2" fmla="*/ 675 w 729"/>
                <a:gd name="T3" fmla="*/ 312 h 318"/>
                <a:gd name="T4" fmla="*/ 0 w 729"/>
                <a:gd name="T5" fmla="*/ 0 h 318"/>
                <a:gd name="T6" fmla="*/ 0 w 729"/>
                <a:gd name="T7" fmla="*/ 54 h 318"/>
                <a:gd name="T8" fmla="*/ 675 w 729"/>
                <a:gd name="T9" fmla="*/ 318 h 318"/>
                <a:gd name="T10" fmla="*/ 67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1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1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2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25" name="Freeform 28"/>
            <p:cNvSpPr>
              <a:spLocks/>
            </p:cNvSpPr>
            <p:nvPr/>
          </p:nvSpPr>
          <p:spPr bwMode="hidden">
            <a:xfrm>
              <a:off x="5698" y="653"/>
              <a:ext cx="60" cy="311"/>
            </a:xfrm>
            <a:custGeom>
              <a:avLst/>
              <a:gdLst>
                <a:gd name="T0" fmla="*/ 0 w 60"/>
                <a:gd name="T1" fmla="*/ 144 h 312"/>
                <a:gd name="T2" fmla="*/ 60 w 60"/>
                <a:gd name="T3" fmla="*/ 25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2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13623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5F0147BE-B8C6-D344-A893-741E9858A35E}" type="slidenum">
              <a:rPr lang="en-US" smtClean="0"/>
              <a:pPr>
                <a:defRPr/>
              </a:pPr>
              <a:t>‹#›</a:t>
            </a:fld>
            <a:endParaRPr lang="en-US" dirty="0"/>
          </a:p>
        </p:txBody>
      </p:sp>
    </p:spTree>
    <p:extLst>
      <p:ext uri="{BB962C8B-B14F-4D97-AF65-F5344CB8AC3E}">
        <p14:creationId xmlns:p14="http://schemas.microsoft.com/office/powerpoint/2010/main" val="561184741"/>
      </p:ext>
    </p:extLst>
  </p:cSld>
  <p:clrMap bg1="dk2" tx1="lt1" bg2="dk1" tx2="lt2" accent1="accent1" accent2="accent2" accent3="accent3" accent4="accent4" accent5="accent5" accent6="accent6" hlink="hlink" folHlink="folHlink"/>
  <p:sldLayoutIdLst>
    <p:sldLayoutId id="2147484362" r:id="rId1"/>
    <p:sldLayoutId id="2147484363" r:id="rId2"/>
    <p:sldLayoutId id="2147484364" r:id="rId3"/>
    <p:sldLayoutId id="2147484365" r:id="rId4"/>
    <p:sldLayoutId id="2147484366" r:id="rId5"/>
    <p:sldLayoutId id="2147484367" r:id="rId6"/>
    <p:sldLayoutId id="2147484368" r:id="rId7"/>
    <p:sldLayoutId id="2147484369" r:id="rId8"/>
    <p:sldLayoutId id="2147484370" r:id="rId9"/>
    <p:sldLayoutId id="2147484371" r:id="rId10"/>
    <p:sldLayoutId id="214748437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5F536B9-2D56-D945-AE3B-D9693CDC2E0B}" type="slidenum">
              <a:rPr lang="en-US"/>
              <a:pPr>
                <a:defRPr/>
              </a:pPr>
              <a:t>‹#›</a:t>
            </a:fld>
            <a:endParaRPr lang="en-US"/>
          </a:p>
        </p:txBody>
      </p:sp>
    </p:spTree>
    <p:extLst>
      <p:ext uri="{BB962C8B-B14F-4D97-AF65-F5344CB8AC3E}">
        <p14:creationId xmlns:p14="http://schemas.microsoft.com/office/powerpoint/2010/main" val="87381246"/>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234"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235"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F545878A-AC4C-CD42-97F5-6ABF71E5AB85}" type="slidenum">
              <a:rPr lang="en-US" smtClean="0"/>
              <a:pPr>
                <a:defRPr/>
              </a:pPr>
              <a:t>‹#›</a:t>
            </a:fld>
            <a:endParaRPr lang="en-US" dirty="0"/>
          </a:p>
        </p:txBody>
      </p:sp>
    </p:spTree>
    <p:extLst>
      <p:ext uri="{BB962C8B-B14F-4D97-AF65-F5344CB8AC3E}">
        <p14:creationId xmlns:p14="http://schemas.microsoft.com/office/powerpoint/2010/main" val="3982701761"/>
      </p:ext>
    </p:extLst>
  </p:cSld>
  <p:clrMap bg1="lt1" tx1="dk1" bg2="lt2" tx2="dk2" accent1="accent1" accent2="accent2" accent3="accent3" accent4="accent4" accent5="accent5" accent6="accent6" hlink="hlink" folHlink="folHlink"/>
  <p:sldLayoutIdLst>
    <p:sldLayoutId id="2147484386" r:id="rId1"/>
    <p:sldLayoutId id="2147484387" r:id="rId2"/>
    <p:sldLayoutId id="2147484388" r:id="rId3"/>
    <p:sldLayoutId id="2147484389" r:id="rId4"/>
    <p:sldLayoutId id="2147484390" r:id="rId5"/>
    <p:sldLayoutId id="2147484391" r:id="rId6"/>
    <p:sldLayoutId id="2147484392" r:id="rId7"/>
    <p:sldLayoutId id="2147484393" r:id="rId8"/>
    <p:sldLayoutId id="2147484394" r:id="rId9"/>
    <p:sldLayoutId id="2147484395" r:id="rId10"/>
    <p:sldLayoutId id="2147484396" r:id="rId11"/>
  </p:sldLayoutIdLst>
  <p:transition/>
  <p:txStyles>
    <p:titleStyle>
      <a:lvl1pPr algn="ctr" rtl="0" eaLnBrk="0" fontAlgn="base" hangingPunct="0">
        <a:spcBef>
          <a:spcPct val="0"/>
        </a:spcBef>
        <a:spcAft>
          <a:spcPct val="0"/>
        </a:spcAft>
        <a:defRPr sz="40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ü"/>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Font typeface="Wingdings" charset="0"/>
        <a:buChar char="ü"/>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4576A3F5-517B-2C4E-8D9B-82684AFDC7C1}"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382955768"/>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 id="2147484401" r:id="rId4"/>
    <p:sldLayoutId id="2147484402" r:id="rId5"/>
    <p:sldLayoutId id="2147484403" r:id="rId6"/>
    <p:sldLayoutId id="2147484404" r:id="rId7"/>
    <p:sldLayoutId id="2147484405" r:id="rId8"/>
    <p:sldLayoutId id="2147484406" r:id="rId9"/>
    <p:sldLayoutId id="2147484407" r:id="rId10"/>
    <p:sldLayoutId id="21474844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80" name="Rectangle 56"/>
          <p:cNvSpPr>
            <a:spLocks noChangeArrowheads="1"/>
          </p:cNvSpPr>
          <p:nvPr userDrawn="1"/>
        </p:nvSpPr>
        <p:spPr bwMode="auto">
          <a:xfrm>
            <a:off x="506413" y="415925"/>
            <a:ext cx="8361362" cy="6176963"/>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7" name="Rectangle 3"/>
          <p:cNvSpPr>
            <a:spLocks noChangeArrowheads="1"/>
          </p:cNvSpPr>
          <p:nvPr/>
        </p:nvSpPr>
        <p:spPr bwMode="auto">
          <a:xfrm>
            <a:off x="466725" y="361950"/>
            <a:ext cx="8281988" cy="6111875"/>
          </a:xfrm>
          <a:prstGeom prst="rect">
            <a:avLst/>
          </a:prstGeom>
          <a:solidFill>
            <a:srgbClr val="535353"/>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8" name="Freeform 4"/>
          <p:cNvSpPr>
            <a:spLocks/>
          </p:cNvSpPr>
          <p:nvPr/>
        </p:nvSpPr>
        <p:spPr bwMode="auto">
          <a:xfrm>
            <a:off x="4765675" y="600075"/>
            <a:ext cx="2239963" cy="546100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1" name="Freeform 7"/>
          <p:cNvSpPr>
            <a:spLocks/>
          </p:cNvSpPr>
          <p:nvPr/>
        </p:nvSpPr>
        <p:spPr bwMode="auto">
          <a:xfrm>
            <a:off x="796925" y="1946275"/>
            <a:ext cx="7750175" cy="222726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2" name="Freeform 8"/>
          <p:cNvSpPr>
            <a:spLocks/>
          </p:cNvSpPr>
          <p:nvPr/>
        </p:nvSpPr>
        <p:spPr bwMode="auto">
          <a:xfrm>
            <a:off x="663575" y="871538"/>
            <a:ext cx="7926388" cy="5164137"/>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3" name="Freeform 9"/>
          <p:cNvSpPr>
            <a:spLocks/>
          </p:cNvSpPr>
          <p:nvPr/>
        </p:nvSpPr>
        <p:spPr bwMode="auto">
          <a:xfrm>
            <a:off x="839788" y="817563"/>
            <a:ext cx="1066800" cy="960437"/>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4" name="Freeform 10"/>
          <p:cNvSpPr>
            <a:spLocks/>
          </p:cNvSpPr>
          <p:nvPr/>
        </p:nvSpPr>
        <p:spPr bwMode="auto">
          <a:xfrm>
            <a:off x="796925" y="600075"/>
            <a:ext cx="1803400" cy="403225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7" name="Freeform 13"/>
          <p:cNvSpPr>
            <a:spLocks/>
          </p:cNvSpPr>
          <p:nvPr/>
        </p:nvSpPr>
        <p:spPr bwMode="auto">
          <a:xfrm>
            <a:off x="842963" y="565150"/>
            <a:ext cx="7639050" cy="5495925"/>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8" name="Freeform 14"/>
          <p:cNvSpPr>
            <a:spLocks/>
          </p:cNvSpPr>
          <p:nvPr/>
        </p:nvSpPr>
        <p:spPr bwMode="auto">
          <a:xfrm>
            <a:off x="390525" y="323850"/>
            <a:ext cx="8367713" cy="185738"/>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9" name="Freeform 15"/>
          <p:cNvSpPr>
            <a:spLocks/>
          </p:cNvSpPr>
          <p:nvPr/>
        </p:nvSpPr>
        <p:spPr bwMode="auto">
          <a:xfrm>
            <a:off x="390525" y="323850"/>
            <a:ext cx="169863" cy="6173788"/>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0" name="Freeform 16"/>
          <p:cNvSpPr>
            <a:spLocks/>
          </p:cNvSpPr>
          <p:nvPr/>
        </p:nvSpPr>
        <p:spPr bwMode="auto">
          <a:xfrm>
            <a:off x="8588375" y="323850"/>
            <a:ext cx="169863" cy="6173788"/>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1" name="Freeform 17"/>
          <p:cNvSpPr>
            <a:spLocks/>
          </p:cNvSpPr>
          <p:nvPr/>
        </p:nvSpPr>
        <p:spPr bwMode="auto">
          <a:xfrm>
            <a:off x="390525" y="6311900"/>
            <a:ext cx="8367713" cy="185738"/>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3" name="Freeform 19"/>
          <p:cNvSpPr>
            <a:spLocks/>
          </p:cNvSpPr>
          <p:nvPr/>
        </p:nvSpPr>
        <p:spPr bwMode="auto">
          <a:xfrm>
            <a:off x="1477963" y="6337300"/>
            <a:ext cx="2371725" cy="12700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4" name="Freeform 20"/>
          <p:cNvSpPr>
            <a:spLocks/>
          </p:cNvSpPr>
          <p:nvPr/>
        </p:nvSpPr>
        <p:spPr bwMode="auto">
          <a:xfrm>
            <a:off x="4402138" y="6311900"/>
            <a:ext cx="2733675" cy="128588"/>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6" name="Freeform 22"/>
          <p:cNvSpPr>
            <a:spLocks/>
          </p:cNvSpPr>
          <p:nvPr/>
        </p:nvSpPr>
        <p:spPr bwMode="auto">
          <a:xfrm>
            <a:off x="390525" y="323850"/>
            <a:ext cx="169863" cy="3389313"/>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7" name="Freeform 23"/>
          <p:cNvSpPr>
            <a:spLocks/>
          </p:cNvSpPr>
          <p:nvPr/>
        </p:nvSpPr>
        <p:spPr bwMode="auto">
          <a:xfrm>
            <a:off x="412750" y="693738"/>
            <a:ext cx="147638" cy="2697162"/>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2" name="Group 30"/>
          <p:cNvGrpSpPr>
            <a:grpSpLocks/>
          </p:cNvGrpSpPr>
          <p:nvPr/>
        </p:nvGrpSpPr>
        <p:grpSpPr bwMode="auto">
          <a:xfrm>
            <a:off x="0" y="0"/>
            <a:ext cx="1978025" cy="1955800"/>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sp>
        <p:nvSpPr>
          <p:cNvPr id="1060" name="Rectangle 36"/>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1" name="Rectangle 37"/>
          <p:cNvSpPr>
            <a:spLocks noChangeArrowheads="1"/>
          </p:cNvSpPr>
          <p:nvPr/>
        </p:nvSpPr>
        <p:spPr bwMode="auto">
          <a:xfrm>
            <a:off x="590550" y="2020888"/>
            <a:ext cx="1695450" cy="4227512"/>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6" name="Rectangle 42"/>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2000" b="1">
                <a:solidFill>
                  <a:srgbClr val="FFD34A"/>
                </a:solidFill>
                <a:latin typeface="Times" charset="0"/>
              </a:rPr>
              <a:t> DRESSING</a:t>
            </a:r>
          </a:p>
          <a:p>
            <a:pPr algn="l">
              <a:defRPr/>
            </a:pPr>
            <a:r>
              <a:rPr lang="en-US" sz="2000" b="1">
                <a:solidFill>
                  <a:srgbClr val="FFD34A"/>
                </a:solidFill>
                <a:latin typeface="Times" charset="0"/>
              </a:rPr>
              <a:t>        THE                                    </a:t>
            </a:r>
          </a:p>
          <a:p>
            <a:pPr algn="l">
              <a:defRPr/>
            </a:pPr>
            <a:r>
              <a:rPr lang="en-US" sz="2000" b="1">
                <a:solidFill>
                  <a:srgbClr val="FFD34A"/>
                </a:solidFill>
                <a:latin typeface="Times" charset="0"/>
              </a:rPr>
              <a:t>   STAGE</a:t>
            </a:r>
          </a:p>
        </p:txBody>
      </p:sp>
      <p:sp>
        <p:nvSpPr>
          <p:cNvPr id="3" name="Text Box 50"/>
          <p:cNvSpPr txBox="1">
            <a:spLocks noChangeArrowheads="1"/>
          </p:cNvSpPr>
          <p:nvPr userDrawn="1"/>
        </p:nvSpPr>
        <p:spPr bwMode="auto">
          <a:xfrm>
            <a:off x="263525" y="6542088"/>
            <a:ext cx="10334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a:spcBef>
                <a:spcPct val="50000"/>
              </a:spcBef>
              <a:defRPr/>
            </a:pPr>
            <a:r>
              <a:rPr lang="en-US" sz="1000" b="1" i="0" dirty="0">
                <a:solidFill>
                  <a:srgbClr val="FFFFFF"/>
                </a:solidFill>
                <a:latin typeface="Arial" panose="020B0604020202020204" pitchFamily="34" charset="0"/>
              </a:rPr>
              <a:t>© 2006 TBBMI</a:t>
            </a:r>
          </a:p>
        </p:txBody>
      </p:sp>
      <p:sp>
        <p:nvSpPr>
          <p:cNvPr id="1075" name="Rectangle 51"/>
          <p:cNvSpPr>
            <a:spLocks noChangeArrowheads="1"/>
          </p:cNvSpPr>
          <p:nvPr userDrawn="1"/>
        </p:nvSpPr>
        <p:spPr bwMode="auto">
          <a:xfrm>
            <a:off x="7618413" y="6529388"/>
            <a:ext cx="658812" cy="244475"/>
          </a:xfrm>
          <a:prstGeom prst="rect">
            <a:avLst/>
          </a:prstGeom>
          <a:noFill/>
          <a:ln w="12700">
            <a:noFill/>
            <a:miter lim="800000"/>
            <a:headEnd/>
            <a:tailEnd/>
          </a:ln>
          <a:effectLst/>
        </p:spPr>
        <p:txBody>
          <a:bodyPr wrap="none" anchor="ctr">
            <a:spAutoFit/>
          </a:bodyPr>
          <a:lstStyle/>
          <a:p>
            <a:pPr>
              <a:defRPr/>
            </a:pPr>
            <a:r>
              <a:rPr lang="en-US" sz="1000" b="1">
                <a:solidFill>
                  <a:srgbClr val="FFFFFF"/>
                </a:solidFill>
                <a:effectLst>
                  <a:outerShdw blurRad="38100" dist="38100" dir="2700000" algn="tl">
                    <a:srgbClr val="000000"/>
                  </a:outerShdw>
                </a:effectLst>
                <a:latin typeface="Comic Sans MS" charset="0"/>
              </a:rPr>
              <a:t>9.7.02.</a:t>
            </a:r>
          </a:p>
        </p:txBody>
      </p:sp>
      <p:sp>
        <p:nvSpPr>
          <p:cNvPr id="1081" name="Rectangle 57"/>
          <p:cNvSpPr>
            <a:spLocks noChangeArrowheads="1"/>
          </p:cNvSpPr>
          <p:nvPr userDrawn="1"/>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3005878697"/>
      </p:ext>
    </p:extLst>
  </p:cSld>
  <p:clrMap bg1="dk2" tx1="lt1" bg2="dk1" tx2="lt2" accent1="accent1" accent2="accent2" accent3="accent3" accent4="accent4" accent5="accent5" accent6="accent6" hlink="hlink" folHlink="folHlink"/>
  <p:sldLayoutIdLst>
    <p:sldLayoutId id="2147484410" r:id="rId1"/>
    <p:sldLayoutId id="2147484411" r:id="rId2"/>
    <p:sldLayoutId id="2147484412" r:id="rId3"/>
    <p:sldLayoutId id="2147484413" r:id="rId4"/>
    <p:sldLayoutId id="2147484414" r:id="rId5"/>
    <p:sldLayoutId id="2147484415" r:id="rId6"/>
    <p:sldLayoutId id="2147484416" r:id="rId7"/>
    <p:sldLayoutId id="2147484417" r:id="rId8"/>
    <p:sldLayoutId id="2147484418" r:id="rId9"/>
    <p:sldLayoutId id="2147484419" r:id="rId10"/>
    <p:sldLayoutId id="2147484420"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454209461"/>
      </p:ext>
    </p:extLst>
  </p:cSld>
  <p:clrMap bg1="dk2" tx1="lt1" bg2="dk1" tx2="lt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22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21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921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921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BF59C98A-02B9-7E41-894A-08083664782E}" type="slidenum">
              <a:rPr lang="en-US" smtClean="0"/>
              <a:pPr>
                <a:defRPr/>
              </a:pPr>
              <a:t>‹#›</a:t>
            </a:fld>
            <a:endParaRPr lang="en-US" dirty="0"/>
          </a:p>
        </p:txBody>
      </p:sp>
    </p:spTree>
    <p:extLst>
      <p:ext uri="{BB962C8B-B14F-4D97-AF65-F5344CB8AC3E}">
        <p14:creationId xmlns:p14="http://schemas.microsoft.com/office/powerpoint/2010/main" val="2180034421"/>
      </p:ext>
    </p:extLst>
  </p:cSld>
  <p:clrMap bg1="lt1" tx1="dk1" bg2="lt2" tx2="dk2" accent1="accent1" accent2="accent2" accent3="accent3" accent4="accent4" accent5="accent5" accent6="accent6" hlink="hlink" folHlink="folHlink"/>
  <p:sldLayoutIdLst>
    <p:sldLayoutId id="2147484422" r:id="rId1"/>
    <p:sldLayoutId id="2147484423" r:id="rId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EA7662A3-20FC-F142-973D-72572742F9FD}" type="slidenum">
              <a:rPr lang="en-US" smtClean="0"/>
              <a:pPr>
                <a:defRPr/>
              </a:pPr>
              <a:t>‹#›</a:t>
            </a:fld>
            <a:endParaRPr lang="en-US" dirty="0"/>
          </a:p>
        </p:txBody>
      </p:sp>
    </p:spTree>
    <p:extLst>
      <p:ext uri="{BB962C8B-B14F-4D97-AF65-F5344CB8AC3E}">
        <p14:creationId xmlns:p14="http://schemas.microsoft.com/office/powerpoint/2010/main" val="563511013"/>
      </p:ext>
    </p:extLst>
  </p:cSld>
  <p:clrMap bg1="dk2" tx1="lt1" bg2="dk1" tx2="lt2" accent1="accent1" accent2="accent2" accent3="accent3" accent4="accent4" accent5="accent5" accent6="accent6" hlink="hlink" folHlink="folHlink"/>
  <p:sldLayoutIdLst>
    <p:sldLayoutId id="2147484425" r:id="rId1"/>
    <p:sldLayoutId id="2147484426" r:id="rId2"/>
    <p:sldLayoutId id="2147484427" r:id="rId3"/>
    <p:sldLayoutId id="2147484428" r:id="rId4"/>
    <p:sldLayoutId id="2147484429" r:id="rId5"/>
    <p:sldLayoutId id="2147484430" r:id="rId6"/>
    <p:sldLayoutId id="2147484431" r:id="rId7"/>
    <p:sldLayoutId id="2147484432" r:id="rId8"/>
    <p:sldLayoutId id="2147484433" r:id="rId9"/>
    <p:sldLayoutId id="2147484434" r:id="rId10"/>
    <p:sldLayoutId id="214748443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dirty="0"/>
              <a:t>Click to edit Master title style</a:t>
            </a:r>
          </a:p>
        </p:txBody>
      </p:sp>
      <p:sp>
        <p:nvSpPr>
          <p:cNvPr id="9728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dirty="0"/>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dirty="0"/>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新細明體" charset="0"/>
                <a:cs typeface="新細明體" charset="0"/>
              </a:defRPr>
            </a:lvl1pPr>
          </a:lstStyle>
          <a:p>
            <a:pPr>
              <a:defRPr/>
            </a:pPr>
            <a:fld id="{2993EF7C-1EAE-0D44-9E73-13745B69FB9C}" type="slidenum">
              <a:rPr lang="en-US" altLang="zh-TW" smtClean="0"/>
              <a:pPr>
                <a:defRPr/>
              </a:pPr>
              <a:t>‹#›</a:t>
            </a:fld>
            <a:endParaRPr lang="en-US" altLang="zh-TW" dirty="0"/>
          </a:p>
        </p:txBody>
      </p:sp>
    </p:spTree>
    <p:extLst>
      <p:ext uri="{BB962C8B-B14F-4D97-AF65-F5344CB8AC3E}">
        <p14:creationId xmlns:p14="http://schemas.microsoft.com/office/powerpoint/2010/main" val="3341459604"/>
      </p:ext>
    </p:extLst>
  </p:cSld>
  <p:clrMap bg1="lt1" tx1="dk1" bg2="lt2" tx2="dk2" accent1="accent1" accent2="accent2" accent3="accent3" accent4="accent4" accent5="accent5" accent6="accent6" hlink="hlink" folHlink="folHlink"/>
  <p:sldLayoutIdLst>
    <p:sldLayoutId id="2147484449" r:id="rId1"/>
    <p:sldLayoutId id="2147484450" r:id="rId2"/>
    <p:sldLayoutId id="2147484451" r:id="rId3"/>
    <p:sldLayoutId id="2147484452" r:id="rId4"/>
    <p:sldLayoutId id="2147484453" r:id="rId5"/>
    <p:sldLayoutId id="2147484454" r:id="rId6"/>
    <p:sldLayoutId id="2147484455" r:id="rId7"/>
    <p:sldLayoutId id="2147484456" r:id="rId8"/>
    <p:sldLayoutId id="2147484457" r:id="rId9"/>
    <p:sldLayoutId id="2147484458" r:id="rId10"/>
    <p:sldLayoutId id="2147484459" r:id="rId11"/>
    <p:sldLayoutId id="2147484460" r:id="rId12"/>
    <p:sldLayoutId id="2147484461" r:id="rId13"/>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23554" name="Rectangle 1"/>
          <p:cNvSpPr>
            <a:spLocks noGrp="1" noChangeArrowheads="1"/>
          </p:cNvSpPr>
          <p:nvPr>
            <p:ph type="title"/>
          </p:nvPr>
        </p:nvSpPr>
        <p:spPr bwMode="auto">
          <a:xfrm>
            <a:off x="685800" y="463550"/>
            <a:ext cx="7770813" cy="14335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3555"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148484"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48485"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434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FFFF66"/>
              </a:buClr>
              <a:buSzPct val="100000"/>
              <a:buFont typeface="Times New Roman" charset="0"/>
              <a:buNone/>
              <a:defRPr sz="1400">
                <a:solidFill>
                  <a:srgbClr val="FFFF66"/>
                </a:solidFill>
                <a:latin typeface="Times New Roman" charset="0"/>
                <a:ea typeface="ＭＳ Ｐゴシック" charset="0"/>
                <a:cs typeface="ＭＳ Ｐゴシック" charset="0"/>
              </a:defRPr>
            </a:lvl1pPr>
          </a:lstStyle>
          <a:p>
            <a:pPr>
              <a:defRPr/>
            </a:pPr>
            <a:fld id="{62BA4FC2-9F1F-43BE-9E8E-AD8B90E6ECA0}" type="slidenum">
              <a:rPr lang="en-GB"/>
              <a:pPr>
                <a:defRPr/>
              </a:pPr>
              <a:t>‹#›</a:t>
            </a:fld>
            <a:endParaRPr lang="en-GB"/>
          </a:p>
        </p:txBody>
      </p:sp>
    </p:spTree>
    <p:extLst>
      <p:ext uri="{BB962C8B-B14F-4D97-AF65-F5344CB8AC3E}">
        <p14:creationId xmlns:p14="http://schemas.microsoft.com/office/powerpoint/2010/main" val="682896696"/>
      </p:ext>
    </p:extLst>
  </p:cSld>
  <p:clrMap bg1="lt1" tx1="dk1" bg2="lt2" tx2="dk2" accent1="accent1" accent2="accent2" accent3="accent3" accent4="accent4" accent5="accent5" accent6="accent6" hlink="hlink" folHlink="folHlink"/>
  <p:sldLayoutIdLst>
    <p:sldLayoutId id="2147484477" r:id="rId1"/>
    <p:sldLayoutId id="2147484478" r:id="rId2"/>
    <p:sldLayoutId id="2147484479" r:id="rId3"/>
    <p:sldLayoutId id="2147484480" r:id="rId4"/>
    <p:sldLayoutId id="2147484481" r:id="rId5"/>
    <p:sldLayoutId id="2147484482" r:id="rId6"/>
    <p:sldLayoutId id="2147484483" r:id="rId7"/>
    <p:sldLayoutId id="2147484484" r:id="rId8"/>
    <p:sldLayoutId id="2147484485" r:id="rId9"/>
    <p:sldLayoutId id="2147484486" r:id="rId10"/>
    <p:sldLayoutId id="2147484487" r:id="rId11"/>
  </p:sldLayoutIdLst>
  <p:txStyles>
    <p:titleStyle>
      <a:lvl1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i="0">
          <a:solidFill>
            <a:srgbClr val="FFFF66"/>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FF66"/>
        </a:buClr>
        <a:buSzPct val="100000"/>
        <a:buFont typeface="Times New Roman" pitchFamily="18" charset="0"/>
        <a:buChar char="•"/>
        <a:defRPr sz="3200" b="1" i="0">
          <a:solidFill>
            <a:srgbClr val="FFFF66"/>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FFFF66"/>
        </a:buClr>
        <a:buSzPct val="100000"/>
        <a:buFont typeface="Times New Roman" pitchFamily="18" charset="0"/>
        <a:buChar char="•"/>
        <a:defRPr sz="2800" b="1" i="0">
          <a:solidFill>
            <a:srgbClr val="FFFF66"/>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FFFF66"/>
        </a:buClr>
        <a:buSzPct val="100000"/>
        <a:buFont typeface="Times New Roman" pitchFamily="18" charset="0"/>
        <a:buChar char="•"/>
        <a:defRPr sz="2400" b="1" i="0">
          <a:solidFill>
            <a:srgbClr val="FFFF66"/>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b="1" i="0">
          <a:solidFill>
            <a:srgbClr val="FFFF66"/>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b="1" i="0">
          <a:solidFill>
            <a:srgbClr val="FFFF66"/>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6pPr>
      <a:lvl7pPr marL="29718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7pPr>
      <a:lvl8pPr marL="34290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8pPr>
      <a:lvl9pPr marL="38862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3048535908"/>
      </p:ext>
    </p:extLst>
  </p:cSld>
  <p:clrMap bg1="lt1" tx1="dk1" bg2="lt2" tx2="dk2" accent1="accent1" accent2="accent2" accent3="accent3" accent4="accent4" accent5="accent5" accent6="accent6" hlink="hlink" folHlink="folHlink"/>
  <p:sldLayoutIdLst>
    <p:sldLayoutId id="2147484489"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000000"/>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000000"/>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000000"/>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000000"/>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5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A3CD96D7-8E16-2C48-B1B8-743FBA6F584F}" type="slidenum">
              <a:rPr lang="en-US"/>
              <a:pPr>
                <a:defRPr/>
              </a:pPr>
              <a:t>‹#›</a:t>
            </a:fld>
            <a:endParaRPr lang="en-US"/>
          </a:p>
        </p:txBody>
      </p:sp>
    </p:spTree>
    <p:extLst>
      <p:ext uri="{BB962C8B-B14F-4D97-AF65-F5344CB8AC3E}">
        <p14:creationId xmlns:p14="http://schemas.microsoft.com/office/powerpoint/2010/main" val="725626866"/>
      </p:ext>
    </p:extLst>
  </p:cSld>
  <p:clrMap bg1="lt1" tx1="dk1" bg2="lt2" tx2="dk2" accent1="accent1" accent2="accent2" accent3="accent3" accent4="accent4" accent5="accent5" accent6="accent6" hlink="hlink" folHlink="folHlink"/>
  <p:sldLayoutIdLst>
    <p:sldLayoutId id="2147484491" r:id="rId1"/>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eaLnBrk="1" hangingPunct="1">
              <a:defRPr/>
            </a:pPr>
            <a:fld id="{938CEE94-DBD3-484C-AEAC-BC368BDC4034}" type="slidenum">
              <a:rPr lang="en-US">
                <a:solidFill>
                  <a:srgbClr val="EAEAEA"/>
                </a:solidFill>
                <a:latin typeface="Times New Roman" charset="0"/>
              </a:rPr>
              <a:pPr eaLnBrk="1" hangingPunct="1">
                <a:defRPr/>
              </a:pPr>
              <a:t>‹#›</a:t>
            </a:fld>
            <a:endParaRPr lang="en-US">
              <a:solidFill>
                <a:srgbClr val="EAEAEA"/>
              </a:solidFill>
              <a:latin typeface="Times New Roman" charset="0"/>
            </a:endParaRPr>
          </a:p>
        </p:txBody>
      </p:sp>
    </p:spTree>
    <p:extLst>
      <p:ext uri="{BB962C8B-B14F-4D97-AF65-F5344CB8AC3E}">
        <p14:creationId xmlns:p14="http://schemas.microsoft.com/office/powerpoint/2010/main" val="4144458682"/>
      </p:ext>
    </p:extLst>
  </p:cSld>
  <p:clrMap bg1="dk2" tx1="lt1" bg2="dk1" tx2="lt2" accent1="accent1" accent2="accent2" accent3="accent3" accent4="accent4" accent5="accent5" accent6="accent6" hlink="hlink" folHlink="folHlink"/>
  <p:sldLayoutIdLst>
    <p:sldLayoutId id="2147484507" r:id="rId1"/>
    <p:sldLayoutId id="2147484508" r:id="rId2"/>
    <p:sldLayoutId id="2147484509" r:id="rId3"/>
    <p:sldLayoutId id="2147484510" r:id="rId4"/>
    <p:sldLayoutId id="2147484511" r:id="rId5"/>
    <p:sldLayoutId id="2147484512" r:id="rId6"/>
    <p:sldLayoutId id="2147484513" r:id="rId7"/>
    <p:sldLayoutId id="2147484514" r:id="rId8"/>
    <p:sldLayoutId id="2147484515" r:id="rId9"/>
    <p:sldLayoutId id="2147484516" r:id="rId10"/>
    <p:sldLayoutId id="2147484517" r:id="rId11"/>
    <p:sldLayoutId id="2147484518"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348357990"/>
      </p:ext>
    </p:extLst>
  </p:cSld>
  <p:clrMap bg1="dk2" tx1="lt1" bg2="dk1" tx2="lt2" accent1="accent1" accent2="accent2" accent3="accent3" accent4="accent4" accent5="accent5" accent6="accent6" hlink="hlink" folHlink="folHlink"/>
  <p:sldLayoutIdLst>
    <p:sldLayoutId id="2147484520" r:id="rId1"/>
    <p:sldLayoutId id="2147484521" r:id="rId2"/>
    <p:sldLayoutId id="2147484522" r:id="rId3"/>
    <p:sldLayoutId id="2147484523" r:id="rId4"/>
    <p:sldLayoutId id="2147484524" r:id="rId5"/>
    <p:sldLayoutId id="2147484525" r:id="rId6"/>
    <p:sldLayoutId id="2147484526" r:id="rId7"/>
    <p:sldLayoutId id="2147484527" r:id="rId8"/>
    <p:sldLayoutId id="2147484528" r:id="rId9"/>
    <p:sldLayoutId id="2147484529" r:id="rId10"/>
    <p:sldLayoutId id="2147484530" r:id="rId11"/>
  </p:sldLayoutIdLs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dirty="0"/>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endParaRPr lang="en-US" altLang="zh-TW" dirty="0"/>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endParaRPr lang="en-US" altLang="zh-TW" dirty="0"/>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smtClean="0"/>
              <a:pPr defTabSz="914400" fontAlgn="base">
                <a:spcBef>
                  <a:spcPct val="0"/>
                </a:spcBef>
                <a:spcAft>
                  <a:spcPct val="0"/>
                </a:spcAft>
                <a:defRPr/>
              </a:pPr>
              <a:t>‹#›</a:t>
            </a:fld>
            <a:endParaRPr lang="en-US" altLang="zh-TW" dirty="0"/>
          </a:p>
        </p:txBody>
      </p:sp>
    </p:spTree>
    <p:extLst>
      <p:ext uri="{BB962C8B-B14F-4D97-AF65-F5344CB8AC3E}">
        <p14:creationId xmlns:p14="http://schemas.microsoft.com/office/powerpoint/2010/main" val="1675303531"/>
      </p:ext>
    </p:extLst>
  </p:cSld>
  <p:clrMap bg1="lt1" tx1="dk1" bg2="lt2" tx2="dk2" accent1="accent1" accent2="accent2" accent3="accent3" accent4="accent4" accent5="accent5" accent6="accent6" hlink="hlink" folHlink="folHlink"/>
  <p:sldLayoutIdLst>
    <p:sldLayoutId id="2147484532" r:id="rId1"/>
    <p:sldLayoutId id="2147484533" r:id="rId2"/>
    <p:sldLayoutId id="2147484534" r:id="rId3"/>
    <p:sldLayoutId id="2147484535" r:id="rId4"/>
    <p:sldLayoutId id="2147484536" r:id="rId5"/>
    <p:sldLayoutId id="2147484537" r:id="rId6"/>
    <p:sldLayoutId id="2147484538" r:id="rId7"/>
    <p:sldLayoutId id="2147484539" r:id="rId8"/>
    <p:sldLayoutId id="2147484540" r:id="rId9"/>
    <p:sldLayoutId id="2147484541" r:id="rId10"/>
    <p:sldLayoutId id="2147484542"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defTabSz="914400" fontAlgn="base">
              <a:spcBef>
                <a:spcPct val="0"/>
              </a:spcBef>
              <a:spcAft>
                <a:spcPct val="0"/>
              </a:spcAft>
              <a:defRPr/>
            </a:pPr>
            <a:endParaRPr lang="en-US" dirty="0"/>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defTabSz="914400" fontAlgn="base">
              <a:spcBef>
                <a:spcPct val="0"/>
              </a:spcBef>
              <a:spcAft>
                <a:spcPct val="0"/>
              </a:spcAft>
              <a:defRPr/>
            </a:pPr>
            <a:endParaRPr lang="en-US" dirty="0"/>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defTabSz="914400" fontAlgn="base">
              <a:spcBef>
                <a:spcPct val="0"/>
              </a:spcBef>
              <a:spcAft>
                <a:spcPct val="0"/>
              </a:spcAft>
              <a:defRPr/>
            </a:pPr>
            <a:fld id="{FB3283C1-A511-AD47-99AB-A12F7AAE778C}" type="slidenum">
              <a:rPr lang="en-US" smtClean="0">
                <a:cs typeface="ＭＳ Ｐゴシック" charset="0"/>
              </a:rPr>
              <a:pPr defTabSz="914400" fontAlgn="base">
                <a:spcBef>
                  <a:spcPct val="0"/>
                </a:spcBef>
                <a:spcAft>
                  <a:spcPct val="0"/>
                </a:spcAft>
                <a:defRPr/>
              </a:pPr>
              <a:t>‹#›</a:t>
            </a:fld>
            <a:endParaRPr lang="en-US" dirty="0">
              <a:cs typeface="ＭＳ Ｐゴシック" charset="0"/>
            </a:endParaRPr>
          </a:p>
        </p:txBody>
      </p:sp>
    </p:spTree>
    <p:extLst>
      <p:ext uri="{BB962C8B-B14F-4D97-AF65-F5344CB8AC3E}">
        <p14:creationId xmlns:p14="http://schemas.microsoft.com/office/powerpoint/2010/main" val="1742577900"/>
      </p:ext>
    </p:extLst>
  </p:cSld>
  <p:clrMap bg1="lt1" tx1="dk1" bg2="lt2" tx2="dk2" accent1="accent1" accent2="accent2" accent3="accent3" accent4="accent4" accent5="accent5" accent6="accent6" hlink="hlink" folHlink="folHlink"/>
  <p:sldLayoutIdLst>
    <p:sldLayoutId id="2147484544" r:id="rId1"/>
    <p:sldLayoutId id="2147484545" r:id="rId2"/>
    <p:sldLayoutId id="2147484546" r:id="rId3"/>
    <p:sldLayoutId id="2147484547" r:id="rId4"/>
    <p:sldLayoutId id="2147484548" r:id="rId5"/>
    <p:sldLayoutId id="2147484549" r:id="rId6"/>
    <p:sldLayoutId id="2147484550" r:id="rId7"/>
    <p:sldLayoutId id="2147484551" r:id="rId8"/>
    <p:sldLayoutId id="2147484552" r:id="rId9"/>
    <p:sldLayoutId id="2147484553" r:id="rId10"/>
    <p:sldLayoutId id="2147484554" r:id="rId1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200262181"/>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Lst>
  <p:transition/>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3037305"/>
      </p:ext>
    </p:extLst>
  </p:cSld>
  <p:clrMap bg1="lt1" tx1="dk1" bg2="lt2" tx2="dk2" accent1="accent1" accent2="accent2" accent3="accent3" accent4="accent4" accent5="accent5" accent6="accent6" hlink="hlink" folHlink="folHlink"/>
  <p:sldLayoutIdLst>
    <p:sldLayoutId id="2147484556" r:id="rId1"/>
    <p:sldLayoutId id="2147484557" r:id="rId2"/>
    <p:sldLayoutId id="2147484558" r:id="rId3"/>
    <p:sldLayoutId id="2147484559" r:id="rId4"/>
    <p:sldLayoutId id="2147484560" r:id="rId5"/>
    <p:sldLayoutId id="2147484561" r:id="rId6"/>
    <p:sldLayoutId id="2147484562" r:id="rId7"/>
    <p:sldLayoutId id="2147484563" r:id="rId8"/>
    <p:sldLayoutId id="2147484564" r:id="rId9"/>
    <p:sldLayoutId id="2147484565" r:id="rId10"/>
    <p:sldLayoutId id="2147484566" r:id="rId11"/>
    <p:sldLayoutId id="2147484567" r:id="rId12"/>
    <p:sldLayoutId id="214748456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8"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9219"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111620"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111621"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08F1D79-3FFE-461D-A767-9F8F5A541927}" type="slidenum">
              <a:rPr lang="en-GB"/>
              <a:pPr>
                <a:defRPr/>
              </a:pPr>
              <a:t>‹#›</a:t>
            </a:fld>
            <a:endParaRPr lang="en-GB"/>
          </a:p>
        </p:txBody>
      </p:sp>
    </p:spTree>
    <p:extLst>
      <p:ext uri="{BB962C8B-B14F-4D97-AF65-F5344CB8AC3E}">
        <p14:creationId xmlns:p14="http://schemas.microsoft.com/office/powerpoint/2010/main" val="91263136"/>
      </p:ext>
    </p:extLst>
  </p:cSld>
  <p:clrMap bg1="lt1" tx1="dk1" bg2="lt2" tx2="dk2" accent1="accent1" accent2="accent2" accent3="accent3" accent4="accent4" accent5="accent5" accent6="accent6" hlink="hlink" folHlink="folHlink"/>
  <p:sldLayoutIdLst>
    <p:sldLayoutId id="2147484570" r:id="rId1"/>
    <p:sldLayoutId id="2147484571" r:id="rId2"/>
    <p:sldLayoutId id="2147484572" r:id="rId3"/>
    <p:sldLayoutId id="2147484573" r:id="rId4"/>
    <p:sldLayoutId id="2147484574" r:id="rId5"/>
    <p:sldLayoutId id="2147484575" r:id="rId6"/>
    <p:sldLayoutId id="2147484576" r:id="rId7"/>
    <p:sldLayoutId id="2147484577" r:id="rId8"/>
    <p:sldLayoutId id="2147484578" r:id="rId9"/>
    <p:sldLayoutId id="2147484579" r:id="rId10"/>
    <p:sldLayoutId id="2147484580"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000000"/>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000000"/>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000000"/>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000000"/>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253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08228"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308229"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F384E668-2CCE-43F2-9005-90D6C6791EDB}" type="slidenum">
              <a:rPr lang="en-GB"/>
              <a:pPr>
                <a:defRPr/>
              </a:pPr>
              <a:t>‹#›</a:t>
            </a:fld>
            <a:endParaRPr lang="en-GB"/>
          </a:p>
        </p:txBody>
      </p:sp>
    </p:spTree>
    <p:extLst>
      <p:ext uri="{BB962C8B-B14F-4D97-AF65-F5344CB8AC3E}">
        <p14:creationId xmlns:p14="http://schemas.microsoft.com/office/powerpoint/2010/main" val="607409957"/>
      </p:ext>
    </p:extLst>
  </p:cSld>
  <p:clrMap bg1="lt1" tx1="dk1" bg2="lt2" tx2="dk2" accent1="accent1" accent2="accent2" accent3="accent3" accent4="accent4" accent5="accent5" accent6="accent6" hlink="hlink" folHlink="folHlink"/>
  <p:sldLayoutIdLst>
    <p:sldLayoutId id="2147484582"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000000"/>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000000"/>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000000"/>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000000"/>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defTabSz="914400" fontAlgn="base">
              <a:spcBef>
                <a:spcPct val="0"/>
              </a:spcBef>
              <a:spcAft>
                <a:spcPct val="0"/>
              </a:spcAft>
              <a:defRPr/>
            </a:pPr>
            <a:fld id="{407492CA-13A1-4146-945F-F2AAAA1F543F}"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03654153"/>
      </p:ext>
    </p:extLst>
  </p:cSld>
  <p:clrMap bg1="dk2" tx1="lt1" bg2="dk1" tx2="lt2" accent1="accent1" accent2="accent2" accent3="accent3" accent4="accent4" accent5="accent5" accent6="accent6" hlink="hlink" folHlink="folHlink"/>
  <p:sldLayoutIdLst>
    <p:sldLayoutId id="2147484584" r:id="rId1"/>
    <p:sldLayoutId id="2147484585" r:id="rId2"/>
    <p:sldLayoutId id="2147484586" r:id="rId3"/>
    <p:sldLayoutId id="2147484587" r:id="rId4"/>
    <p:sldLayoutId id="2147484588" r:id="rId5"/>
    <p:sldLayoutId id="2147484589" r:id="rId6"/>
    <p:sldLayoutId id="2147484590" r:id="rId7"/>
    <p:sldLayoutId id="2147484591" r:id="rId8"/>
    <p:sldLayoutId id="2147484592" r:id="rId9"/>
    <p:sldLayoutId id="2147484593" r:id="rId10"/>
    <p:sldLayoutId id="2147484594" r:id="rId11"/>
    <p:sldLayoutId id="2147484595" r:id="rId12"/>
    <p:sldLayoutId id="2147484596"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887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pPr defTabSz="914400" fontAlgn="base">
              <a:spcBef>
                <a:spcPct val="0"/>
              </a:spcBef>
              <a:spcAft>
                <a:spcPct val="0"/>
              </a:spcAft>
            </a:pPr>
            <a:fld id="{25069A4D-6E78-47CC-A028-B7323677B667}" type="slidenum">
              <a:rPr lang="en-US" altLang="en-US">
                <a:ea typeface="MS PGothic" panose="020B0600070205080204" pitchFamily="34" charset="-128"/>
              </a:rPr>
              <a:pPr defTabSz="914400" fontAlgn="base">
                <a:spcBef>
                  <a:spcPct val="0"/>
                </a:spcBef>
                <a:spcAft>
                  <a:spcPct val="0"/>
                </a:spcAft>
              </a:pPr>
              <a:t>‹#›</a:t>
            </a:fld>
            <a:endParaRPr lang="en-US" altLang="en-US">
              <a:ea typeface="MS PGothic" panose="020B0600070205080204" pitchFamily="34" charset="-128"/>
            </a:endParaRPr>
          </a:p>
        </p:txBody>
      </p:sp>
    </p:spTree>
    <p:extLst>
      <p:ext uri="{BB962C8B-B14F-4D97-AF65-F5344CB8AC3E}">
        <p14:creationId xmlns:p14="http://schemas.microsoft.com/office/powerpoint/2010/main" val="504865492"/>
      </p:ext>
    </p:extLst>
  </p:cSld>
  <p:clrMap bg1="lt1" tx1="dk1" bg2="lt2" tx2="dk2" accent1="accent1" accent2="accent2" accent3="accent3" accent4="accent4" accent5="accent5" accent6="accent6" hlink="hlink" folHlink="folHlink"/>
  <p:sldLayoutIdLst>
    <p:sldLayoutId id="2147484598" r:id="rId1"/>
    <p:sldLayoutId id="2147484599" r:id="rId2"/>
    <p:sldLayoutId id="2147484600" r:id="rId3"/>
    <p:sldLayoutId id="2147484601" r:id="rId4"/>
    <p:sldLayoutId id="2147484602" r:id="rId5"/>
    <p:sldLayoutId id="2147484603" r:id="rId6"/>
    <p:sldLayoutId id="2147484604" r:id="rId7"/>
    <p:sldLayoutId id="2147484605" r:id="rId8"/>
    <p:sldLayoutId id="2147484606" r:id="rId9"/>
    <p:sldLayoutId id="2147484607" r:id="rId10"/>
    <p:sldLayoutId id="2147484608" r:id="rId11"/>
    <p:sldLayoutId id="2147484609" r:id="rId12"/>
    <p:sldLayoutId id="2147484610"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F8F4AD73-C4A0-AA4E-86E0-5DD27119A5EE}"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19938455"/>
      </p:ext>
    </p:extLst>
  </p:cSld>
  <p:clrMap bg1="lt1" tx1="dk1" bg2="lt2" tx2="dk2" accent1="accent1" accent2="accent2" accent3="accent3" accent4="accent4" accent5="accent5" accent6="accent6" hlink="hlink" folHlink="folHlink"/>
  <p:sldLayoutIdLst>
    <p:sldLayoutId id="2147484613" r:id="rId1"/>
    <p:sldLayoutId id="2147484614" r:id="rId2"/>
    <p:sldLayoutId id="2147484615" r:id="rId3"/>
    <p:sldLayoutId id="2147484616" r:id="rId4"/>
    <p:sldLayoutId id="2147484617" r:id="rId5"/>
    <p:sldLayoutId id="2147484618" r:id="rId6"/>
    <p:sldLayoutId id="2147484619" r:id="rId7"/>
    <p:sldLayoutId id="2147484620" r:id="rId8"/>
    <p:sldLayoutId id="2147484621" r:id="rId9"/>
    <p:sldLayoutId id="2147484622" r:id="rId10"/>
    <p:sldLayoutId id="2147484623" r:id="rId11"/>
  </p:sldLayoutIdLst>
  <p:transition/>
  <p:txStyles>
    <p:titleStyle>
      <a:lvl1pPr algn="ctr" rtl="0" eaLnBrk="0" fontAlgn="base" hangingPunct="0">
        <a:spcBef>
          <a:spcPct val="0"/>
        </a:spcBef>
        <a:spcAft>
          <a:spcPct val="0"/>
        </a:spcAft>
        <a:defRPr sz="4400" b="1" i="0">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defRPr/>
            </a:pPr>
            <a:fld id="{EF4014FD-C155-B043-A6B3-9AC3EF20F3E9}" type="slidenum">
              <a:rPr lang="en-US">
                <a:solidFill>
                  <a:srgbClr val="FFFF66"/>
                </a:solidFill>
              </a:rPr>
              <a:pPr defTabSz="914400" eaLnBrk="0" fontAlgn="base" hangingPunct="0">
                <a:spcBef>
                  <a:spcPct val="0"/>
                </a:spcBef>
                <a:spcAft>
                  <a:spcPct val="0"/>
                </a:spcAft>
                <a:defRPr/>
              </a:pPr>
              <a:t>‹#›</a:t>
            </a:fld>
            <a:endParaRPr lang="en-US">
              <a:solidFill>
                <a:srgbClr val="FFFF66"/>
              </a:solidFill>
            </a:endParaRPr>
          </a:p>
        </p:txBody>
      </p:sp>
    </p:spTree>
    <p:extLst>
      <p:ext uri="{BB962C8B-B14F-4D97-AF65-F5344CB8AC3E}">
        <p14:creationId xmlns:p14="http://schemas.microsoft.com/office/powerpoint/2010/main" val="443947029"/>
      </p:ext>
    </p:extLst>
  </p:cSld>
  <p:clrMap bg1="dk2" tx1="lt1" bg2="dk1" tx2="lt2" accent1="accent1" accent2="accent2" accent3="accent3" accent4="accent4" accent5="accent5" accent6="accent6" hlink="hlink" folHlink="folHlink"/>
  <p:sldLayoutIdLst>
    <p:sldLayoutId id="2147484625" r:id="rId1"/>
    <p:sldLayoutId id="2147484626" r:id="rId2"/>
    <p:sldLayoutId id="2147484627" r:id="rId3"/>
    <p:sldLayoutId id="2147484628" r:id="rId4"/>
    <p:sldLayoutId id="2147484629" r:id="rId5"/>
    <p:sldLayoutId id="2147484630" r:id="rId6"/>
    <p:sldLayoutId id="2147484631" r:id="rId7"/>
    <p:sldLayoutId id="2147484632" r:id="rId8"/>
    <p:sldLayoutId id="2147484633" r:id="rId9"/>
    <p:sldLayoutId id="2147484634" r:id="rId10"/>
    <p:sldLayoutId id="2147484635" r:id="rId11"/>
    <p:sldLayoutId id="2147484636" r:id="rId12"/>
  </p:sldLayoutIdLst>
  <p:transition/>
  <p:hf sldNum="0" hdr="0" ftr="0" dt="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Font typeface="Time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Font typeface="Time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7010B485-5750-DD44-B4CD-9048C9D805B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12155072"/>
      </p:ext>
    </p:extLst>
  </p:cSld>
  <p:clrMap bg1="lt1" tx1="dk1" bg2="lt2" tx2="dk2" accent1="accent1" accent2="accent2" accent3="accent3" accent4="accent4" accent5="accent5" accent6="accent6" hlink="hlink" folHlink="folHlink"/>
  <p:sldLayoutIdLst>
    <p:sldLayoutId id="2147484638" r:id="rId1"/>
    <p:sldLayoutId id="2147484639" r:id="rId2"/>
    <p:sldLayoutId id="2147484640" r:id="rId3"/>
    <p:sldLayoutId id="2147484641" r:id="rId4"/>
    <p:sldLayoutId id="2147484642" r:id="rId5"/>
    <p:sldLayoutId id="2147484643" r:id="rId6"/>
    <p:sldLayoutId id="2147484644" r:id="rId7"/>
    <p:sldLayoutId id="2147484645" r:id="rId8"/>
    <p:sldLayoutId id="2147484646" r:id="rId9"/>
    <p:sldLayoutId id="2147484647" r:id="rId10"/>
    <p:sldLayoutId id="2147484648" r:id="rId11"/>
    <p:sldLayoutId id="2147484649" r:id="rId12"/>
    <p:sldLayoutId id="2147484650" r:id="rId13"/>
    <p:sldLayoutId id="2147484651"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0519" tIns="40258" rIns="80519" bIns="40258" anchor="ctr"/>
          <a:lstStyle/>
          <a:p>
            <a:endParaRPr lang="en-US" sz="2118">
              <a:ea typeface="MS Gothic" charset="0"/>
              <a:cs typeface="MS Gothic" charset="0"/>
            </a:endParaRPr>
          </a:p>
        </p:txBody>
      </p:sp>
      <p:sp>
        <p:nvSpPr>
          <p:cNvPr id="2" name="Text Box 2"/>
          <p:cNvSpPr txBox="1">
            <a:spLocks noChangeArrowheads="1"/>
          </p:cNvSpPr>
          <p:nvPr/>
        </p:nvSpPr>
        <p:spPr bwMode="auto">
          <a:xfrm>
            <a:off x="766521" y="6560822"/>
            <a:ext cx="866971" cy="218958"/>
          </a:xfrm>
          <a:prstGeom prst="rect">
            <a:avLst/>
          </a:prstGeom>
          <a:noFill/>
          <a:ln w="9525">
            <a:noFill/>
            <a:round/>
            <a:headEnd/>
            <a:tailEnd/>
          </a:ln>
          <a:effectLst/>
        </p:spPr>
        <p:txBody>
          <a:bodyPr wrap="none" lIns="79249" tIns="41205" rIns="79249" bIns="41205"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399880">
              <a:lnSpc>
                <a:spcPct val="100000"/>
              </a:lnSpc>
              <a:spcBef>
                <a:spcPts val="497"/>
              </a:spcBef>
              <a:buClr>
                <a:srgbClr val="FFFFFF"/>
              </a:buClr>
              <a:buFont typeface="Arial" charset="0"/>
              <a:buNone/>
              <a:defRPr/>
            </a:pPr>
            <a:r>
              <a:rPr lang="en-GB" sz="794" b="1" i="0" dirty="0">
                <a:solidFill>
                  <a:srgbClr val="FFFFFF"/>
                </a:solidFill>
                <a:latin typeface="Arial" panose="020B0604020202020204" pitchFamily="34" charset="0"/>
              </a:rPr>
              <a:t>© </a:t>
            </a:r>
            <a:r>
              <a:rPr lang="en-GB" sz="882" b="1" i="0" dirty="0">
                <a:solidFill>
                  <a:srgbClr val="FFFFFF"/>
                </a:solidFill>
                <a:latin typeface="Arial" panose="020B0604020202020204" pitchFamily="34" charset="0"/>
              </a:rPr>
              <a:t>2006</a:t>
            </a:r>
            <a:r>
              <a:rPr lang="en-GB" sz="794" b="1" i="0" dirty="0">
                <a:solidFill>
                  <a:srgbClr val="FFFFFF"/>
                </a:solidFill>
                <a:latin typeface="Arial" panose="020B0604020202020204" pitchFamily="34" charset="0"/>
              </a:rPr>
              <a:t> TBBMI</a:t>
            </a:r>
          </a:p>
        </p:txBody>
      </p:sp>
      <p:sp>
        <p:nvSpPr>
          <p:cNvPr id="1028" name="Rectangle 3"/>
          <p:cNvSpPr>
            <a:spLocks noChangeArrowheads="1"/>
          </p:cNvSpPr>
          <p:nvPr/>
        </p:nvSpPr>
        <p:spPr bwMode="auto">
          <a:xfrm>
            <a:off x="7855464" y="6545415"/>
            <a:ext cx="591254" cy="218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9" tIns="41205" rIns="79249" bIns="41205" anchor="ctr">
            <a:spAutoFit/>
          </a:bodyPr>
          <a:lstStyle/>
          <a:p>
            <a:pPr algn="ctr">
              <a:lnSpc>
                <a:spcPct val="100000"/>
              </a:lnSpc>
              <a:buClr>
                <a:srgbClr val="FFFFFF"/>
              </a:buClr>
              <a:buFont typeface="Comic Sans MS"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en-GB" sz="882"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56"/>
            <a:ext cx="4061114" cy="8650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9389" tIns="44695" rIns="89389" bIns="44695">
            <a:spAutoFit/>
          </a:bodyPr>
          <a:lstStyle/>
          <a:p>
            <a:pPr algn="l" rtl="1">
              <a:lnSpc>
                <a:spcPct val="125000"/>
              </a:lnSpc>
              <a:spcBef>
                <a:spcPts val="1324"/>
              </a:spcBef>
              <a:buClr>
                <a:srgbClr val="FFFF00"/>
              </a:buClr>
              <a:buFont typeface="Helvetica"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ar-JO" sz="2118" b="1" i="0" dirty="0">
                <a:solidFill>
                  <a:srgbClr val="FFFF00"/>
                </a:solidFill>
                <a:latin typeface="Arial" panose="020B0604020202020204" pitchFamily="34" charset="0"/>
                <a:cs typeface="Arial" panose="020B0604020202020204" pitchFamily="34" charset="0"/>
              </a:rPr>
              <a:t>العهد الجديد</a:t>
            </a:r>
            <a:br>
              <a:rPr lang="en-US" sz="2118" b="1" i="0" dirty="0">
                <a:solidFill>
                  <a:srgbClr val="FFFF00"/>
                </a:solidFill>
                <a:latin typeface="Arial" panose="020B0604020202020204" pitchFamily="34" charset="0"/>
                <a:cs typeface="Arial" panose="020B0604020202020204" pitchFamily="34" charset="0"/>
              </a:rPr>
            </a:br>
            <a:r>
              <a:rPr lang="ar-JO" sz="2118" b="1" i="0" dirty="0">
                <a:solidFill>
                  <a:srgbClr val="FFFF00"/>
                </a:solidFill>
                <a:latin typeface="Arial" panose="020B0604020202020204" pitchFamily="34" charset="0"/>
                <a:cs typeface="Arial" panose="020B0604020202020204" pitchFamily="34" charset="0"/>
              </a:rPr>
              <a:t>يجتمع معًا</a:t>
            </a:r>
            <a:endParaRPr lang="en-GB" sz="2118" b="1" i="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65381677"/>
      </p:ext>
    </p:extLst>
  </p:cSld>
  <p:clrMap bg1="lt1" tx1="dk1" bg2="lt2" tx2="dk2" accent1="accent1" accent2="accent2" accent3="accent3" accent4="accent4" accent5="accent5" accent6="accent6" hlink="hlink" folHlink="folHlink"/>
  <p:sldLayoutIdLst>
    <p:sldLayoutId id="2147484653" r:id="rId1"/>
    <p:sldLayoutId id="2147484654" r:id="rId2"/>
    <p:sldLayoutId id="2147484655" r:id="rId3"/>
    <p:sldLayoutId id="2147484656" r:id="rId4"/>
    <p:sldLayoutId id="2147484657" r:id="rId5"/>
    <p:sldLayoutId id="2147484658" r:id="rId6"/>
    <p:sldLayoutId id="2147484659" r:id="rId7"/>
    <p:sldLayoutId id="2147484660" r:id="rId8"/>
    <p:sldLayoutId id="2147484661" r:id="rId9"/>
    <p:sldLayoutId id="2147484662" r:id="rId10"/>
    <p:sldLayoutId id="2147484663" r:id="rId11"/>
  </p:sldLayoutIdLst>
  <p:txStyles>
    <p:titleStyle>
      <a:lvl1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mj-lt"/>
          <a:ea typeface="ＭＳ Ｐゴシック" charset="0"/>
          <a:cs typeface="+mj-cs"/>
        </a:defRPr>
      </a:lvl1pPr>
      <a:lvl2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2pPr>
      <a:lvl3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3pPr>
      <a:lvl4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4pPr>
      <a:lvl5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5pPr>
      <a:lvl6pPr marL="402584"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6pPr>
      <a:lvl7pPr marL="80516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7pPr>
      <a:lvl8pPr marL="1207753"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8pPr>
      <a:lvl9pPr marL="161033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9pPr>
    </p:titleStyle>
    <p:bodyStyle>
      <a:lvl1pPr marL="326389" indent="-326389" algn="l" defTabSz="397830" rtl="0" eaLnBrk="0" fontAlgn="base" hangingPunct="0">
        <a:lnSpc>
          <a:spcPct val="93000"/>
        </a:lnSpc>
        <a:spcBef>
          <a:spcPts val="772"/>
        </a:spcBef>
        <a:spcAft>
          <a:spcPct val="0"/>
        </a:spcAft>
        <a:buClr>
          <a:srgbClr val="000000"/>
        </a:buClr>
        <a:buSzPct val="100000"/>
        <a:buFont typeface="Times New Roman" charset="0"/>
        <a:buChar char="•"/>
        <a:defRPr sz="3088">
          <a:solidFill>
            <a:srgbClr val="000000"/>
          </a:solidFill>
          <a:latin typeface="+mn-lt"/>
          <a:ea typeface="ＭＳ Ｐゴシック" charset="0"/>
          <a:cs typeface="+mn-cs"/>
        </a:defRPr>
      </a:lvl1pPr>
      <a:lvl2pPr marL="714413" indent="-271757" algn="l" defTabSz="397830" rtl="0" eaLnBrk="0" fontAlgn="base" hangingPunct="0">
        <a:lnSpc>
          <a:spcPct val="93000"/>
        </a:lnSpc>
        <a:spcBef>
          <a:spcPts val="684"/>
        </a:spcBef>
        <a:spcAft>
          <a:spcPct val="0"/>
        </a:spcAft>
        <a:buClr>
          <a:srgbClr val="000000"/>
        </a:buClr>
        <a:buSzPct val="100000"/>
        <a:buFont typeface="Times New Roman" charset="0"/>
        <a:buChar char="–"/>
        <a:defRPr sz="2735">
          <a:solidFill>
            <a:srgbClr val="000000"/>
          </a:solidFill>
          <a:latin typeface="+mn-lt"/>
          <a:ea typeface="+mn-ea"/>
          <a:cs typeface="+mn-cs"/>
        </a:defRPr>
      </a:lvl2pPr>
      <a:lvl3pPr marL="1101037" indent="-215725" algn="l" defTabSz="397830" rtl="0" eaLnBrk="0" fontAlgn="base" hangingPunct="0">
        <a:lnSpc>
          <a:spcPct val="93000"/>
        </a:lnSpc>
        <a:spcBef>
          <a:spcPts val="574"/>
        </a:spcBef>
        <a:spcAft>
          <a:spcPct val="0"/>
        </a:spcAft>
        <a:buClr>
          <a:srgbClr val="000000"/>
        </a:buClr>
        <a:buSzPct val="100000"/>
        <a:buFont typeface="Times New Roman" charset="0"/>
        <a:buChar char="•"/>
        <a:defRPr sz="2294">
          <a:solidFill>
            <a:srgbClr val="000000"/>
          </a:solidFill>
          <a:latin typeface="+mn-lt"/>
          <a:ea typeface="+mn-ea"/>
          <a:cs typeface="+mn-cs"/>
        </a:defRPr>
      </a:lvl3pPr>
      <a:lvl4pPr marL="1545094"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4pPr>
      <a:lvl5pPr marL="1989150"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5pPr>
      <a:lvl6pPr marL="2394542"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6pPr>
      <a:lvl7pPr marL="279712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7pPr>
      <a:lvl8pPr marL="3199714"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8pPr>
      <a:lvl9pPr marL="360229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9pPr>
    </p:bodyStyle>
    <p:otherStyle>
      <a:defPPr>
        <a:defRPr lang="en-US"/>
      </a:defPPr>
      <a:lvl1pPr marL="0" algn="l" defTabSz="402584" rtl="0" eaLnBrk="1" latinLnBrk="0" hangingPunct="1">
        <a:defRPr sz="1588" kern="1200">
          <a:solidFill>
            <a:schemeClr val="tx1"/>
          </a:solidFill>
          <a:latin typeface="+mn-lt"/>
          <a:ea typeface="+mn-ea"/>
          <a:cs typeface="+mn-cs"/>
        </a:defRPr>
      </a:lvl1pPr>
      <a:lvl2pPr marL="402584" algn="l" defTabSz="402584" rtl="0" eaLnBrk="1" latinLnBrk="0" hangingPunct="1">
        <a:defRPr sz="1588" kern="1200">
          <a:solidFill>
            <a:schemeClr val="tx1"/>
          </a:solidFill>
          <a:latin typeface="+mn-lt"/>
          <a:ea typeface="+mn-ea"/>
          <a:cs typeface="+mn-cs"/>
        </a:defRPr>
      </a:lvl2pPr>
      <a:lvl3pPr marL="805168" algn="l" defTabSz="402584" rtl="0" eaLnBrk="1" latinLnBrk="0" hangingPunct="1">
        <a:defRPr sz="1588" kern="1200">
          <a:solidFill>
            <a:schemeClr val="tx1"/>
          </a:solidFill>
          <a:latin typeface="+mn-lt"/>
          <a:ea typeface="+mn-ea"/>
          <a:cs typeface="+mn-cs"/>
        </a:defRPr>
      </a:lvl3pPr>
      <a:lvl4pPr marL="1207753" algn="l" defTabSz="402584" rtl="0" eaLnBrk="1" latinLnBrk="0" hangingPunct="1">
        <a:defRPr sz="1588" kern="1200">
          <a:solidFill>
            <a:schemeClr val="tx1"/>
          </a:solidFill>
          <a:latin typeface="+mn-lt"/>
          <a:ea typeface="+mn-ea"/>
          <a:cs typeface="+mn-cs"/>
        </a:defRPr>
      </a:lvl4pPr>
      <a:lvl5pPr marL="1610338" algn="l" defTabSz="402584" rtl="0" eaLnBrk="1" latinLnBrk="0" hangingPunct="1">
        <a:defRPr sz="1588" kern="1200">
          <a:solidFill>
            <a:schemeClr val="tx1"/>
          </a:solidFill>
          <a:latin typeface="+mn-lt"/>
          <a:ea typeface="+mn-ea"/>
          <a:cs typeface="+mn-cs"/>
        </a:defRPr>
      </a:lvl5pPr>
      <a:lvl6pPr marL="2012926" algn="l" defTabSz="402584" rtl="0" eaLnBrk="1" latinLnBrk="0" hangingPunct="1">
        <a:defRPr sz="1588" kern="1200">
          <a:solidFill>
            <a:schemeClr val="tx1"/>
          </a:solidFill>
          <a:latin typeface="+mn-lt"/>
          <a:ea typeface="+mn-ea"/>
          <a:cs typeface="+mn-cs"/>
        </a:defRPr>
      </a:lvl6pPr>
      <a:lvl7pPr marL="2415511" algn="l" defTabSz="402584" rtl="0" eaLnBrk="1" latinLnBrk="0" hangingPunct="1">
        <a:defRPr sz="1588" kern="1200">
          <a:solidFill>
            <a:schemeClr val="tx1"/>
          </a:solidFill>
          <a:latin typeface="+mn-lt"/>
          <a:ea typeface="+mn-ea"/>
          <a:cs typeface="+mn-cs"/>
        </a:defRPr>
      </a:lvl7pPr>
      <a:lvl8pPr marL="2818094" algn="l" defTabSz="402584" rtl="0" eaLnBrk="1" latinLnBrk="0" hangingPunct="1">
        <a:defRPr sz="1588" kern="1200">
          <a:solidFill>
            <a:schemeClr val="tx1"/>
          </a:solidFill>
          <a:latin typeface="+mn-lt"/>
          <a:ea typeface="+mn-ea"/>
          <a:cs typeface="+mn-cs"/>
        </a:defRPr>
      </a:lvl8pPr>
      <a:lvl9pPr marL="3220680" algn="l" defTabSz="402584" rtl="0" eaLnBrk="1" latinLnBrk="0" hangingPunct="1">
        <a:defRPr sz="1588"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2500080610"/>
      </p:ext>
    </p:extLst>
  </p:cSld>
  <p:clrMap bg1="lt1" tx1="dk1" bg2="lt2" tx2="dk2" accent1="accent1" accent2="accent2" accent3="accent3" accent4="accent4" accent5="accent5" accent6="accent6" hlink="hlink" folHlink="folHlink"/>
  <p:sldLayoutIdLst>
    <p:sldLayoutId id="2147484665" r:id="rId1"/>
    <p:sldLayoutId id="2147484666"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000000"/>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000000"/>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000000"/>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000000"/>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defTabSz="914400" fontAlgn="base">
              <a:spcBef>
                <a:spcPct val="0"/>
              </a:spcBef>
              <a:spcAft>
                <a:spcPct val="0"/>
              </a:spcAft>
              <a:defRPr/>
            </a:pPr>
            <a:fld id="{84D8BD30-11AA-8F46-ADCB-9EFF88C54187}"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294745186"/>
      </p:ext>
    </p:extLst>
  </p:cSld>
  <p:clrMap bg1="dk2" tx1="lt1" bg2="dk1" tx2="lt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728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9728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a:buClr>
                <a:srgbClr val="000000"/>
              </a:buClr>
              <a:buSzPct val="100000"/>
              <a:buFont typeface="Times New Roman" charset="0"/>
              <a:buNone/>
              <a:defRPr sz="1400">
                <a:solidFill>
                  <a:srgbClr val="000000"/>
                </a:solidFill>
                <a:effectLst/>
                <a:latin typeface="Times New Roman" charset="0"/>
              </a:defRPr>
            </a:lvl1pPr>
          </a:lstStyle>
          <a:p>
            <a:pPr>
              <a:defRPr/>
            </a:pPr>
            <a:fld id="{89C912E5-0F17-B043-A107-8AAD252D762A}" type="slidenum">
              <a:rPr lang="en-GB"/>
              <a:pPr>
                <a:defRPr/>
              </a:pPr>
              <a:t>‹#›</a:t>
            </a:fld>
            <a:endParaRPr lang="en-GB"/>
          </a:p>
        </p:txBody>
      </p:sp>
    </p:spTree>
    <p:extLst>
      <p:ext uri="{BB962C8B-B14F-4D97-AF65-F5344CB8AC3E}">
        <p14:creationId xmlns:p14="http://schemas.microsoft.com/office/powerpoint/2010/main" val="2364184657"/>
      </p:ext>
    </p:extLst>
  </p:cSld>
  <p:clrMap bg1="lt1" tx1="dk1" bg2="lt2" tx2="dk2" accent1="accent1" accent2="accent2" accent3="accent3" accent4="accent4" accent5="accent5" accent6="accent6" hlink="hlink" folHlink="folHlink"/>
  <p:sldLayoutIdLst>
    <p:sldLayoutId id="2147484668" r:id="rId1"/>
    <p:sldLayoutId id="2147484669" r:id="rId2"/>
    <p:sldLayoutId id="2147484670" r:id="rId3"/>
    <p:sldLayoutId id="2147484671" r:id="rId4"/>
    <p:sldLayoutId id="2147484672" r:id="rId5"/>
    <p:sldLayoutId id="2147484673" r:id="rId6"/>
    <p:sldLayoutId id="2147484674" r:id="rId7"/>
    <p:sldLayoutId id="2147484675" r:id="rId8"/>
    <p:sldLayoutId id="2147484676" r:id="rId9"/>
    <p:sldLayoutId id="2147484677" r:id="rId10"/>
    <p:sldLayoutId id="2147484678"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5362"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15363"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eaLnBrk="1" hangingPunct="1">
              <a:buClr>
                <a:srgbClr val="000000"/>
              </a:buClr>
              <a:buSzPct val="100000"/>
              <a:buFont typeface="Times New Roman" charset="0"/>
              <a:buNone/>
              <a:defRPr sz="1400">
                <a:solidFill>
                  <a:srgbClr val="000000"/>
                </a:solidFill>
                <a:latin typeface="Times New Roman" charset="0"/>
                <a:ea typeface="ＭＳ Ｐゴシック" charset="0"/>
                <a:cs typeface="Geneva" charset="0"/>
              </a:defRPr>
            </a:lvl1pPr>
          </a:lstStyle>
          <a:p>
            <a:pPr>
              <a:defRPr/>
            </a:pPr>
            <a:fld id="{AA4FF17D-8CD2-4C42-B594-9548788B3F26}" type="slidenum">
              <a:rPr lang="en-GB"/>
              <a:pPr>
                <a:defRPr/>
              </a:pPr>
              <a:t>‹#›</a:t>
            </a:fld>
            <a:endParaRPr lang="en-GB"/>
          </a:p>
        </p:txBody>
      </p:sp>
    </p:spTree>
    <p:extLst>
      <p:ext uri="{BB962C8B-B14F-4D97-AF65-F5344CB8AC3E}">
        <p14:creationId xmlns:p14="http://schemas.microsoft.com/office/powerpoint/2010/main" val="516362577"/>
      </p:ext>
    </p:extLst>
  </p:cSld>
  <p:clrMap bg1="lt1" tx1="dk1" bg2="lt2" tx2="dk2" accent1="accent1" accent2="accent2" accent3="accent3" accent4="accent4" accent5="accent5" accent6="accent6" hlink="hlink" folHlink="folHlink"/>
  <p:sldLayoutIdLst>
    <p:sldLayoutId id="2147484680" r:id="rId1"/>
    <p:sldLayoutId id="2147484681" r:id="rId2"/>
    <p:sldLayoutId id="2147484682" r:id="rId3"/>
    <p:sldLayoutId id="2147484683" r:id="rId4"/>
    <p:sldLayoutId id="2147484684" r:id="rId5"/>
    <p:sldLayoutId id="2147484685" r:id="rId6"/>
    <p:sldLayoutId id="2147484686" r:id="rId7"/>
    <p:sldLayoutId id="2147484687" r:id="rId8"/>
    <p:sldLayoutId id="2147484688" r:id="rId9"/>
    <p:sldLayoutId id="2147484689" r:id="rId10"/>
    <p:sldLayoutId id="2147484690"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FFFFFF"/>
          </a:solidFill>
          <a:latin typeface="Arial" panose="020B0604020202020204" pitchFamily="34" charset="0"/>
          <a:ea typeface="MS PGothic" panose="020B0600070205080204"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FFFFFF"/>
          </a:solidFill>
          <a:latin typeface="Arial" panose="020B0604020202020204" pitchFamily="34" charset="0"/>
          <a:ea typeface="MS PGothic" panose="020B0600070205080204"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pPr>
                <a:defRPr/>
              </a:pPr>
              <a:t>‹#›</a:t>
            </a:fld>
            <a:endParaRPr lang="en-US"/>
          </a:p>
        </p:txBody>
      </p:sp>
    </p:spTree>
    <p:extLst>
      <p:ext uri="{BB962C8B-B14F-4D97-AF65-F5344CB8AC3E}">
        <p14:creationId xmlns:p14="http://schemas.microsoft.com/office/powerpoint/2010/main" val="1862688455"/>
      </p:ext>
    </p:extLst>
  </p:cSld>
  <p:clrMap bg1="dk2" tx1="lt1" bg2="dk1" tx2="lt2" accent1="accent1" accent2="accent2" accent3="accent3" accent4="accent4" accent5="accent5" accent6="accent6" hlink="hlink" folHlink="folHlink"/>
  <p:sldLayoutIdLst>
    <p:sldLayoutId id="2147484692" r:id="rId1"/>
    <p:sldLayoutId id="2147484693" r:id="rId2"/>
    <p:sldLayoutId id="2147484694" r:id="rId3"/>
    <p:sldLayoutId id="2147484695" r:id="rId4"/>
    <p:sldLayoutId id="2147484696" r:id="rId5"/>
    <p:sldLayoutId id="2147484697" r:id="rId6"/>
    <p:sldLayoutId id="2147484698" r:id="rId7"/>
    <p:sldLayoutId id="2147484699" r:id="rId8"/>
    <p:sldLayoutId id="2147484700" r:id="rId9"/>
    <p:sldLayoutId id="2147484701" r:id="rId10"/>
    <p:sldLayoutId id="2147484702" r:id="rId11"/>
    <p:sldLayoutId id="2147484703"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SzPct val="75000"/>
        <a:buFont typeface="Wingdings" charset="0"/>
        <a:buChar char="v"/>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SzPct val="75000"/>
        <a:buFont typeface="Wingdings" charset="0"/>
        <a:buChar char="v"/>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2733671157"/>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89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89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628F6018-235F-A745-934C-2135D573D3C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885954040"/>
      </p:ext>
    </p:extLst>
  </p:cSld>
  <p:clrMap bg1="lt1" tx1="dk1" bg2="lt2" tx2="dk2" accent1="accent1" accent2="accent2" accent3="accent3" accent4="accent4" accent5="accent5" accent6="accent6" hlink="hlink" folHlink="folHlink"/>
  <p:sldLayoutIdLst>
    <p:sldLayoutId id="2147484717" r:id="rId1"/>
    <p:sldLayoutId id="2147484718" r:id="rId2"/>
    <p:sldLayoutId id="2147484719" r:id="rId3"/>
    <p:sldLayoutId id="2147484720" r:id="rId4"/>
    <p:sldLayoutId id="2147484721" r:id="rId5"/>
    <p:sldLayoutId id="2147484722" r:id="rId6"/>
    <p:sldLayoutId id="2147484723" r:id="rId7"/>
    <p:sldLayoutId id="2147484724" r:id="rId8"/>
    <p:sldLayoutId id="2147484725" r:id="rId9"/>
    <p:sldLayoutId id="2147484726" r:id="rId10"/>
    <p:sldLayoutId id="2147484727" r:id="rId11"/>
    <p:sldLayoutId id="2147484728" r:id="rId12"/>
    <p:sldLayoutId id="2147484729"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858666734"/>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4053691608"/>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36368098"/>
      </p:ext>
    </p:extLst>
  </p:cSld>
  <p:clrMap bg1="dk2" tx1="lt1" bg2="dk1" tx2="lt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5" r:id="rId9"/>
    <p:sldLayoutId id="2147483836" r:id="rId10"/>
    <p:sldLayoutId id="2147483837"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8.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186.xml"/><Relationship Id="rId1" Type="http://schemas.openxmlformats.org/officeDocument/2006/relationships/themeOverride" Target="../theme/themeOverride4.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8.xml"/></Relationships>
</file>

<file path=ppt/slides/_rels/slide10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4.xml"/><Relationship Id="rId1" Type="http://schemas.openxmlformats.org/officeDocument/2006/relationships/slideLayout" Target="../slideLayouts/slideLayout480.xml"/></Relationships>
</file>

<file path=ppt/slides/_rels/slide103.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84.xml"/></Relationships>
</file>

<file path=ppt/slides/_rels/slide10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5.xml"/><Relationship Id="rId1" Type="http://schemas.openxmlformats.org/officeDocument/2006/relationships/slideLayout" Target="../slideLayouts/slideLayout42.xml"/><Relationship Id="rId4" Type="http://schemas.openxmlformats.org/officeDocument/2006/relationships/image" Target="../media/image105.jpeg"/></Relationships>
</file>

<file path=ppt/slides/_rels/slide105.xml.rels><?xml version="1.0" encoding="UTF-8" standalone="yes"?>
<Relationships xmlns="http://schemas.openxmlformats.org/package/2006/relationships"><Relationship Id="rId8" Type="http://schemas.openxmlformats.org/officeDocument/2006/relationships/image" Target="../media/image108.jpeg"/><Relationship Id="rId13" Type="http://schemas.openxmlformats.org/officeDocument/2006/relationships/hyperlink" Target="http://images.google.com/imgres?imgurl=members.aol.com/larrypahl/wrldre13.gif&amp;imgrefurl=http://members.aol.com/larrypahl/prophecy.htm&amp;h=144&amp;w=271&amp;prev=/images?q=Beast+of+Revelation+13&amp;svnum=10&amp;hl=en&amp;lr=&amp;ie=UTF-8&amp;oe=UTF-8" TargetMode="External"/><Relationship Id="rId18" Type="http://schemas.openxmlformats.org/officeDocument/2006/relationships/image" Target="../media/image113.jpeg"/><Relationship Id="rId26" Type="http://schemas.openxmlformats.org/officeDocument/2006/relationships/hyperlink" Target="http://images.google.com/imgres?imgurl=www.fishthe.net/image2/666-picsm.gif&amp;imgrefurl=http://www.fishthe.net/666track.htm&amp;h=61&amp;w=75&amp;prev=/images?q=Beast+of+Revelation+13&amp;start=40&amp;svnum=10&amp;hl=en&amp;lr=&amp;ie=UTF-8&amp;oe=UTF-8&amp;sa=N" TargetMode="External"/><Relationship Id="rId3" Type="http://schemas.openxmlformats.org/officeDocument/2006/relationships/hyperlink" Target="http://images.google.com/imgres?imgurl=www.bprc.org/images/revbeast.jpg&amp;imgrefurl=http://www.bprc.org/gallery/revbeast.html&amp;h=450&amp;w=600&amp;prev=/images?q=Beast+of+Revelation+13&amp;svnum=10&amp;hl=en&amp;lr=&amp;ie=UTF-8&amp;oe=UTF-8" TargetMode="External"/><Relationship Id="rId21" Type="http://schemas.openxmlformats.org/officeDocument/2006/relationships/hyperlink" Target="http://members.aol.com/larrypahl/us-flag.gif" TargetMode="External"/><Relationship Id="rId7" Type="http://schemas.openxmlformats.org/officeDocument/2006/relationships/hyperlink" Target="http://images.google.com/imgres?imgurl=www.historicist.com/graphics/vatican8.JPG&amp;imgrefurl=http://www.historicist.com/horae.htm&amp;h=180&amp;w=240&amp;prev=/images?q=Beast+of+Revelation+13&amp;svnum=10&amp;hl=en&amp;lr=&amp;ie=UTF-8&amp;oe=UTF-8" TargetMode="External"/><Relationship Id="rId12" Type="http://schemas.openxmlformats.org/officeDocument/2006/relationships/image" Target="../media/image110.jpeg"/><Relationship Id="rId17" Type="http://schemas.openxmlformats.org/officeDocument/2006/relationships/hyperlink" Target="http://images.google.com/imgres?imgurl=www.angelfire.com/rnb/y/images/bushfraudulency13k.jpg&amp;imgrefurl=http://www.angelfire.com/rnb/y/charts.htm&amp;h=394&amp;w=310&amp;prev=/images?q=Beast+of+Revelation+13&amp;start=20&amp;svnum=10&amp;hl=en&amp;lr=&amp;ie=UTF-8&amp;oe=UTF-8&amp;sa=N" TargetMode="External"/><Relationship Id="rId25" Type="http://schemas.openxmlformats.org/officeDocument/2006/relationships/image" Target="../media/image117.jpeg"/><Relationship Id="rId2" Type="http://schemas.openxmlformats.org/officeDocument/2006/relationships/notesSlide" Target="../notesSlides/notesSlide86.xml"/><Relationship Id="rId16" Type="http://schemas.openxmlformats.org/officeDocument/2006/relationships/image" Target="../media/image112.jpeg"/><Relationship Id="rId20" Type="http://schemas.openxmlformats.org/officeDocument/2006/relationships/image" Target="../media/image114.jpeg"/><Relationship Id="rId29" Type="http://schemas.openxmlformats.org/officeDocument/2006/relationships/image" Target="../media/image119.jpeg"/><Relationship Id="rId1" Type="http://schemas.openxmlformats.org/officeDocument/2006/relationships/slideLayout" Target="../slideLayouts/slideLayout24.xml"/><Relationship Id="rId6" Type="http://schemas.openxmlformats.org/officeDocument/2006/relationships/image" Target="../media/image107.jpeg"/><Relationship Id="rId11" Type="http://schemas.openxmlformats.org/officeDocument/2006/relationships/hyperlink" Target="http://www.multimania.com/klauswagner/beast.jpg" TargetMode="External"/><Relationship Id="rId24" Type="http://schemas.openxmlformats.org/officeDocument/2006/relationships/hyperlink" Target="http://images.google.com/imgres?imgurl=www.ishipress.com/gates-2.gif&amp;imgrefurl=http://www.ishipress.com/gates666.htm&amp;h=75&amp;w=75&amp;prev=/images?q=Beast+of+Revelation+13&amp;start=40&amp;svnum=10&amp;hl=en&amp;lr=&amp;ie=UTF-8&amp;oe=UTF-8&amp;sa=N" TargetMode="External"/><Relationship Id="rId5" Type="http://schemas.openxmlformats.org/officeDocument/2006/relationships/hyperlink" Target="http://images.google.com/imgres?imgurl=www.dreamwater.net/bibletruth/TheBeastoftheEarth.jpg&amp;imgrefurl=http://www.dreamwater.net/bibletruth/delusion2.html&amp;h=173&amp;w=200&amp;prev=/images?q=Beast+of+Revelation+13&amp;svnum=10&amp;hl=en&amp;lr=&amp;ie=UTF-8&amp;oe=UTF-8" TargetMode="External"/><Relationship Id="rId15" Type="http://schemas.openxmlformats.org/officeDocument/2006/relationships/hyperlink" Target="http://images.google.com/imgres?imgurl=momentin.com/images/chap13/13FaslseAntichrist.jpg&amp;imgrefurl=http://momentin.com/revstudy/chapter13.htm&amp;h=343&amp;w=371&amp;prev=/images?q=Beast+of+Revelation+13&amp;start=20&amp;svnum=10&amp;hl=en&amp;lr=&amp;ie=UTF-8&amp;oe=UTF-8&amp;sa=N" TargetMode="External"/><Relationship Id="rId23" Type="http://schemas.openxmlformats.org/officeDocument/2006/relationships/image" Target="../media/image116.jpeg"/><Relationship Id="rId28" Type="http://schemas.openxmlformats.org/officeDocument/2006/relationships/hyperlink" Target="http://images.google.com/imgres?imgurl=www.rapturechrist.com/mark2.gif&amp;imgrefurl=http://www.rapturechrist.com/Mark.htm&amp;h=192&amp;w=500&amp;prev=/images?q=Beast+of+Revelation+13&amp;start=40&amp;svnum=10&amp;hl=en&amp;lr=&amp;ie=UTF-8&amp;oe=UTF-8&amp;sa=N" TargetMode="External"/><Relationship Id="rId10" Type="http://schemas.openxmlformats.org/officeDocument/2006/relationships/image" Target="../media/image109.jpeg"/><Relationship Id="rId19" Type="http://schemas.openxmlformats.org/officeDocument/2006/relationships/hyperlink" Target="http://images.google.com/imgres?imgurl=seder.topcities.com/iswater2.jpg&amp;imgrefurl=http://seder.topcities.com/indexb.html&amp;h=360&amp;w=400&amp;prev=/images?q=Beast+of+Revelation+13&amp;start=20&amp;svnum=10&amp;hl=en&amp;lr=&amp;ie=UTF-8&amp;oe=UTF-8&amp;sa=N" TargetMode="External"/><Relationship Id="rId31" Type="http://schemas.openxmlformats.org/officeDocument/2006/relationships/image" Target="../media/image120.jpeg"/><Relationship Id="rId4" Type="http://schemas.openxmlformats.org/officeDocument/2006/relationships/image" Target="../media/image106.jpeg"/><Relationship Id="rId9" Type="http://schemas.openxmlformats.org/officeDocument/2006/relationships/hyperlink" Target="http://images.google.com/imgres?imgurl=www.tagnet.org/davenportsda/images/hisnumbr.jpg&amp;imgrefurl=http://www.tagnet.org/davenportsda/revbeast.htm&amp;h=570&amp;w=475&amp;prev=/images?q=Beast+of+Revelation+13&amp;svnum=10&amp;hl=en&amp;lr=&amp;ie=UTF-8&amp;oe=UTF-8" TargetMode="External"/><Relationship Id="rId14" Type="http://schemas.openxmlformats.org/officeDocument/2006/relationships/image" Target="../media/image111.jpeg"/><Relationship Id="rId22" Type="http://schemas.openxmlformats.org/officeDocument/2006/relationships/image" Target="../media/image115.png"/><Relationship Id="rId27" Type="http://schemas.openxmlformats.org/officeDocument/2006/relationships/image" Target="../media/image118.jpeg"/><Relationship Id="rId30" Type="http://schemas.openxmlformats.org/officeDocument/2006/relationships/hyperlink" Target="http://images.google.com/imgres?imgurl=www.lunarpages.com/stargazers/endworld/fin-signs/image4.jpg&amp;imgrefurl=http://www.lunarpages.com/stargazers/endworld/fin-signs/7empires.htm&amp;h=184&amp;w=150&amp;prev=/images?q=Beast+of+Revelation+13&amp;svnum=10&amp;hl=en&amp;lr=&amp;ie=UTF-8&amp;oe=UTF-8" TargetMode="External"/></Relationships>
</file>

<file path=ppt/slides/_rels/slide10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slideLayout" Target="../slideLayouts/slideLayout42.xml"/><Relationship Id="rId1" Type="http://schemas.openxmlformats.org/officeDocument/2006/relationships/themeOverride" Target="../theme/themeOverride5.xml"/></Relationships>
</file>

<file path=ppt/slides/_rels/slide107.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7.xml"/><Relationship Id="rId1" Type="http://schemas.openxmlformats.org/officeDocument/2006/relationships/slideLayout" Target="../slideLayouts/slideLayout96.xml"/></Relationships>
</file>

<file path=ppt/slides/_rels/slide108.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106.xml"/></Relationships>
</file>

<file path=ppt/slides/_rels/slide109.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slideLayout" Target="../slideLayouts/slideLayout42.xml"/><Relationship Id="rId1" Type="http://schemas.openxmlformats.org/officeDocument/2006/relationships/themeOverride" Target="../theme/themeOverride6.xml"/><Relationship Id="rId4" Type="http://schemas.openxmlformats.org/officeDocument/2006/relationships/image" Target="../media/image125.jpeg"/></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1.xml"/><Relationship Id="rId1" Type="http://schemas.openxmlformats.org/officeDocument/2006/relationships/slideLayout" Target="../slideLayouts/slideLayout38.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43.xml"/><Relationship Id="rId1" Type="http://schemas.openxmlformats.org/officeDocument/2006/relationships/themeOverride" Target="../theme/themeOverride7.xml"/></Relationships>
</file>

<file path=ppt/slides/_rels/slide111.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slideLayout" Target="../slideLayouts/slideLayout42.xml"/><Relationship Id="rId1" Type="http://schemas.openxmlformats.org/officeDocument/2006/relationships/themeOverride" Target="../theme/themeOverride8.xml"/></Relationships>
</file>

<file path=ppt/slides/_rels/slide11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slideLayout" Target="../slideLayouts/slideLayout42.xml"/><Relationship Id="rId1" Type="http://schemas.openxmlformats.org/officeDocument/2006/relationships/themeOverride" Target="../theme/themeOverride9.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38.xml"/><Relationship Id="rId1" Type="http://schemas.openxmlformats.org/officeDocument/2006/relationships/themeOverride" Target="../theme/themeOverride10.xml"/><Relationship Id="rId4" Type="http://schemas.openxmlformats.org/officeDocument/2006/relationships/image" Target="../media/image128.png"/></Relationships>
</file>

<file path=ppt/slides/_rels/slide114.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slideLayout" Target="../slideLayouts/slideLayout42.xml"/><Relationship Id="rId1" Type="http://schemas.openxmlformats.org/officeDocument/2006/relationships/themeOverride" Target="../theme/themeOverride11.xml"/></Relationships>
</file>

<file path=ppt/slides/_rels/slide115.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42.xml"/></Relationships>
</file>

<file path=ppt/slides/_rels/slide116.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slideLayout" Target="../slideLayouts/slideLayout42.xml"/><Relationship Id="rId1" Type="http://schemas.openxmlformats.org/officeDocument/2006/relationships/themeOverride" Target="../theme/themeOverride1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7.xml"/></Relationships>
</file>

<file path=ppt/slides/_rels/slide118.xml.rels><?xml version="1.0" encoding="UTF-8" standalone="yes"?>
<Relationships xmlns="http://schemas.openxmlformats.org/package/2006/relationships"><Relationship Id="rId3" Type="http://schemas.openxmlformats.org/officeDocument/2006/relationships/image" Target="../media/image132.gif"/><Relationship Id="rId2" Type="http://schemas.openxmlformats.org/officeDocument/2006/relationships/notesSlide" Target="../notesSlides/notesSlide91.xml"/><Relationship Id="rId1" Type="http://schemas.openxmlformats.org/officeDocument/2006/relationships/slideLayout" Target="../slideLayouts/slideLayout13.xml"/><Relationship Id="rId4" Type="http://schemas.openxmlformats.org/officeDocument/2006/relationships/image" Target="../media/image133.png"/></Relationships>
</file>

<file path=ppt/slides/_rels/slide119.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92.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2.xml"/><Relationship Id="rId1" Type="http://schemas.openxmlformats.org/officeDocument/2006/relationships/slideLayout" Target="../slideLayouts/slideLayout186.xml"/></Relationships>
</file>

<file path=ppt/slides/_rels/slide120.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93.xml"/><Relationship Id="rId1" Type="http://schemas.openxmlformats.org/officeDocument/2006/relationships/slideLayout" Target="../slideLayouts/slideLayout14.xml"/><Relationship Id="rId6" Type="http://schemas.openxmlformats.org/officeDocument/2006/relationships/image" Target="../media/image137.jpeg"/><Relationship Id="rId5" Type="http://schemas.openxmlformats.org/officeDocument/2006/relationships/image" Target="../media/image136.jpeg"/><Relationship Id="rId4" Type="http://schemas.openxmlformats.org/officeDocument/2006/relationships/image" Target="../media/image135.jpeg"/></Relationships>
</file>

<file path=ppt/slides/_rels/slide121.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94.xml"/><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38.xml"/><Relationship Id="rId1" Type="http://schemas.openxmlformats.org/officeDocument/2006/relationships/themeOverride" Target="../theme/themeOverride1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514.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496.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509.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438.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44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43.xml"/></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xml"/><Relationship Id="rId1" Type="http://schemas.openxmlformats.org/officeDocument/2006/relationships/slideLayout" Target="../slideLayouts/slideLayout67.xml"/><Relationship Id="rId4" Type="http://schemas.openxmlformats.org/officeDocument/2006/relationships/image" Target="../media/image19.jpeg"/></Relationships>
</file>

<file path=ppt/slides/_rels/slide13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02.xml"/><Relationship Id="rId1" Type="http://schemas.openxmlformats.org/officeDocument/2006/relationships/slideLayout" Target="../slideLayouts/slideLayout43.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43.xml"/><Relationship Id="rId1" Type="http://schemas.openxmlformats.org/officeDocument/2006/relationships/themeOverride" Target="../theme/themeOverride14.xml"/><Relationship Id="rId4" Type="http://schemas.openxmlformats.org/officeDocument/2006/relationships/image" Target="../media/image139.pn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43.xml"/></Relationships>
</file>

<file path=ppt/slides/_rels/slide13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05.xml"/><Relationship Id="rId1" Type="http://schemas.openxmlformats.org/officeDocument/2006/relationships/slideLayout" Target="../slideLayouts/slideLayout37.xml"/><Relationship Id="rId5" Type="http://schemas.openxmlformats.org/officeDocument/2006/relationships/image" Target="../media/image142.jpeg"/><Relationship Id="rId4" Type="http://schemas.openxmlformats.org/officeDocument/2006/relationships/image" Target="../media/image141.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43.xml"/><Relationship Id="rId1" Type="http://schemas.openxmlformats.org/officeDocument/2006/relationships/themeOverride" Target="../theme/themeOverride15.xml"/></Relationships>
</file>

<file path=ppt/slides/_rels/slide135.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42.xml"/></Relationships>
</file>

<file path=ppt/slides/_rels/slide13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07.xml"/><Relationship Id="rId1" Type="http://schemas.openxmlformats.org/officeDocument/2006/relationships/slideLayout" Target="../slideLayouts/slideLayout42.xml"/></Relationships>
</file>

<file path=ppt/slides/_rels/slide13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08.xml"/><Relationship Id="rId1" Type="http://schemas.openxmlformats.org/officeDocument/2006/relationships/slideLayout" Target="../slideLayouts/slideLayout122.xml"/></Relationships>
</file>

<file path=ppt/slides/_rels/slide138.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09.xml"/><Relationship Id="rId1" Type="http://schemas.openxmlformats.org/officeDocument/2006/relationships/slideLayout" Target="../slideLayouts/slideLayout122.xml"/></Relationships>
</file>

<file path=ppt/slides/_rels/slide13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0.xml"/><Relationship Id="rId1" Type="http://schemas.openxmlformats.org/officeDocument/2006/relationships/slideLayout" Target="../slideLayouts/slideLayout43.xml"/></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xml"/><Relationship Id="rId1" Type="http://schemas.openxmlformats.org/officeDocument/2006/relationships/slideLayout" Target="../slideLayouts/slideLayout463.xml"/></Relationships>
</file>

<file path=ppt/slides/_rels/slide14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1.xml"/><Relationship Id="rId1" Type="http://schemas.openxmlformats.org/officeDocument/2006/relationships/slideLayout" Target="../slideLayouts/slideLayout16.xml"/><Relationship Id="rId5" Type="http://schemas.openxmlformats.org/officeDocument/2006/relationships/image" Target="../media/image146.jpeg"/><Relationship Id="rId4" Type="http://schemas.openxmlformats.org/officeDocument/2006/relationships/hyperlink" Target="http://images.google.com/imgres?imgurl=www.phoenicia.org/pics/leverdoor.jpg&amp;imgrefurl=http://www.phoenicia.org/temple.html&amp;h=360&amp;w=198&amp;prev=/images?q=Solomon's+temple&amp;svnum=10&amp;hl=en&amp;lr=&amp;ie=UTF-8&amp;oe=UTF-8&amp;sa=G"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2.xml"/><Relationship Id="rId1" Type="http://schemas.openxmlformats.org/officeDocument/2006/relationships/slideLayout" Target="../slideLayouts/slideLayout16.xml"/><Relationship Id="rId5" Type="http://schemas.openxmlformats.org/officeDocument/2006/relationships/image" Target="../media/image148.jpeg"/><Relationship Id="rId4" Type="http://schemas.openxmlformats.org/officeDocument/2006/relationships/hyperlink" Target="http://images.google.com/imgres?imgurl=www.scythesupply.com/Images/CarrieG-2.jpg&amp;imgrefurl=http://www.scythesupply.com/workshop5.html&amp;h=548&amp;w=335&amp;prev=/images?q=cubit+measure&amp;svnum=10&amp;hl=en&amp;lr=&amp;ie=UTF-8&amp;oe=UTF-8" TargetMode="External"/></Relationships>
</file>

<file path=ppt/slides/_rels/slide142.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131.xml"/></Relationships>
</file>

<file path=ppt/slides/_rels/slide14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3.xml"/><Relationship Id="rId1" Type="http://schemas.openxmlformats.org/officeDocument/2006/relationships/slideLayout" Target="../slideLayouts/slideLayout16.xml"/><Relationship Id="rId5" Type="http://schemas.openxmlformats.org/officeDocument/2006/relationships/image" Target="../media/image151.jpeg"/><Relationship Id="rId4" Type="http://schemas.openxmlformats.org/officeDocument/2006/relationships/hyperlink" Target="http://images.google.com/imgres?imgurl=www.masada2000.org/refugee2.jpg&amp;imgrefurl=http://www.masada2000.org/templemount.html&amp;h=164&amp;w=250&amp;prev=/images?q=Third+Temple+of+Jerusalem&amp;svnum=10&amp;hl=en&amp;lr=&amp;ie=UTF-8&amp;oe=UTF-8" TargetMode="External"/></Relationships>
</file>

<file path=ppt/slides/_rels/slide144.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4.xml"/><Relationship Id="rId1" Type="http://schemas.openxmlformats.org/officeDocument/2006/relationships/slideLayout" Target="../slideLayouts/slideLayout16.xml"/><Relationship Id="rId6" Type="http://schemas.openxmlformats.org/officeDocument/2006/relationships/image" Target="../media/image154.jpeg"/><Relationship Id="rId5" Type="http://schemas.openxmlformats.org/officeDocument/2006/relationships/hyperlink" Target="http://images.google.com/imgres?imgurl=www.hope.edu/academic/religion/bandstra/RTOT/CH9/CH9_F3.JPG&amp;imgrefurl=http://www.hope.edu/academic/religion/bandstra/RTOT/CH9/CH9_RS.HTM&amp;h=421&amp;w=622&amp;prev=/images?q=altar+of+Solomon&amp;svnum=10&amp;hl=en&amp;lr=&amp;ie=UTF-8&amp;oe=UTF-8" TargetMode="External"/><Relationship Id="rId4" Type="http://schemas.openxmlformats.org/officeDocument/2006/relationships/image" Target="../media/image153.jpeg"/></Relationships>
</file>

<file path=ppt/slides/_rels/slide145.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image" Target="../media/image155.jpeg"/><Relationship Id="rId1" Type="http://schemas.openxmlformats.org/officeDocument/2006/relationships/slideLayout" Target="../slideLayouts/slideLayout516.xml"/></Relationships>
</file>

<file path=ppt/slides/_rels/slide14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image" Target="../media/image157.png"/><Relationship Id="rId1" Type="http://schemas.openxmlformats.org/officeDocument/2006/relationships/slideLayout" Target="../slideLayouts/slideLayout534.xml"/></Relationships>
</file>

<file path=ppt/slides/_rels/slide14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image" Target="../media/image159.jpeg"/><Relationship Id="rId1" Type="http://schemas.openxmlformats.org/officeDocument/2006/relationships/slideLayout" Target="../slideLayouts/slideLayout534.xml"/><Relationship Id="rId6" Type="http://schemas.openxmlformats.org/officeDocument/2006/relationships/image" Target="../media/image163.jpeg"/><Relationship Id="rId5" Type="http://schemas.openxmlformats.org/officeDocument/2006/relationships/image" Target="../media/image162.jpeg"/><Relationship Id="rId4" Type="http://schemas.openxmlformats.org/officeDocument/2006/relationships/image" Target="../media/image161.jpeg"/></Relationships>
</file>

<file path=ppt/slides/_rels/slide148.xml.rels><?xml version="1.0" encoding="UTF-8" standalone="yes"?>
<Relationships xmlns="http://schemas.openxmlformats.org/package/2006/relationships"><Relationship Id="rId3" Type="http://schemas.openxmlformats.org/officeDocument/2006/relationships/image" Target="../media/image164.jpeg"/><Relationship Id="rId7" Type="http://schemas.openxmlformats.org/officeDocument/2006/relationships/image" Target="../media/image166.jpeg"/><Relationship Id="rId2" Type="http://schemas.openxmlformats.org/officeDocument/2006/relationships/notesSlide" Target="../notesSlides/notesSlide115.xml"/><Relationship Id="rId1" Type="http://schemas.openxmlformats.org/officeDocument/2006/relationships/slideLayout" Target="../slideLayouts/slideLayout25.xml"/><Relationship Id="rId6" Type="http://schemas.openxmlformats.org/officeDocument/2006/relationships/hyperlink" Target="http://images.google.com/imgres?imgurl=www.decadeofbehavior.org/launch/faces-transp.gif&amp;imgrefurl=http://www.decadeofbehavior.org/launch/&amp;h=220&amp;w=150&amp;prev=/images?q=Faces&amp;svnum=10&amp;hl=en&amp;lr=&amp;ie=UTF-8&amp;oe=UTF-8" TargetMode="External"/><Relationship Id="rId5" Type="http://schemas.openxmlformats.org/officeDocument/2006/relationships/image" Target="../media/image165.jpeg"/><Relationship Id="rId4" Type="http://schemas.openxmlformats.org/officeDocument/2006/relationships/hyperlink" Target="http://images.google.com/imgres?imgurl=www.jewish-rabbi.00server.com/jewish%20rabbi%20Shah%20300.jpg&amp;imgrefurl=http://www.jewish-rabbi.00server.com/portrait_of_jewish_rabbi_shah.htm&amp;h=400&amp;w=325&amp;prev=/images?q=Jewish+rabbi&amp;svnum=10&amp;hl=en&amp;lr=&amp;ie=UTF-8&amp;oe=UTF-8" TargetMode="External"/></Relationships>
</file>

<file path=ppt/slides/_rels/slide149.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6.xml"/><Relationship Id="rId1" Type="http://schemas.openxmlformats.org/officeDocument/2006/relationships/slideLayout" Target="../slideLayouts/slideLayout16.xml"/><Relationship Id="rId5" Type="http://schemas.openxmlformats.org/officeDocument/2006/relationships/image" Target="../media/image168.jpeg"/><Relationship Id="rId4" Type="http://schemas.openxmlformats.org/officeDocument/2006/relationships/hyperlink" Target="http://www.cnn.com/SPECIALS/2001/mideast/stories/issues.jerusalem/jerusalem.dome.of.rock.jpg" TargetMode="Externa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21.xml"/></Relationships>
</file>

<file path=ppt/slides/_rels/slide150.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17.xml"/><Relationship Id="rId1" Type="http://schemas.openxmlformats.org/officeDocument/2006/relationships/slideLayout" Target="../slideLayouts/slideLayout25.xml"/><Relationship Id="rId4" Type="http://schemas.openxmlformats.org/officeDocument/2006/relationships/image" Target="../media/image170.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37.xml"/><Relationship Id="rId1" Type="http://schemas.openxmlformats.org/officeDocument/2006/relationships/themeOverride" Target="../theme/themeOverride16.xml"/><Relationship Id="rId4" Type="http://schemas.openxmlformats.org/officeDocument/2006/relationships/image" Target="../media/image171.jpeg"/></Relationships>
</file>

<file path=ppt/slides/_rels/slide152.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19.xml"/><Relationship Id="rId1" Type="http://schemas.openxmlformats.org/officeDocument/2006/relationships/slideLayout" Target="../slideLayouts/slideLayout16.xml"/><Relationship Id="rId4" Type="http://schemas.openxmlformats.org/officeDocument/2006/relationships/image" Target="../media/image173.jpeg"/></Relationships>
</file>

<file path=ppt/slides/_rels/slide15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20.xml"/><Relationship Id="rId1" Type="http://schemas.openxmlformats.org/officeDocument/2006/relationships/slideLayout" Target="../slideLayouts/slideLayout16.xml"/><Relationship Id="rId5" Type="http://schemas.openxmlformats.org/officeDocument/2006/relationships/image" Target="../media/image175.png"/><Relationship Id="rId4" Type="http://schemas.openxmlformats.org/officeDocument/2006/relationships/hyperlink" Target="http://www.maps.com/magellan/Images/JERSUL-W1.gif" TargetMode="External"/></Relationships>
</file>

<file path=ppt/slides/_rels/slide15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21.xml"/><Relationship Id="rId1" Type="http://schemas.openxmlformats.org/officeDocument/2006/relationships/slideLayout" Target="../slideLayouts/slideLayout16.xml"/><Relationship Id="rId4" Type="http://schemas.openxmlformats.org/officeDocument/2006/relationships/image" Target="../media/image176.jpeg"/></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38.xml"/><Relationship Id="rId1" Type="http://schemas.openxmlformats.org/officeDocument/2006/relationships/themeOverride" Target="../theme/themeOverride1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4.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4.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4.xml"/></Relationships>
</file>

<file path=ppt/slides/_rels/slide159.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26.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6.xml"/><Relationship Id="rId1" Type="http://schemas.openxmlformats.org/officeDocument/2006/relationships/slideLayout" Target="../slideLayouts/slideLayout186.xml"/></Relationships>
</file>

<file path=ppt/slides/_rels/slide160.xml.rels><?xml version="1.0" encoding="UTF-8" standalone="yes"?>
<Relationships xmlns="http://schemas.openxmlformats.org/package/2006/relationships"><Relationship Id="rId3" Type="http://schemas.openxmlformats.org/officeDocument/2006/relationships/hyperlink" Target="http://images.google.com/imgres?imgurl=www.tanbible.com/images/int_rvv/int_rvv_c17.jpg&amp;imgrefurl=http://www.tanbible.com/int_rvv/int_rvv_0Menu.htm&amp;h=720&amp;w=960&amp;prev=/images?q=Harlot+of+Revelation+17&amp;svnum=10&amp;hl=en&amp;lr=&amp;ie=UTF-8&amp;oe=UTF-8" TargetMode="External"/><Relationship Id="rId2" Type="http://schemas.openxmlformats.org/officeDocument/2006/relationships/notesSlide" Target="../notesSlides/notesSlide127.xml"/><Relationship Id="rId1" Type="http://schemas.openxmlformats.org/officeDocument/2006/relationships/slideLayout" Target="../slideLayouts/slideLayout16.xml"/><Relationship Id="rId4" Type="http://schemas.openxmlformats.org/officeDocument/2006/relationships/image" Target="../media/image178.jpeg"/></Relationships>
</file>

<file path=ppt/slides/_rels/slide16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28.xml"/><Relationship Id="rId1" Type="http://schemas.openxmlformats.org/officeDocument/2006/relationships/slideLayout" Target="../slideLayouts/slideLayout444.xml"/></Relationships>
</file>

<file path=ppt/slides/_rels/slide16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29.xml"/><Relationship Id="rId1" Type="http://schemas.openxmlformats.org/officeDocument/2006/relationships/slideLayout" Target="../slideLayouts/slideLayout19.xml"/></Relationships>
</file>

<file path=ppt/slides/_rels/slide16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30.xml"/><Relationship Id="rId1" Type="http://schemas.openxmlformats.org/officeDocument/2006/relationships/slideLayout" Target="../slideLayouts/slideLayout546.xml"/></Relationships>
</file>

<file path=ppt/slides/_rels/slide164.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31.xml"/><Relationship Id="rId1" Type="http://schemas.openxmlformats.org/officeDocument/2006/relationships/slideLayout" Target="../slideLayouts/slideLayout546.xml"/></Relationships>
</file>

<file path=ppt/slides/_rels/slide165.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32.xml"/><Relationship Id="rId1" Type="http://schemas.openxmlformats.org/officeDocument/2006/relationships/slideLayout" Target="../slideLayouts/slideLayout546.xml"/></Relationships>
</file>

<file path=ppt/slides/_rels/slide166.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33.xml"/><Relationship Id="rId1" Type="http://schemas.openxmlformats.org/officeDocument/2006/relationships/slideLayout" Target="../slideLayouts/slideLayout546.xml"/></Relationships>
</file>

<file path=ppt/slides/_rels/slide167.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34.xml"/><Relationship Id="rId1" Type="http://schemas.openxmlformats.org/officeDocument/2006/relationships/slideLayout" Target="../slideLayouts/slideLayout546.xml"/></Relationships>
</file>

<file path=ppt/slides/_rels/slide168.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35.xml"/><Relationship Id="rId1" Type="http://schemas.openxmlformats.org/officeDocument/2006/relationships/slideLayout" Target="../slideLayouts/slideLayout38.xml"/></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38.xml"/><Relationship Id="rId1" Type="http://schemas.openxmlformats.org/officeDocument/2006/relationships/themeOverride" Target="../theme/themeOverride18.xml"/><Relationship Id="rId4" Type="http://schemas.openxmlformats.org/officeDocument/2006/relationships/image" Target="../media/image186.png"/></Relationships>
</file>

<file path=ppt/slides/_rels/slide1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7.xml"/><Relationship Id="rId1" Type="http://schemas.openxmlformats.org/officeDocument/2006/relationships/slideLayout" Target="../slideLayouts/slideLayout78.xml"/></Relationships>
</file>

<file path=ppt/slides/_rels/slide17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37.xml"/><Relationship Id="rId1" Type="http://schemas.openxmlformats.org/officeDocument/2006/relationships/slideLayout" Target="../slideLayouts/slideLayout641.xml"/><Relationship Id="rId4" Type="http://schemas.openxmlformats.org/officeDocument/2006/relationships/image" Target="../media/image188.png"/></Relationships>
</file>

<file path=ppt/slides/_rels/slide171.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38.xml"/><Relationship Id="rId1" Type="http://schemas.openxmlformats.org/officeDocument/2006/relationships/slideLayout" Target="../slideLayouts/slideLayout19.xml"/></Relationships>
</file>

<file path=ppt/slides/_rels/slide17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9.xml"/><Relationship Id="rId1" Type="http://schemas.openxmlformats.org/officeDocument/2006/relationships/slideLayout" Target="../slideLayouts/slideLayout14.xml"/><Relationship Id="rId4" Type="http://schemas.openxmlformats.org/officeDocument/2006/relationships/image" Target="../media/image190.jpeg"/></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4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75.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89.xml"/></Relationships>
</file>

<file path=ppt/slides/_rels/slide176.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89.xml"/></Relationships>
</file>

<file path=ppt/slides/_rels/slide177.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41.xml"/><Relationship Id="rId1" Type="http://schemas.openxmlformats.org/officeDocument/2006/relationships/slideLayout" Target="../slideLayouts/slideLayout558.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79.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42.xml"/><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86.xml"/><Relationship Id="rId1" Type="http://schemas.openxmlformats.org/officeDocument/2006/relationships/themeOverride" Target="../theme/themeOverride2.xml"/></Relationships>
</file>

<file path=ppt/slides/_rels/slide180.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43.xml"/><Relationship Id="rId1" Type="http://schemas.openxmlformats.org/officeDocument/2006/relationships/slideLayout" Target="../slideLayouts/slideLayout565.xml"/><Relationship Id="rId4" Type="http://schemas.openxmlformats.org/officeDocument/2006/relationships/image" Target="../media/image194.png"/></Relationships>
</file>

<file path=ppt/slides/_rels/slide18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4.xml"/><Relationship Id="rId1" Type="http://schemas.openxmlformats.org/officeDocument/2006/relationships/slideLayout" Target="../slideLayouts/slideLayout19.xml"/></Relationships>
</file>

<file path=ppt/slides/_rels/slide182.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18.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184.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145.xml"/><Relationship Id="rId1" Type="http://schemas.openxmlformats.org/officeDocument/2006/relationships/slideLayout" Target="../slideLayouts/slideLayout626.xml"/></Relationships>
</file>

<file path=ppt/slides/_rels/slide185.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186.xml"/><Relationship Id="rId1" Type="http://schemas.openxmlformats.org/officeDocument/2006/relationships/themeOverride" Target="../theme/themeOverride19.xml"/></Relationships>
</file>

<file path=ppt/slides/_rels/slide186.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47.xml"/><Relationship Id="rId1" Type="http://schemas.openxmlformats.org/officeDocument/2006/relationships/slideLayout" Target="../slideLayouts/slideLayout14.xml"/></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13.xml"/><Relationship Id="rId1" Type="http://schemas.openxmlformats.org/officeDocument/2006/relationships/themeOverride" Target="../theme/themeOverride20.xml"/><Relationship Id="rId4" Type="http://schemas.openxmlformats.org/officeDocument/2006/relationships/image" Target="../media/image96.jpeg"/></Relationships>
</file>

<file path=ppt/slides/_rels/slide188.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118.xml"/><Relationship Id="rId1" Type="http://schemas.openxmlformats.org/officeDocument/2006/relationships/themeOverride" Target="../theme/themeOverride21.xml"/><Relationship Id="rId4" Type="http://schemas.openxmlformats.org/officeDocument/2006/relationships/image" Target="../media/image198.png"/></Relationships>
</file>

<file path=ppt/slides/_rels/slide18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50.xml"/><Relationship Id="rId1" Type="http://schemas.openxmlformats.org/officeDocument/2006/relationships/slideLayout" Target="../slideLayouts/slideLayout14.xml"/><Relationship Id="rId5" Type="http://schemas.openxmlformats.org/officeDocument/2006/relationships/hyperlink" Target="https://st-takla.org/Bibles/BibleSearch/showVerses.php?book=76&amp;chapter=1&amp;vmin=2&amp;vmax=2" TargetMode="External"/><Relationship Id="rId4" Type="http://schemas.openxmlformats.org/officeDocument/2006/relationships/hyperlink" Target="https://st-takla.org/Bibles/BibleSearch/showVerses.php?book=76&amp;chapter=1&amp;vmin=1&amp;vmax=1"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9.xml"/><Relationship Id="rId1" Type="http://schemas.openxmlformats.org/officeDocument/2006/relationships/slideLayout" Target="../slideLayouts/slideLayout37.xml"/></Relationships>
</file>

<file path=ppt/slides/_rels/slide190.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42.xml"/></Relationships>
</file>

<file path=ppt/slides/_rels/slide191.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67.xml"/></Relationships>
</file>

<file path=ppt/slides/_rels/slide192.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151.xml"/><Relationship Id="rId1" Type="http://schemas.openxmlformats.org/officeDocument/2006/relationships/slideLayout" Target="../slideLayouts/slideLayout607.xml"/></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13.xml"/><Relationship Id="rId1" Type="http://schemas.openxmlformats.org/officeDocument/2006/relationships/themeOverride" Target="../theme/themeOverride22.xml"/><Relationship Id="rId4" Type="http://schemas.openxmlformats.org/officeDocument/2006/relationships/image" Target="../media/image96.jpeg"/></Relationships>
</file>

<file path=ppt/slides/_rels/slide194.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53.xml"/><Relationship Id="rId1" Type="http://schemas.openxmlformats.org/officeDocument/2006/relationships/slideLayout" Target="../slideLayouts/slideLayout14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48.xml"/></Relationships>
</file>

<file path=ppt/slides/_rels/slide196.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47.xml"/></Relationships>
</file>

<file path=ppt/slides/_rels/slide19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596.xml"/></Relationships>
</file>

<file path=ppt/slides/_rels/slide198.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Layout" Target="../slideLayouts/slideLayout589.xml"/></Relationships>
</file>

<file path=ppt/slides/_rels/slide19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59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200.xml.rels><?xml version="1.0" encoding="UTF-8" standalone="yes"?>
<Relationships xmlns="http://schemas.openxmlformats.org/package/2006/relationships"><Relationship Id="rId2" Type="http://schemas.openxmlformats.org/officeDocument/2006/relationships/image" Target="../media/image202.png"/><Relationship Id="rId1" Type="http://schemas.openxmlformats.org/officeDocument/2006/relationships/slideLayout" Target="../slideLayouts/slideLayout147.xml"/></Relationships>
</file>

<file path=ppt/slides/_rels/slide201.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55.xml"/><Relationship Id="rId1" Type="http://schemas.openxmlformats.org/officeDocument/2006/relationships/slideLayout" Target="../slideLayouts/slideLayout14.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13.xml"/><Relationship Id="rId1" Type="http://schemas.openxmlformats.org/officeDocument/2006/relationships/themeOverride" Target="../theme/themeOverride23.xml"/><Relationship Id="rId4" Type="http://schemas.openxmlformats.org/officeDocument/2006/relationships/image" Target="../media/image96.jpeg"/></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157.xml"/><Relationship Id="rId2" Type="http://schemas.openxmlformats.org/officeDocument/2006/relationships/slideLayout" Target="../slideLayouts/slideLayout37.xml"/><Relationship Id="rId1" Type="http://schemas.openxmlformats.org/officeDocument/2006/relationships/themeOverride" Target="../theme/themeOverride24.xml"/><Relationship Id="rId4" Type="http://schemas.openxmlformats.org/officeDocument/2006/relationships/image" Target="../media/image203.jpg"/></Relationships>
</file>

<file path=ppt/slides/_rels/slide20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8.xml"/><Relationship Id="rId1" Type="http://schemas.openxmlformats.org/officeDocument/2006/relationships/slideLayout" Target="../slideLayouts/slideLayout19.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59.xml"/><Relationship Id="rId2" Type="http://schemas.openxmlformats.org/officeDocument/2006/relationships/slideLayout" Target="../slideLayouts/slideLayout63.xml"/><Relationship Id="rId1" Type="http://schemas.openxmlformats.org/officeDocument/2006/relationships/themeOverride" Target="../theme/themeOverride25.xml"/><Relationship Id="rId4" Type="http://schemas.openxmlformats.org/officeDocument/2006/relationships/image" Target="../media/image204.png"/></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63.xml"/><Relationship Id="rId1" Type="http://schemas.openxmlformats.org/officeDocument/2006/relationships/themeOverride" Target="../theme/themeOverride26.xml"/><Relationship Id="rId5" Type="http://schemas.openxmlformats.org/officeDocument/2006/relationships/image" Target="../media/image206.png"/><Relationship Id="rId4" Type="http://schemas.openxmlformats.org/officeDocument/2006/relationships/image" Target="../media/image205.png"/></Relationships>
</file>

<file path=ppt/slides/_rels/slide207.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61.xml"/><Relationship Id="rId1" Type="http://schemas.openxmlformats.org/officeDocument/2006/relationships/slideLayout" Target="../slideLayouts/slideLayout63.xml"/></Relationships>
</file>

<file path=ppt/slides/_rels/slide208.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62.xml"/><Relationship Id="rId1" Type="http://schemas.openxmlformats.org/officeDocument/2006/relationships/slideLayout" Target="../slideLayouts/slideLayout63.xml"/></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63.xml"/><Relationship Id="rId1" Type="http://schemas.openxmlformats.org/officeDocument/2006/relationships/themeOverride" Target="../theme/themeOverride27.xml"/><Relationship Id="rId4" Type="http://schemas.openxmlformats.org/officeDocument/2006/relationships/image" Target="../media/image209.png"/></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0.xml"/><Relationship Id="rId1" Type="http://schemas.openxmlformats.org/officeDocument/2006/relationships/slideLayout" Target="../slideLayouts/slideLayout295.xml"/><Relationship Id="rId4" Type="http://schemas.openxmlformats.org/officeDocument/2006/relationships/image" Target="../media/image25.jpeg"/></Relationships>
</file>

<file path=ppt/slides/_rels/slide210.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64.xml"/><Relationship Id="rId1" Type="http://schemas.openxmlformats.org/officeDocument/2006/relationships/slideLayout" Target="../slideLayouts/slideLayout14.xml"/></Relationships>
</file>

<file path=ppt/slides/_rels/slide211.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65.xml"/><Relationship Id="rId1" Type="http://schemas.openxmlformats.org/officeDocument/2006/relationships/slideLayout" Target="../slideLayouts/slideLayout14.xml"/></Relationships>
</file>

<file path=ppt/slides/_rels/slide212.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66.xml"/><Relationship Id="rId1" Type="http://schemas.openxmlformats.org/officeDocument/2006/relationships/slideLayout" Target="../slideLayouts/slideLayout154.xml"/></Relationships>
</file>

<file path=ppt/slides/_rels/slide213.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67.xml"/><Relationship Id="rId1" Type="http://schemas.openxmlformats.org/officeDocument/2006/relationships/slideLayout" Target="../slideLayouts/slideLayout451.xml"/><Relationship Id="rId4" Type="http://schemas.openxmlformats.org/officeDocument/2006/relationships/image" Target="../media/image214.jpeg"/></Relationships>
</file>

<file path=ppt/slides/_rels/slide214.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68.xml"/><Relationship Id="rId1" Type="http://schemas.openxmlformats.org/officeDocument/2006/relationships/slideLayout" Target="../slideLayouts/slideLayout257.xml"/></Relationships>
</file>

<file path=ppt/slides/_rels/slide215.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69.xml"/><Relationship Id="rId1" Type="http://schemas.openxmlformats.org/officeDocument/2006/relationships/slideLayout" Target="../slideLayouts/slideLayout42.xml"/></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170.xml"/><Relationship Id="rId2" Type="http://schemas.openxmlformats.org/officeDocument/2006/relationships/slideLayout" Target="../slideLayouts/slideLayout37.xml"/><Relationship Id="rId1" Type="http://schemas.openxmlformats.org/officeDocument/2006/relationships/themeOverride" Target="../theme/themeOverride28.xml"/><Relationship Id="rId4" Type="http://schemas.openxmlformats.org/officeDocument/2006/relationships/image" Target="../media/image217.jpg"/></Relationships>
</file>

<file path=ppt/slides/_rels/slide21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71.xml"/><Relationship Id="rId1" Type="http://schemas.openxmlformats.org/officeDocument/2006/relationships/slideLayout" Target="../slideLayouts/slideLayout42.xml"/><Relationship Id="rId4" Type="http://schemas.openxmlformats.org/officeDocument/2006/relationships/image" Target="../media/image105.jpeg"/></Relationships>
</file>

<file path=ppt/slides/_rels/slide218.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72.xml"/><Relationship Id="rId1" Type="http://schemas.openxmlformats.org/officeDocument/2006/relationships/slideLayout" Target="../slideLayouts/slideLayout584.xml"/><Relationship Id="rId5" Type="http://schemas.openxmlformats.org/officeDocument/2006/relationships/image" Target="../media/image220.png"/><Relationship Id="rId4" Type="http://schemas.openxmlformats.org/officeDocument/2006/relationships/image" Target="../media/image219.png"/></Relationships>
</file>

<file path=ppt/slides/_rels/slide219.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173.xml"/><Relationship Id="rId1" Type="http://schemas.openxmlformats.org/officeDocument/2006/relationships/slideLayout" Target="../slideLayouts/slideLayout257.xml"/></Relationships>
</file>

<file path=ppt/slides/_rels/slide2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227.xml"/><Relationship Id="rId4" Type="http://schemas.openxmlformats.org/officeDocument/2006/relationships/image" Target="../media/image28.png"/></Relationships>
</file>

<file path=ppt/slides/_rels/slide220.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74.xml"/><Relationship Id="rId1" Type="http://schemas.openxmlformats.org/officeDocument/2006/relationships/slideLayout" Target="../slideLayouts/slideLayout117.xml"/></Relationships>
</file>

<file path=ppt/slides/_rels/slide221.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75.xml"/><Relationship Id="rId1" Type="http://schemas.openxmlformats.org/officeDocument/2006/relationships/slideLayout" Target="../slideLayouts/slideLayout117.xml"/></Relationships>
</file>

<file path=ppt/slides/_rels/slide222.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76.xml"/><Relationship Id="rId1" Type="http://schemas.openxmlformats.org/officeDocument/2006/relationships/slideLayout" Target="../slideLayouts/slideLayout117.xml"/></Relationships>
</file>

<file path=ppt/slides/_rels/slide223.xml.rels><?xml version="1.0" encoding="UTF-8" standalone="yes"?>
<Relationships xmlns="http://schemas.openxmlformats.org/package/2006/relationships"><Relationship Id="rId3" Type="http://schemas.openxmlformats.org/officeDocument/2006/relationships/notesSlide" Target="../notesSlides/notesSlide177.xml"/><Relationship Id="rId2" Type="http://schemas.openxmlformats.org/officeDocument/2006/relationships/slideLayout" Target="../slideLayouts/slideLayout37.xml"/><Relationship Id="rId1" Type="http://schemas.openxmlformats.org/officeDocument/2006/relationships/themeOverride" Target="../theme/themeOverride29.xml"/></Relationships>
</file>

<file path=ppt/slides/_rels/slide224.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78.xml"/><Relationship Id="rId1" Type="http://schemas.openxmlformats.org/officeDocument/2006/relationships/slideLayout" Target="../slideLayouts/slideLayout3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43.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38.xml"/></Relationships>
</file>

<file path=ppt/slides/_rels/slide22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81.xml"/><Relationship Id="rId1" Type="http://schemas.openxmlformats.org/officeDocument/2006/relationships/slideLayout" Target="../slideLayouts/slideLayout164.xml"/><Relationship Id="rId4" Type="http://schemas.openxmlformats.org/officeDocument/2006/relationships/image" Target="../media/image226.png"/></Relationships>
</file>

<file path=ppt/slides/_rels/slide228.xml.rels><?xml version="1.0" encoding="UTF-8" standalone="yes"?>
<Relationships xmlns="http://schemas.openxmlformats.org/package/2006/relationships"><Relationship Id="rId2" Type="http://schemas.openxmlformats.org/officeDocument/2006/relationships/image" Target="../media/image227.png"/><Relationship Id="rId1" Type="http://schemas.openxmlformats.org/officeDocument/2006/relationships/slideLayout" Target="../slideLayouts/slideLayout619.xml"/></Relationships>
</file>

<file path=ppt/slides/_rels/slide229.xml.rels><?xml version="1.0" encoding="UTF-8" standalone="yes"?>
<Relationships xmlns="http://schemas.openxmlformats.org/package/2006/relationships"><Relationship Id="rId2" Type="http://schemas.openxmlformats.org/officeDocument/2006/relationships/image" Target="../media/image228.png"/><Relationship Id="rId1" Type="http://schemas.openxmlformats.org/officeDocument/2006/relationships/slideLayout" Target="../slideLayouts/slideLayout614.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1.xml"/><Relationship Id="rId1" Type="http://schemas.openxmlformats.org/officeDocument/2006/relationships/slideLayout" Target="../slideLayouts/slideLayout306.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23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82.xml"/><Relationship Id="rId1" Type="http://schemas.openxmlformats.org/officeDocument/2006/relationships/slideLayout" Target="../slideLayouts/slideLayout463.xml"/></Relationships>
</file>

<file path=ppt/slides/_rels/slide231.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18.xml"/></Relationships>
</file>

<file path=ppt/slides/_rels/slide23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83.xml"/><Relationship Id="rId1" Type="http://schemas.openxmlformats.org/officeDocument/2006/relationships/slideLayout" Target="../slideLayouts/slideLayout37.xml"/></Relationships>
</file>

<file path=ppt/slides/_rels/slide23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84.xml"/><Relationship Id="rId1" Type="http://schemas.openxmlformats.org/officeDocument/2006/relationships/slideLayout" Target="../slideLayouts/slideLayout13.xml"/></Relationships>
</file>

<file path=ppt/slides/_rels/slide234.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185.xml"/><Relationship Id="rId1" Type="http://schemas.openxmlformats.org/officeDocument/2006/relationships/slideLayout" Target="../slideLayouts/slideLayout14.xml"/></Relationships>
</file>

<file path=ppt/slides/_rels/slide23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86.xml"/><Relationship Id="rId1" Type="http://schemas.openxmlformats.org/officeDocument/2006/relationships/slideLayout" Target="../slideLayouts/slideLayout275.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237.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87.xml"/><Relationship Id="rId1" Type="http://schemas.openxmlformats.org/officeDocument/2006/relationships/slideLayout" Target="../slideLayouts/slideLayout185.xml"/><Relationship Id="rId4" Type="http://schemas.openxmlformats.org/officeDocument/2006/relationships/image" Target="../media/image56.pn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239.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88.xml"/><Relationship Id="rId1" Type="http://schemas.openxmlformats.org/officeDocument/2006/relationships/slideLayout" Target="../slideLayouts/slideLayout185.xml"/><Relationship Id="rId4" Type="http://schemas.openxmlformats.org/officeDocument/2006/relationships/image" Target="../media/image56.png"/></Relationships>
</file>

<file path=ppt/slides/_rels/slide2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321.xml"/></Relationships>
</file>

<file path=ppt/slides/_rels/slide2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227.xml"/></Relationships>
</file>

<file path=ppt/slides/_rels/slide2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2.xml"/><Relationship Id="rId1" Type="http://schemas.openxmlformats.org/officeDocument/2006/relationships/slideLayout" Target="../slideLayouts/slideLayout234.xml"/></Relationships>
</file>

<file path=ppt/slides/_rels/slide2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3.xml"/><Relationship Id="rId1" Type="http://schemas.openxmlformats.org/officeDocument/2006/relationships/slideLayout" Target="../slideLayouts/slideLayout239.xml"/></Relationships>
</file>

<file path=ppt/slides/_rels/slide2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xml"/><Relationship Id="rId1" Type="http://schemas.openxmlformats.org/officeDocument/2006/relationships/slideLayout" Target="../slideLayouts/slideLayout327.xml"/><Relationship Id="rId4" Type="http://schemas.openxmlformats.org/officeDocument/2006/relationships/image" Target="../media/image39.jpeg"/></Relationships>
</file>

<file path=ppt/slides/_rels/slide29.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251.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86.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5.xml"/><Relationship Id="rId1" Type="http://schemas.openxmlformats.org/officeDocument/2006/relationships/slideLayout" Target="../slideLayouts/slideLayout227.xml"/><Relationship Id="rId4" Type="http://schemas.openxmlformats.org/officeDocument/2006/relationships/image" Target="../media/image42.jpeg"/></Relationships>
</file>

<file path=ppt/slides/_rels/slide3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6.xml"/><Relationship Id="rId1" Type="http://schemas.openxmlformats.org/officeDocument/2006/relationships/slideLayout" Target="../slideLayouts/slideLayout227.xml"/></Relationships>
</file>

<file path=ppt/slides/_rels/slide3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7.xml"/><Relationship Id="rId1" Type="http://schemas.openxmlformats.org/officeDocument/2006/relationships/slideLayout" Target="../slideLayouts/slideLayout222.xml"/><Relationship Id="rId4" Type="http://schemas.openxmlformats.org/officeDocument/2006/relationships/image" Target="../media/image25.jpeg"/></Relationships>
</file>

<file path=ppt/slides/_rels/slide3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8.xml"/><Relationship Id="rId1" Type="http://schemas.openxmlformats.org/officeDocument/2006/relationships/slideLayout" Target="../slideLayouts/slideLayout223.xml"/><Relationship Id="rId4" Type="http://schemas.openxmlformats.org/officeDocument/2006/relationships/image" Target="../media/image46.gif"/></Relationships>
</file>

<file path=ppt/slides/_rels/slide3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9.xml"/><Relationship Id="rId1" Type="http://schemas.openxmlformats.org/officeDocument/2006/relationships/slideLayout" Target="../slideLayouts/slideLayout340.xml"/><Relationship Id="rId4" Type="http://schemas.openxmlformats.org/officeDocument/2006/relationships/image" Target="../media/image25.jpeg"/></Relationships>
</file>

<file path=ppt/slides/_rels/slide3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0.xml"/><Relationship Id="rId1" Type="http://schemas.openxmlformats.org/officeDocument/2006/relationships/slideLayout" Target="../slideLayouts/slideLayout352.xml"/></Relationships>
</file>

<file path=ppt/slides/_rels/slide3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1.xml"/><Relationship Id="rId1" Type="http://schemas.openxmlformats.org/officeDocument/2006/relationships/slideLayout" Target="../slideLayouts/slideLayout199.xml"/><Relationship Id="rId4" Type="http://schemas.openxmlformats.org/officeDocument/2006/relationships/image" Target="../media/image50.emf"/></Relationships>
</file>

<file path=ppt/slides/_rels/slide3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2.xml"/><Relationship Id="rId1" Type="http://schemas.openxmlformats.org/officeDocument/2006/relationships/slideLayout" Target="../slideLayouts/slideLayout36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73.xml"/></Relationships>
</file>

<file path=ppt/slides/_rels/slide3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6.xml"/></Relationships>
</file>

<file path=ppt/slides/_rels/slide4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5.xml"/><Relationship Id="rId1" Type="http://schemas.openxmlformats.org/officeDocument/2006/relationships/slideLayout" Target="../slideLayouts/slideLayout401.xml"/></Relationships>
</file>

<file path=ppt/slides/_rels/slide4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6.xml"/><Relationship Id="rId1" Type="http://schemas.openxmlformats.org/officeDocument/2006/relationships/slideLayout" Target="../slideLayouts/slideLayout384.xml"/><Relationship Id="rId4" Type="http://schemas.openxmlformats.org/officeDocument/2006/relationships/image" Target="../media/image54.jpeg"/></Relationships>
</file>

<file path=ppt/slides/_rels/slide4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7.xml"/><Relationship Id="rId1" Type="http://schemas.openxmlformats.org/officeDocument/2006/relationships/slideLayout" Target="../slideLayouts/slideLayout406.xml"/></Relationships>
</file>

<file path=ppt/slides/_rels/slide4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8.xml"/><Relationship Id="rId1" Type="http://schemas.openxmlformats.org/officeDocument/2006/relationships/slideLayout" Target="../slideLayouts/slideLayout409.xml"/></Relationships>
</file>

<file path=ppt/slides/_rels/slide4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9.xml"/><Relationship Id="rId1" Type="http://schemas.openxmlformats.org/officeDocument/2006/relationships/slideLayout" Target="../slideLayouts/slideLayout291.xml"/><Relationship Id="rId4" Type="http://schemas.openxmlformats.org/officeDocument/2006/relationships/image" Target="../media/image56.png"/></Relationships>
</file>

<file path=ppt/slides/_rels/slide4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0.xml"/><Relationship Id="rId1" Type="http://schemas.openxmlformats.org/officeDocument/2006/relationships/slideLayout" Target="../slideLayouts/slideLayout292.xml"/></Relationships>
</file>

<file path=ppt/slides/_rels/slide4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1.xml"/><Relationship Id="rId1" Type="http://schemas.openxmlformats.org/officeDocument/2006/relationships/slideLayout" Target="../slideLayouts/slideLayout292.xml"/></Relationships>
</file>

<file path=ppt/slides/_rels/slide4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2.xml"/><Relationship Id="rId1" Type="http://schemas.openxmlformats.org/officeDocument/2006/relationships/slideLayout" Target="../slideLayouts/slideLayout292.xml"/></Relationships>
</file>

<file path=ppt/slides/_rels/slide4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43.xml"/><Relationship Id="rId1" Type="http://schemas.openxmlformats.org/officeDocument/2006/relationships/slideLayout" Target="../slideLayouts/slideLayout292.xml"/></Relationships>
</file>

<file path=ppt/slides/_rels/slide4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4.xml"/><Relationship Id="rId1" Type="http://schemas.openxmlformats.org/officeDocument/2006/relationships/slideLayout" Target="../slideLayouts/slideLayout292.xml"/></Relationships>
</file>

<file path=ppt/slides/_rels/slide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xml"/><Relationship Id="rId1" Type="http://schemas.openxmlformats.org/officeDocument/2006/relationships/slideLayout" Target="../slideLayouts/slideLayout38.xml"/></Relationships>
</file>

<file path=ppt/slides/_rels/slide5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5.xml"/><Relationship Id="rId1" Type="http://schemas.openxmlformats.org/officeDocument/2006/relationships/slideLayout" Target="../slideLayouts/slideLayout292.xml"/></Relationships>
</file>

<file path=ppt/slides/_rels/slide5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6.xml"/><Relationship Id="rId1" Type="http://schemas.openxmlformats.org/officeDocument/2006/relationships/slideLayout" Target="../slideLayouts/slideLayout292.xml"/></Relationships>
</file>

<file path=ppt/slides/_rels/slide5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47.xml"/><Relationship Id="rId1" Type="http://schemas.openxmlformats.org/officeDocument/2006/relationships/slideLayout" Target="../slideLayouts/slideLayout292.xml"/></Relationships>
</file>

<file path=ppt/slides/_rels/slide5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8.xml"/><Relationship Id="rId1" Type="http://schemas.openxmlformats.org/officeDocument/2006/relationships/slideLayout" Target="../slideLayouts/slideLayout292.xml"/></Relationships>
</file>

<file path=ppt/slides/_rels/slide5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9.xml"/><Relationship Id="rId1" Type="http://schemas.openxmlformats.org/officeDocument/2006/relationships/slideLayout" Target="../slideLayouts/slideLayout292.xml"/></Relationships>
</file>

<file path=ppt/slides/_rels/slide55.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0.xml"/><Relationship Id="rId1" Type="http://schemas.openxmlformats.org/officeDocument/2006/relationships/slideLayout" Target="../slideLayouts/slideLayout292.xml"/></Relationships>
</file>

<file path=ppt/slides/_rels/slide5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51.xml"/><Relationship Id="rId1" Type="http://schemas.openxmlformats.org/officeDocument/2006/relationships/slideLayout" Target="../slideLayouts/slideLayout29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473.xml"/></Relationships>
</file>

<file path=ppt/slides/_rels/slide59.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473.xml"/></Relationships>
</file>

<file path=ppt/slides/_rels/slide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6.xml"/><Relationship Id="rId1" Type="http://schemas.openxmlformats.org/officeDocument/2006/relationships/slideLayout" Target="../slideLayouts/slideLayout164.xml"/></Relationships>
</file>

<file path=ppt/slides/_rels/slide60.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473.xml"/></Relationships>
</file>

<file path=ppt/slides/_rels/slide61.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424.xml"/></Relationships>
</file>

<file path=ppt/slides/_rels/slide65.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53.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54.xml"/><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5.xml"/><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6.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164.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57.xml"/><Relationship Id="rId1" Type="http://schemas.openxmlformats.org/officeDocument/2006/relationships/slideLayout" Target="../slideLayouts/slideLayout27.xml"/></Relationships>
</file>

<file path=ppt/slides/_rels/slide71.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42.xml"/></Relationships>
</file>

<file path=ppt/slides/_rels/slide7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8.xml"/><Relationship Id="rId1" Type="http://schemas.openxmlformats.org/officeDocument/2006/relationships/slideLayout" Target="../slideLayouts/slideLayout14.xml"/><Relationship Id="rId5" Type="http://schemas.openxmlformats.org/officeDocument/2006/relationships/hyperlink" Target="https://st-takla.org/Bibles/BibleSearch/showVerses.php?book=76&amp;chapter=11&amp;vmin=2&amp;vmax=2" TargetMode="External"/><Relationship Id="rId4" Type="http://schemas.openxmlformats.org/officeDocument/2006/relationships/hyperlink" Target="https://st-takla.org/Bibles/BibleSearch/showVerses.php?book=76&amp;chapter=11&amp;vmin=1&amp;vmax=1" TargetMode="External"/></Relationships>
</file>

<file path=ppt/slides/_rels/slide7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9.xml"/><Relationship Id="rId1" Type="http://schemas.openxmlformats.org/officeDocument/2006/relationships/slideLayout" Target="../slideLayouts/slideLayout186.xml"/></Relationships>
</file>

<file path=ppt/slides/_rels/slide7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0.xml"/><Relationship Id="rId1" Type="http://schemas.openxmlformats.org/officeDocument/2006/relationships/slideLayout" Target="../slideLayouts/slideLayout67.xml"/><Relationship Id="rId4" Type="http://schemas.openxmlformats.org/officeDocument/2006/relationships/image" Target="../media/image19.jpeg"/></Relationships>
</file>

<file path=ppt/slides/_rels/slide75.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1.xml"/><Relationship Id="rId1" Type="http://schemas.openxmlformats.org/officeDocument/2006/relationships/slideLayout" Target="../slideLayouts/slideLayout67.xml"/></Relationships>
</file>

<file path=ppt/slides/_rels/slide76.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67.xml"/></Relationships>
</file>

<file path=ppt/slides/_rels/slide7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18.xml"/></Relationships>
</file>

<file path=ppt/slides/_rels/slide7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3.xml"/><Relationship Id="rId1" Type="http://schemas.openxmlformats.org/officeDocument/2006/relationships/slideLayout" Target="../slideLayouts/slideLayout38.xm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8.xml"/><Relationship Id="rId1" Type="http://schemas.openxmlformats.org/officeDocument/2006/relationships/slideLayout" Target="../slideLayouts/slideLayout164.xml"/></Relationships>
</file>

<file path=ppt/slides/_rels/slide80.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64.xml"/><Relationship Id="rId1" Type="http://schemas.openxmlformats.org/officeDocument/2006/relationships/slideLayout" Target="../slideLayouts/slideLayout14.xml"/><Relationship Id="rId5" Type="http://schemas.openxmlformats.org/officeDocument/2006/relationships/hyperlink" Target="https://st-takla.org/Bibles/BibleSearch/showVerses.php?book=76&amp;chapter=1&amp;vmin=2&amp;vmax=2" TargetMode="External"/><Relationship Id="rId4" Type="http://schemas.openxmlformats.org/officeDocument/2006/relationships/hyperlink" Target="https://st-takla.org/Bibles/BibleSearch/showVerses.php?book=76&amp;chapter=1&amp;vmin=1&amp;vmax=1" TargetMode="External"/></Relationships>
</file>

<file path=ppt/slides/_rels/slide81.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67.xml"/></Relationships>
</file>

<file path=ppt/slides/_rels/slide8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8.xml"/></Relationships>
</file>

<file path=ppt/slides/_rels/slide8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65.xml"/><Relationship Id="rId1" Type="http://schemas.openxmlformats.org/officeDocument/2006/relationships/slideLayout" Target="../slideLayouts/slideLayout186.xml"/></Relationships>
</file>

<file path=ppt/slides/_rels/slide8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67.xml"/><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68.xml"/><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69.xml"/><Relationship Id="rId1" Type="http://schemas.openxmlformats.org/officeDocument/2006/relationships/slideLayout" Target="../slideLayouts/slideLayout14.xml"/><Relationship Id="rId5" Type="http://schemas.openxmlformats.org/officeDocument/2006/relationships/image" Target="../media/image88.png"/><Relationship Id="rId4" Type="http://schemas.openxmlformats.org/officeDocument/2006/relationships/image" Target="../media/image87.png"/></Relationships>
</file>

<file path=ppt/slides/_rels/slide8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70.xml"/><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71.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9.xml"/><Relationship Id="rId1" Type="http://schemas.openxmlformats.org/officeDocument/2006/relationships/slideLayout" Target="../slideLayouts/slideLayout164.xml"/></Relationships>
</file>

<file path=ppt/slides/_rels/slide9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72.xml"/><Relationship Id="rId1" Type="http://schemas.openxmlformats.org/officeDocument/2006/relationships/slideLayout" Target="../slideLayouts/slideLayout13.xml"/><Relationship Id="rId4" Type="http://schemas.openxmlformats.org/officeDocument/2006/relationships/image" Target="../media/image92.jpeg"/></Relationships>
</file>

<file path=ppt/slides/_rels/slide9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73.xml"/><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74.xml"/><Relationship Id="rId1" Type="http://schemas.openxmlformats.org/officeDocument/2006/relationships/slideLayout" Target="../slideLayouts/slideLayout13.xml"/><Relationship Id="rId4" Type="http://schemas.openxmlformats.org/officeDocument/2006/relationships/image" Target="../media/image95.jpeg"/></Relationships>
</file>

<file path=ppt/slides/_rels/slide9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76.xml"/><Relationship Id="rId1" Type="http://schemas.openxmlformats.org/officeDocument/2006/relationships/slideLayout" Target="../slideLayouts/slideLayout14.xml"/><Relationship Id="rId4" Type="http://schemas.openxmlformats.org/officeDocument/2006/relationships/image" Target="../media/image98.jpeg"/></Relationships>
</file>

<file path=ppt/slides/_rels/slide9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7.xml"/><Relationship Id="rId1" Type="http://schemas.openxmlformats.org/officeDocument/2006/relationships/slideLayout" Target="../slideLayouts/slideLayout55.xml"/><Relationship Id="rId4" Type="http://schemas.openxmlformats.org/officeDocument/2006/relationships/image" Target="../media/image100.jpe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21.xml"/></Relationships>
</file>

<file path=ppt/slides/_rels/slide9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9.xml"/><Relationship Id="rId1" Type="http://schemas.openxmlformats.org/officeDocument/2006/relationships/slideLayout" Target="../slideLayouts/slideLayout26.xml"/></Relationships>
</file>

<file path=ppt/slides/_rels/slide9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0.xml"/><Relationship Id="rId1" Type="http://schemas.openxmlformats.org/officeDocument/2006/relationships/slideLayout" Target="../slideLayouts/slideLayout463.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186.xml"/><Relationship Id="rId1" Type="http://schemas.openxmlformats.org/officeDocument/2006/relationships/themeOverride" Target="../theme/themeOverride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a:t>
            </a:r>
            <a:r>
              <a:rPr kumimoji="0" lang="ar-JO" sz="1600" b="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rtl="1" eaLnBrk="1" hangingPunct="1">
              <a:defRPr/>
            </a:pPr>
            <a:r>
              <a:rPr lang="ar-JO" sz="8000" dirty="0">
                <a:ea typeface="ＭＳ Ｐゴシック" charset="0"/>
                <a:cs typeface="Arial Rounded MT Bold" charset="0"/>
              </a:rPr>
              <a:t>رؤيا يوحنا</a:t>
            </a:r>
            <a:r>
              <a:rPr lang="en-US" sz="8000" dirty="0">
                <a:ea typeface="ＭＳ Ｐゴシック" charset="0"/>
                <a:cs typeface="Arial Rounded MT Bold" charset="0"/>
              </a:rPr>
              <a:t> </a:t>
            </a:r>
            <a:r>
              <a:rPr lang="ar-SA" sz="8000" dirty="0">
                <a:ea typeface="ＭＳ Ｐゴシック" charset="0"/>
                <a:cs typeface="Arial Rounded MT Bold" charset="0"/>
              </a:rPr>
              <a:t>١</a:t>
            </a:r>
            <a:r>
              <a:rPr lang="en-US" sz="8000" dirty="0">
                <a:ea typeface="ＭＳ Ｐゴシック" charset="0"/>
                <a:cs typeface="Arial Rounded MT Bold" charset="0"/>
              </a:rPr>
              <a:t> </a:t>
            </a:r>
            <a:endParaRPr lang="en-US" dirty="0">
              <a:solidFill>
                <a:srgbClr val="FF0000"/>
              </a:solidFill>
              <a:latin typeface="Arial Rounded MT Bold" charset="0"/>
              <a:ea typeface="ＭＳ Ｐゴシック" charset="0"/>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Rounded MT Bold" charset="0"/>
              </a:rPr>
              <a:t>النظرة المكتملة ليسوع المسيح</a:t>
            </a:r>
            <a:endParaRPr kumimoji="0" lang="en-US" sz="1800" b="1" i="1" u="none" strike="noStrike" kern="0" cap="none" spc="0" normalizeH="0" baseline="0" noProof="0" dirty="0">
              <a:ln>
                <a:noFill/>
              </a:ln>
              <a:solidFill>
                <a:srgbClr val="FF0000"/>
              </a:solidFill>
              <a:effectLst/>
              <a:uLnTx/>
              <a:uFillTx/>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22326444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41899" y="2863851"/>
            <a:ext cx="6985001" cy="1219200"/>
          </a:xfrm>
          <a:solidFill>
            <a:srgbClr val="000000"/>
          </a:solidFill>
        </p:spPr>
        <p:txBody>
          <a:bodyPr anchor="b"/>
          <a:lstStyle/>
          <a:p>
            <a:r>
              <a:rPr lang="ar-JO" sz="8800" dirty="0">
                <a:ea typeface="ＭＳ Ｐゴシック" charset="0"/>
              </a:rPr>
              <a:t>رؤيا يوحنا</a:t>
            </a:r>
          </a:p>
        </p:txBody>
      </p:sp>
      <p:graphicFrame>
        <p:nvGraphicFramePr>
          <p:cNvPr id="9" name="Table 8"/>
          <p:cNvGraphicFramePr>
            <a:graphicFrameLocks noGrp="1"/>
          </p:cNvGraphicFramePr>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أحداث النهاية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4-22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ماضي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حاضر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مستقبل</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كشف</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إلى السماء 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الواجبات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أفسس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برغامس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ثياتيرا</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ساردس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318700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r" rtl="1"/>
            <a:r>
              <a:rPr lang="ar-EG" sz="4000" dirty="0">
                <a:effectLst>
                  <a:glow rad="101600">
                    <a:schemeClr val="tx1">
                      <a:alpha val="99000"/>
                    </a:schemeClr>
                  </a:glow>
                </a:effectLst>
              </a:rPr>
              <a:t>ننتصر عندما نرى أن يسوع يسود ...</a:t>
            </a:r>
            <a:endParaRPr lang="en-US" sz="40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3 حقائق لفهمها في سفر الرؤيا</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296868822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right)">
                                      <p:cBhvr>
                                        <p:cTn id="12" dur="500"/>
                                        <p:tgtEl>
                                          <p:spTgt spid="12"/>
                                        </p:tgtEl>
                                      </p:cBhvr>
                                    </p:animEffect>
                                  </p:childTnLst>
                                </p:cTn>
                              </p:par>
                            </p:childTnLst>
                          </p:cTn>
                        </p:par>
                        <p:par>
                          <p:cTn id="13" fill="hold">
                            <p:stCondLst>
                              <p:cond delay="500"/>
                            </p:stCondLst>
                            <p:childTnLst>
                              <p:par>
                                <p:cTn id="14" presetID="22" presetClass="entr" presetSubtype="2"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right)">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right)">
                                      <p:cBhvr>
                                        <p:cTn id="21" dur="500"/>
                                        <p:tgtEl>
                                          <p:spTgt spid="11"/>
                                        </p:tgtEl>
                                      </p:cBhvr>
                                    </p:animEffect>
                                  </p:childTnLst>
                                </p:cTn>
                              </p:par>
                            </p:childTnLst>
                          </p:cTn>
                        </p:par>
                        <p:par>
                          <p:cTn id="22" fill="hold">
                            <p:stCondLst>
                              <p:cond delay="500"/>
                            </p:stCondLst>
                            <p:childTnLst>
                              <p:par>
                                <p:cTn id="23" presetID="22" presetClass="entr" presetSubtype="2"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right)">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068BB3F3-033F-0C4C-AB0B-CFB8434CB919}"/>
            </a:ext>
          </a:extLst>
        </p:cNvPr>
        <p:cNvGrpSpPr/>
        <p:nvPr/>
      </p:nvGrpSpPr>
      <p:grpSpPr>
        <a:xfrm>
          <a:off x="0" y="0"/>
          <a:ext cx="0" cy="0"/>
          <a:chOff x="0" y="0"/>
          <a:chExt cx="0" cy="0"/>
        </a:xfrm>
      </p:grpSpPr>
      <p:sp>
        <p:nvSpPr>
          <p:cNvPr id="766978" name="Rectangle 5">
            <a:extLst>
              <a:ext uri="{FF2B5EF4-FFF2-40B4-BE49-F238E27FC236}">
                <a16:creationId xmlns:a16="http://schemas.microsoft.com/office/drawing/2014/main" id="{2709DA56-CED1-5679-33BB-02ECC961E261}"/>
              </a:ext>
            </a:extLst>
          </p:cNvPr>
          <p:cNvSpPr>
            <a:spLocks noGrp="1" noChangeArrowheads="1"/>
          </p:cNvSpPr>
          <p:nvPr>
            <p:ph type="title"/>
          </p:nvPr>
        </p:nvSpPr>
        <p:spPr>
          <a:xfrm rot="5400000">
            <a:off x="5041899" y="2863851"/>
            <a:ext cx="6985001" cy="1219200"/>
          </a:xfrm>
          <a:solidFill>
            <a:srgbClr val="000000"/>
          </a:solidFill>
        </p:spPr>
        <p:txBody>
          <a:bodyPr anchor="b"/>
          <a:lstStyle/>
          <a:p>
            <a:r>
              <a:rPr lang="ar-JO" sz="8800" dirty="0">
                <a:ea typeface="ＭＳ Ｐゴシック" charset="0"/>
              </a:rPr>
              <a:t>رؤيا يوحنا</a:t>
            </a:r>
          </a:p>
        </p:txBody>
      </p:sp>
      <p:graphicFrame>
        <p:nvGraphicFramePr>
          <p:cNvPr id="9" name="Table 8">
            <a:extLst>
              <a:ext uri="{FF2B5EF4-FFF2-40B4-BE49-F238E27FC236}">
                <a16:creationId xmlns:a16="http://schemas.microsoft.com/office/drawing/2014/main" id="{EB4F1489-952E-C4BE-2924-57DA606E34B4}"/>
              </a:ext>
            </a:extLst>
          </p:cNvPr>
          <p:cNvGraphicFramePr>
            <a:graphicFrameLocks noGrp="1"/>
          </p:cNvGraphicFramePr>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أحداث النهاية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4-22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ماضي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حاضر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مستقبل</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كشف</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إلى السماء 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الواجبات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أفسس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برغامس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ثياتيرا</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ساردس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a:extLst>
              <a:ext uri="{FF2B5EF4-FFF2-40B4-BE49-F238E27FC236}">
                <a16:creationId xmlns:a16="http://schemas.microsoft.com/office/drawing/2014/main" id="{484CE571-CCB9-E667-2AFA-182D8E6E466D}"/>
              </a:ext>
            </a:extLst>
          </p:cNvPr>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324م</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664056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4993"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ar-SA" sz="5400" dirty="0">
                <a:ea typeface="ＭＳ Ｐゴシック" charset="0"/>
              </a:rPr>
              <a:t>رؤيا ٢٢ : ١٨-١٩</a:t>
            </a:r>
          </a:p>
        </p:txBody>
      </p:sp>
      <p:sp>
        <p:nvSpPr>
          <p:cNvPr id="119813" name="Rectangle 5"/>
          <p:cNvSpPr>
            <a:spLocks noChangeArrowheads="1"/>
          </p:cNvSpPr>
          <p:nvPr/>
        </p:nvSpPr>
        <p:spPr bwMode="auto">
          <a:xfrm>
            <a:off x="2051050" y="3473450"/>
            <a:ext cx="6781800" cy="3384550"/>
          </a:xfrm>
          <a:prstGeom prst="rect">
            <a:avLst/>
          </a:prstGeom>
          <a:noFill/>
          <a:ln>
            <a:noFill/>
          </a:ln>
          <a:effectLst>
            <a:outerShdw blurRad="63500" dist="35921" dir="2700000" algn="ctr" rotWithShape="0">
              <a:schemeClr val="tx2">
                <a:alpha val="74998"/>
              </a:schemeClr>
            </a:outerShdw>
          </a:effectLst>
        </p:spPr>
        <p:txBody>
          <a:bodyPr/>
          <a:lstStyle/>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إِنْ كَانَ أَحَدٌ يَزِيدُ عَلَى هَذَا يَزِيدُ اللهُ عَلَيْهِ الضَّرَبَاتِ الْمَكْتُوبَةَ فِي هَذَا الْكِتَابِ.</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وَإِنْ كَانَ أَحَدٌ يَحْذِفُ مِنْ أَقْوَالِ كِتَابِ هَذِهِ النُّبُوَّةِ يَحْذِفُ اللهُ نَصِيبَهُ مِنْ سِفْرِ الْحَيَاةِ، وَمِنَ الْمَدِينَةِ الْمُقَدَّسَةِ، وَمِنَ الْمَكْتُوبِ فِي هَذَا الْكِتَابِ. </a:t>
            </a:r>
          </a:p>
        </p:txBody>
      </p:sp>
      <p:sp>
        <p:nvSpPr>
          <p:cNvPr id="6" name="Rectangle 4"/>
          <p:cNvSpPr txBox="1">
            <a:spLocks noChangeArrowheads="1"/>
          </p:cNvSpPr>
          <p:nvPr/>
        </p:nvSpPr>
        <p:spPr bwMode="auto">
          <a:xfrm>
            <a:off x="2051050" y="2174875"/>
            <a:ext cx="687705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لأَنِّي أَشْهَدُ لِكُلِّ مَنْ يَسْمَعُ أَقْوَالَ نُبُوَّةِ هَذَا الْكِتَابِ:</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83281614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5"/>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type="stealth" w="lg" len="lg"/>
          </a:ln>
        </p:spPr>
        <p:txBody>
          <a:bodyPr lIns="90000" tIns="46800" rIns="90000" bIns="468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omic Sans MS" charset="0"/>
              <a:ea typeface="ＭＳ Ｐゴシック" charset="-128"/>
              <a:cs typeface="ＭＳ Ｐゴシック" charset="-128"/>
            </a:endParaRPr>
          </a:p>
        </p:txBody>
      </p:sp>
      <p:pic>
        <p:nvPicPr>
          <p:cNvPr id="676866" name="Picture 5" descr="Revelation apocalyptic.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733800" y="1905000"/>
            <a:ext cx="5446713" cy="4935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ight Arrow 3"/>
          <p:cNvSpPr/>
          <p:nvPr/>
        </p:nvSpPr>
        <p:spPr>
          <a:xfrm>
            <a:off x="-11113" y="333375"/>
            <a:ext cx="5951538" cy="5975350"/>
          </a:xfrm>
          <a:prstGeom prst="rightArrow">
            <a:avLst>
              <a:gd name="adj1" fmla="val 50000"/>
              <a:gd name="adj2" fmla="val 51278"/>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Black"/>
              <a:ea typeface="ＭＳ Ｐゴシック"/>
              <a:cs typeface="+mn-cs"/>
            </a:endParaRPr>
          </a:p>
        </p:txBody>
      </p:sp>
      <p:sp>
        <p:nvSpPr>
          <p:cNvPr id="676868" name="Title 1"/>
          <p:cNvSpPr>
            <a:spLocks noGrp="1"/>
          </p:cNvSpPr>
          <p:nvPr>
            <p:ph type="ctrTitle"/>
          </p:nvPr>
        </p:nvSpPr>
        <p:spPr>
          <a:xfrm>
            <a:off x="395288" y="2133600"/>
            <a:ext cx="4678362" cy="2374900"/>
          </a:xfrm>
        </p:spPr>
        <p:txBody>
          <a:bodyPr/>
          <a:lstStyle/>
          <a:p>
            <a:pPr rtl="1"/>
            <a:r>
              <a:rPr lang="ar-EG" sz="4000" dirty="0">
                <a:solidFill>
                  <a:srgbClr val="FFFFFF"/>
                </a:solidFill>
                <a:effectLst>
                  <a:glow rad="254000">
                    <a:schemeClr val="bg1">
                      <a:alpha val="75000"/>
                    </a:schemeClr>
                  </a:glow>
                </a:effectLst>
                <a:ea typeface="ＭＳ Ｐゴシック" charset="0"/>
              </a:rPr>
              <a:t>الرؤيا هو السفر الوحيد في العهد الجديد الذي يتعامل بشكل أساسي مع المستقبل</a:t>
            </a:r>
            <a:endParaRPr lang="en-US" sz="4000" dirty="0">
              <a:solidFill>
                <a:srgbClr val="FFFFFF"/>
              </a:solidFill>
              <a:effectLst>
                <a:glow rad="254000">
                  <a:schemeClr val="bg1">
                    <a:alpha val="75000"/>
                  </a:schemeClr>
                </a:glow>
              </a:effectLst>
              <a:ea typeface="ＭＳ Ｐゴシック" charset="0"/>
            </a:endParaRPr>
          </a:p>
        </p:txBody>
      </p:sp>
      <p:sp>
        <p:nvSpPr>
          <p:cNvPr id="5" name="Text Box 1034"/>
          <p:cNvSpPr txBox="1">
            <a:spLocks noChangeArrowheads="1"/>
          </p:cNvSpPr>
          <p:nvPr/>
        </p:nvSpPr>
        <p:spPr bwMode="auto">
          <a:xfrm>
            <a:off x="6372225" y="7938"/>
            <a:ext cx="2771775" cy="833437"/>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ص 322</a:t>
            </a:r>
            <a:br>
              <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النقطة ب</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1596968"/>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a:ln>
                  <a:noFill/>
                </a:ln>
                <a:solidFill>
                  <a:srgbClr val="000000"/>
                </a:solidFill>
                <a:effectLst/>
                <a:uLnTx/>
                <a:uFillTx/>
                <a:latin typeface="Bwgrki" charset="0"/>
                <a:ea typeface="ＭＳ Ｐゴシック" charset="0"/>
                <a:cs typeface="Bwgrki" charset="0"/>
              </a:rPr>
              <a:t>ei=don</a:t>
            </a:r>
            <a:endParaRPr kumimoji="0" lang="en-US" sz="3600" b="1"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673795" name="Picture 5" descr="REv 1v12 And I saw.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4288"/>
            <a:ext cx="9144000" cy="684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pPr rtl="1"/>
            <a:r>
              <a:rPr lang="ar-EG" dirty="0">
                <a:ea typeface="ＭＳ Ｐゴシック" charset="0"/>
              </a:rPr>
              <a:t>"رأيت ..." </a:t>
            </a:r>
            <a:br>
              <a:rPr lang="ar-EG" dirty="0">
                <a:ea typeface="ＭＳ Ｐゴシック" charset="0"/>
              </a:rPr>
            </a:br>
            <a:r>
              <a:rPr lang="ar-EG" dirty="0">
                <a:ea typeface="ＭＳ Ｐゴシック" charset="0"/>
              </a:rPr>
              <a:t>(</a:t>
            </a:r>
            <a:r>
              <a:rPr lang="ar-JO" dirty="0">
                <a:ea typeface="ＭＳ Ｐゴシック" charset="0"/>
              </a:rPr>
              <a:t>1: 12</a:t>
            </a:r>
            <a:r>
              <a:rPr lang="ar-EG" dirty="0">
                <a:ea typeface="ＭＳ Ｐゴシック" charset="0"/>
              </a:rPr>
              <a:t>)</a:t>
            </a:r>
            <a:endParaRPr lang="en-US" dirty="0">
              <a:ea typeface="ＭＳ Ｐゴシック" charset="0"/>
            </a:endParaRP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تم استخدام صيغة الفعل هذه 45 مرة في سفر الرؤيا!</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Box 6"/>
          <p:cNvSpPr txBox="1">
            <a:spLocks noChangeArrowheads="1"/>
          </p:cNvSpPr>
          <p:nvPr/>
        </p:nvSpPr>
        <p:spPr bwMode="auto">
          <a:xfrm>
            <a:off x="33338" y="0"/>
            <a:ext cx="691215" cy="6863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8:6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5:10</a:t>
            </a:r>
          </a:p>
        </p:txBody>
      </p:sp>
      <p:sp>
        <p:nvSpPr>
          <p:cNvPr id="8" name="TextBox 7"/>
          <p:cNvSpPr txBox="1">
            <a:spLocks noChangeArrowheads="1"/>
          </p:cNvSpPr>
          <p:nvPr/>
        </p:nvSpPr>
        <p:spPr bwMode="auto">
          <a:xfrm>
            <a:off x="792163" y="0"/>
            <a:ext cx="883575" cy="40934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13:16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3:17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1:18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4:20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22:21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 322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النقطة 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363403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18"/>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77891" name="Rectangle 2"/>
          <p:cNvSpPr>
            <a:spLocks noGrp="1" noChangeArrowheads="1"/>
          </p:cNvSpPr>
          <p:nvPr>
            <p:ph type="title" sz="quarter"/>
          </p:nvPr>
        </p:nvSpPr>
        <p:spPr>
          <a:xfrm>
            <a:off x="685800" y="44450"/>
            <a:ext cx="7772400" cy="792163"/>
          </a:xfrm>
        </p:spPr>
        <p:txBody>
          <a:bodyPr/>
          <a:lstStyle/>
          <a:p>
            <a:pPr rtl="1"/>
            <a:r>
              <a:rPr lang="ar-EG" dirty="0">
                <a:solidFill>
                  <a:srgbClr val="FFFF66"/>
                </a:solidFill>
                <a:latin typeface="Times New Roman" charset="0"/>
                <a:ea typeface="ＭＳ Ｐゴシック" charset="0"/>
                <a:cs typeface="ＭＳ Ｐゴシック" charset="0"/>
              </a:rPr>
              <a:t>كثير من الرموز</a:t>
            </a:r>
            <a:r>
              <a:rPr kumimoji="0" lang="ar-EG" sz="4400" b="0" i="0" u="none" strike="noStrike" kern="1200" cap="none" spc="0" normalizeH="0" baseline="0" noProof="0" dirty="0">
                <a:ln>
                  <a:noFill/>
                </a:ln>
                <a:solidFill>
                  <a:srgbClr val="FFFF66"/>
                </a:solidFill>
                <a:effectLst/>
                <a:uLnTx/>
                <a:uFillTx/>
                <a:latin typeface="Times New Roman" charset="0"/>
                <a:ea typeface="ＭＳ Ｐゴシック" charset="0"/>
                <a:cs typeface="ＭＳ Ｐゴシック" charset="0"/>
              </a:rPr>
              <a:t>!</a:t>
            </a:r>
            <a:endParaRPr lang="en-US" dirty="0">
              <a:solidFill>
                <a:srgbClr val="FFFF66"/>
              </a:solidFill>
              <a:latin typeface="Times New Roman" charset="0"/>
              <a:ea typeface="ＭＳ Ｐゴシック" charset="0"/>
              <a:cs typeface="ＭＳ Ｐゴシック" charset="0"/>
            </a:endParaRPr>
          </a:p>
        </p:txBody>
      </p:sp>
      <p:pic>
        <p:nvPicPr>
          <p:cNvPr id="530439" name="Picture 7" descr="revbeast">
            <a:hlinkClick r:id="rId3"/>
          </p:cNvPr>
          <p:cNvPicPr>
            <a:picLocks noGrp="1" noChangeAspect="1" noChangeArrowheads="1"/>
          </p:cNvPicPr>
          <p:nvPr>
            <p:ph sz="quarter" idx="1"/>
          </p:nvPr>
        </p:nvPicPr>
        <p:blipFill>
          <a:blip r:embed="rId4" cstate="screen">
            <a:extLst>
              <a:ext uri="{28A0092B-C50C-407E-A947-70E740481C1C}">
                <a14:useLocalDpi xmlns:a14="http://schemas.microsoft.com/office/drawing/2010/main"/>
              </a:ext>
            </a:extLst>
          </a:blip>
          <a:srcRect/>
          <a:stretch>
            <a:fillRect/>
          </a:stretch>
        </p:blipFill>
        <p:spPr/>
      </p:pic>
      <p:pic>
        <p:nvPicPr>
          <p:cNvPr id="530442" name="Picture 10" descr="TheBeastoftheEarth">
            <a:hlinkClick r:id="rId5"/>
          </p:cNvPr>
          <p:cNvPicPr>
            <a:picLocks noGrp="1" noChangeAspect="1" noChangeArrowheads="1"/>
          </p:cNvPicPr>
          <p:nvPr>
            <p:ph sz="quarter" idx="2"/>
          </p:nvPr>
        </p:nvPicPr>
        <p:blipFill>
          <a:blip r:embed="rId6">
            <a:extLst>
              <a:ext uri="{28A0092B-C50C-407E-A947-70E740481C1C}">
                <a14:useLocalDpi xmlns:a14="http://schemas.microsoft.com/office/drawing/2010/main"/>
              </a:ext>
            </a:extLst>
          </a:blip>
          <a:srcRect/>
          <a:stretch>
            <a:fillRect/>
          </a:stretch>
        </p:blipFill>
        <p:spPr>
          <a:xfrm>
            <a:off x="323850" y="836613"/>
            <a:ext cx="1244600" cy="1079500"/>
          </a:xfrm>
        </p:spPr>
      </p:pic>
      <p:pic>
        <p:nvPicPr>
          <p:cNvPr id="530445" name="Picture 13" descr="vatican8">
            <a:hlinkClick r:id="rId7"/>
          </p:cNvPr>
          <p:cNvPicPr>
            <a:picLocks noGrp="1" noChangeAspect="1" noChangeArrowheads="1"/>
          </p:cNvPicPr>
          <p:nvPr>
            <p:ph sz="quarter" idx="3"/>
          </p:nvPr>
        </p:nvPicPr>
        <p:blipFill>
          <a:blip r:embed="rId8">
            <a:extLst>
              <a:ext uri="{28A0092B-C50C-407E-A947-70E740481C1C}">
                <a14:useLocalDpi xmlns:a14="http://schemas.microsoft.com/office/drawing/2010/main"/>
              </a:ext>
            </a:extLst>
          </a:blip>
          <a:srcRect/>
          <a:stretch>
            <a:fillRect/>
          </a:stretch>
        </p:blipFill>
        <p:spPr>
          <a:xfrm>
            <a:off x="755650" y="1844675"/>
            <a:ext cx="1320800" cy="990600"/>
          </a:xfrm>
        </p:spPr>
      </p:pic>
      <p:pic>
        <p:nvPicPr>
          <p:cNvPr id="530448" name="Picture 16" descr="hisnumbr">
            <a:hlinkClick r:id="rId9"/>
          </p:cNvPr>
          <p:cNvPicPr>
            <a:picLocks noGrp="1" noChangeAspect="1" noChangeArrowheads="1"/>
          </p:cNvPicPr>
          <p:nvPr>
            <p:ph sz="quarter" idx="4"/>
          </p:nvPr>
        </p:nvPicPr>
        <p:blipFill>
          <a:blip r:embed="rId10">
            <a:extLst>
              <a:ext uri="{28A0092B-C50C-407E-A947-70E740481C1C}">
                <a14:useLocalDpi xmlns:a14="http://schemas.microsoft.com/office/drawing/2010/main"/>
              </a:ext>
            </a:extLst>
          </a:blip>
          <a:srcRect/>
          <a:stretch>
            <a:fillRect/>
          </a:stretch>
        </p:blipFill>
        <p:spPr>
          <a:xfrm>
            <a:off x="5003800" y="2924175"/>
            <a:ext cx="1811338" cy="2160588"/>
          </a:xfrm>
        </p:spPr>
      </p:pic>
      <p:pic>
        <p:nvPicPr>
          <p:cNvPr id="530437" name="Picture 5" descr="beast">
            <a:hlinkClick r:id="rId11"/>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2700" y="2565400"/>
            <a:ext cx="1760538"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51" name="Picture 19" descr="wrldre13">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700338" y="1484313"/>
            <a:ext cx="2089150" cy="1112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57" name="Picture 25" descr="13FaslseAntichrist">
            <a:hlinkClick r:id="rId15"/>
          </p:cNvPr>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6732588" y="4221163"/>
            <a:ext cx="2232025"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59" name="Picture 27" descr="bushfraudulency13k">
            <a:hlinkClick r:id="rId17"/>
          </p:cNvPr>
          <p:cNvPicPr>
            <a:picLocks noChangeAspect="1" noChangeArrowheads="1"/>
          </p:cNvPicPr>
          <p:nvPr/>
        </p:nvPicPr>
        <p:blipFill>
          <a:blip r:embed="rId18">
            <a:extLst>
              <a:ext uri="{28A0092B-C50C-407E-A947-70E740481C1C}">
                <a14:useLocalDpi xmlns:a14="http://schemas.microsoft.com/office/drawing/2010/main"/>
              </a:ext>
            </a:extLst>
          </a:blip>
          <a:srcRect/>
          <a:stretch>
            <a:fillRect/>
          </a:stretch>
        </p:blipFill>
        <p:spPr bwMode="auto">
          <a:xfrm>
            <a:off x="971550" y="4797425"/>
            <a:ext cx="1363663" cy="172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1" name="Picture 29" descr="iswater2">
            <a:hlinkClick r:id="rId19"/>
          </p:cNvPr>
          <p:cNvPicPr>
            <a:picLocks noChangeAspect="1" noChangeArrowheads="1"/>
          </p:cNvPicPr>
          <p:nvPr/>
        </p:nvPicPr>
        <p:blipFill>
          <a:blip r:embed="rId20">
            <a:extLst>
              <a:ext uri="{28A0092B-C50C-407E-A947-70E740481C1C}">
                <a14:useLocalDpi xmlns:a14="http://schemas.microsoft.com/office/drawing/2010/main"/>
              </a:ext>
            </a:extLst>
          </a:blip>
          <a:srcRect/>
          <a:stretch>
            <a:fillRect/>
          </a:stretch>
        </p:blipFill>
        <p:spPr bwMode="auto">
          <a:xfrm>
            <a:off x="6227763" y="1901583"/>
            <a:ext cx="2439987" cy="2195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3" name="Picture 31" descr="us-flag">
            <a:hlinkClick r:id="rId21"/>
          </p:cNvPr>
          <p:cNvPicPr>
            <a:picLocks noChangeAspect="1" noChangeArrowheads="1"/>
          </p:cNvPicPr>
          <p:nvPr/>
        </p:nvPicPr>
        <p:blipFill>
          <a:blip r:embed="rId22">
            <a:extLst>
              <a:ext uri="{28A0092B-C50C-407E-A947-70E740481C1C}">
                <a14:useLocalDpi xmlns:a14="http://schemas.microsoft.com/office/drawing/2010/main"/>
              </a:ext>
            </a:extLst>
          </a:blip>
          <a:srcRect/>
          <a:stretch>
            <a:fillRect/>
          </a:stretch>
        </p:blipFill>
        <p:spPr bwMode="auto">
          <a:xfrm>
            <a:off x="539750" y="5661025"/>
            <a:ext cx="781050" cy="101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5" name="Picture 33" descr="iraq_war"/>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2555875" y="3429000"/>
            <a:ext cx="2343150" cy="323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7" name="Picture 35" descr="gates-2">
            <a:hlinkClick r:id="rId24"/>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4643438" y="5373688"/>
            <a:ext cx="1222375" cy="122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9" name="Picture 37" descr="666-picsm">
            <a:hlinkClick r:id="rId26"/>
          </p:cNvPr>
          <p:cNvPicPr>
            <a:picLocks noChangeAspect="1" noChangeArrowheads="1"/>
          </p:cNvPicPr>
          <p:nvPr/>
        </p:nvPicPr>
        <p:blipFill>
          <a:blip r:embed="rId27">
            <a:extLst>
              <a:ext uri="{28A0092B-C50C-407E-A947-70E740481C1C}">
                <a14:useLocalDpi xmlns:a14="http://schemas.microsoft.com/office/drawing/2010/main"/>
              </a:ext>
            </a:extLst>
          </a:blip>
          <a:srcRect/>
          <a:stretch>
            <a:fillRect/>
          </a:stretch>
        </p:blipFill>
        <p:spPr bwMode="auto">
          <a:xfrm>
            <a:off x="4787900" y="2205038"/>
            <a:ext cx="1152525" cy="94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71" name="Picture 39" descr="mark2">
            <a:hlinkClick r:id="rId28"/>
          </p:cNvPr>
          <p:cNvPicPr>
            <a:picLocks noChangeAspect="1" noChangeArrowheads="1"/>
          </p:cNvPicPr>
          <p:nvPr/>
        </p:nvPicPr>
        <p:blipFill>
          <a:blip r:embed="rId29">
            <a:extLst>
              <a:ext uri="{28A0092B-C50C-407E-A947-70E740481C1C}">
                <a14:useLocalDpi xmlns:a14="http://schemas.microsoft.com/office/drawing/2010/main"/>
              </a:ext>
            </a:extLst>
          </a:blip>
          <a:srcRect/>
          <a:stretch>
            <a:fillRect/>
          </a:stretch>
        </p:blipFill>
        <p:spPr bwMode="auto">
          <a:xfrm>
            <a:off x="4787900" y="1628775"/>
            <a:ext cx="119062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73" name="Picture 41" descr="image4">
            <a:hlinkClick r:id="rId30"/>
          </p:cNvPr>
          <p:cNvPicPr>
            <a:picLocks noChangeAspect="1" noChangeArrowheads="1"/>
          </p:cNvPicPr>
          <p:nvPr/>
        </p:nvPicPr>
        <p:blipFill>
          <a:blip r:embed="rId31">
            <a:extLst>
              <a:ext uri="{28A0092B-C50C-407E-A947-70E740481C1C}">
                <a14:useLocalDpi xmlns:a14="http://schemas.microsoft.com/office/drawing/2010/main"/>
              </a:ext>
            </a:extLst>
          </a:blip>
          <a:srcRect/>
          <a:stretch>
            <a:fillRect/>
          </a:stretch>
        </p:blipFill>
        <p:spPr bwMode="auto">
          <a:xfrm>
            <a:off x="7740650" y="893520"/>
            <a:ext cx="1182688" cy="1439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0474" name="Rectangle 42"/>
          <p:cNvSpPr>
            <a:spLocks noChangeArrowheads="1"/>
          </p:cNvSpPr>
          <p:nvPr/>
        </p:nvSpPr>
        <p:spPr bwMode="auto">
          <a:xfrm>
            <a:off x="755650" y="547688"/>
            <a:ext cx="7772400" cy="79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4400" b="0" i="0" u="none" strike="noStrike" kern="1200" cap="none" spc="0" normalizeH="0" baseline="0" noProof="0" dirty="0">
                <a:ln>
                  <a:noFill/>
                </a:ln>
                <a:solidFill>
                  <a:srgbClr val="FFFF66"/>
                </a:solidFill>
                <a:effectLst/>
                <a:uLnTx/>
                <a:uFillTx/>
                <a:latin typeface="Times New Roman" charset="0"/>
                <a:ea typeface="ＭＳ Ｐゴシック" charset="0"/>
                <a:cs typeface="ＭＳ Ｐゴシック" charset="0"/>
              </a:rPr>
              <a:t>كثير من التفسيرات!</a:t>
            </a:r>
            <a:endParaRPr kumimoji="0" lang="en-US" sz="4400" b="0" i="0" u="none" strike="noStrike" kern="1200" cap="none" spc="0" normalizeH="0" baseline="0" noProof="0" dirty="0">
              <a:ln>
                <a:noFill/>
              </a:ln>
              <a:solidFill>
                <a:srgbClr val="FFFF66"/>
              </a:solidFill>
              <a:effectLst/>
              <a:uLnTx/>
              <a:uFillTx/>
              <a:latin typeface="Times New Roman" charset="0"/>
              <a:ea typeface="ＭＳ Ｐゴシック" charset="0"/>
              <a:cs typeface="ＭＳ Ｐゴシック" charset="0"/>
            </a:endParaRPr>
          </a:p>
        </p:txBody>
      </p:sp>
      <p:sp>
        <p:nvSpPr>
          <p:cNvPr id="677908" name="Text Box 1034"/>
          <p:cNvSpPr txBox="1">
            <a:spLocks noChangeArrowheads="1"/>
          </p:cNvSpPr>
          <p:nvPr/>
        </p:nvSpPr>
        <p:spPr bwMode="auto">
          <a:xfrm>
            <a:off x="7651300" y="7938"/>
            <a:ext cx="1492700"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 322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النقطة 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50798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0442"/>
                                        </p:tgtEl>
                                        <p:attrNameLst>
                                          <p:attrName>style.visibility</p:attrName>
                                        </p:attrNameLst>
                                      </p:cBhvr>
                                      <p:to>
                                        <p:strVal val="visible"/>
                                      </p:to>
                                    </p:set>
                                    <p:anim calcmode="lin" valueType="num">
                                      <p:cBhvr additive="base">
                                        <p:cTn id="7" dur="500" fill="hold"/>
                                        <p:tgtEl>
                                          <p:spTgt spid="530442"/>
                                        </p:tgtEl>
                                        <p:attrNameLst>
                                          <p:attrName>ppt_x</p:attrName>
                                        </p:attrNameLst>
                                      </p:cBhvr>
                                      <p:tavLst>
                                        <p:tav tm="0">
                                          <p:val>
                                            <p:strVal val="#ppt_x"/>
                                          </p:val>
                                        </p:tav>
                                        <p:tav tm="100000">
                                          <p:val>
                                            <p:strVal val="#ppt_x"/>
                                          </p:val>
                                        </p:tav>
                                      </p:tavLst>
                                    </p:anim>
                                    <p:anim calcmode="lin" valueType="num">
                                      <p:cBhvr additive="base">
                                        <p:cTn id="8" dur="500" fill="hold"/>
                                        <p:tgtEl>
                                          <p:spTgt spid="53044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530473"/>
                                        </p:tgtEl>
                                        <p:attrNameLst>
                                          <p:attrName>style.visibility</p:attrName>
                                        </p:attrNameLst>
                                      </p:cBhvr>
                                      <p:to>
                                        <p:strVal val="visible"/>
                                      </p:to>
                                    </p:set>
                                    <p:animEffect transition="in" filter="checkerboard(across)">
                                      <p:cBhvr>
                                        <p:cTn id="13" dur="500"/>
                                        <p:tgtEl>
                                          <p:spTgt spid="53047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5" presetClass="entr" presetSubtype="0" fill="hold" nodeType="clickEffect">
                                  <p:stCondLst>
                                    <p:cond delay="0"/>
                                  </p:stCondLst>
                                  <p:childTnLst>
                                    <p:set>
                                      <p:cBhvr>
                                        <p:cTn id="17" dur="1" fill="hold">
                                          <p:stCondLst>
                                            <p:cond delay="0"/>
                                          </p:stCondLst>
                                        </p:cTn>
                                        <p:tgtEl>
                                          <p:spTgt spid="530439"/>
                                        </p:tgtEl>
                                        <p:attrNameLst>
                                          <p:attrName>style.visibility</p:attrName>
                                        </p:attrNameLst>
                                      </p:cBhvr>
                                      <p:to>
                                        <p:strVal val="visible"/>
                                      </p:to>
                                    </p:set>
                                    <p:anim calcmode="lin" valueType="num">
                                      <p:cBhvr>
                                        <p:cTn id="18" dur="1000" fill="hold"/>
                                        <p:tgtEl>
                                          <p:spTgt spid="530439"/>
                                        </p:tgtEl>
                                        <p:attrNameLst>
                                          <p:attrName>ppt_w</p:attrName>
                                        </p:attrNameLst>
                                      </p:cBhvr>
                                      <p:tavLst>
                                        <p:tav tm="0">
                                          <p:val>
                                            <p:strVal val="#ppt_w*0.70"/>
                                          </p:val>
                                        </p:tav>
                                        <p:tav tm="100000">
                                          <p:val>
                                            <p:strVal val="#ppt_w"/>
                                          </p:val>
                                        </p:tav>
                                      </p:tavLst>
                                    </p:anim>
                                    <p:anim calcmode="lin" valueType="num">
                                      <p:cBhvr>
                                        <p:cTn id="19" dur="1000" fill="hold"/>
                                        <p:tgtEl>
                                          <p:spTgt spid="530439"/>
                                        </p:tgtEl>
                                        <p:attrNameLst>
                                          <p:attrName>ppt_h</p:attrName>
                                        </p:attrNameLst>
                                      </p:cBhvr>
                                      <p:tavLst>
                                        <p:tav tm="0">
                                          <p:val>
                                            <p:strVal val="#ppt_h"/>
                                          </p:val>
                                        </p:tav>
                                        <p:tav tm="100000">
                                          <p:val>
                                            <p:strVal val="#ppt_h"/>
                                          </p:val>
                                        </p:tav>
                                      </p:tavLst>
                                    </p:anim>
                                    <p:animEffect transition="in" filter="fade">
                                      <p:cBhvr>
                                        <p:cTn id="20" dur="1000"/>
                                        <p:tgtEl>
                                          <p:spTgt spid="53043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5" presetClass="entr" presetSubtype="0" fill="hold" nodeType="clickEffect">
                                  <p:stCondLst>
                                    <p:cond delay="0"/>
                                  </p:stCondLst>
                                  <p:childTnLst>
                                    <p:set>
                                      <p:cBhvr>
                                        <p:cTn id="24" dur="1" fill="hold">
                                          <p:stCondLst>
                                            <p:cond delay="0"/>
                                          </p:stCondLst>
                                        </p:cTn>
                                        <p:tgtEl>
                                          <p:spTgt spid="530461"/>
                                        </p:tgtEl>
                                        <p:attrNameLst>
                                          <p:attrName>style.visibility</p:attrName>
                                        </p:attrNameLst>
                                      </p:cBhvr>
                                      <p:to>
                                        <p:strVal val="visible"/>
                                      </p:to>
                                    </p:set>
                                    <p:anim calcmode="lin" valueType="num">
                                      <p:cBhvr>
                                        <p:cTn id="25" dur="1000" fill="hold"/>
                                        <p:tgtEl>
                                          <p:spTgt spid="530461"/>
                                        </p:tgtEl>
                                        <p:attrNameLst>
                                          <p:attrName>ppt_w</p:attrName>
                                        </p:attrNameLst>
                                      </p:cBhvr>
                                      <p:tavLst>
                                        <p:tav tm="0">
                                          <p:val>
                                            <p:strVal val="#ppt_w*0.70"/>
                                          </p:val>
                                        </p:tav>
                                        <p:tav tm="100000">
                                          <p:val>
                                            <p:strVal val="#ppt_w"/>
                                          </p:val>
                                        </p:tav>
                                      </p:tavLst>
                                    </p:anim>
                                    <p:anim calcmode="lin" valueType="num">
                                      <p:cBhvr>
                                        <p:cTn id="26" dur="1000" fill="hold"/>
                                        <p:tgtEl>
                                          <p:spTgt spid="530461"/>
                                        </p:tgtEl>
                                        <p:attrNameLst>
                                          <p:attrName>ppt_h</p:attrName>
                                        </p:attrNameLst>
                                      </p:cBhvr>
                                      <p:tavLst>
                                        <p:tav tm="0">
                                          <p:val>
                                            <p:strVal val="#ppt_h"/>
                                          </p:val>
                                        </p:tav>
                                        <p:tav tm="100000">
                                          <p:val>
                                            <p:strVal val="#ppt_h"/>
                                          </p:val>
                                        </p:tav>
                                      </p:tavLst>
                                    </p:anim>
                                    <p:animEffect transition="in" filter="fade">
                                      <p:cBhvr>
                                        <p:cTn id="27" dur="1000"/>
                                        <p:tgtEl>
                                          <p:spTgt spid="5304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530474"/>
                                        </p:tgtEl>
                                        <p:attrNameLst>
                                          <p:attrName>style.visibility</p:attrName>
                                        </p:attrNameLst>
                                      </p:cBhvr>
                                      <p:to>
                                        <p:strVal val="visible"/>
                                      </p:to>
                                    </p:set>
                                    <p:animEffect transition="in" filter="fade">
                                      <p:cBhvr>
                                        <p:cTn id="32" dur="100"/>
                                        <p:tgtEl>
                                          <p:spTgt spid="530474"/>
                                        </p:tgtEl>
                                      </p:cBhvr>
                                    </p:animEffect>
                                    <p:anim calcmode="lin" valueType="num">
                                      <p:cBhvr>
                                        <p:cTn id="33" dur="400" fill="hold"/>
                                        <p:tgtEl>
                                          <p:spTgt spid="530474"/>
                                        </p:tgtEl>
                                        <p:attrNameLst>
                                          <p:attrName>ppt_x</p:attrName>
                                        </p:attrNameLst>
                                      </p:cBhvr>
                                      <p:tavLst>
                                        <p:tav tm="0">
                                          <p:val>
                                            <p:strVal val="#ppt_x"/>
                                          </p:val>
                                        </p:tav>
                                        <p:tav tm="100000">
                                          <p:val>
                                            <p:strVal val="#ppt_x"/>
                                          </p:val>
                                        </p:tav>
                                      </p:tavLst>
                                    </p:anim>
                                    <p:anim calcmode="lin" valueType="num">
                                      <p:cBhvr>
                                        <p:cTn id="34" dur="400" fill="hold"/>
                                        <p:tgtEl>
                                          <p:spTgt spid="530474"/>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5304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5304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8" presetClass="entr" presetSubtype="16" fill="hold" nodeType="clickEffect">
                                  <p:stCondLst>
                                    <p:cond delay="0"/>
                                  </p:stCondLst>
                                  <p:childTnLst>
                                    <p:set>
                                      <p:cBhvr>
                                        <p:cTn id="40" dur="1" fill="hold">
                                          <p:stCondLst>
                                            <p:cond delay="0"/>
                                          </p:stCondLst>
                                        </p:cTn>
                                        <p:tgtEl>
                                          <p:spTgt spid="530437"/>
                                        </p:tgtEl>
                                        <p:attrNameLst>
                                          <p:attrName>style.visibility</p:attrName>
                                        </p:attrNameLst>
                                      </p:cBhvr>
                                      <p:to>
                                        <p:strVal val="visible"/>
                                      </p:to>
                                    </p:set>
                                    <p:animEffect transition="in" filter="diamond(in)">
                                      <p:cBhvr>
                                        <p:cTn id="41" dur="2000"/>
                                        <p:tgtEl>
                                          <p:spTgt spid="53043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5" presetClass="entr" presetSubtype="0" fill="hold" nodeType="clickEffect">
                                  <p:stCondLst>
                                    <p:cond delay="0"/>
                                  </p:stCondLst>
                                  <p:childTnLst>
                                    <p:set>
                                      <p:cBhvr>
                                        <p:cTn id="45" dur="1" fill="hold">
                                          <p:stCondLst>
                                            <p:cond delay="0"/>
                                          </p:stCondLst>
                                        </p:cTn>
                                        <p:tgtEl>
                                          <p:spTgt spid="530459"/>
                                        </p:tgtEl>
                                        <p:attrNameLst>
                                          <p:attrName>style.visibility</p:attrName>
                                        </p:attrNameLst>
                                      </p:cBhvr>
                                      <p:to>
                                        <p:strVal val="visible"/>
                                      </p:to>
                                    </p:set>
                                    <p:animEffect transition="in" filter="fade">
                                      <p:cBhvr>
                                        <p:cTn id="46" dur="2000"/>
                                        <p:tgtEl>
                                          <p:spTgt spid="530459"/>
                                        </p:tgtEl>
                                      </p:cBhvr>
                                    </p:animEffect>
                                    <p:anim calcmode="lin" valueType="num">
                                      <p:cBhvr>
                                        <p:cTn id="47" dur="2000" fill="hold"/>
                                        <p:tgtEl>
                                          <p:spTgt spid="530459"/>
                                        </p:tgtEl>
                                        <p:attrNameLst>
                                          <p:attrName>style.rotation</p:attrName>
                                        </p:attrNameLst>
                                      </p:cBhvr>
                                      <p:tavLst>
                                        <p:tav tm="0">
                                          <p:val>
                                            <p:fltVal val="720"/>
                                          </p:val>
                                        </p:tav>
                                        <p:tav tm="100000">
                                          <p:val>
                                            <p:fltVal val="0"/>
                                          </p:val>
                                        </p:tav>
                                      </p:tavLst>
                                    </p:anim>
                                    <p:anim calcmode="lin" valueType="num">
                                      <p:cBhvr>
                                        <p:cTn id="48" dur="2000" fill="hold"/>
                                        <p:tgtEl>
                                          <p:spTgt spid="530459"/>
                                        </p:tgtEl>
                                        <p:attrNameLst>
                                          <p:attrName>ppt_h</p:attrName>
                                        </p:attrNameLst>
                                      </p:cBhvr>
                                      <p:tavLst>
                                        <p:tav tm="0">
                                          <p:val>
                                            <p:fltVal val="0"/>
                                          </p:val>
                                        </p:tav>
                                        <p:tav tm="100000">
                                          <p:val>
                                            <p:strVal val="#ppt_h"/>
                                          </p:val>
                                        </p:tav>
                                      </p:tavLst>
                                    </p:anim>
                                    <p:anim calcmode="lin" valueType="num">
                                      <p:cBhvr>
                                        <p:cTn id="49" dur="2000" fill="hold"/>
                                        <p:tgtEl>
                                          <p:spTgt spid="530459"/>
                                        </p:tgtEl>
                                        <p:attrNameLst>
                                          <p:attrName>ppt_w</p:attrName>
                                        </p:attrNameLst>
                                      </p:cBhvr>
                                      <p:tavLst>
                                        <p:tav tm="0">
                                          <p:val>
                                            <p:fltVal val="0"/>
                                          </p:val>
                                        </p:tav>
                                        <p:tav tm="100000">
                                          <p:val>
                                            <p:strVal val="#ppt_w"/>
                                          </p:val>
                                        </p:tav>
                                      </p:tavLst>
                                    </p:anim>
                                  </p:childTnLst>
                                </p:cTn>
                              </p:par>
                              <p:par>
                                <p:cTn id="50" presetID="35" presetClass="entr" presetSubtype="0" fill="hold" nodeType="withEffect">
                                  <p:stCondLst>
                                    <p:cond delay="0"/>
                                  </p:stCondLst>
                                  <p:childTnLst>
                                    <p:set>
                                      <p:cBhvr>
                                        <p:cTn id="51" dur="1" fill="hold">
                                          <p:stCondLst>
                                            <p:cond delay="0"/>
                                          </p:stCondLst>
                                        </p:cTn>
                                        <p:tgtEl>
                                          <p:spTgt spid="530463"/>
                                        </p:tgtEl>
                                        <p:attrNameLst>
                                          <p:attrName>style.visibility</p:attrName>
                                        </p:attrNameLst>
                                      </p:cBhvr>
                                      <p:to>
                                        <p:strVal val="visible"/>
                                      </p:to>
                                    </p:set>
                                    <p:animEffect transition="in" filter="fade">
                                      <p:cBhvr>
                                        <p:cTn id="52" dur="2000"/>
                                        <p:tgtEl>
                                          <p:spTgt spid="530463"/>
                                        </p:tgtEl>
                                      </p:cBhvr>
                                    </p:animEffect>
                                    <p:anim calcmode="lin" valueType="num">
                                      <p:cBhvr>
                                        <p:cTn id="53" dur="2000" fill="hold"/>
                                        <p:tgtEl>
                                          <p:spTgt spid="530463"/>
                                        </p:tgtEl>
                                        <p:attrNameLst>
                                          <p:attrName>style.rotation</p:attrName>
                                        </p:attrNameLst>
                                      </p:cBhvr>
                                      <p:tavLst>
                                        <p:tav tm="0">
                                          <p:val>
                                            <p:fltVal val="720"/>
                                          </p:val>
                                        </p:tav>
                                        <p:tav tm="100000">
                                          <p:val>
                                            <p:fltVal val="0"/>
                                          </p:val>
                                        </p:tav>
                                      </p:tavLst>
                                    </p:anim>
                                    <p:anim calcmode="lin" valueType="num">
                                      <p:cBhvr>
                                        <p:cTn id="54" dur="2000" fill="hold"/>
                                        <p:tgtEl>
                                          <p:spTgt spid="530463"/>
                                        </p:tgtEl>
                                        <p:attrNameLst>
                                          <p:attrName>ppt_h</p:attrName>
                                        </p:attrNameLst>
                                      </p:cBhvr>
                                      <p:tavLst>
                                        <p:tav tm="0">
                                          <p:val>
                                            <p:fltVal val="0"/>
                                          </p:val>
                                        </p:tav>
                                        <p:tav tm="100000">
                                          <p:val>
                                            <p:strVal val="#ppt_h"/>
                                          </p:val>
                                        </p:tav>
                                      </p:tavLst>
                                    </p:anim>
                                    <p:anim calcmode="lin" valueType="num">
                                      <p:cBhvr>
                                        <p:cTn id="55" dur="2000" fill="hold"/>
                                        <p:tgtEl>
                                          <p:spTgt spid="530463"/>
                                        </p:tgtEl>
                                        <p:attrNameLst>
                                          <p:attrName>ppt_w</p:attrName>
                                        </p:attrNameLst>
                                      </p:cBhvr>
                                      <p:tavLst>
                                        <p:tav tm="0">
                                          <p:val>
                                            <p:fltVal val="0"/>
                                          </p:val>
                                        </p:tav>
                                        <p:tav tm="100000">
                                          <p:val>
                                            <p:strVal val="#ppt_w"/>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3" presetClass="entr" presetSubtype="10" fill="hold" nodeType="clickEffect">
                                  <p:stCondLst>
                                    <p:cond delay="0"/>
                                  </p:stCondLst>
                                  <p:childTnLst>
                                    <p:set>
                                      <p:cBhvr>
                                        <p:cTn id="59" dur="1" fill="hold">
                                          <p:stCondLst>
                                            <p:cond delay="0"/>
                                          </p:stCondLst>
                                        </p:cTn>
                                        <p:tgtEl>
                                          <p:spTgt spid="530465"/>
                                        </p:tgtEl>
                                        <p:attrNameLst>
                                          <p:attrName>style.visibility</p:attrName>
                                        </p:attrNameLst>
                                      </p:cBhvr>
                                      <p:to>
                                        <p:strVal val="visible"/>
                                      </p:to>
                                    </p:set>
                                    <p:animEffect transition="in" filter="blinds(horizontal)">
                                      <p:cBhvr>
                                        <p:cTn id="60" dur="500"/>
                                        <p:tgtEl>
                                          <p:spTgt spid="53046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5" presetClass="entr" presetSubtype="0" fill="hold" nodeType="clickEffect">
                                  <p:stCondLst>
                                    <p:cond delay="0"/>
                                  </p:stCondLst>
                                  <p:childTnLst>
                                    <p:set>
                                      <p:cBhvr>
                                        <p:cTn id="64" dur="1" fill="hold">
                                          <p:stCondLst>
                                            <p:cond delay="0"/>
                                          </p:stCondLst>
                                        </p:cTn>
                                        <p:tgtEl>
                                          <p:spTgt spid="530445"/>
                                        </p:tgtEl>
                                        <p:attrNameLst>
                                          <p:attrName>style.visibility</p:attrName>
                                        </p:attrNameLst>
                                      </p:cBhvr>
                                      <p:to>
                                        <p:strVal val="visible"/>
                                      </p:to>
                                    </p:set>
                                    <p:anim calcmode="lin" valueType="num">
                                      <p:cBhvr>
                                        <p:cTn id="65" dur="500" decel="50000" fill="hold">
                                          <p:stCondLst>
                                            <p:cond delay="0"/>
                                          </p:stCondLst>
                                        </p:cTn>
                                        <p:tgtEl>
                                          <p:spTgt spid="530445"/>
                                        </p:tgtEl>
                                        <p:attrNameLst>
                                          <p:attrName>style.rotation</p:attrName>
                                        </p:attrNameLst>
                                      </p:cBhvr>
                                      <p:tavLst>
                                        <p:tav tm="0">
                                          <p:val>
                                            <p:fltVal val="-90"/>
                                          </p:val>
                                        </p:tav>
                                        <p:tav tm="100000">
                                          <p:val>
                                            <p:fltVal val="0"/>
                                          </p:val>
                                        </p:tav>
                                      </p:tavLst>
                                    </p:anim>
                                    <p:anim calcmode="lin" valueType="num">
                                      <p:cBhvr>
                                        <p:cTn id="66" dur="500" decel="50000" fill="hold">
                                          <p:stCondLst>
                                            <p:cond delay="0"/>
                                          </p:stCondLst>
                                        </p:cTn>
                                        <p:tgtEl>
                                          <p:spTgt spid="530445"/>
                                        </p:tgtEl>
                                        <p:attrNameLst>
                                          <p:attrName>ppt_w</p:attrName>
                                        </p:attrNameLst>
                                      </p:cBhvr>
                                      <p:tavLst>
                                        <p:tav tm="0">
                                          <p:val>
                                            <p:strVal val="#ppt_w"/>
                                          </p:val>
                                        </p:tav>
                                        <p:tav tm="100000">
                                          <p:val>
                                            <p:strVal val="#ppt_w*.05"/>
                                          </p:val>
                                        </p:tav>
                                      </p:tavLst>
                                    </p:anim>
                                    <p:anim calcmode="lin" valueType="num">
                                      <p:cBhvr>
                                        <p:cTn id="67" dur="500" accel="50000" fill="hold">
                                          <p:stCondLst>
                                            <p:cond delay="500"/>
                                          </p:stCondLst>
                                        </p:cTn>
                                        <p:tgtEl>
                                          <p:spTgt spid="530445"/>
                                        </p:tgtEl>
                                        <p:attrNameLst>
                                          <p:attrName>ppt_w</p:attrName>
                                        </p:attrNameLst>
                                      </p:cBhvr>
                                      <p:tavLst>
                                        <p:tav tm="0">
                                          <p:val>
                                            <p:strVal val="#ppt_w*.05"/>
                                          </p:val>
                                        </p:tav>
                                        <p:tav tm="100000">
                                          <p:val>
                                            <p:strVal val="#ppt_w"/>
                                          </p:val>
                                        </p:tav>
                                      </p:tavLst>
                                    </p:anim>
                                    <p:anim calcmode="lin" valueType="num">
                                      <p:cBhvr>
                                        <p:cTn id="68" dur="1000" fill="hold"/>
                                        <p:tgtEl>
                                          <p:spTgt spid="530445"/>
                                        </p:tgtEl>
                                        <p:attrNameLst>
                                          <p:attrName>ppt_h</p:attrName>
                                        </p:attrNameLst>
                                      </p:cBhvr>
                                      <p:tavLst>
                                        <p:tav tm="0">
                                          <p:val>
                                            <p:strVal val="#ppt_h"/>
                                          </p:val>
                                        </p:tav>
                                        <p:tav tm="100000">
                                          <p:val>
                                            <p:strVal val="#ppt_h"/>
                                          </p:val>
                                        </p:tav>
                                      </p:tavLst>
                                    </p:anim>
                                    <p:anim calcmode="lin" valueType="num">
                                      <p:cBhvr>
                                        <p:cTn id="69" dur="500" decel="50000" fill="hold">
                                          <p:stCondLst>
                                            <p:cond delay="0"/>
                                          </p:stCondLst>
                                        </p:cTn>
                                        <p:tgtEl>
                                          <p:spTgt spid="530445"/>
                                        </p:tgtEl>
                                        <p:attrNameLst>
                                          <p:attrName>ppt_x</p:attrName>
                                        </p:attrNameLst>
                                      </p:cBhvr>
                                      <p:tavLst>
                                        <p:tav tm="0">
                                          <p:val>
                                            <p:strVal val="#ppt_x+.4"/>
                                          </p:val>
                                        </p:tav>
                                        <p:tav tm="100000">
                                          <p:val>
                                            <p:strVal val="#ppt_x"/>
                                          </p:val>
                                        </p:tav>
                                      </p:tavLst>
                                    </p:anim>
                                    <p:anim calcmode="lin" valueType="num">
                                      <p:cBhvr>
                                        <p:cTn id="70" dur="500" decel="50000" fill="hold">
                                          <p:stCondLst>
                                            <p:cond delay="0"/>
                                          </p:stCondLst>
                                        </p:cTn>
                                        <p:tgtEl>
                                          <p:spTgt spid="530445"/>
                                        </p:tgtEl>
                                        <p:attrNameLst>
                                          <p:attrName>ppt_y</p:attrName>
                                        </p:attrNameLst>
                                      </p:cBhvr>
                                      <p:tavLst>
                                        <p:tav tm="0">
                                          <p:val>
                                            <p:strVal val="#ppt_y-.2"/>
                                          </p:val>
                                        </p:tav>
                                        <p:tav tm="100000">
                                          <p:val>
                                            <p:strVal val="#ppt_y+.1"/>
                                          </p:val>
                                        </p:tav>
                                      </p:tavLst>
                                    </p:anim>
                                    <p:anim calcmode="lin" valueType="num">
                                      <p:cBhvr>
                                        <p:cTn id="71" dur="500" accel="50000" fill="hold">
                                          <p:stCondLst>
                                            <p:cond delay="500"/>
                                          </p:stCondLst>
                                        </p:cTn>
                                        <p:tgtEl>
                                          <p:spTgt spid="530445"/>
                                        </p:tgtEl>
                                        <p:attrNameLst>
                                          <p:attrName>ppt_y</p:attrName>
                                        </p:attrNameLst>
                                      </p:cBhvr>
                                      <p:tavLst>
                                        <p:tav tm="0">
                                          <p:val>
                                            <p:strVal val="#ppt_y+.1"/>
                                          </p:val>
                                        </p:tav>
                                        <p:tav tm="100000">
                                          <p:val>
                                            <p:strVal val="#ppt_y"/>
                                          </p:val>
                                        </p:tav>
                                      </p:tavLst>
                                    </p:anim>
                                    <p:animEffect transition="in" filter="fade">
                                      <p:cBhvr>
                                        <p:cTn id="72" dur="1000" decel="50000">
                                          <p:stCondLst>
                                            <p:cond delay="0"/>
                                          </p:stCondLst>
                                        </p:cTn>
                                        <p:tgtEl>
                                          <p:spTgt spid="53044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3" presetClass="entr" presetSubtype="16" fill="hold" nodeType="clickEffect">
                                  <p:stCondLst>
                                    <p:cond delay="0"/>
                                  </p:stCondLst>
                                  <p:childTnLst>
                                    <p:set>
                                      <p:cBhvr>
                                        <p:cTn id="76" dur="1" fill="hold">
                                          <p:stCondLst>
                                            <p:cond delay="0"/>
                                          </p:stCondLst>
                                        </p:cTn>
                                        <p:tgtEl>
                                          <p:spTgt spid="530467"/>
                                        </p:tgtEl>
                                        <p:attrNameLst>
                                          <p:attrName>style.visibility</p:attrName>
                                        </p:attrNameLst>
                                      </p:cBhvr>
                                      <p:to>
                                        <p:strVal val="visible"/>
                                      </p:to>
                                    </p:set>
                                    <p:anim calcmode="lin" valueType="num">
                                      <p:cBhvr>
                                        <p:cTn id="77" dur="500" fill="hold"/>
                                        <p:tgtEl>
                                          <p:spTgt spid="530467"/>
                                        </p:tgtEl>
                                        <p:attrNameLst>
                                          <p:attrName>ppt_w</p:attrName>
                                        </p:attrNameLst>
                                      </p:cBhvr>
                                      <p:tavLst>
                                        <p:tav tm="0">
                                          <p:val>
                                            <p:fltVal val="0"/>
                                          </p:val>
                                        </p:tav>
                                        <p:tav tm="100000">
                                          <p:val>
                                            <p:strVal val="#ppt_w"/>
                                          </p:val>
                                        </p:tav>
                                      </p:tavLst>
                                    </p:anim>
                                    <p:anim calcmode="lin" valueType="num">
                                      <p:cBhvr>
                                        <p:cTn id="78" dur="500" fill="hold"/>
                                        <p:tgtEl>
                                          <p:spTgt spid="530467"/>
                                        </p:tgtEl>
                                        <p:attrNameLst>
                                          <p:attrName>ppt_h</p:attrName>
                                        </p:attrNameLst>
                                      </p:cBhvr>
                                      <p:tavLst>
                                        <p:tav tm="0">
                                          <p:val>
                                            <p:fltVal val="0"/>
                                          </p:val>
                                        </p:tav>
                                        <p:tav tm="100000">
                                          <p:val>
                                            <p:strVal val="#ppt_h"/>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50" presetClass="entr" presetSubtype="0" decel="100000" fill="hold" nodeType="clickEffect">
                                  <p:stCondLst>
                                    <p:cond delay="0"/>
                                  </p:stCondLst>
                                  <p:childTnLst>
                                    <p:set>
                                      <p:cBhvr>
                                        <p:cTn id="82" dur="1" fill="hold">
                                          <p:stCondLst>
                                            <p:cond delay="0"/>
                                          </p:stCondLst>
                                        </p:cTn>
                                        <p:tgtEl>
                                          <p:spTgt spid="530451"/>
                                        </p:tgtEl>
                                        <p:attrNameLst>
                                          <p:attrName>style.visibility</p:attrName>
                                        </p:attrNameLst>
                                      </p:cBhvr>
                                      <p:to>
                                        <p:strVal val="visible"/>
                                      </p:to>
                                    </p:set>
                                    <p:anim calcmode="lin" valueType="num">
                                      <p:cBhvr>
                                        <p:cTn id="83" dur="1000" fill="hold"/>
                                        <p:tgtEl>
                                          <p:spTgt spid="530451"/>
                                        </p:tgtEl>
                                        <p:attrNameLst>
                                          <p:attrName>ppt_w</p:attrName>
                                        </p:attrNameLst>
                                      </p:cBhvr>
                                      <p:tavLst>
                                        <p:tav tm="0">
                                          <p:val>
                                            <p:strVal val="#ppt_w+.3"/>
                                          </p:val>
                                        </p:tav>
                                        <p:tav tm="100000">
                                          <p:val>
                                            <p:strVal val="#ppt_w"/>
                                          </p:val>
                                        </p:tav>
                                      </p:tavLst>
                                    </p:anim>
                                    <p:anim calcmode="lin" valueType="num">
                                      <p:cBhvr>
                                        <p:cTn id="84" dur="1000" fill="hold"/>
                                        <p:tgtEl>
                                          <p:spTgt spid="530451"/>
                                        </p:tgtEl>
                                        <p:attrNameLst>
                                          <p:attrName>ppt_h</p:attrName>
                                        </p:attrNameLst>
                                      </p:cBhvr>
                                      <p:tavLst>
                                        <p:tav tm="0">
                                          <p:val>
                                            <p:strVal val="#ppt_h"/>
                                          </p:val>
                                        </p:tav>
                                        <p:tav tm="100000">
                                          <p:val>
                                            <p:strVal val="#ppt_h"/>
                                          </p:val>
                                        </p:tav>
                                      </p:tavLst>
                                    </p:anim>
                                    <p:animEffect transition="in" filter="fade">
                                      <p:cBhvr>
                                        <p:cTn id="85" dur="1000"/>
                                        <p:tgtEl>
                                          <p:spTgt spid="530451"/>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4" fill="hold" nodeType="clickEffect">
                                  <p:stCondLst>
                                    <p:cond delay="0"/>
                                  </p:stCondLst>
                                  <p:childTnLst>
                                    <p:set>
                                      <p:cBhvr>
                                        <p:cTn id="89" dur="1" fill="hold">
                                          <p:stCondLst>
                                            <p:cond delay="0"/>
                                          </p:stCondLst>
                                        </p:cTn>
                                        <p:tgtEl>
                                          <p:spTgt spid="530471"/>
                                        </p:tgtEl>
                                        <p:attrNameLst>
                                          <p:attrName>style.visibility</p:attrName>
                                        </p:attrNameLst>
                                      </p:cBhvr>
                                      <p:to>
                                        <p:strVal val="visible"/>
                                      </p:to>
                                    </p:set>
                                    <p:anim calcmode="lin" valueType="num">
                                      <p:cBhvr additive="base">
                                        <p:cTn id="90" dur="500" fill="hold"/>
                                        <p:tgtEl>
                                          <p:spTgt spid="530471"/>
                                        </p:tgtEl>
                                        <p:attrNameLst>
                                          <p:attrName>ppt_x</p:attrName>
                                        </p:attrNameLst>
                                      </p:cBhvr>
                                      <p:tavLst>
                                        <p:tav tm="0">
                                          <p:val>
                                            <p:strVal val="#ppt_x"/>
                                          </p:val>
                                        </p:tav>
                                        <p:tav tm="100000">
                                          <p:val>
                                            <p:strVal val="#ppt_x"/>
                                          </p:val>
                                        </p:tav>
                                      </p:tavLst>
                                    </p:anim>
                                    <p:anim calcmode="lin" valueType="num">
                                      <p:cBhvr additive="base">
                                        <p:cTn id="91" dur="500" fill="hold"/>
                                        <p:tgtEl>
                                          <p:spTgt spid="530471"/>
                                        </p:tgtEl>
                                        <p:attrNameLst>
                                          <p:attrName>ppt_y</p:attrName>
                                        </p:attrNameLst>
                                      </p:cBhvr>
                                      <p:tavLst>
                                        <p:tav tm="0">
                                          <p:val>
                                            <p:strVal val="1+#ppt_h/2"/>
                                          </p:val>
                                        </p:tav>
                                        <p:tav tm="100000">
                                          <p:val>
                                            <p:strVal val="#ppt_y"/>
                                          </p:val>
                                        </p:tav>
                                      </p:tavLst>
                                    </p:anim>
                                  </p:childTnLst>
                                </p:cTn>
                              </p:par>
                              <p:par>
                                <p:cTn id="92" presetID="2" presetClass="entr" presetSubtype="4" fill="hold" nodeType="withEffect">
                                  <p:stCondLst>
                                    <p:cond delay="0"/>
                                  </p:stCondLst>
                                  <p:childTnLst>
                                    <p:set>
                                      <p:cBhvr>
                                        <p:cTn id="93" dur="1" fill="hold">
                                          <p:stCondLst>
                                            <p:cond delay="0"/>
                                          </p:stCondLst>
                                        </p:cTn>
                                        <p:tgtEl>
                                          <p:spTgt spid="530469"/>
                                        </p:tgtEl>
                                        <p:attrNameLst>
                                          <p:attrName>style.visibility</p:attrName>
                                        </p:attrNameLst>
                                      </p:cBhvr>
                                      <p:to>
                                        <p:strVal val="visible"/>
                                      </p:to>
                                    </p:set>
                                    <p:anim calcmode="lin" valueType="num">
                                      <p:cBhvr additive="base">
                                        <p:cTn id="94" dur="500" fill="hold"/>
                                        <p:tgtEl>
                                          <p:spTgt spid="530469"/>
                                        </p:tgtEl>
                                        <p:attrNameLst>
                                          <p:attrName>ppt_x</p:attrName>
                                        </p:attrNameLst>
                                      </p:cBhvr>
                                      <p:tavLst>
                                        <p:tav tm="0">
                                          <p:val>
                                            <p:strVal val="#ppt_x"/>
                                          </p:val>
                                        </p:tav>
                                        <p:tav tm="100000">
                                          <p:val>
                                            <p:strVal val="#ppt_x"/>
                                          </p:val>
                                        </p:tav>
                                      </p:tavLst>
                                    </p:anim>
                                    <p:anim calcmode="lin" valueType="num">
                                      <p:cBhvr additive="base">
                                        <p:cTn id="95" dur="500" fill="hold"/>
                                        <p:tgtEl>
                                          <p:spTgt spid="530469"/>
                                        </p:tgtEl>
                                        <p:attrNameLst>
                                          <p:attrName>ppt_y</p:attrName>
                                        </p:attrNameLst>
                                      </p:cBhvr>
                                      <p:tavLst>
                                        <p:tav tm="0">
                                          <p:val>
                                            <p:strVal val="1+#ppt_h/2"/>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4" fill="hold" nodeType="clickEffect">
                                  <p:stCondLst>
                                    <p:cond delay="0"/>
                                  </p:stCondLst>
                                  <p:childTnLst>
                                    <p:set>
                                      <p:cBhvr>
                                        <p:cTn id="99" dur="1" fill="hold">
                                          <p:stCondLst>
                                            <p:cond delay="0"/>
                                          </p:stCondLst>
                                        </p:cTn>
                                        <p:tgtEl>
                                          <p:spTgt spid="530448"/>
                                        </p:tgtEl>
                                        <p:attrNameLst>
                                          <p:attrName>style.visibility</p:attrName>
                                        </p:attrNameLst>
                                      </p:cBhvr>
                                      <p:to>
                                        <p:strVal val="visible"/>
                                      </p:to>
                                    </p:set>
                                    <p:anim calcmode="lin" valueType="num">
                                      <p:cBhvr additive="base">
                                        <p:cTn id="100" dur="500" fill="hold"/>
                                        <p:tgtEl>
                                          <p:spTgt spid="530448"/>
                                        </p:tgtEl>
                                        <p:attrNameLst>
                                          <p:attrName>ppt_x</p:attrName>
                                        </p:attrNameLst>
                                      </p:cBhvr>
                                      <p:tavLst>
                                        <p:tav tm="0">
                                          <p:val>
                                            <p:strVal val="#ppt_x"/>
                                          </p:val>
                                        </p:tav>
                                        <p:tav tm="100000">
                                          <p:val>
                                            <p:strVal val="#ppt_x"/>
                                          </p:val>
                                        </p:tav>
                                      </p:tavLst>
                                    </p:anim>
                                    <p:anim calcmode="lin" valueType="num">
                                      <p:cBhvr additive="base">
                                        <p:cTn id="101" dur="500" fill="hold"/>
                                        <p:tgtEl>
                                          <p:spTgt spid="530448"/>
                                        </p:tgtEl>
                                        <p:attrNameLst>
                                          <p:attrName>ppt_y</p:attrName>
                                        </p:attrNameLst>
                                      </p:cBhvr>
                                      <p:tavLst>
                                        <p:tav tm="0">
                                          <p:val>
                                            <p:strVal val="1+#ppt_h/2"/>
                                          </p:val>
                                        </p:tav>
                                        <p:tav tm="100000">
                                          <p:val>
                                            <p:strVal val="#ppt_y"/>
                                          </p:val>
                                        </p:tav>
                                      </p:tavLst>
                                    </p:anim>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0" presetClass="entr" presetSubtype="0" fill="hold" nodeType="clickEffect">
                                  <p:stCondLst>
                                    <p:cond delay="0"/>
                                  </p:stCondLst>
                                  <p:childTnLst>
                                    <p:set>
                                      <p:cBhvr>
                                        <p:cTn id="105" dur="1" fill="hold">
                                          <p:stCondLst>
                                            <p:cond delay="0"/>
                                          </p:stCondLst>
                                        </p:cTn>
                                        <p:tgtEl>
                                          <p:spTgt spid="530457"/>
                                        </p:tgtEl>
                                        <p:attrNameLst>
                                          <p:attrName>style.visibility</p:attrName>
                                        </p:attrNameLst>
                                      </p:cBhvr>
                                      <p:to>
                                        <p:strVal val="visible"/>
                                      </p:to>
                                    </p:set>
                                    <p:animEffect transition="in" filter="fade">
                                      <p:cBhvr>
                                        <p:cTn id="106" dur="2000"/>
                                        <p:tgtEl>
                                          <p:spTgt spid="530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74" grpId="0"/>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4614" y="231038"/>
            <a:ext cx="7745348" cy="1376784"/>
          </a:xfrm>
        </p:spPr>
        <p:txBody>
          <a:bodyPr/>
          <a:lstStyle/>
          <a:p>
            <a:pPr rtl="1"/>
            <a:r>
              <a:rPr lang="ar-EG" dirty="0"/>
              <a:t>الطريقة التي يفسر بها معظم الناس الرؤيا</a:t>
            </a:r>
            <a:endParaRPr lang="en-US" dirty="0"/>
          </a:p>
        </p:txBody>
      </p:sp>
      <p:sp>
        <p:nvSpPr>
          <p:cNvPr id="5"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br>
              <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ت</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pic>
        <p:nvPicPr>
          <p:cNvPr id="4" name="Picture 3" descr="rev 20 sinful natur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784370"/>
            <a:ext cx="9144000" cy="5073630"/>
          </a:xfrm>
          <a:prstGeom prst="rect">
            <a:avLst/>
          </a:prstGeom>
        </p:spPr>
      </p:pic>
    </p:spTree>
    <p:extLst>
      <p:ext uri="{BB962C8B-B14F-4D97-AF65-F5344CB8AC3E}">
        <p14:creationId xmlns:p14="http://schemas.microsoft.com/office/powerpoint/2010/main" val="276509647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4 woman at rapture_by_chrissiecoo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379" y="0"/>
            <a:ext cx="9113621" cy="6858000"/>
          </a:xfrm>
          <a:prstGeom prst="rect">
            <a:avLst/>
          </a:prstGeom>
        </p:spPr>
      </p:pic>
      <p:sp>
        <p:nvSpPr>
          <p:cNvPr id="6" name="Rectangle 2"/>
          <p:cNvSpPr txBox="1">
            <a:spLocks noChangeArrowheads="1"/>
          </p:cNvSpPr>
          <p:nvPr/>
        </p:nvSpPr>
        <p:spPr>
          <a:xfrm>
            <a:off x="0" y="696515"/>
            <a:ext cx="9144000" cy="791831"/>
          </a:xfrm>
          <a:prstGeom prst="rect">
            <a:avLst/>
          </a:prstGeom>
          <a:gradFill flip="none" rotWithShape="1">
            <a:gsLst>
              <a:gs pos="49000">
                <a:srgbClr val="000090"/>
              </a:gs>
              <a:gs pos="100000">
                <a:srgbClr val="000000"/>
              </a:gs>
              <a:gs pos="49000">
                <a:schemeClr val="tx1"/>
              </a:gs>
              <a:gs pos="3000">
                <a:srgbClr val="010201"/>
              </a:gs>
            </a:gsLst>
            <a:path path="circle">
              <a:fillToRect l="50000" t="50000" r="50000" b="50000"/>
            </a:path>
            <a:tileRect/>
          </a:gradFill>
          <a:effectLst>
            <a:outerShdw blurRad="63500" dist="35921" dir="2700000" algn="ctr" rotWithShape="0">
              <a:schemeClr val="tx2">
                <a:alpha val="74998"/>
              </a:schemeClr>
            </a:outerShdw>
          </a:effectLst>
        </p:spPr>
        <p:txBody>
          <a:bodyPr vert="horz" lIns="91440" tIns="45720" rIns="91440" bIns="45720" rtlCol="0" anchor="ctr">
            <a:norm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للرموز ثلاث مزايا: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a:xfrm>
            <a:off x="3960066" y="1679510"/>
            <a:ext cx="5183935" cy="5048095"/>
          </a:xfrm>
          <a:prstGeom prst="rect">
            <a:avLst/>
          </a:prstGeom>
          <a:effectLst/>
        </p:spPr>
        <p:txBody>
          <a:bodyPr vert="horz" lIns="91440" tIns="45720" rIns="91440" bIns="45720" rtlCol="0" anchor="t">
            <a:no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571500" marR="0" lvl="0" indent="-57150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28600">
                    <a:prstClr val="black">
                      <a:alpha val="75000"/>
                    </a:prstClr>
                  </a:glow>
                </a:effectLst>
                <a:uLnTx/>
                <a:uFillTx/>
                <a:latin typeface="Arial" panose="020B0604020202020204" pitchFamily="34" charset="0"/>
                <a:ea typeface="ＭＳ Ｐゴシック" charset="0"/>
                <a:cs typeface="Arial" panose="020B0604020202020204" pitchFamily="34" charset="0"/>
              </a:rPr>
              <a:t>الرموز هي "رمز روحي" لإخفاء الحقيقة عن غير المؤمنين (قارن الأمثال)</a:t>
            </a:r>
          </a:p>
          <a:p>
            <a:pPr marL="571500" marR="0" lvl="0" indent="-57150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28600">
                    <a:prstClr val="black">
                      <a:alpha val="75000"/>
                    </a:prstClr>
                  </a:glow>
                </a:effectLst>
                <a:uLnTx/>
                <a:uFillTx/>
                <a:latin typeface="Arial" panose="020B0604020202020204" pitchFamily="34" charset="0"/>
                <a:ea typeface="ＭＳ Ｐゴシック" charset="0"/>
                <a:cs typeface="Arial" panose="020B0604020202020204" pitchFamily="34" charset="0"/>
              </a:rPr>
              <a:t>لا تضعف الرمزية بمرور الوقت</a:t>
            </a:r>
          </a:p>
          <a:p>
            <a:pPr marL="571500" marR="0" lvl="0" indent="-57150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28600">
                    <a:prstClr val="black">
                      <a:alpha val="75000"/>
                    </a:prstClr>
                  </a:glow>
                </a:effectLst>
                <a:uLnTx/>
                <a:uFillTx/>
                <a:latin typeface="Arial" panose="020B0604020202020204" pitchFamily="34" charset="0"/>
                <a:ea typeface="ＭＳ Ｐゴシック" charset="0"/>
                <a:cs typeface="Arial" panose="020B0604020202020204" pitchFamily="34" charset="0"/>
              </a:rPr>
              <a:t>لا تنقل الرموز المعلومات فحسب ، بل تنقل أيضًا القيم وتثير المشاعر</a:t>
            </a:r>
            <a:endParaRPr kumimoji="0" lang="en-US" sz="2800" b="1" u="none" strike="noStrike" kern="1200" cap="none" spc="0" normalizeH="0" baseline="0" noProof="0" dirty="0">
              <a:ln>
                <a:noFill/>
              </a:ln>
              <a:solidFill>
                <a:srgbClr val="FFFFFF"/>
              </a:solidFill>
              <a:effectLst>
                <a:glow rad="228600">
                  <a:prstClr val="black">
                    <a:alpha val="75000"/>
                  </a:prstClr>
                </a:glow>
              </a:effectLst>
              <a:uLnTx/>
              <a:uFillTx/>
              <a:latin typeface="Arial" panose="020B0604020202020204" pitchFamily="34" charset="0"/>
              <a:ea typeface="ＭＳ Ｐゴシック" charset="0"/>
              <a:cs typeface="Arial" panose="020B0604020202020204" pitchFamily="34" charset="0"/>
            </a:endParaRPr>
          </a:p>
        </p:txBody>
      </p:sp>
      <p:sp>
        <p:nvSpPr>
          <p:cNvPr id="841730" name="Rectangle 2"/>
          <p:cNvSpPr>
            <a:spLocks noGrp="1" noChangeArrowheads="1"/>
          </p:cNvSpPr>
          <p:nvPr>
            <p:ph type="title"/>
          </p:nvPr>
        </p:nvSpPr>
        <p:spPr>
          <a:xfrm>
            <a:off x="0" y="1575"/>
            <a:ext cx="9144000" cy="838200"/>
          </a:xfrm>
          <a:effectLst>
            <a:outerShdw blurRad="63500" dist="35921" dir="2700000" algn="ctr" rotWithShape="0">
              <a:schemeClr val="tx2">
                <a:alpha val="74998"/>
              </a:schemeClr>
            </a:outerShdw>
          </a:effectLst>
        </p:spPr>
        <p:txBody>
          <a:bodyPr>
            <a:noAutofit/>
          </a:bodyPr>
          <a:lstStyle/>
          <a:p>
            <a:pPr rtl="1">
              <a:defRPr/>
            </a:pPr>
            <a:r>
              <a:rPr lang="ar-EG" sz="6000" dirty="0">
                <a:effectLst>
                  <a:glow rad="228600">
                    <a:schemeClr val="tx1">
                      <a:alpha val="75000"/>
                    </a:schemeClr>
                  </a:glow>
                </a:effectLst>
                <a:ea typeface="ＭＳ Ｐゴシック" charset="0"/>
              </a:rPr>
              <a:t>لماذا الرموز؟</a:t>
            </a:r>
            <a:endParaRPr lang="en-US" sz="6000" dirty="0">
              <a:effectLst>
                <a:glow rad="228600">
                  <a:schemeClr val="tx1">
                    <a:alpha val="75000"/>
                  </a:schemeClr>
                </a:glow>
              </a:effectLst>
              <a:ea typeface="ＭＳ Ｐゴシック" charset="0"/>
            </a:endParaRPr>
          </a:p>
        </p:txBody>
      </p:sp>
      <p:sp>
        <p:nvSpPr>
          <p:cNvPr id="10" name="Rectangle 3"/>
          <p:cNvSpPr txBox="1">
            <a:spLocks noChangeArrowheads="1"/>
          </p:cNvSpPr>
          <p:nvPr/>
        </p:nvSpPr>
        <p:spPr bwMode="auto">
          <a:xfrm>
            <a:off x="4980692" y="5736532"/>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وارين ويرسبي ، </a:t>
            </a:r>
            <a:endParaRPr kumimoji="0" lang="en-US"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شرح الكتاب المقدس</a:t>
            </a:r>
            <a:endParaRPr kumimoji="0" lang="en-US"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sp>
        <p:nvSpPr>
          <p:cNvPr id="4" name="Text Box 1041"/>
          <p:cNvSpPr txBox="1">
            <a:spLocks noChangeArrowheads="1"/>
          </p:cNvSpPr>
          <p:nvPr/>
        </p:nvSpPr>
        <p:spPr bwMode="auto">
          <a:xfrm>
            <a:off x="8389610" y="60325"/>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19547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p:tgtEl>
                                          <p:spTgt spid="10">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10">
                                            <p:txEl>
                                              <p:pRg st="0" end="0"/>
                                            </p:txEl>
                                          </p:spTgt>
                                        </p:tgtEl>
                                      </p:cBhvr>
                                    </p:animEffect>
                                  </p:childTnLst>
                                </p:cTn>
                              </p:par>
                              <p:par>
                                <p:cTn id="9" presetID="12" presetClass="entr" presetSubtype="4" fill="hold" nodeType="with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anim calcmode="lin" valueType="num">
                                      <p:cBhvr additive="base">
                                        <p:cTn id="11" dur="500"/>
                                        <p:tgtEl>
                                          <p:spTgt spid="10">
                                            <p:txEl>
                                              <p:pRg st="1" end="1"/>
                                            </p:txEl>
                                          </p:spTgt>
                                        </p:tgtEl>
                                        <p:attrNameLst>
                                          <p:attrName>ppt_y</p:attrName>
                                        </p:attrNameLst>
                                      </p:cBhvr>
                                      <p:tavLst>
                                        <p:tav tm="0">
                                          <p:val>
                                            <p:strVal val="#ppt_y+#ppt_h*1.125000"/>
                                          </p:val>
                                        </p:tav>
                                        <p:tav tm="100000">
                                          <p:val>
                                            <p:strVal val="#ppt_y"/>
                                          </p:val>
                                        </p:tav>
                                      </p:tavLst>
                                    </p:anim>
                                    <p:animEffect transition="in" filter="wipe(up)">
                                      <p:cBhvr>
                                        <p:cTn id="12" dur="500"/>
                                        <p:tgtEl>
                                          <p:spTgt spid="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9937" name="Picture 2" descr="Revelation apocalyptic work.1676769.4.flat,550x550,075,f.a-last-minute-apocalyptic-education-oil-on-canvas-24-x-18.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175"/>
            <a:ext cx="9144000" cy="688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33338" y="4941888"/>
            <a:ext cx="4467225" cy="1771650"/>
          </a:xfrm>
          <a:ln>
            <a:miter lim="800000"/>
            <a:headEnd/>
            <a:tailEnd/>
          </a:ln>
          <a:effectLst>
            <a:outerShdw blurRad="50800" dist="38100" dir="2700000">
              <a:srgbClr val="000000">
                <a:alpha val="43000"/>
              </a:srgbClr>
            </a:outerShdw>
          </a:effectLst>
        </p:spPr>
        <p:txBody>
          <a:bodyPr/>
          <a:lstStyle/>
          <a:p>
            <a:pPr algn="r" rtl="1">
              <a:defRPr/>
            </a:pPr>
            <a:r>
              <a:rPr lang="ar-EG" dirty="0">
                <a:solidFill>
                  <a:schemeClr val="tx1"/>
                </a:solidFill>
                <a:effectLst>
                  <a:glow rad="215900">
                    <a:schemeClr val="bg1">
                      <a:alpha val="75000"/>
                    </a:schemeClr>
                  </a:glow>
                </a:effectLst>
              </a:rPr>
              <a:t>ال</a:t>
            </a:r>
            <a:r>
              <a:rPr lang="ar-SA" dirty="0">
                <a:solidFill>
                  <a:schemeClr val="tx1"/>
                </a:solidFill>
                <a:effectLst>
                  <a:glow rad="215900">
                    <a:schemeClr val="bg1">
                      <a:alpha val="75000"/>
                    </a:schemeClr>
                  </a:glow>
                </a:effectLst>
              </a:rPr>
              <a:t>رؤيا</a:t>
            </a:r>
            <a:r>
              <a:rPr lang="ar-EG" dirty="0">
                <a:solidFill>
                  <a:schemeClr val="tx1"/>
                </a:solidFill>
                <a:effectLst>
                  <a:glow rad="215900">
                    <a:schemeClr val="bg1">
                      <a:alpha val="75000"/>
                    </a:schemeClr>
                  </a:glow>
                </a:effectLst>
              </a:rPr>
              <a:t> هي الكتابة المروعه في العهد الجديد</a:t>
            </a:r>
            <a:endParaRPr lang="en-US" dirty="0">
              <a:solidFill>
                <a:schemeClr val="tx1"/>
              </a:solidFill>
              <a:effectLst>
                <a:glow rad="215900">
                  <a:schemeClr val="bg1">
                    <a:alpha val="75000"/>
                  </a:schemeClr>
                </a:glow>
              </a:effectLst>
            </a:endParaRPr>
          </a:p>
        </p:txBody>
      </p:sp>
      <p:sp>
        <p:nvSpPr>
          <p:cNvPr id="5" name="Text Box 1034"/>
          <p:cNvSpPr txBox="1">
            <a:spLocks noChangeArrowheads="1"/>
          </p:cNvSpPr>
          <p:nvPr/>
        </p:nvSpPr>
        <p:spPr bwMode="auto">
          <a:xfrm>
            <a:off x="7597913" y="7938"/>
            <a:ext cx="1546087"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ص 322</a:t>
            </a:r>
            <a:br>
              <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النقطة ث</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0" y="3644900"/>
            <a:ext cx="3132138"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السرية</a:t>
            </a:r>
            <a:r>
              <a:rPr kumimoji="0" lang="en-US"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 </a:t>
            </a:r>
          </a:p>
        </p:txBody>
      </p:sp>
      <p:sp>
        <p:nvSpPr>
          <p:cNvPr id="7" name="Title 1"/>
          <p:cNvSpPr txBox="1">
            <a:spLocks/>
          </p:cNvSpPr>
          <p:nvPr/>
        </p:nvSpPr>
        <p:spPr bwMode="auto">
          <a:xfrm>
            <a:off x="520701" y="2345869"/>
            <a:ext cx="3744912"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تشاؤم</a:t>
            </a:r>
            <a:endParaRPr kumimoji="0" lang="en-US"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8" name="Title 1"/>
          <p:cNvSpPr txBox="1">
            <a:spLocks/>
          </p:cNvSpPr>
          <p:nvPr/>
        </p:nvSpPr>
        <p:spPr bwMode="auto">
          <a:xfrm>
            <a:off x="3853000" y="0"/>
            <a:ext cx="3744913"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أوقات الانتهاء</a:t>
            </a:r>
            <a:endParaRPr kumimoji="0" lang="en-US"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9" name="Title 1"/>
          <p:cNvSpPr txBox="1">
            <a:spLocks/>
          </p:cNvSpPr>
          <p:nvPr/>
        </p:nvSpPr>
        <p:spPr bwMode="auto">
          <a:xfrm>
            <a:off x="4057878" y="958169"/>
            <a:ext cx="3744912" cy="1584325"/>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تحذيرات </a:t>
            </a:r>
            <a:endParaRPr kumimoji="0" lang="en-US"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(لا توبة)</a:t>
            </a:r>
            <a:endParaRPr kumimoji="0" lang="en-US" sz="32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0" name="Title 1"/>
          <p:cNvSpPr txBox="1">
            <a:spLocks/>
          </p:cNvSpPr>
          <p:nvPr/>
        </p:nvSpPr>
        <p:spPr bwMode="auto">
          <a:xfrm>
            <a:off x="4451125" y="2703515"/>
            <a:ext cx="3744912" cy="1584325"/>
          </a:xfrm>
          <a:prstGeom prst="rect">
            <a:avLst/>
          </a:prstGeom>
          <a:noFill/>
          <a:ln>
            <a:noFill/>
          </a:ln>
          <a:effectLst>
            <a:outerShdw blurRad="50800" dist="38100" dir="2700000">
              <a:srgbClr val="000000">
                <a:alpha val="43000"/>
              </a:srgbClr>
            </a:outerShdw>
          </a:effectLst>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rPr>
              <a:t>انتصار </a:t>
            </a:r>
            <a:endParaRPr kumimoji="0" lang="en-US"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endParaRPr>
          </a:p>
        </p:txBody>
      </p:sp>
      <p:sp>
        <p:nvSpPr>
          <p:cNvPr id="11" name="Title 1"/>
          <p:cNvSpPr txBox="1">
            <a:spLocks/>
          </p:cNvSpPr>
          <p:nvPr/>
        </p:nvSpPr>
        <p:spPr bwMode="auto">
          <a:xfrm>
            <a:off x="3853000" y="5289329"/>
            <a:ext cx="4211637" cy="1584325"/>
          </a:xfrm>
          <a:prstGeom prst="rect">
            <a:avLst/>
          </a:prstGeom>
          <a:noFill/>
          <a:ln>
            <a:noFill/>
          </a:ln>
          <a:effectLst>
            <a:outerShdw blurRad="50800" dist="38100" dir="2700000">
              <a:srgbClr val="000000">
                <a:alpha val="43000"/>
              </a:srgbClr>
            </a:outerShdw>
          </a:effectLst>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rPr>
              <a:t>الحتمية</a:t>
            </a:r>
            <a:endParaRPr kumimoji="0" lang="en-US" sz="32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7281704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2"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2"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0-#ppt_w/2"/>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2"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0-#ppt_w/2"/>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pPr rtl="1"/>
            <a:r>
              <a:rPr lang="ar-EG" dirty="0"/>
              <a:t>الخصائص</a:t>
            </a:r>
            <a:endParaRPr lang="en-US" dirty="0"/>
          </a:p>
        </p:txBody>
      </p:sp>
      <p:sp>
        <p:nvSpPr>
          <p:cNvPr id="3" name="TextBox 2"/>
          <p:cNvSpPr txBox="1"/>
          <p:nvPr/>
        </p:nvSpPr>
        <p:spPr>
          <a:xfrm>
            <a:off x="185860" y="1027556"/>
            <a:ext cx="8958140" cy="1815882"/>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يحتوي هذا السفر على المزيد من الإشارات إلى العهد القديم (250-550 إشارة) أكثر من أي سفر في العهد الجديد. ومن المفارقات ، أن سفر الرؤيا يحتوي أيضًا على عدد قليل جدًا من الاقتباسات (1: 7 يقتبس زك 12: 10 ؛ </a:t>
            </a:r>
            <a:r>
              <a:rPr kumimoji="0" lang="ar-JO"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2: 27</a:t>
            </a:r>
            <a:r>
              <a:rPr kumimoji="0" lang="ar-EG"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يقتبس مزمور 2: 9).</a:t>
            </a:r>
            <a:endParaRPr kumimoji="0" lang="en-US"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pic>
        <p:nvPicPr>
          <p:cNvPr id="6" name="Picture 5" descr="bible0014.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626202"/>
            <a:ext cx="4309062" cy="3231797"/>
          </a:xfrm>
          <a:prstGeom prst="rect">
            <a:avLst/>
          </a:prstGeom>
        </p:spPr>
      </p:pic>
      <p:pic>
        <p:nvPicPr>
          <p:cNvPr id="7" name="Picture 6" descr="bible0013.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830686" y="3623014"/>
            <a:ext cx="4313314" cy="3234985"/>
          </a:xfrm>
          <a:prstGeom prst="rect">
            <a:avLst/>
          </a:prstGeom>
        </p:spPr>
      </p:pic>
      <p:sp>
        <p:nvSpPr>
          <p:cNvPr id="9" name="Curved Down Arrow 8"/>
          <p:cNvSpPr/>
          <p:nvPr/>
        </p:nvSpPr>
        <p:spPr bwMode="auto">
          <a:xfrm>
            <a:off x="2993664" y="3175265"/>
            <a:ext cx="3719401" cy="1043300"/>
          </a:xfrm>
          <a:prstGeom prst="curvedDownArrow">
            <a:avLst>
              <a:gd name="adj1" fmla="val 25000"/>
              <a:gd name="adj2" fmla="val 87250"/>
              <a:gd name="adj3" fmla="val 25000"/>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70489352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1300"/>
                                        <p:tgtEl>
                                          <p:spTgt spid="9"/>
                                        </p:tgtEl>
                                      </p:cBhvr>
                                    </p:animEffect>
                                  </p:childTnLst>
                                </p:cTn>
                              </p:par>
                            </p:childTnLst>
                          </p:cTn>
                        </p:par>
                        <p:par>
                          <p:cTn id="8" fill="hold">
                            <p:stCondLst>
                              <p:cond delay="13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A41934E3-4CDB-1245-AE66-A47F97DAB122}"/>
              </a:ext>
            </a:extLst>
          </p:cNvPr>
          <p:cNvGrpSpPr/>
          <p:nvPr/>
        </p:nvGrpSpPr>
        <p:grpSpPr>
          <a:xfrm>
            <a:off x="0" y="-16712"/>
            <a:ext cx="9306914" cy="6874712"/>
            <a:chOff x="0" y="-16712"/>
            <a:chExt cx="9306914" cy="6874712"/>
          </a:xfrm>
        </p:grpSpPr>
        <p:pic>
          <p:nvPicPr>
            <p:cNvPr id="4" name="Picture 3"/>
            <p:cNvPicPr/>
            <p:nvPr/>
          </p:nvPicPr>
          <p:blipFill rotWithShape="1">
            <a:blip r:embed="rId3">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46B122BD-CB8D-2144-90D5-86794C106449}"/>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13">
              <a:extLst>
                <a:ext uri="{FF2B5EF4-FFF2-40B4-BE49-F238E27FC236}">
                  <a16:creationId xmlns:a16="http://schemas.microsoft.com/office/drawing/2014/main" id="{F930BAA5-ECBA-FE47-A455-8B3C9EFB03ED}"/>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a:t>
            </a:r>
            <a:r>
              <a:rPr kumimoji="0" lang="ar-JO" sz="2400" b="1" u="none" strike="noStrike" kern="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هادلستون</a:t>
            </a: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 The Acrostic Bible</a:t>
            </a: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رؤيا يوحنا</a:t>
            </a:r>
          </a:p>
        </p:txBody>
      </p:sp>
      <p:sp>
        <p:nvSpPr>
          <p:cNvPr id="10" name="TextBox 4"/>
          <p:cNvSpPr txBox="1">
            <a:spLocks noChangeArrowheads="1"/>
          </p:cNvSpPr>
          <p:nvPr/>
        </p:nvSpPr>
        <p:spPr bwMode="auto">
          <a:xfrm>
            <a:off x="2799006" y="65709"/>
            <a:ext cx="2947040" cy="132343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9 الهاوية تطلق المزيد من الأبواق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 كتاب أكله 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11 معارضة الشاهدين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 معارضة لا هوادة فيها من التنين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13 سمة حاكم العالم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 name="TextBox 5"/>
          <p:cNvSpPr txBox="1">
            <a:spLocks noChangeArrowheads="1"/>
          </p:cNvSpPr>
          <p:nvPr/>
        </p:nvSpPr>
        <p:spPr bwMode="auto">
          <a:xfrm>
            <a:off x="4153397" y="4844351"/>
            <a:ext cx="2663751" cy="830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 حان الوقت للحصاد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15 عزف القيثارات 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 سكب الجامات</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 name="TextBox 5"/>
          <p:cNvSpPr txBox="1">
            <a:spLocks noChangeArrowheads="1"/>
          </p:cNvSpPr>
          <p:nvPr/>
        </p:nvSpPr>
        <p:spPr bwMode="auto">
          <a:xfrm>
            <a:off x="6048493" y="4844351"/>
            <a:ext cx="3051356" cy="15696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17 هلاك الزانية في المستقبل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18 الخراب التام لبابل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19 وليمة الخروف المنتصرة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 القيامة والدينونة المطلقة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21 رؤية أورشليم الجديدة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22 مدينة وكلمة أبدي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194290" y="65709"/>
            <a:ext cx="2633237" cy="20621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 رؤيا بطمس ليوحنا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 توبيخ لأربع كنائس</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 توبيخ ثلاث كنائس أخرى</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4 صورة عرش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 الخروف المقدس يعبد</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6 كسر كل الأختام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7 جمع كثير يأتي من الضيقة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8 الأربعة أبواق</a:t>
            </a:r>
          </a:p>
        </p:txBody>
      </p:sp>
    </p:spTree>
    <p:extLst>
      <p:ext uri="{BB962C8B-B14F-4D97-AF65-F5344CB8AC3E}">
        <p14:creationId xmlns:p14="http://schemas.microsoft.com/office/powerpoint/2010/main" val="5438034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46497" name="Text Box 2"/>
          <p:cNvSpPr txBox="1">
            <a:spLocks noChangeArrowheads="1"/>
          </p:cNvSpPr>
          <p:nvPr/>
        </p:nvSpPr>
        <p:spPr bwMode="auto">
          <a:xfrm>
            <a:off x="850900" y="685800"/>
            <a:ext cx="75374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000"/>
                </a:solidFill>
                <a:effectLst/>
                <a:uLnTx/>
                <a:uFillTx/>
                <a:latin typeface="Times New Roman" charset="0"/>
                <a:ea typeface="ＭＳ Ｐゴシック" charset="0"/>
              </a:rPr>
              <a:t>The BOOK OF THE REVELATION</a:t>
            </a:r>
          </a:p>
        </p:txBody>
      </p:sp>
      <p:sp>
        <p:nvSpPr>
          <p:cNvPr id="746498" name="Text Box 3"/>
          <p:cNvSpPr txBox="1">
            <a:spLocks noChangeArrowheads="1"/>
          </p:cNvSpPr>
          <p:nvPr/>
        </p:nvSpPr>
        <p:spPr bwMode="auto">
          <a:xfrm>
            <a:off x="914400" y="1752600"/>
            <a:ext cx="7620000" cy="4067175"/>
          </a:xfrm>
          <a:prstGeom prst="rect">
            <a:avLst/>
          </a:prstGeom>
          <a:solidFill>
            <a:srgbClr val="FFFF00"/>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80000"/>
              </a:lnSpc>
              <a:spcBef>
                <a:spcPct val="50000"/>
              </a:spcBef>
              <a:spcAft>
                <a:spcPct val="0"/>
              </a:spcAft>
              <a:buClrTx/>
              <a:buSzTx/>
              <a:buFontTx/>
              <a:buNone/>
              <a:tabLst/>
              <a:defRPr/>
            </a:pPr>
            <a:r>
              <a:rPr kumimoji="0" lang="en-US" sz="16600" b="0" i="0" u="none" strike="noStrike" kern="1200" cap="none" spc="0" normalizeH="0" baseline="0" noProof="0" dirty="0" err="1">
                <a:ln>
                  <a:noFill/>
                </a:ln>
                <a:solidFill>
                  <a:srgbClr val="000000"/>
                </a:solidFill>
                <a:effectLst/>
                <a:uLnTx/>
                <a:uFillTx/>
                <a:latin typeface="Times New Roman" charset="0"/>
                <a:ea typeface="ＭＳ Ｐゴシック" charset="0"/>
                <a:sym typeface="Symbol" charset="0"/>
              </a:rPr>
              <a:t>Σ</a:t>
            </a:r>
            <a:r>
              <a:rPr kumimoji="0" lang="en-US" sz="8000" b="0" i="0" u="none" strike="noStrike" kern="1200" cap="none" spc="0" normalizeH="0" baseline="0" noProof="0" dirty="0" err="1">
                <a:ln>
                  <a:noFill/>
                </a:ln>
                <a:solidFill>
                  <a:srgbClr val="000000"/>
                </a:solidFill>
                <a:effectLst/>
                <a:uLnTx/>
                <a:uFillTx/>
                <a:latin typeface="Times New Roman" charset="0"/>
                <a:ea typeface="ＭＳ Ｐゴシック" charset="0"/>
                <a:sym typeface="Symbol" charset="0"/>
              </a:rPr>
              <a:t>umming</a:t>
            </a:r>
            <a:r>
              <a:rPr kumimoji="0" lang="en-US" sz="80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rPr>
              <a:t> </a:t>
            </a:r>
            <a:r>
              <a:rPr kumimoji="0" lang="en-US" sz="150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rPr>
              <a:t>U</a:t>
            </a:r>
            <a:r>
              <a:rPr kumimoji="0" lang="en-US" sz="80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rPr>
              <a:t>p</a:t>
            </a:r>
            <a:endParaRPr kumimoji="0" lang="en-US" sz="35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endParaRPr>
          </a:p>
          <a:p>
            <a:pPr marL="0" marR="0" lvl="0" indent="0" algn="l" defTabSz="914400" rtl="0" eaLnBrk="0" fontAlgn="base" latinLnBrk="0" hangingPunct="0">
              <a:lnSpc>
                <a:spcPct val="80000"/>
              </a:lnSpc>
              <a:spcBef>
                <a:spcPct val="50000"/>
              </a:spcBef>
              <a:spcAft>
                <a:spcPct val="0"/>
              </a:spcAft>
              <a:buClrTx/>
              <a:buSzTx/>
              <a:buFontTx/>
              <a:buNone/>
              <a:tabLst/>
              <a:defRPr/>
            </a:pPr>
            <a:endParaRPr kumimoji="0" lang="en-US" sz="35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endParaRP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EG" sz="6000" b="0" i="0" u="none" strike="noStrike" kern="1200" cap="none" spc="0" normalizeH="0" baseline="0" noProof="0" dirty="0">
                <a:ln>
                  <a:noFill/>
                </a:ln>
                <a:solidFill>
                  <a:srgbClr val="000000"/>
                </a:solidFill>
                <a:effectLst/>
                <a:uLnTx/>
                <a:uFillTx/>
                <a:latin typeface="Times New Roman" charset="0"/>
                <a:ea typeface="ＭＳ Ｐゴシック" charset="0"/>
              </a:rPr>
              <a:t>من الكتاب المقدس</a:t>
            </a:r>
            <a:endParaRPr kumimoji="0" lang="en-US" sz="35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5125" name="Text Box 5"/>
          <p:cNvSpPr txBox="1">
            <a:spLocks noChangeArrowheads="1"/>
          </p:cNvSpPr>
          <p:nvPr/>
        </p:nvSpPr>
        <p:spPr bwMode="auto">
          <a:xfrm rot="-1020094">
            <a:off x="47624" y="2960997"/>
            <a:ext cx="9144000" cy="1110177"/>
          </a:xfrm>
          <a:prstGeom prst="rect">
            <a:avLst/>
          </a:prstGeom>
          <a:solidFill>
            <a:srgbClr val="FF0000"/>
          </a:solidFill>
          <a:ln w="57150">
            <a:solidFill>
              <a:schemeClr val="tx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6600" b="0" i="0" u="none" strike="noStrike" kern="1200" cap="none" spc="0" normalizeH="0" baseline="0" noProof="0" dirty="0">
                <a:ln>
                  <a:noFill/>
                </a:ln>
                <a:solidFill>
                  <a:srgbClr val="FFFFFF"/>
                </a:solidFill>
                <a:effectLst/>
                <a:uLnTx/>
                <a:uFillTx/>
                <a:latin typeface="Comic Sans MS" charset="0"/>
                <a:ea typeface="ＭＳ Ｐゴシック" charset="0"/>
              </a:rPr>
              <a:t>بقية القصة</a:t>
            </a:r>
            <a:endParaRPr kumimoji="0" lang="en-US" sz="66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746500" name="Rectangle 6"/>
          <p:cNvSpPr>
            <a:spLocks noGrp="1" noChangeArrowheads="1"/>
          </p:cNvSpPr>
          <p:nvPr>
            <p:ph type="title" idx="4294967295"/>
          </p:nvPr>
        </p:nvSpPr>
        <p:spPr>
          <a:xfrm>
            <a:off x="4876800" y="6324600"/>
            <a:ext cx="4267200" cy="533400"/>
          </a:xfrm>
        </p:spPr>
        <p:txBody>
          <a:bodyPr/>
          <a:lstStyle/>
          <a:p>
            <a:pPr rtl="1"/>
            <a:r>
              <a:rPr lang="ar-EG" sz="2000" b="1" dirty="0">
                <a:latin typeface="Times New Roman" charset="0"/>
                <a:ea typeface="ＭＳ Ｐゴシック" charset="0"/>
                <a:cs typeface="ＭＳ Ｐゴシック" charset="0"/>
              </a:rPr>
              <a:t>الرؤيا تلخص الكتاب المقدس</a:t>
            </a:r>
            <a:endParaRPr lang="en-US" sz="2000" b="1" dirty="0">
              <a:latin typeface="Times New Roman" charset="0"/>
              <a:ea typeface="ＭＳ Ｐゴシック" charset="0"/>
              <a:cs typeface="ＭＳ Ｐゴシック" charset="0"/>
            </a:endParaRPr>
          </a:p>
        </p:txBody>
      </p:sp>
      <p:sp>
        <p:nvSpPr>
          <p:cNvPr id="6"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478638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125">
                                            <p:bg/>
                                          </p:spTgt>
                                        </p:tgtEl>
                                        <p:attrNameLst>
                                          <p:attrName>style.visibility</p:attrName>
                                        </p:attrNameLst>
                                      </p:cBhvr>
                                      <p:to>
                                        <p:strVal val="visible"/>
                                      </p:to>
                                    </p:set>
                                    <p:animEffect transition="in" filter="wipe(down)">
                                      <p:cBhvr>
                                        <p:cTn id="7" dur="580">
                                          <p:stCondLst>
                                            <p:cond delay="0"/>
                                          </p:stCondLst>
                                        </p:cTn>
                                        <p:tgtEl>
                                          <p:spTgt spid="5125">
                                            <p:bg/>
                                          </p:spTgt>
                                        </p:tgtEl>
                                      </p:cBhvr>
                                    </p:animEffect>
                                    <p:anim calcmode="lin" valueType="num">
                                      <p:cBhvr>
                                        <p:cTn id="8" dur="1822" tmFilter="0,0; 0.14,0.36; 0.43,0.73; 0.71,0.91; 1.0,1.0">
                                          <p:stCondLst>
                                            <p:cond delay="0"/>
                                          </p:stCondLst>
                                        </p:cTn>
                                        <p:tgtEl>
                                          <p:spTgt spid="5125">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125">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125">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125">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125">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125">
                                            <p:bg/>
                                          </p:spTgt>
                                        </p:tgtEl>
                                      </p:cBhvr>
                                      <p:to x="100000" y="60000"/>
                                    </p:animScale>
                                    <p:animScale>
                                      <p:cBhvr>
                                        <p:cTn id="14" dur="166" decel="50000">
                                          <p:stCondLst>
                                            <p:cond delay="676"/>
                                          </p:stCondLst>
                                        </p:cTn>
                                        <p:tgtEl>
                                          <p:spTgt spid="5125">
                                            <p:bg/>
                                          </p:spTgt>
                                        </p:tgtEl>
                                      </p:cBhvr>
                                      <p:to x="100000" y="100000"/>
                                    </p:animScale>
                                    <p:animScale>
                                      <p:cBhvr>
                                        <p:cTn id="15" dur="26">
                                          <p:stCondLst>
                                            <p:cond delay="1312"/>
                                          </p:stCondLst>
                                        </p:cTn>
                                        <p:tgtEl>
                                          <p:spTgt spid="5125">
                                            <p:bg/>
                                          </p:spTgt>
                                        </p:tgtEl>
                                      </p:cBhvr>
                                      <p:to x="100000" y="80000"/>
                                    </p:animScale>
                                    <p:animScale>
                                      <p:cBhvr>
                                        <p:cTn id="16" dur="166" decel="50000">
                                          <p:stCondLst>
                                            <p:cond delay="1338"/>
                                          </p:stCondLst>
                                        </p:cTn>
                                        <p:tgtEl>
                                          <p:spTgt spid="5125">
                                            <p:bg/>
                                          </p:spTgt>
                                        </p:tgtEl>
                                      </p:cBhvr>
                                      <p:to x="100000" y="100000"/>
                                    </p:animScale>
                                    <p:animScale>
                                      <p:cBhvr>
                                        <p:cTn id="17" dur="26">
                                          <p:stCondLst>
                                            <p:cond delay="1642"/>
                                          </p:stCondLst>
                                        </p:cTn>
                                        <p:tgtEl>
                                          <p:spTgt spid="5125">
                                            <p:bg/>
                                          </p:spTgt>
                                        </p:tgtEl>
                                      </p:cBhvr>
                                      <p:to x="100000" y="90000"/>
                                    </p:animScale>
                                    <p:animScale>
                                      <p:cBhvr>
                                        <p:cTn id="18" dur="166" decel="50000">
                                          <p:stCondLst>
                                            <p:cond delay="1668"/>
                                          </p:stCondLst>
                                        </p:cTn>
                                        <p:tgtEl>
                                          <p:spTgt spid="5125">
                                            <p:bg/>
                                          </p:spTgt>
                                        </p:tgtEl>
                                      </p:cBhvr>
                                      <p:to x="100000" y="100000"/>
                                    </p:animScale>
                                    <p:animScale>
                                      <p:cBhvr>
                                        <p:cTn id="19" dur="26">
                                          <p:stCondLst>
                                            <p:cond delay="1808"/>
                                          </p:stCondLst>
                                        </p:cTn>
                                        <p:tgtEl>
                                          <p:spTgt spid="5125">
                                            <p:bg/>
                                          </p:spTgt>
                                        </p:tgtEl>
                                      </p:cBhvr>
                                      <p:to x="100000" y="95000"/>
                                    </p:animScale>
                                    <p:animScale>
                                      <p:cBhvr>
                                        <p:cTn id="20" dur="166" decel="50000">
                                          <p:stCondLst>
                                            <p:cond delay="1834"/>
                                          </p:stCondLst>
                                        </p:cTn>
                                        <p:tgtEl>
                                          <p:spTgt spid="5125">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5125">
                                            <p:txEl>
                                              <p:pRg st="0" end="0"/>
                                            </p:txEl>
                                          </p:spTgt>
                                        </p:tgtEl>
                                        <p:attrNameLst>
                                          <p:attrName>style.visibility</p:attrName>
                                        </p:attrNameLst>
                                      </p:cBhvr>
                                      <p:to>
                                        <p:strVal val="visible"/>
                                      </p:to>
                                    </p:set>
                                    <p:animEffect transition="in" filter="wipe(down)">
                                      <p:cBhvr>
                                        <p:cTn id="23" dur="580">
                                          <p:stCondLst>
                                            <p:cond delay="0"/>
                                          </p:stCondLst>
                                        </p:cTn>
                                        <p:tgtEl>
                                          <p:spTgt spid="5125">
                                            <p:txEl>
                                              <p:pRg st="0" end="0"/>
                                            </p:txEl>
                                          </p:spTgt>
                                        </p:tgtEl>
                                      </p:cBhvr>
                                    </p:animEffect>
                                    <p:anim calcmode="lin" valueType="num">
                                      <p:cBhvr>
                                        <p:cTn id="24" dur="1822" tmFilter="0,0; 0.14,0.36; 0.43,0.73; 0.71,0.91; 1.0,1.0">
                                          <p:stCondLst>
                                            <p:cond delay="0"/>
                                          </p:stCondLst>
                                        </p:cTn>
                                        <p:tgtEl>
                                          <p:spTgt spid="5125">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5125">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5125">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5125">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5125">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5125">
                                            <p:txEl>
                                              <p:pRg st="0" end="0"/>
                                            </p:txEl>
                                          </p:spTgt>
                                        </p:tgtEl>
                                      </p:cBhvr>
                                      <p:to x="100000" y="60000"/>
                                    </p:animScale>
                                    <p:animScale>
                                      <p:cBhvr>
                                        <p:cTn id="30" dur="166" decel="50000">
                                          <p:stCondLst>
                                            <p:cond delay="676"/>
                                          </p:stCondLst>
                                        </p:cTn>
                                        <p:tgtEl>
                                          <p:spTgt spid="5125">
                                            <p:txEl>
                                              <p:pRg st="0" end="0"/>
                                            </p:txEl>
                                          </p:spTgt>
                                        </p:tgtEl>
                                      </p:cBhvr>
                                      <p:to x="100000" y="100000"/>
                                    </p:animScale>
                                    <p:animScale>
                                      <p:cBhvr>
                                        <p:cTn id="31" dur="26">
                                          <p:stCondLst>
                                            <p:cond delay="1312"/>
                                          </p:stCondLst>
                                        </p:cTn>
                                        <p:tgtEl>
                                          <p:spTgt spid="5125">
                                            <p:txEl>
                                              <p:pRg st="0" end="0"/>
                                            </p:txEl>
                                          </p:spTgt>
                                        </p:tgtEl>
                                      </p:cBhvr>
                                      <p:to x="100000" y="80000"/>
                                    </p:animScale>
                                    <p:animScale>
                                      <p:cBhvr>
                                        <p:cTn id="32" dur="166" decel="50000">
                                          <p:stCondLst>
                                            <p:cond delay="1338"/>
                                          </p:stCondLst>
                                        </p:cTn>
                                        <p:tgtEl>
                                          <p:spTgt spid="5125">
                                            <p:txEl>
                                              <p:pRg st="0" end="0"/>
                                            </p:txEl>
                                          </p:spTgt>
                                        </p:tgtEl>
                                      </p:cBhvr>
                                      <p:to x="100000" y="100000"/>
                                    </p:animScale>
                                    <p:animScale>
                                      <p:cBhvr>
                                        <p:cTn id="33" dur="26">
                                          <p:stCondLst>
                                            <p:cond delay="1642"/>
                                          </p:stCondLst>
                                        </p:cTn>
                                        <p:tgtEl>
                                          <p:spTgt spid="5125">
                                            <p:txEl>
                                              <p:pRg st="0" end="0"/>
                                            </p:txEl>
                                          </p:spTgt>
                                        </p:tgtEl>
                                      </p:cBhvr>
                                      <p:to x="100000" y="90000"/>
                                    </p:animScale>
                                    <p:animScale>
                                      <p:cBhvr>
                                        <p:cTn id="34" dur="166" decel="50000">
                                          <p:stCondLst>
                                            <p:cond delay="1668"/>
                                          </p:stCondLst>
                                        </p:cTn>
                                        <p:tgtEl>
                                          <p:spTgt spid="5125">
                                            <p:txEl>
                                              <p:pRg st="0" end="0"/>
                                            </p:txEl>
                                          </p:spTgt>
                                        </p:tgtEl>
                                      </p:cBhvr>
                                      <p:to x="100000" y="100000"/>
                                    </p:animScale>
                                    <p:animScale>
                                      <p:cBhvr>
                                        <p:cTn id="35" dur="26">
                                          <p:stCondLst>
                                            <p:cond delay="1808"/>
                                          </p:stCondLst>
                                        </p:cTn>
                                        <p:tgtEl>
                                          <p:spTgt spid="5125">
                                            <p:txEl>
                                              <p:pRg st="0" end="0"/>
                                            </p:txEl>
                                          </p:spTgt>
                                        </p:tgtEl>
                                      </p:cBhvr>
                                      <p:to x="100000" y="95000"/>
                                    </p:animScale>
                                    <p:animScale>
                                      <p:cBhvr>
                                        <p:cTn id="36" dur="166" decel="50000">
                                          <p:stCondLst>
                                            <p:cond delay="1834"/>
                                          </p:stCondLst>
                                        </p:cTn>
                                        <p:tgtEl>
                                          <p:spTgt spid="5125">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5" grpId="0" build="allAtOnce" animBg="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pPr rtl="1"/>
            <a:r>
              <a:rPr lang="ar-EG" dirty="0"/>
              <a:t>الخصائص</a:t>
            </a:r>
            <a:endParaRPr lang="en-US" dirty="0"/>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pic>
        <p:nvPicPr>
          <p:cNvPr id="6" name="Picture 5" descr="rev intro Col_ReadingColossian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159000" y="1320800"/>
            <a:ext cx="6985000" cy="5537200"/>
          </a:xfrm>
          <a:prstGeom prst="rect">
            <a:avLst/>
          </a:prstGeom>
        </p:spPr>
      </p:pic>
      <p:sp>
        <p:nvSpPr>
          <p:cNvPr id="3" name="TextBox 2"/>
          <p:cNvSpPr txBox="1"/>
          <p:nvPr/>
        </p:nvSpPr>
        <p:spPr>
          <a:xfrm>
            <a:off x="185860" y="1027556"/>
            <a:ext cx="8456701" cy="1815882"/>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تسجل الإصحاحات من 2 إلى 3 ال</a:t>
            </a:r>
            <a:r>
              <a:rPr kumimoji="0" lang="ar-SA"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رسائل</a:t>
            </a:r>
            <a:r>
              <a:rPr kumimoji="0" lang="ar-EG"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الوحيدة التي كتبها المسيح والتي تم تسجيلها من أجلنا. </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هذا السفر أيضًا هو السفر الوحيد في العهد الجديد برسائل منفصلة للعديد من الكنائس.</a:t>
            </a:r>
            <a:endParaRPr kumimoji="0" lang="en-US"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63886294"/>
      </p:ext>
    </p:extLst>
  </p:cSld>
  <p:clrMapOvr>
    <a:overrideClrMapping bg1="lt1" tx1="dk1" bg2="lt2" tx2="dk2" accent1="accent1" accent2="accent2" accent3="accent3" accent4="accent4" accent5="accent5" accent6="accent6" hlink="hlink" folHlink="folHlink"/>
  </p:clrMapOvr>
  <p:transition/>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pPr rtl="1"/>
            <a:r>
              <a:rPr lang="ar-EG" dirty="0"/>
              <a:t>الخصائص</a:t>
            </a:r>
            <a:endParaRPr lang="en-US" dirty="0"/>
          </a:p>
        </p:txBody>
      </p:sp>
      <p:sp>
        <p:nvSpPr>
          <p:cNvPr id="3" name="TextBox 2"/>
          <p:cNvSpPr txBox="1"/>
          <p:nvPr/>
        </p:nvSpPr>
        <p:spPr>
          <a:xfrm>
            <a:off x="132522" y="1369391"/>
            <a:ext cx="3302000" cy="1815882"/>
          </a:xfrm>
          <a:prstGeom prst="rect">
            <a:avLst/>
          </a:prstGeom>
          <a:noFill/>
        </p:spPr>
        <p:txBody>
          <a:bodyPr wrap="square" rtlCol="0">
            <a:spAutoFit/>
          </a:body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تكمل هذه النبوءة فهمنا الكتابي عن يسوع المسيح بمجده أكثر من الأناجيل!</a:t>
            </a:r>
            <a:endParaRPr kumimoji="0" lang="en-US"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rev jesus transfiguratio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429000" y="1451388"/>
            <a:ext cx="5715000" cy="4584700"/>
          </a:xfrm>
          <a:prstGeom prst="rect">
            <a:avLst/>
          </a:prstGeom>
        </p:spPr>
      </p:pic>
    </p:spTree>
    <p:extLst>
      <p:ext uri="{BB962C8B-B14F-4D97-AF65-F5344CB8AC3E}">
        <p14:creationId xmlns:p14="http://schemas.microsoft.com/office/powerpoint/2010/main" val="505703081"/>
      </p:ext>
    </p:extLst>
  </p:cSld>
  <p:clrMapOvr>
    <a:overrideClrMapping bg1="lt1" tx1="dk1" bg2="lt2" tx2="dk2" accent1="accent1" accent2="accent2" accent3="accent3" accent4="accent4" accent5="accent5" accent6="accent6" hlink="hlink" folHlink="folHlink"/>
  </p:clrMapOvr>
  <p:transition/>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5058" name="Rectangle 6"/>
          <p:cNvSpPr>
            <a:spLocks noChangeArrowheads="1"/>
          </p:cNvSpPr>
          <p:nvPr/>
        </p:nvSpPr>
        <p:spPr bwMode="auto">
          <a:xfrm>
            <a:off x="0" y="0"/>
            <a:ext cx="9144000" cy="6858000"/>
          </a:xfrm>
          <a:prstGeom prst="rect">
            <a:avLst/>
          </a:prstGeom>
          <a:solidFill>
            <a:srgbClr val="0047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685070" name="Picture 1028" descr="Pict1031"/>
          <p:cNvPicPr>
            <a:picLocks noChangeAspect="1" noChangeArrowheads="1"/>
          </p:cNvPicPr>
          <p:nvPr/>
        </p:nvPicPr>
        <p:blipFill rotWithShape="1">
          <a:blip r:embed="rId4">
            <a:extLst>
              <a:ext uri="{28A0092B-C50C-407E-A947-70E740481C1C}">
                <a14:useLocalDpi xmlns:a14="http://schemas.microsoft.com/office/drawing/2010/main"/>
              </a:ext>
            </a:extLst>
          </a:blip>
          <a:srcRect r="40349"/>
          <a:stretch/>
        </p:blipFill>
        <p:spPr bwMode="auto">
          <a:xfrm>
            <a:off x="282576" y="1196975"/>
            <a:ext cx="5092718" cy="5530850"/>
          </a:xfrm>
          <a:prstGeom prst="rect">
            <a:avLst/>
          </a:prstGeom>
          <a:noFill/>
          <a:ln w="57150">
            <a:solidFill>
              <a:srgbClr val="003300"/>
            </a:solidFill>
            <a:miter lim="800000"/>
            <a:headEnd/>
            <a:tailEnd/>
          </a:ln>
          <a:extLst>
            <a:ext uri="{909E8E84-426E-40dd-AFC4-6F175D3DCCD1}">
              <a14:hiddenFill xmlns:a14="http://schemas.microsoft.com/office/drawing/2010/main" xmlns="">
                <a:solidFill>
                  <a:srgbClr val="FFFFFF"/>
                </a:solidFill>
              </a14:hiddenFill>
            </a:ext>
          </a:extLst>
        </p:spPr>
      </p:pic>
      <p:sp>
        <p:nvSpPr>
          <p:cNvPr id="327685" name="Rectangle 1029"/>
          <p:cNvSpPr>
            <a:spLocks noGrp="1" noChangeArrowheads="1"/>
          </p:cNvSpPr>
          <p:nvPr>
            <p:ph type="title"/>
          </p:nvPr>
        </p:nvSpPr>
        <p:spPr>
          <a:xfrm>
            <a:off x="1421791" y="44401"/>
            <a:ext cx="6300419" cy="771623"/>
          </a:xfrm>
        </p:spPr>
        <p:txBody>
          <a:bodyPr wrap="none" lIns="90000" tIns="46800" rIns="90000" bIns="46800">
            <a:spAutoFit/>
          </a:bodyPr>
          <a:lstStyle/>
          <a:p>
            <a:pPr>
              <a:defRPr/>
            </a:pPr>
            <a:r>
              <a:rPr lang="ar-EG" kern="1200" dirty="0">
                <a:effectLst>
                  <a:outerShdw blurRad="38100" dist="38100" dir="2700000" algn="tl">
                    <a:srgbClr val="000000"/>
                  </a:outerShdw>
                </a:effectLst>
                <a:ea typeface="ＭＳ Ｐゴシック" charset="0"/>
              </a:rPr>
              <a:t>الموضوع الرئيسي: عودة المسيح</a:t>
            </a:r>
            <a:endParaRPr lang="en-US" kern="1200" dirty="0">
              <a:effectLst>
                <a:outerShdw blurRad="38100" dist="38100" dir="2700000" algn="tl">
                  <a:srgbClr val="000000"/>
                </a:outerShdw>
              </a:effectLst>
              <a:ea typeface="ＭＳ Ｐゴシック" charset="0"/>
            </a:endParaRPr>
          </a:p>
        </p:txBody>
      </p:sp>
      <p:sp>
        <p:nvSpPr>
          <p:cNvPr id="685071" name="Oval 2"/>
          <p:cNvSpPr>
            <a:spLocks noChangeArrowheads="1"/>
          </p:cNvSpPr>
          <p:nvPr/>
        </p:nvSpPr>
        <p:spPr bwMode="auto">
          <a:xfrm>
            <a:off x="539552" y="1268760"/>
            <a:ext cx="2232248" cy="864096"/>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5067" name="TextBox 1"/>
          <p:cNvSpPr txBox="1">
            <a:spLocks noChangeArrowheads="1"/>
          </p:cNvSpPr>
          <p:nvPr/>
        </p:nvSpPr>
        <p:spPr bwMode="auto">
          <a:xfrm>
            <a:off x="792076" y="1424970"/>
            <a:ext cx="1727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0"/>
              </a:spcBef>
              <a:spcAft>
                <a:spcPct val="0"/>
              </a:spcAft>
              <a:defRPr/>
            </a:pPr>
            <a:r>
              <a:rPr lang="ar-EG" sz="4000" dirty="0">
                <a:solidFill>
                  <a:srgbClr val="000000"/>
                </a:solidFill>
              </a:rPr>
              <a:t>إنه قادم !</a:t>
            </a:r>
            <a:endParaRPr lang="en-US" sz="4000" dirty="0">
              <a:solidFill>
                <a:srgbClr val="000000"/>
              </a:solidFill>
            </a:endParaRPr>
          </a:p>
        </p:txBody>
      </p:sp>
      <p:sp>
        <p:nvSpPr>
          <p:cNvPr id="17" name="Text Box 1034"/>
          <p:cNvSpPr txBox="1">
            <a:spLocks noChangeArrowheads="1"/>
          </p:cNvSpPr>
          <p:nvPr/>
        </p:nvSpPr>
        <p:spPr bwMode="auto">
          <a:xfrm>
            <a:off x="0" y="692150"/>
            <a:ext cx="9144000" cy="341313"/>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0"/>
              </a:spcBef>
              <a:spcAft>
                <a:spcPct val="0"/>
              </a:spcAft>
              <a:defRPr/>
            </a:pPr>
            <a:r>
              <a:rPr lang="ar-EG"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تيري هول ، بانوراما الكتاب المقدس ، 140</a:t>
            </a: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46439" name="Text Box 1034"/>
          <p:cNvSpPr txBox="1">
            <a:spLocks noChangeArrowheads="1"/>
          </p:cNvSpPr>
          <p:nvPr/>
        </p:nvSpPr>
        <p:spPr bwMode="auto">
          <a:xfrm>
            <a:off x="8430447" y="7938"/>
            <a:ext cx="695270" cy="1202510"/>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419</a:t>
            </a:r>
            <a:b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322</a:t>
            </a:r>
            <a:b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G</a:t>
            </a:r>
          </a:p>
        </p:txBody>
      </p:sp>
      <p:grpSp>
        <p:nvGrpSpPr>
          <p:cNvPr id="4" name="Group 3">
            <a:extLst>
              <a:ext uri="{FF2B5EF4-FFF2-40B4-BE49-F238E27FC236}">
                <a16:creationId xmlns:a16="http://schemas.microsoft.com/office/drawing/2014/main" id="{6CE8A0DE-4909-9846-9DA5-BE8BFF24185D}"/>
              </a:ext>
            </a:extLst>
          </p:cNvPr>
          <p:cNvGrpSpPr/>
          <p:nvPr/>
        </p:nvGrpSpPr>
        <p:grpSpPr>
          <a:xfrm>
            <a:off x="5324824" y="1210448"/>
            <a:ext cx="3462111" cy="5530850"/>
            <a:chOff x="5357875" y="1218386"/>
            <a:chExt cx="3462111" cy="5530850"/>
          </a:xfrm>
        </p:grpSpPr>
        <p:grpSp>
          <p:nvGrpSpPr>
            <p:cNvPr id="2" name="Group 1">
              <a:extLst>
                <a:ext uri="{FF2B5EF4-FFF2-40B4-BE49-F238E27FC236}">
                  <a16:creationId xmlns:a16="http://schemas.microsoft.com/office/drawing/2014/main" id="{2956039D-0CBD-2946-9B2E-C90A68C55846}"/>
                </a:ext>
              </a:extLst>
            </p:cNvPr>
            <p:cNvGrpSpPr/>
            <p:nvPr/>
          </p:nvGrpSpPr>
          <p:grpSpPr>
            <a:xfrm>
              <a:off x="5357875" y="1218386"/>
              <a:ext cx="3462111" cy="5530850"/>
              <a:chOff x="5340463" y="1218386"/>
              <a:chExt cx="3462111" cy="5530850"/>
            </a:xfrm>
          </p:grpSpPr>
          <p:pic>
            <p:nvPicPr>
              <p:cNvPr id="19" name="Picture 1028" descr="Pict1031">
                <a:extLst>
                  <a:ext uri="{FF2B5EF4-FFF2-40B4-BE49-F238E27FC236}">
                    <a16:creationId xmlns:a16="http://schemas.microsoft.com/office/drawing/2014/main" id="{A79CB9DD-3D8F-534A-913F-476692706007}"/>
                  </a:ext>
                </a:extLst>
              </p:cNvPr>
              <p:cNvPicPr>
                <a:picLocks noChangeAspect="1" noChangeArrowheads="1"/>
              </p:cNvPicPr>
              <p:nvPr/>
            </p:nvPicPr>
            <p:blipFill rotWithShape="1">
              <a:blip r:embed="rId4">
                <a:extLst>
                  <a:ext uri="{28A0092B-C50C-407E-A947-70E740481C1C}">
                    <a14:useLocalDpi xmlns:a14="http://schemas.microsoft.com/office/drawing/2010/main"/>
                  </a:ext>
                </a:extLst>
              </a:blip>
              <a:srcRect l="59448"/>
              <a:stretch/>
            </p:blipFill>
            <p:spPr bwMode="auto">
              <a:xfrm>
                <a:off x="5340463" y="1218386"/>
                <a:ext cx="3462111" cy="5530850"/>
              </a:xfrm>
              <a:prstGeom prst="rect">
                <a:avLst/>
              </a:prstGeom>
              <a:noFill/>
              <a:ln w="57150">
                <a:solidFill>
                  <a:srgbClr val="003300"/>
                </a:solidFill>
                <a:miter lim="800000"/>
                <a:headEnd/>
                <a:tailEnd/>
              </a:ln>
              <a:extLst>
                <a:ext uri="{909E8E84-426E-40dd-AFC4-6F175D3DCCD1}">
                  <a14:hiddenFill xmlns:a14="http://schemas.microsoft.com/office/drawing/2010/main" xmlns="">
                    <a:solidFill>
                      <a:srgbClr val="FFFFFF"/>
                    </a:solidFill>
                  </a14:hiddenFill>
                </a:ext>
              </a:extLst>
            </p:spPr>
          </p:pic>
          <p:sp>
            <p:nvSpPr>
              <p:cNvPr id="685065" name="TextBox 12"/>
              <p:cNvSpPr txBox="1">
                <a:spLocks noChangeArrowheads="1"/>
              </p:cNvSpPr>
              <p:nvPr/>
            </p:nvSpPr>
            <p:spPr bwMode="auto">
              <a:xfrm>
                <a:off x="5467350" y="6026950"/>
                <a:ext cx="3208338" cy="5847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eaLnBrk="0" fontAlgn="base" hangingPunct="0">
                  <a:spcBef>
                    <a:spcPct val="0"/>
                  </a:spcBef>
                  <a:spcAft>
                    <a:spcPct val="0"/>
                  </a:spcAft>
                </a:pPr>
                <a:r>
                  <a:rPr lang="ar-SA" sz="3200" b="1" dirty="0">
                    <a:solidFill>
                      <a:srgbClr val="000000"/>
                    </a:solidFill>
                    <a:latin typeface="Arial" panose="020B0604020202020204" pitchFamily="34" charset="0"/>
                    <a:cs typeface="Arial" panose="020B0604020202020204" pitchFamily="34" charset="0"/>
                  </a:rPr>
                  <a:t>العهد الجديد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 name="Oval 10">
              <a:extLst>
                <a:ext uri="{FF2B5EF4-FFF2-40B4-BE49-F238E27FC236}">
                  <a16:creationId xmlns:a16="http://schemas.microsoft.com/office/drawing/2014/main" id="{CC8461FB-BF74-6748-8CB6-748FE45EA567}"/>
                </a:ext>
              </a:extLst>
            </p:cNvPr>
            <p:cNvSpPr>
              <a:spLocks noChangeArrowheads="1"/>
            </p:cNvSpPr>
            <p:nvPr/>
          </p:nvSpPr>
          <p:spPr bwMode="auto">
            <a:xfrm>
              <a:off x="6498434" y="3919284"/>
              <a:ext cx="1800200" cy="1512168"/>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5" name="Oval 10">
              <a:extLst>
                <a:ext uri="{FF2B5EF4-FFF2-40B4-BE49-F238E27FC236}">
                  <a16:creationId xmlns:a16="http://schemas.microsoft.com/office/drawing/2014/main" id="{F35C08D4-4727-F24A-8BDD-6D381BFA2BEC}"/>
                </a:ext>
              </a:extLst>
            </p:cNvPr>
            <p:cNvSpPr>
              <a:spLocks noChangeArrowheads="1"/>
            </p:cNvSpPr>
            <p:nvPr/>
          </p:nvSpPr>
          <p:spPr bwMode="auto">
            <a:xfrm>
              <a:off x="6516215" y="3692861"/>
              <a:ext cx="1704041" cy="1512168"/>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5066" name="TextBox 14"/>
            <p:cNvSpPr txBox="1">
              <a:spLocks noChangeArrowheads="1"/>
            </p:cNvSpPr>
            <p:nvPr/>
          </p:nvSpPr>
          <p:spPr bwMode="auto">
            <a:xfrm>
              <a:off x="6622607" y="3892972"/>
              <a:ext cx="172878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eaLnBrk="0" fontAlgn="base" hangingPunct="0">
                <a:spcBef>
                  <a:spcPct val="0"/>
                </a:spcBef>
                <a:spcAft>
                  <a:spcPct val="0"/>
                </a:spcAft>
              </a:pPr>
              <a:r>
                <a:rPr lang="ar-SA" sz="3200" b="1" dirty="0">
                  <a:solidFill>
                    <a:srgbClr val="000000"/>
                  </a:solidFill>
                </a:rPr>
                <a:t>انه قادم مرة أخرى!</a:t>
              </a:r>
              <a:endParaRPr kumimoji="0" lang="en-US" sz="3200" b="1" i="0" u="none" strike="noStrike" kern="1200" cap="none" spc="0" normalizeH="0" baseline="0" noProof="0" dirty="0">
                <a:ln>
                  <a:noFill/>
                </a:ln>
                <a:solidFill>
                  <a:srgbClr val="000000"/>
                </a:solidFill>
                <a:effectLst/>
                <a:uLnTx/>
                <a:uFillTx/>
                <a:latin typeface="Comic Sans MS" charset="0"/>
                <a:ea typeface="ＭＳ Ｐゴシック" charset="0"/>
              </a:endParaRPr>
            </a:p>
          </p:txBody>
        </p:sp>
      </p:grpSp>
      <p:sp>
        <p:nvSpPr>
          <p:cNvPr id="3" name="Rectangle 2">
            <a:extLst>
              <a:ext uri="{FF2B5EF4-FFF2-40B4-BE49-F238E27FC236}">
                <a16:creationId xmlns:a16="http://schemas.microsoft.com/office/drawing/2014/main" id="{E04199C6-5D20-2847-8C03-E559548A6482}"/>
              </a:ext>
            </a:extLst>
          </p:cNvPr>
          <p:cNvSpPr/>
          <p:nvPr/>
        </p:nvSpPr>
        <p:spPr bwMode="auto">
          <a:xfrm>
            <a:off x="792076" y="6296628"/>
            <a:ext cx="2240491" cy="321659"/>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685064" name="TextBox 3"/>
          <p:cNvSpPr txBox="1">
            <a:spLocks noChangeArrowheads="1"/>
          </p:cNvSpPr>
          <p:nvPr/>
        </p:nvSpPr>
        <p:spPr bwMode="auto">
          <a:xfrm>
            <a:off x="421476" y="6064933"/>
            <a:ext cx="2905362" cy="58477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0"/>
              </a:spcBef>
              <a:spcAft>
                <a:spcPct val="0"/>
              </a:spcAft>
              <a:defRPr/>
            </a:pPr>
            <a:r>
              <a:rPr lang="ar-EG" sz="3200" b="1" dirty="0">
                <a:solidFill>
                  <a:srgbClr val="000000"/>
                </a:solidFill>
                <a:latin typeface="Arial" panose="020B0604020202020204" pitchFamily="34" charset="0"/>
                <a:cs typeface="Arial" panose="020B0604020202020204" pitchFamily="34" charset="0"/>
              </a:rPr>
              <a:t>العهد القديم</a:t>
            </a:r>
            <a:endParaRPr lang="en-US"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0045247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 name="Picture 8" descr="REv 4 throne of God inspired-word dot com.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53154" y="0"/>
            <a:ext cx="5890846"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
        <p:nvSpPr>
          <p:cNvPr id="3" name="TextBox 2"/>
          <p:cNvSpPr txBox="1"/>
          <p:nvPr/>
        </p:nvSpPr>
        <p:spPr>
          <a:xfrm>
            <a:off x="0" y="771234"/>
            <a:ext cx="3217658" cy="4401205"/>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ctr" defTabSz="914400" rtl="1"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يحتوي سفر الرؤيا على عدد من الأناشيد في صفحاته أكثر من أي كتاب في العهد الجديد. </a:t>
            </a:r>
          </a:p>
          <a:p>
            <a:pPr marL="541338" marR="0" lvl="0" indent="-541338" algn="ct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يشارك الملائكة العبادة 14 مرة مما يجعل السفر نموذجًا للعبادة. </a:t>
            </a:r>
          </a:p>
          <a:p>
            <a:pPr marL="541338" marR="0" lvl="0" indent="-541338" algn="ct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إنه يوازي بشكل خاص حزقيال في عبادته.</a:t>
            </a:r>
            <a:endParaRPr kumimoji="0" lang="en-US"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44899948"/>
      </p:ext>
    </p:extLst>
  </p:cSld>
  <p:clrMapOvr>
    <a:overrideClrMapping bg1="lt1" tx1="dk1" bg2="lt2" tx2="dk2" accent1="accent1" accent2="accent2" accent3="accent3" accent4="accent4" accent5="accent5" accent6="accent6" hlink="hlink" folHlink="folHlink"/>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
        <p:nvSpPr>
          <p:cNvPr id="3" name="TextBox 2"/>
          <p:cNvSpPr txBox="1"/>
          <p:nvPr/>
        </p:nvSpPr>
        <p:spPr>
          <a:xfrm>
            <a:off x="185860" y="1027556"/>
            <a:ext cx="8902925" cy="954107"/>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هذا هو السفر الوحيد في الكتاب المقدس الذي يعد ببركة خاصة لقراءته </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 3).</a:t>
            </a:r>
            <a:endParaRPr kumimoji="0" lang="en-US"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1070306" y="2601970"/>
            <a:ext cx="7947123" cy="1384995"/>
          </a:xfrm>
          <a:prstGeom prst="rect">
            <a:avLst/>
          </a:prstGeom>
          <a:noFill/>
        </p:spPr>
        <p:txBody>
          <a:bodyPr wrap="square" rtlCol="0">
            <a:spAutoFit/>
          </a:bodyPr>
          <a:lstStyle>
            <a:defPPr>
              <a:defRPr lang="en-US"/>
            </a:defPPr>
            <a:lvl1pPr marL="541338" marR="0" lvl="0" indent="-541338" algn="r" defTabSz="914400" rtl="1" eaLnBrk="0" fontAlgn="base" hangingPunct="0">
              <a:lnSpc>
                <a:spcPct val="100000"/>
              </a:lnSpc>
              <a:spcBef>
                <a:spcPct val="0"/>
              </a:spcBef>
              <a:spcAft>
                <a:spcPct val="0"/>
              </a:spcAft>
              <a:buClrTx/>
              <a:buSzTx/>
              <a:buFontTx/>
              <a:buNone/>
              <a:tabLst/>
              <a:defRPr kumimoji="0" sz="2800" b="1" i="0" u="none" strike="noStrike" cap="none" spc="0" normalizeH="0" baseline="0">
                <a:ln>
                  <a:noFill/>
                </a:ln>
                <a:solidFill>
                  <a:srgbClr val="FFFFFF"/>
                </a:solidFill>
                <a:effectLst>
                  <a:glow rad="241300">
                    <a:srgbClr val="000000">
                      <a:alpha val="75000"/>
                    </a:srgbClr>
                  </a:glow>
                </a:effectLst>
                <a:uLnTx/>
                <a:uFillTx/>
                <a:latin typeface="Arial"/>
                <a:ea typeface="ＭＳ Ｐゴシック" charset="0"/>
                <a:cs typeface="Arial"/>
              </a:defRPr>
            </a:lvl1pPr>
          </a:lstStyle>
          <a:p>
            <a:r>
              <a:rPr lang="ar-EG" dirty="0">
                <a:latin typeface="Arial" panose="020B0604020202020204" pitchFamily="34" charset="0"/>
                <a:cs typeface="Arial" panose="020B0604020202020204" pitchFamily="34" charset="0"/>
              </a:rPr>
              <a:t>طُوبَى لِلَّذِي يَقْرَأُ وَلِلَّذِينَ يَسْمَعُونَ أَقْوَالَ النُّبُوَّةِ، وَيَحْفَظُونَ مَا هُوَ مَكْتُوبٌ فِيهَا، لأَنَّ الْوَقْتَ قَرِيبٌ.</a:t>
            </a:r>
          </a:p>
          <a:p>
            <a:r>
              <a:rPr lang="ar-EG" dirty="0">
                <a:latin typeface="Arial" panose="020B0604020202020204" pitchFamily="34" charset="0"/>
                <a:cs typeface="Arial" panose="020B0604020202020204" pitchFamily="34" charset="0"/>
              </a:rPr>
              <a:t>(1: 3</a:t>
            </a:r>
            <a:r>
              <a:rPr lang="ar-SA"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46316828"/>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0 jesus-thomas_caravaggio.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609"/>
            <a:ext cx="9144000" cy="6688183"/>
          </a:xfrm>
          <a:prstGeom prst="rect">
            <a:avLst/>
          </a:prstGeom>
        </p:spPr>
      </p:pic>
      <p:sp>
        <p:nvSpPr>
          <p:cNvPr id="2" name="Title 1"/>
          <p:cNvSpPr>
            <a:spLocks noGrp="1"/>
          </p:cNvSpPr>
          <p:nvPr>
            <p:ph type="title"/>
          </p:nvPr>
        </p:nvSpPr>
        <p:spPr>
          <a:xfrm>
            <a:off x="37728" y="44624"/>
            <a:ext cx="9070776" cy="915728"/>
          </a:xfrm>
        </p:spPr>
        <p:txBody>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3" name="TextBox 2"/>
          <p:cNvSpPr txBox="1"/>
          <p:nvPr/>
        </p:nvSpPr>
        <p:spPr>
          <a:xfrm>
            <a:off x="302955" y="4674282"/>
            <a:ext cx="8456701" cy="954107"/>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u="none" strike="noStrike" kern="1200" cap="none" spc="0" normalizeH="0" baseline="0" noProof="0" dirty="0">
                <a:ln>
                  <a:noFill/>
                </a:ln>
                <a:solidFill>
                  <a:srgbClr val="FFFFFF"/>
                </a:solidFill>
                <a:effectLst>
                  <a:glow rad="241300">
                    <a:srgbClr val="000000"/>
                  </a:glow>
                </a:effectLst>
                <a:uLnTx/>
                <a:uFillTx/>
                <a:latin typeface="Arial" panose="020B0604020202020204" pitchFamily="34" charset="0"/>
                <a:ea typeface="ＭＳ Ｐゴシック" charset="0"/>
                <a:cs typeface="Arial" panose="020B0604020202020204" pitchFamily="34" charset="0"/>
              </a:rPr>
              <a:t> هذا هو السفر الوحيد الذي كتبه يوحنا والذي يحمل اسمه في النص نفسه (١: ١ ، ٤ ، ٩). تمت إضافة عناوين كتب </a:t>
            </a:r>
            <a:r>
              <a:rPr kumimoji="0" lang="ar-SA" sz="2800" u="none" strike="noStrike" kern="1200" cap="none" spc="0" normalizeH="0" baseline="0" noProof="0" dirty="0">
                <a:ln>
                  <a:noFill/>
                </a:ln>
                <a:solidFill>
                  <a:srgbClr val="FFFFFF"/>
                </a:solidFill>
                <a:effectLst>
                  <a:glow rad="241300">
                    <a:srgbClr val="000000"/>
                  </a:glow>
                </a:effectLst>
                <a:uLnTx/>
                <a:uFillTx/>
                <a:latin typeface="Arial" panose="020B0604020202020204" pitchFamily="34" charset="0"/>
                <a:ea typeface="ＭＳ Ｐゴシック" charset="0"/>
                <a:cs typeface="Arial" panose="020B0604020202020204" pitchFamily="34" charset="0"/>
              </a:rPr>
              <a:t>العهد الجديد</a:t>
            </a:r>
            <a:r>
              <a:rPr kumimoji="0" lang="en-US" sz="2800" u="none" strike="noStrike" kern="1200" cap="none" spc="0" normalizeH="0" baseline="0" noProof="0" dirty="0">
                <a:ln>
                  <a:noFill/>
                </a:ln>
                <a:solidFill>
                  <a:srgbClr val="FFFFFF"/>
                </a:solidFill>
                <a:effectLst>
                  <a:glow rad="241300">
                    <a:srgbClr val="000000"/>
                  </a:glow>
                </a:effectLst>
                <a:uLnTx/>
                <a:uFillTx/>
                <a:latin typeface="Arial" panose="020B0604020202020204" pitchFamily="34" charset="0"/>
                <a:ea typeface="ＭＳ Ｐゴシック" charset="0"/>
                <a:cs typeface="Arial" panose="020B0604020202020204" pitchFamily="34" charset="0"/>
              </a:rPr>
              <a:t> </a:t>
            </a:r>
            <a:r>
              <a:rPr kumimoji="0" lang="ar-EG" sz="2800" u="none" strike="noStrike" kern="1200" cap="none" spc="0" normalizeH="0" baseline="0" noProof="0" dirty="0">
                <a:ln>
                  <a:noFill/>
                </a:ln>
                <a:solidFill>
                  <a:srgbClr val="FFFFFF"/>
                </a:solidFill>
                <a:effectLst>
                  <a:glow rad="241300">
                    <a:srgbClr val="000000"/>
                  </a:glow>
                </a:effectLst>
                <a:uLnTx/>
                <a:uFillTx/>
                <a:latin typeface="Arial" panose="020B0604020202020204" pitchFamily="34" charset="0"/>
                <a:ea typeface="ＭＳ Ｐゴシック" charset="0"/>
                <a:cs typeface="Arial" panose="020B0604020202020204" pitchFamily="34" charset="0"/>
              </a:rPr>
              <a:t>لاحقًا.</a:t>
            </a:r>
            <a:endParaRPr kumimoji="0" lang="en-US" sz="2800" u="none" strike="noStrike" kern="1200" cap="none" spc="0" normalizeH="0" baseline="0" noProof="0" dirty="0">
              <a:ln>
                <a:noFill/>
              </a:ln>
              <a:solidFill>
                <a:srgbClr val="FFFFFF"/>
              </a:solidFill>
              <a:effectLst>
                <a:glow rad="2413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324</a:t>
            </a:r>
            <a:br>
              <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ل</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288181"/>
      </p:ext>
    </p:extLst>
  </p:cSld>
  <p:clrMapOvr>
    <a:overrideClrMapping bg1="lt1" tx1="dk1" bg2="lt2" tx2="dk2" accent1="accent1" accent2="accent2" accent3="accent3" accent4="accent4" accent5="accent5" accent6="accent6" hlink="hlink" folHlink="folHlink"/>
  </p:clrMapOvr>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192515" name="Rectangle 3"/>
          <p:cNvSpPr>
            <a:spLocks noGrp="1" noChangeArrowheads="1"/>
          </p:cNvSpPr>
          <p:nvPr>
            <p:ph type="title"/>
          </p:nvPr>
        </p:nvSpPr>
        <p:spPr>
          <a:xfrm>
            <a:off x="-1" y="325578"/>
            <a:ext cx="8466668"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rtl="1" eaLnBrk="1" hangingPunct="1"/>
            <a:r>
              <a:rPr lang="ar-EG" dirty="0">
                <a:solidFill>
                  <a:srgbClr val="FFFFFF"/>
                </a:solidFill>
                <a:effectLst>
                  <a:glow rad="266700">
                    <a:srgbClr val="000000">
                      <a:alpha val="75000"/>
                    </a:srgbClr>
                  </a:glow>
                </a:effectLst>
                <a:cs typeface="ＭＳ Ｐゴシック" charset="0"/>
              </a:rPr>
              <a:t>ما الكتب التي كتبها يوحنا؟</a:t>
            </a:r>
            <a:endParaRPr lang="en-US" dirty="0">
              <a:solidFill>
                <a:srgbClr val="FFFFFF"/>
              </a:solidFill>
              <a:effectLst>
                <a:glow rad="266700">
                  <a:srgbClr val="000000">
                    <a:alpha val="75000"/>
                  </a:srgbClr>
                </a:glow>
              </a:effectLst>
              <a:ea typeface="ＭＳ Ｐゴシック"/>
              <a:cs typeface="ＭＳ Ｐゴシック" charset="0"/>
            </a:endParaRPr>
          </a:p>
        </p:txBody>
      </p:sp>
      <p:sp>
        <p:nvSpPr>
          <p:cNvPr id="7" name="Rectangle 3"/>
          <p:cNvSpPr txBox="1">
            <a:spLocks noChangeArrowheads="1"/>
          </p:cNvSpPr>
          <p:nvPr/>
        </p:nvSpPr>
        <p:spPr bwMode="auto">
          <a:xfrm>
            <a:off x="4946042" y="5630335"/>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وارين ويرسبي ،</a:t>
            </a:r>
            <a:endParaRPr kumimoji="0" lang="en-US"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شرح الكتاب المقدس</a:t>
            </a:r>
            <a:endParaRPr kumimoji="0" lang="en-US"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graphicFrame>
        <p:nvGraphicFramePr>
          <p:cNvPr id="4" name="Table 3"/>
          <p:cNvGraphicFramePr>
            <a:graphicFrameLocks noGrp="1"/>
          </p:cNvGraphicFramePr>
          <p:nvPr>
            <p:extLst>
              <p:ext uri="{D42A27DB-BD31-4B8C-83A1-F6EECF244321}">
                <p14:modId xmlns:p14="http://schemas.microsoft.com/office/powerpoint/2010/main" val="632931629"/>
              </p:ext>
            </p:extLst>
          </p:nvPr>
        </p:nvGraphicFramePr>
        <p:xfrm>
          <a:off x="254001" y="1495778"/>
          <a:ext cx="8763000" cy="4082064"/>
        </p:xfrm>
        <a:graphic>
          <a:graphicData uri="http://schemas.openxmlformats.org/drawingml/2006/table">
            <a:tbl>
              <a:tblPr firstRow="1" bandRow="1">
                <a:tableStyleId>{5C22544A-7EE6-4342-B048-85BDC9FD1C3A}</a:tableStyleId>
              </a:tblPr>
              <a:tblGrid>
                <a:gridCol w="2921000">
                  <a:extLst>
                    <a:ext uri="{9D8B030D-6E8A-4147-A177-3AD203B41FA5}">
                      <a16:colId xmlns:a16="http://schemas.microsoft.com/office/drawing/2014/main" val="20000"/>
                    </a:ext>
                  </a:extLst>
                </a:gridCol>
                <a:gridCol w="2921000">
                  <a:extLst>
                    <a:ext uri="{9D8B030D-6E8A-4147-A177-3AD203B41FA5}">
                      <a16:colId xmlns:a16="http://schemas.microsoft.com/office/drawing/2014/main" val="20001"/>
                    </a:ext>
                  </a:extLst>
                </a:gridCol>
                <a:gridCol w="2921000">
                  <a:extLst>
                    <a:ext uri="{9D8B030D-6E8A-4147-A177-3AD203B41FA5}">
                      <a16:colId xmlns:a16="http://schemas.microsoft.com/office/drawing/2014/main" val="20002"/>
                    </a:ext>
                  </a:extLst>
                </a:gridCol>
              </a:tblGrid>
              <a:tr h="807156">
                <a:tc>
                  <a:txBody>
                    <a:bodyPr/>
                    <a:lstStyle/>
                    <a:p>
                      <a:pPr algn="ctr" rtl="1">
                        <a:spcAft>
                          <a:spcPts val="0"/>
                        </a:spcAft>
                      </a:pPr>
                      <a:r>
                        <a:rPr lang="ar-EG" sz="2800" b="1" i="0" dirty="0">
                          <a:solidFill>
                            <a:schemeClr val="tx1"/>
                          </a:solidFill>
                          <a:effectLst/>
                          <a:latin typeface="Arial" panose="020B0604020202020204" pitchFamily="34" charset="0"/>
                          <a:ea typeface="Times New Roman"/>
                          <a:cs typeface="Times New Roman"/>
                        </a:rPr>
                        <a:t>إنجيل يوحنا</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rtl="1">
                        <a:spcAft>
                          <a:spcPts val="0"/>
                        </a:spcAft>
                      </a:pPr>
                      <a:r>
                        <a:rPr lang="ar-EG" sz="2800" b="1" i="0" dirty="0">
                          <a:solidFill>
                            <a:schemeClr val="tx1"/>
                          </a:solidFill>
                          <a:effectLst/>
                          <a:latin typeface="Arial" panose="020B0604020202020204" pitchFamily="34" charset="0"/>
                          <a:ea typeface="Times New Roman"/>
                          <a:cs typeface="Times New Roman"/>
                        </a:rPr>
                        <a:t>الرسائل</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rtl="1">
                        <a:spcAft>
                          <a:spcPts val="0"/>
                        </a:spcAft>
                      </a:pPr>
                      <a:r>
                        <a:rPr lang="ar-SA" sz="2800" b="1" i="0" dirty="0">
                          <a:solidFill>
                            <a:schemeClr val="tx1"/>
                          </a:solidFill>
                          <a:effectLst/>
                          <a:latin typeface="Arial" panose="020B0604020202020204" pitchFamily="34" charset="0"/>
                          <a:ea typeface="Times New Roman"/>
                          <a:cs typeface="Times New Roman"/>
                        </a:rPr>
                        <a:t>الرؤيا</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extLst>
                  <a:ext uri="{0D108BD9-81ED-4DB2-BD59-A6C34878D82A}">
                    <a16:rowId xmlns:a16="http://schemas.microsoft.com/office/drawing/2014/main" val="10000"/>
                  </a:ext>
                </a:extLst>
              </a:tr>
              <a:tr h="807156">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كن مؤمناً</a:t>
                      </a:r>
                    </a:p>
                    <a:p>
                      <a:pPr algn="ctr" rtl="1">
                        <a:spcAft>
                          <a:spcPts val="0"/>
                        </a:spcAft>
                      </a:pPr>
                      <a:r>
                        <a:rPr lang="en-US"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22:20</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كن متأكدا</a:t>
                      </a:r>
                      <a:endParaRPr lang="en-US"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endParaRPr>
                    </a:p>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 1 يوحنا </a:t>
                      </a:r>
                      <a:r>
                        <a:rPr lang="en-US"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13:5</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كن مستعدً</a:t>
                      </a:r>
                      <a:endParaRPr lang="en-US"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endParaRPr>
                    </a:p>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 22:20</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1"/>
                  </a:ext>
                </a:extLst>
              </a:tr>
              <a:tr h="807156">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استقبال الحياة</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كشف الحياة</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مكافأة الحياة</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2"/>
                  </a:ext>
                </a:extLst>
              </a:tr>
              <a:tr h="807156">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خلاص</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التقديس</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سيادة</a:t>
                      </a:r>
                      <a:endParaRPr lang="en-US" sz="3200" b="1" dirty="0">
                        <a:solidFill>
                          <a:schemeClr val="tx1"/>
                        </a:solidFill>
                        <a:effectLst>
                          <a:outerShdw blurRad="38100" dist="38100" dir="2700000" algn="tl">
                            <a:srgbClr val="000000">
                              <a:alpha val="43137"/>
                            </a:srgbClr>
                          </a:outerShdw>
                        </a:effectLst>
                        <a:latin typeface="+mn-lt"/>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3"/>
                  </a:ext>
                </a:extLst>
              </a:tr>
              <a:tr h="807156">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النبي</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الكاهن</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الملك</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4"/>
                  </a:ext>
                </a:extLst>
              </a:tr>
            </a:tbl>
          </a:graphicData>
        </a:graphic>
      </p:graphicFrame>
      <p:sp>
        <p:nvSpPr>
          <p:cNvPr id="8" name="Text Box 1034"/>
          <p:cNvSpPr txBox="1">
            <a:spLocks noChangeArrowheads="1"/>
          </p:cNvSpPr>
          <p:nvPr/>
        </p:nvSpPr>
        <p:spPr bwMode="auto">
          <a:xfrm>
            <a:off x="8161130" y="0"/>
            <a:ext cx="982870" cy="833178"/>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defTabSz="914400" fontAlgn="base">
              <a:spcBef>
                <a:spcPct val="0"/>
              </a:spcBef>
              <a:spcAft>
                <a:spcPct val="0"/>
              </a:spcAft>
              <a:defRPr sz="2400" b="1" kern="0">
                <a:solidFill>
                  <a:srgbClr val="FFFFFF"/>
                </a:solidFill>
                <a:effectLst>
                  <a:glow rad="266700">
                    <a:srgbClr val="000000">
                      <a:alpha val="75000"/>
                    </a:srgbClr>
                  </a:glow>
                </a:effectLst>
                <a:latin typeface="Arial" charset="0"/>
                <a:ea typeface="ＭＳ Ｐゴシック"/>
                <a:cs typeface="ＭＳ Ｐゴシック" charset="0"/>
              </a:defRPr>
            </a:lvl1pPr>
            <a:lvl2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fontAlgn="base">
              <a:spcBef>
                <a:spcPct val="0"/>
              </a:spcBef>
              <a:spcAft>
                <a:spcPct val="0"/>
              </a:spcAft>
              <a:defRPr sz="4400">
                <a:solidFill>
                  <a:schemeClr val="tx2"/>
                </a:solidFill>
                <a:latin typeface="26" charset="0"/>
                <a:ea typeface="ＭＳ Ｐゴシック" charset="0"/>
              </a:defRPr>
            </a:lvl6pPr>
            <a:lvl7pPr marL="914400" algn="ctr" fontAlgn="base">
              <a:spcBef>
                <a:spcPct val="0"/>
              </a:spcBef>
              <a:spcAft>
                <a:spcPct val="0"/>
              </a:spcAft>
              <a:defRPr sz="4400">
                <a:solidFill>
                  <a:schemeClr val="tx2"/>
                </a:solidFill>
                <a:latin typeface="26" charset="0"/>
                <a:ea typeface="ＭＳ Ｐゴシック" charset="0"/>
              </a:defRPr>
            </a:lvl7pPr>
            <a:lvl8pPr marL="1371600" algn="ctr" fontAlgn="base">
              <a:spcBef>
                <a:spcPct val="0"/>
              </a:spcBef>
              <a:spcAft>
                <a:spcPct val="0"/>
              </a:spcAft>
              <a:defRPr sz="4400">
                <a:solidFill>
                  <a:schemeClr val="tx2"/>
                </a:solidFill>
                <a:latin typeface="26" charset="0"/>
                <a:ea typeface="ＭＳ Ｐゴシック" charset="0"/>
              </a:defRPr>
            </a:lvl8pPr>
            <a:lvl9pPr marL="1828800" algn="ctr"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324</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ك</a:t>
            </a:r>
            <a:endParaRPr kumimoji="0" lang="en-US" sz="240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503243482"/>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shadeToTitle="1">
        <a:gradFill rotWithShape="1">
          <a:gsLst>
            <a:gs pos="0">
              <a:srgbClr val="008000"/>
            </a:gs>
            <a:gs pos="100000">
              <a:schemeClr val="bg1"/>
            </a:gs>
          </a:gsLst>
          <a:path path="shape">
            <a:fillToRect l="50000" t="50000" r="50000" b="50000"/>
          </a:path>
        </a:gradFill>
        <a:effectLst/>
      </p:bgPr>
    </p:bg>
    <p:spTree>
      <p:nvGrpSpPr>
        <p:cNvPr id="1" name=""/>
        <p:cNvGrpSpPr/>
        <p:nvPr/>
      </p:nvGrpSpPr>
      <p:grpSpPr>
        <a:xfrm>
          <a:off x="0" y="0"/>
          <a:ext cx="0" cy="0"/>
          <a:chOff x="0" y="0"/>
          <a:chExt cx="0" cy="0"/>
        </a:xfrm>
      </p:grpSpPr>
      <p:sp>
        <p:nvSpPr>
          <p:cNvPr id="224258" name="Rectangle 2"/>
          <p:cNvSpPr>
            <a:spLocks noGrp="1" noChangeArrowheads="1"/>
          </p:cNvSpPr>
          <p:nvPr>
            <p:ph type="ctrTitle"/>
          </p:nvPr>
        </p:nvSpPr>
        <p:spPr>
          <a:xfrm>
            <a:off x="112713" y="4365625"/>
            <a:ext cx="3087687" cy="1800225"/>
          </a:xfrm>
        </p:spPr>
        <p:txBody>
          <a:bodyPr/>
          <a:lstStyle/>
          <a:p>
            <a:pPr rtl="1"/>
            <a:r>
              <a:rPr lang="ar-EG" sz="5400" dirty="0">
                <a:solidFill>
                  <a:schemeClr val="bg1"/>
                </a:solidFill>
                <a:ea typeface="ＭＳ Ｐゴシック" charset="0"/>
                <a:cs typeface="ＭＳ Ｐゴシック" charset="0"/>
              </a:rPr>
              <a:t>جنة عدن</a:t>
            </a:r>
            <a:endParaRPr lang="en-GB" sz="5400" dirty="0">
              <a:solidFill>
                <a:schemeClr val="bg1"/>
              </a:solidFill>
              <a:ea typeface="ＭＳ Ｐゴシック" charset="0"/>
              <a:cs typeface="ＭＳ Ｐゴシック" charset="0"/>
            </a:endParaRPr>
          </a:p>
        </p:txBody>
      </p:sp>
      <p:sp>
        <p:nvSpPr>
          <p:cNvPr id="224261" name="Rectangle 5"/>
          <p:cNvSpPr>
            <a:spLocks noChangeArrowheads="1"/>
          </p:cNvSpPr>
          <p:nvPr/>
        </p:nvSpPr>
        <p:spPr bwMode="auto">
          <a:xfrm>
            <a:off x="5715000" y="2924175"/>
            <a:ext cx="3249613" cy="1728788"/>
          </a:xfrm>
          <a:prstGeom prst="rect">
            <a:avLst/>
          </a:prstGeom>
          <a:noFill/>
          <a:ln w="9525">
            <a:noFill/>
            <a:miter lim="800000"/>
            <a:headEnd/>
            <a:tailEnd/>
          </a:ln>
          <a:effectLst/>
        </p:spPr>
        <p:txBody>
          <a:bodyPr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5400" b="1" i="0" u="none" strike="noStrike" kern="1200" cap="none" spc="0" normalizeH="0" baseline="0" noProof="0" dirty="0">
                <a:ln>
                  <a:noFill/>
                </a:ln>
                <a:solidFill>
                  <a:srgbClr val="000066"/>
                </a:solidFill>
                <a:effectLst/>
                <a:uLnTx/>
                <a:uFillTx/>
                <a:latin typeface="Times New Roman" pitchFamily="-111" charset="0"/>
                <a:ea typeface="ヒラギノ角ゴ Pro W3"/>
              </a:rPr>
              <a:t>جنة الله</a:t>
            </a:r>
            <a:endParaRPr kumimoji="0" lang="en-GB" sz="5400" b="1" i="0" u="none" strike="noStrike" kern="1200" cap="none" spc="0" normalizeH="0" baseline="0" noProof="0" dirty="0">
              <a:ln>
                <a:noFill/>
              </a:ln>
              <a:solidFill>
                <a:srgbClr val="000066"/>
              </a:solidFill>
              <a:effectLst/>
              <a:uLnTx/>
              <a:uFillTx/>
              <a:latin typeface="Times New Roman" pitchFamily="-111" charset="0"/>
              <a:ea typeface="ヒラギノ角ゴ Pro W3"/>
              <a:cs typeface="ヒラギノ角ゴ Pro W3"/>
            </a:endParaRPr>
          </a:p>
        </p:txBody>
      </p:sp>
      <p:pic>
        <p:nvPicPr>
          <p:cNvPr id="224265" name="Picture 9" descr="j0173993"/>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34925" y="2565400"/>
            <a:ext cx="2016125" cy="201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4269" name="Picture 13" descr="The New Jerusalem"/>
          <p:cNvPicPr>
            <a:picLocks noChangeAspect="1" noChangeArrowheads="1"/>
          </p:cNvPicPr>
          <p:nvPr/>
        </p:nvPicPr>
        <p:blipFill>
          <a:blip r:embed="rId4">
            <a:alphaModFix amt="50000"/>
            <a:extLst>
              <a:ext uri="{28A0092B-C50C-407E-A947-70E740481C1C}">
                <a14:useLocalDpi xmlns:a14="http://schemas.microsoft.com/office/drawing/2010/main"/>
              </a:ext>
            </a:extLst>
          </a:blip>
          <a:srcRect/>
          <a:stretch>
            <a:fillRect/>
          </a:stretch>
        </p:blipFill>
        <p:spPr bwMode="auto">
          <a:xfrm>
            <a:off x="5435600" y="44450"/>
            <a:ext cx="3652838" cy="2859088"/>
          </a:xfrm>
          <a:prstGeom prst="rect">
            <a:avLst/>
          </a:prstGeom>
          <a:noFill/>
          <a:ln w="76200" cmpd="tri">
            <a:solidFill>
              <a:srgbClr val="FF0000"/>
            </a:solidFill>
            <a:miter lim="800000"/>
            <a:headEnd/>
            <a:tailEnd/>
          </a:ln>
          <a:extLst>
            <a:ext uri="{909E8E84-426E-40dd-AFC4-6F175D3DCCD1}">
              <a14:hiddenFill xmlns:a14="http://schemas.microsoft.com/office/drawing/2010/main" xmlns="">
                <a:solidFill>
                  <a:srgbClr val="FFFFFF">
                    <a:alpha val="50195"/>
                  </a:srgbClr>
                </a:solidFill>
              </a14:hiddenFill>
            </a:ext>
          </a:extLst>
        </p:spPr>
      </p:pic>
      <p:sp>
        <p:nvSpPr>
          <p:cNvPr id="224264" name="Freeform 8"/>
          <p:cNvSpPr>
            <a:spLocks/>
          </p:cNvSpPr>
          <p:nvPr/>
        </p:nvSpPr>
        <p:spPr bwMode="auto">
          <a:xfrm>
            <a:off x="1649413" y="2870200"/>
            <a:ext cx="4362450" cy="533400"/>
          </a:xfrm>
          <a:custGeom>
            <a:avLst/>
            <a:gdLst>
              <a:gd name="T0" fmla="*/ 2147483647 w 2786"/>
              <a:gd name="T1" fmla="*/ 2147483647 h 1664"/>
              <a:gd name="T2" fmla="*/ 2147483647 w 2786"/>
              <a:gd name="T3" fmla="*/ 2147483647 h 1664"/>
              <a:gd name="T4" fmla="*/ 2147483647 w 2786"/>
              <a:gd name="T5" fmla="*/ 2147483647 h 1664"/>
              <a:gd name="T6" fmla="*/ 2147483647 w 2786"/>
              <a:gd name="T7" fmla="*/ 2147483647 h 1664"/>
              <a:gd name="T8" fmla="*/ 2147483647 w 2786"/>
              <a:gd name="T9" fmla="*/ 2147483647 h 1664"/>
              <a:gd name="T10" fmla="*/ 2147483647 w 2786"/>
              <a:gd name="T11" fmla="*/ 2147483647 h 1664"/>
              <a:gd name="T12" fmla="*/ 2147483647 w 2786"/>
              <a:gd name="T13" fmla="*/ 2147483647 h 1664"/>
              <a:gd name="T14" fmla="*/ 2147483647 w 2786"/>
              <a:gd name="T15" fmla="*/ 2147483647 h 1664"/>
              <a:gd name="T16" fmla="*/ 2147483647 w 2786"/>
              <a:gd name="T17" fmla="*/ 2147483647 h 1664"/>
              <a:gd name="T18" fmla="*/ 2147483647 w 2786"/>
              <a:gd name="T19" fmla="*/ 2147483647 h 1664"/>
              <a:gd name="T20" fmla="*/ 2147483647 w 2786"/>
              <a:gd name="T21" fmla="*/ 2147483647 h 1664"/>
              <a:gd name="T22" fmla="*/ 2147483647 w 2786"/>
              <a:gd name="T23" fmla="*/ 2147483647 h 1664"/>
              <a:gd name="T24" fmla="*/ 2147483647 w 2786"/>
              <a:gd name="T25" fmla="*/ 2147483647 h 1664"/>
              <a:gd name="T26" fmla="*/ 2147483647 w 2786"/>
              <a:gd name="T27" fmla="*/ 2147483647 h 1664"/>
              <a:gd name="T28" fmla="*/ 2147483647 w 2786"/>
              <a:gd name="T29" fmla="*/ 2147483647 h 1664"/>
              <a:gd name="T30" fmla="*/ 2147483647 w 2786"/>
              <a:gd name="T31" fmla="*/ 2147483647 h 1664"/>
              <a:gd name="T32" fmla="*/ 2147483647 w 2786"/>
              <a:gd name="T33" fmla="*/ 2147483647 h 1664"/>
              <a:gd name="T34" fmla="*/ 2147483647 w 2786"/>
              <a:gd name="T35" fmla="*/ 2147483647 h 1664"/>
              <a:gd name="T36" fmla="*/ 2147483647 w 2786"/>
              <a:gd name="T37" fmla="*/ 2147483647 h 1664"/>
              <a:gd name="T38" fmla="*/ 2147483647 w 2786"/>
              <a:gd name="T39" fmla="*/ 2147483647 h 1664"/>
              <a:gd name="T40" fmla="*/ 2147483647 w 2786"/>
              <a:gd name="T41" fmla="*/ 2147483647 h 1664"/>
              <a:gd name="T42" fmla="*/ 2147483647 w 2786"/>
              <a:gd name="T43" fmla="*/ 2147483647 h 1664"/>
              <a:gd name="T44" fmla="*/ 2147483647 w 2786"/>
              <a:gd name="T45" fmla="*/ 2147483647 h 1664"/>
              <a:gd name="T46" fmla="*/ 2147483647 w 2786"/>
              <a:gd name="T47" fmla="*/ 2147483647 h 1664"/>
              <a:gd name="T48" fmla="*/ 2147483647 w 2786"/>
              <a:gd name="T49" fmla="*/ 2147483647 h 1664"/>
              <a:gd name="T50" fmla="*/ 2147483647 w 2786"/>
              <a:gd name="T51" fmla="*/ 2147483647 h 1664"/>
              <a:gd name="T52" fmla="*/ 2147483647 w 2786"/>
              <a:gd name="T53" fmla="*/ 2147483647 h 1664"/>
              <a:gd name="T54" fmla="*/ 2147483647 w 2786"/>
              <a:gd name="T55" fmla="*/ 2147483647 h 1664"/>
              <a:gd name="T56" fmla="*/ 2147483647 w 2786"/>
              <a:gd name="T57" fmla="*/ 2147483647 h 1664"/>
              <a:gd name="T58" fmla="*/ 2147483647 w 2786"/>
              <a:gd name="T59" fmla="*/ 2147483647 h 1664"/>
              <a:gd name="T60" fmla="*/ 2147483647 w 2786"/>
              <a:gd name="T61" fmla="*/ 2147483647 h 1664"/>
              <a:gd name="T62" fmla="*/ 2147483647 w 2786"/>
              <a:gd name="T63" fmla="*/ 2147483647 h 1664"/>
              <a:gd name="T64" fmla="*/ 2147483647 w 2786"/>
              <a:gd name="T65" fmla="*/ 2147483647 h 1664"/>
              <a:gd name="T66" fmla="*/ 2147483647 w 2786"/>
              <a:gd name="T67" fmla="*/ 2147483647 h 1664"/>
              <a:gd name="T68" fmla="*/ 2147483647 w 2786"/>
              <a:gd name="T69" fmla="*/ 2147483647 h 1664"/>
              <a:gd name="T70" fmla="*/ 2147483647 w 2786"/>
              <a:gd name="T71" fmla="*/ 2147483647 h 16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786"/>
              <a:gd name="T109" fmla="*/ 0 h 1664"/>
              <a:gd name="T110" fmla="*/ 2786 w 2786"/>
              <a:gd name="T111" fmla="*/ 1664 h 16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786" h="1664">
                <a:moveTo>
                  <a:pt x="17" y="60"/>
                </a:moveTo>
                <a:cubicBezTo>
                  <a:pt x="14" y="47"/>
                  <a:pt x="0" y="33"/>
                  <a:pt x="7" y="22"/>
                </a:cubicBezTo>
                <a:cubicBezTo>
                  <a:pt x="21" y="0"/>
                  <a:pt x="83" y="19"/>
                  <a:pt x="94" y="22"/>
                </a:cubicBezTo>
                <a:cubicBezTo>
                  <a:pt x="171" y="40"/>
                  <a:pt x="231" y="70"/>
                  <a:pt x="286" y="128"/>
                </a:cubicBezTo>
                <a:cubicBezTo>
                  <a:pt x="292" y="147"/>
                  <a:pt x="299" y="166"/>
                  <a:pt x="305" y="185"/>
                </a:cubicBezTo>
                <a:cubicBezTo>
                  <a:pt x="308" y="195"/>
                  <a:pt x="315" y="214"/>
                  <a:pt x="315" y="214"/>
                </a:cubicBezTo>
                <a:cubicBezTo>
                  <a:pt x="318" y="414"/>
                  <a:pt x="178" y="779"/>
                  <a:pt x="430" y="857"/>
                </a:cubicBezTo>
                <a:cubicBezTo>
                  <a:pt x="526" y="850"/>
                  <a:pt x="638" y="882"/>
                  <a:pt x="718" y="828"/>
                </a:cubicBezTo>
                <a:cubicBezTo>
                  <a:pt x="794" y="776"/>
                  <a:pt x="818" y="715"/>
                  <a:pt x="919" y="684"/>
                </a:cubicBezTo>
                <a:cubicBezTo>
                  <a:pt x="993" y="661"/>
                  <a:pt x="1066" y="638"/>
                  <a:pt x="1140" y="617"/>
                </a:cubicBezTo>
                <a:cubicBezTo>
                  <a:pt x="1182" y="620"/>
                  <a:pt x="1225" y="616"/>
                  <a:pt x="1265" y="627"/>
                </a:cubicBezTo>
                <a:cubicBezTo>
                  <a:pt x="1288" y="633"/>
                  <a:pt x="1299" y="707"/>
                  <a:pt x="1303" y="723"/>
                </a:cubicBezTo>
                <a:cubicBezTo>
                  <a:pt x="1310" y="880"/>
                  <a:pt x="1314" y="1036"/>
                  <a:pt x="1323" y="1193"/>
                </a:cubicBezTo>
                <a:cubicBezTo>
                  <a:pt x="1326" y="1239"/>
                  <a:pt x="1369" y="1251"/>
                  <a:pt x="1409" y="1270"/>
                </a:cubicBezTo>
                <a:cubicBezTo>
                  <a:pt x="1483" y="1305"/>
                  <a:pt x="1570" y="1318"/>
                  <a:pt x="1649" y="1337"/>
                </a:cubicBezTo>
                <a:cubicBezTo>
                  <a:pt x="1720" y="1334"/>
                  <a:pt x="1801" y="1357"/>
                  <a:pt x="1860" y="1318"/>
                </a:cubicBezTo>
                <a:cubicBezTo>
                  <a:pt x="1953" y="1255"/>
                  <a:pt x="2008" y="1143"/>
                  <a:pt x="2119" y="1107"/>
                </a:cubicBezTo>
                <a:cubicBezTo>
                  <a:pt x="2162" y="1228"/>
                  <a:pt x="2187" y="1353"/>
                  <a:pt x="2235" y="1472"/>
                </a:cubicBezTo>
                <a:cubicBezTo>
                  <a:pt x="2261" y="1535"/>
                  <a:pt x="2234" y="1537"/>
                  <a:pt x="2273" y="1568"/>
                </a:cubicBezTo>
                <a:cubicBezTo>
                  <a:pt x="2303" y="1592"/>
                  <a:pt x="2297" y="1584"/>
                  <a:pt x="2331" y="1596"/>
                </a:cubicBezTo>
                <a:cubicBezTo>
                  <a:pt x="2514" y="1663"/>
                  <a:pt x="2426" y="1645"/>
                  <a:pt x="2551" y="1664"/>
                </a:cubicBezTo>
                <a:cubicBezTo>
                  <a:pt x="2577" y="1661"/>
                  <a:pt x="2604" y="1664"/>
                  <a:pt x="2628" y="1654"/>
                </a:cubicBezTo>
                <a:cubicBezTo>
                  <a:pt x="2639" y="1650"/>
                  <a:pt x="2642" y="1635"/>
                  <a:pt x="2647" y="1625"/>
                </a:cubicBezTo>
                <a:cubicBezTo>
                  <a:pt x="2652" y="1616"/>
                  <a:pt x="2652" y="1605"/>
                  <a:pt x="2657" y="1596"/>
                </a:cubicBezTo>
                <a:cubicBezTo>
                  <a:pt x="2668" y="1576"/>
                  <a:pt x="2682" y="1558"/>
                  <a:pt x="2695" y="1539"/>
                </a:cubicBezTo>
                <a:cubicBezTo>
                  <a:pt x="2719" y="1424"/>
                  <a:pt x="2690" y="1565"/>
                  <a:pt x="2715" y="1433"/>
                </a:cubicBezTo>
                <a:cubicBezTo>
                  <a:pt x="2724" y="1385"/>
                  <a:pt x="2743" y="1289"/>
                  <a:pt x="2743" y="1289"/>
                </a:cubicBezTo>
                <a:cubicBezTo>
                  <a:pt x="2739" y="1059"/>
                  <a:pt x="2786" y="773"/>
                  <a:pt x="2657" y="560"/>
                </a:cubicBezTo>
                <a:cubicBezTo>
                  <a:pt x="2651" y="534"/>
                  <a:pt x="2644" y="509"/>
                  <a:pt x="2638" y="483"/>
                </a:cubicBezTo>
                <a:cubicBezTo>
                  <a:pt x="2634" y="467"/>
                  <a:pt x="2610" y="465"/>
                  <a:pt x="2599" y="454"/>
                </a:cubicBezTo>
                <a:cubicBezTo>
                  <a:pt x="2568" y="423"/>
                  <a:pt x="2554" y="401"/>
                  <a:pt x="2532" y="368"/>
                </a:cubicBezTo>
                <a:cubicBezTo>
                  <a:pt x="2516" y="299"/>
                  <a:pt x="2532" y="254"/>
                  <a:pt x="2561" y="195"/>
                </a:cubicBezTo>
                <a:cubicBezTo>
                  <a:pt x="2566" y="186"/>
                  <a:pt x="2565" y="174"/>
                  <a:pt x="2571" y="166"/>
                </a:cubicBezTo>
                <a:cubicBezTo>
                  <a:pt x="2584" y="150"/>
                  <a:pt x="2606" y="144"/>
                  <a:pt x="2619" y="128"/>
                </a:cubicBezTo>
                <a:cubicBezTo>
                  <a:pt x="2652" y="88"/>
                  <a:pt x="2620" y="105"/>
                  <a:pt x="2667" y="89"/>
                </a:cubicBezTo>
                <a:cubicBezTo>
                  <a:pt x="2673" y="79"/>
                  <a:pt x="2686" y="60"/>
                  <a:pt x="2686" y="60"/>
                </a:cubicBezTo>
              </a:path>
            </a:pathLst>
          </a:custGeom>
          <a:noFill/>
          <a:ln w="76200">
            <a:solidFill>
              <a:schemeClr val="tx2"/>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 name="Text Box 7"/>
          <p:cNvSpPr txBox="1">
            <a:spLocks noChangeArrowheads="1"/>
          </p:cNvSpPr>
          <p:nvPr/>
        </p:nvSpPr>
        <p:spPr bwMode="auto">
          <a:xfrm>
            <a:off x="7760311" y="4763"/>
            <a:ext cx="1339995" cy="710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325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56519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24258"/>
                                        </p:tgtEl>
                                        <p:attrNameLst>
                                          <p:attrName>style.visibility</p:attrName>
                                        </p:attrNameLst>
                                      </p:cBhvr>
                                      <p:to>
                                        <p:strVal val="visible"/>
                                      </p:to>
                                    </p:set>
                                    <p:animEffect transition="in" filter="dissolve">
                                      <p:cBhvr>
                                        <p:cTn id="7" dur="500"/>
                                        <p:tgtEl>
                                          <p:spTgt spid="224258"/>
                                        </p:tgtEl>
                                      </p:cBhvr>
                                    </p:animEffect>
                                  </p:childTnLst>
                                </p:cTn>
                              </p:par>
                              <p:par>
                                <p:cTn id="8" presetID="9" presetClass="entr" presetSubtype="0" fill="hold" nodeType="withEffect">
                                  <p:stCondLst>
                                    <p:cond delay="0"/>
                                  </p:stCondLst>
                                  <p:childTnLst>
                                    <p:set>
                                      <p:cBhvr>
                                        <p:cTn id="9" dur="1" fill="hold">
                                          <p:stCondLst>
                                            <p:cond delay="0"/>
                                          </p:stCondLst>
                                        </p:cTn>
                                        <p:tgtEl>
                                          <p:spTgt spid="224265"/>
                                        </p:tgtEl>
                                        <p:attrNameLst>
                                          <p:attrName>style.visibility</p:attrName>
                                        </p:attrNameLst>
                                      </p:cBhvr>
                                      <p:to>
                                        <p:strVal val="visible"/>
                                      </p:to>
                                    </p:set>
                                    <p:animEffect transition="in" filter="dissolve">
                                      <p:cBhvr>
                                        <p:cTn id="10" dur="500"/>
                                        <p:tgtEl>
                                          <p:spTgt spid="22426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224264"/>
                                        </p:tgtEl>
                                        <p:attrNameLst>
                                          <p:attrName>style.visibility</p:attrName>
                                        </p:attrNameLst>
                                      </p:cBhvr>
                                      <p:to>
                                        <p:strVal val="visible"/>
                                      </p:to>
                                    </p:set>
                                    <p:animEffect transition="in" filter="wipe(left)">
                                      <p:cBhvr>
                                        <p:cTn id="15" dur="2000"/>
                                        <p:tgtEl>
                                          <p:spTgt spid="22426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 presetClass="entr" presetSubtype="32" fill="hold" nodeType="clickEffect">
                                  <p:stCondLst>
                                    <p:cond delay="0"/>
                                  </p:stCondLst>
                                  <p:childTnLst>
                                    <p:set>
                                      <p:cBhvr>
                                        <p:cTn id="19" dur="1" fill="hold">
                                          <p:stCondLst>
                                            <p:cond delay="0"/>
                                          </p:stCondLst>
                                        </p:cTn>
                                        <p:tgtEl>
                                          <p:spTgt spid="224269"/>
                                        </p:tgtEl>
                                        <p:attrNameLst>
                                          <p:attrName>style.visibility</p:attrName>
                                        </p:attrNameLst>
                                      </p:cBhvr>
                                      <p:to>
                                        <p:strVal val="visible"/>
                                      </p:to>
                                    </p:set>
                                    <p:animEffect transition="in" filter="box(out)">
                                      <p:cBhvr>
                                        <p:cTn id="20" dur="500"/>
                                        <p:tgtEl>
                                          <p:spTgt spid="224269"/>
                                        </p:tgtEl>
                                      </p:cBhvr>
                                    </p:animEffect>
                                  </p:childTnLst>
                                </p:cTn>
                              </p:par>
                              <p:par>
                                <p:cTn id="21" presetID="32" presetClass="emph" presetSubtype="0" fill="hold" nodeType="withEffect">
                                  <p:stCondLst>
                                    <p:cond delay="0"/>
                                  </p:stCondLst>
                                  <p:childTnLst>
                                    <p:animClr clrSpc="rgb" dir="cw">
                                      <p:cBhvr override="childStyle">
                                        <p:cTn id="22" dur="100" fill="hold"/>
                                        <p:tgtEl>
                                          <p:spTgt spid="224269"/>
                                        </p:tgtEl>
                                        <p:attrNameLst>
                                          <p:attrName>style.color</p:attrName>
                                        </p:attrNameLst>
                                      </p:cBhvr>
                                      <p:to>
                                        <a:schemeClr val="accent2"/>
                                      </p:to>
                                    </p:animClr>
                                    <p:animClr clrSpc="rgb" dir="cw">
                                      <p:cBhvr>
                                        <p:cTn id="23" dur="100" fill="hold"/>
                                        <p:tgtEl>
                                          <p:spTgt spid="224269"/>
                                        </p:tgtEl>
                                        <p:attrNameLst>
                                          <p:attrName>fillcolor</p:attrName>
                                        </p:attrNameLst>
                                      </p:cBhvr>
                                      <p:to>
                                        <a:schemeClr val="accent2"/>
                                      </p:to>
                                    </p:animClr>
                                    <p:set>
                                      <p:cBhvr>
                                        <p:cTn id="24" dur="100" fill="hold"/>
                                        <p:tgtEl>
                                          <p:spTgt spid="224269"/>
                                        </p:tgtEl>
                                        <p:attrNameLst>
                                          <p:attrName>fill.type</p:attrName>
                                        </p:attrNameLst>
                                      </p:cBhvr>
                                      <p:to>
                                        <p:strVal val="solid"/>
                                      </p:to>
                                    </p:set>
                                    <p:set>
                                      <p:cBhvr>
                                        <p:cTn id="25" dur="100" fill="hold"/>
                                        <p:tgtEl>
                                          <p:spTgt spid="224269"/>
                                        </p:tgtEl>
                                        <p:attrNameLst>
                                          <p:attrName>fill.on</p:attrName>
                                        </p:attrNameLst>
                                      </p:cBhvr>
                                      <p:to>
                                        <p:strVal val="true"/>
                                      </p:to>
                                    </p:set>
                                    <p:animRot by="120000">
                                      <p:cBhvr>
                                        <p:cTn id="26" dur="100" fill="hold">
                                          <p:stCondLst>
                                            <p:cond delay="0"/>
                                          </p:stCondLst>
                                        </p:cTn>
                                        <p:tgtEl>
                                          <p:spTgt spid="224269"/>
                                        </p:tgtEl>
                                        <p:attrNameLst>
                                          <p:attrName>r</p:attrName>
                                        </p:attrNameLst>
                                      </p:cBhvr>
                                    </p:animRot>
                                    <p:animRot by="-240000">
                                      <p:cBhvr>
                                        <p:cTn id="27" dur="200" fill="hold">
                                          <p:stCondLst>
                                            <p:cond delay="200"/>
                                          </p:stCondLst>
                                        </p:cTn>
                                        <p:tgtEl>
                                          <p:spTgt spid="224269"/>
                                        </p:tgtEl>
                                        <p:attrNameLst>
                                          <p:attrName>r</p:attrName>
                                        </p:attrNameLst>
                                      </p:cBhvr>
                                    </p:animRot>
                                    <p:animRot by="240000">
                                      <p:cBhvr>
                                        <p:cTn id="28" dur="200" fill="hold">
                                          <p:stCondLst>
                                            <p:cond delay="400"/>
                                          </p:stCondLst>
                                        </p:cTn>
                                        <p:tgtEl>
                                          <p:spTgt spid="224269"/>
                                        </p:tgtEl>
                                        <p:attrNameLst>
                                          <p:attrName>r</p:attrName>
                                        </p:attrNameLst>
                                      </p:cBhvr>
                                    </p:animRot>
                                    <p:animRot by="-240000">
                                      <p:cBhvr>
                                        <p:cTn id="29" dur="200" fill="hold">
                                          <p:stCondLst>
                                            <p:cond delay="600"/>
                                          </p:stCondLst>
                                        </p:cTn>
                                        <p:tgtEl>
                                          <p:spTgt spid="224269"/>
                                        </p:tgtEl>
                                        <p:attrNameLst>
                                          <p:attrName>r</p:attrName>
                                        </p:attrNameLst>
                                      </p:cBhvr>
                                    </p:animRot>
                                    <p:animRot by="120000">
                                      <p:cBhvr>
                                        <p:cTn id="30" dur="200" fill="hold">
                                          <p:stCondLst>
                                            <p:cond delay="800"/>
                                          </p:stCondLst>
                                        </p:cTn>
                                        <p:tgtEl>
                                          <p:spTgt spid="224269"/>
                                        </p:tgtEl>
                                        <p:attrNameLst>
                                          <p:attrName>r</p:attrName>
                                        </p:attrNameLst>
                                      </p:cBhvr>
                                    </p:animRot>
                                  </p:childTnLst>
                                </p:cTn>
                              </p:par>
                              <p:par>
                                <p:cTn id="31" presetID="25" presetClass="entr" presetSubtype="0" fill="hold" grpId="0" nodeType="withEffect">
                                  <p:stCondLst>
                                    <p:cond delay="0"/>
                                  </p:stCondLst>
                                  <p:childTnLst>
                                    <p:set>
                                      <p:cBhvr>
                                        <p:cTn id="32" dur="1" fill="hold">
                                          <p:stCondLst>
                                            <p:cond delay="0"/>
                                          </p:stCondLst>
                                        </p:cTn>
                                        <p:tgtEl>
                                          <p:spTgt spid="224261"/>
                                        </p:tgtEl>
                                        <p:attrNameLst>
                                          <p:attrName>style.visibility</p:attrName>
                                        </p:attrNameLst>
                                      </p:cBhvr>
                                      <p:to>
                                        <p:strVal val="visible"/>
                                      </p:to>
                                    </p:set>
                                    <p:anim calcmode="lin" valueType="num">
                                      <p:cBhvr>
                                        <p:cTn id="33" dur="500" decel="50000" fill="hold">
                                          <p:stCondLst>
                                            <p:cond delay="0"/>
                                          </p:stCondLst>
                                        </p:cTn>
                                        <p:tgtEl>
                                          <p:spTgt spid="224261"/>
                                        </p:tgtEl>
                                        <p:attrNameLst>
                                          <p:attrName>style.rotation</p:attrName>
                                        </p:attrNameLst>
                                      </p:cBhvr>
                                      <p:tavLst>
                                        <p:tav tm="0">
                                          <p:val>
                                            <p:fltVal val="-90"/>
                                          </p:val>
                                        </p:tav>
                                        <p:tav tm="100000">
                                          <p:val>
                                            <p:fltVal val="0"/>
                                          </p:val>
                                        </p:tav>
                                      </p:tavLst>
                                    </p:anim>
                                    <p:anim calcmode="lin" valueType="num">
                                      <p:cBhvr>
                                        <p:cTn id="34" dur="500" decel="50000" fill="hold">
                                          <p:stCondLst>
                                            <p:cond delay="0"/>
                                          </p:stCondLst>
                                        </p:cTn>
                                        <p:tgtEl>
                                          <p:spTgt spid="224261"/>
                                        </p:tgtEl>
                                        <p:attrNameLst>
                                          <p:attrName>ppt_w</p:attrName>
                                        </p:attrNameLst>
                                      </p:cBhvr>
                                      <p:tavLst>
                                        <p:tav tm="0">
                                          <p:val>
                                            <p:strVal val="#ppt_w"/>
                                          </p:val>
                                        </p:tav>
                                        <p:tav tm="100000">
                                          <p:val>
                                            <p:strVal val="#ppt_w*.05"/>
                                          </p:val>
                                        </p:tav>
                                      </p:tavLst>
                                    </p:anim>
                                    <p:anim calcmode="lin" valueType="num">
                                      <p:cBhvr>
                                        <p:cTn id="35" dur="500" accel="50000" fill="hold">
                                          <p:stCondLst>
                                            <p:cond delay="500"/>
                                          </p:stCondLst>
                                        </p:cTn>
                                        <p:tgtEl>
                                          <p:spTgt spid="224261"/>
                                        </p:tgtEl>
                                        <p:attrNameLst>
                                          <p:attrName>ppt_w</p:attrName>
                                        </p:attrNameLst>
                                      </p:cBhvr>
                                      <p:tavLst>
                                        <p:tav tm="0">
                                          <p:val>
                                            <p:strVal val="#ppt_w*.05"/>
                                          </p:val>
                                        </p:tav>
                                        <p:tav tm="100000">
                                          <p:val>
                                            <p:strVal val="#ppt_w"/>
                                          </p:val>
                                        </p:tav>
                                      </p:tavLst>
                                    </p:anim>
                                    <p:anim calcmode="lin" valueType="num">
                                      <p:cBhvr>
                                        <p:cTn id="36" dur="1000" fill="hold"/>
                                        <p:tgtEl>
                                          <p:spTgt spid="224261"/>
                                        </p:tgtEl>
                                        <p:attrNameLst>
                                          <p:attrName>ppt_h</p:attrName>
                                        </p:attrNameLst>
                                      </p:cBhvr>
                                      <p:tavLst>
                                        <p:tav tm="0">
                                          <p:val>
                                            <p:strVal val="#ppt_h"/>
                                          </p:val>
                                        </p:tav>
                                        <p:tav tm="100000">
                                          <p:val>
                                            <p:strVal val="#ppt_h"/>
                                          </p:val>
                                        </p:tav>
                                      </p:tavLst>
                                    </p:anim>
                                    <p:anim calcmode="lin" valueType="num">
                                      <p:cBhvr>
                                        <p:cTn id="37" dur="500" decel="50000" fill="hold">
                                          <p:stCondLst>
                                            <p:cond delay="0"/>
                                          </p:stCondLst>
                                        </p:cTn>
                                        <p:tgtEl>
                                          <p:spTgt spid="224261"/>
                                        </p:tgtEl>
                                        <p:attrNameLst>
                                          <p:attrName>ppt_x</p:attrName>
                                        </p:attrNameLst>
                                      </p:cBhvr>
                                      <p:tavLst>
                                        <p:tav tm="0">
                                          <p:val>
                                            <p:strVal val="#ppt_x+.4"/>
                                          </p:val>
                                        </p:tav>
                                        <p:tav tm="100000">
                                          <p:val>
                                            <p:strVal val="#ppt_x"/>
                                          </p:val>
                                        </p:tav>
                                      </p:tavLst>
                                    </p:anim>
                                    <p:anim calcmode="lin" valueType="num">
                                      <p:cBhvr>
                                        <p:cTn id="38" dur="500" decel="50000" fill="hold">
                                          <p:stCondLst>
                                            <p:cond delay="0"/>
                                          </p:stCondLst>
                                        </p:cTn>
                                        <p:tgtEl>
                                          <p:spTgt spid="224261"/>
                                        </p:tgtEl>
                                        <p:attrNameLst>
                                          <p:attrName>ppt_y</p:attrName>
                                        </p:attrNameLst>
                                      </p:cBhvr>
                                      <p:tavLst>
                                        <p:tav tm="0">
                                          <p:val>
                                            <p:strVal val="#ppt_y-.2"/>
                                          </p:val>
                                        </p:tav>
                                        <p:tav tm="100000">
                                          <p:val>
                                            <p:strVal val="#ppt_y+.1"/>
                                          </p:val>
                                        </p:tav>
                                      </p:tavLst>
                                    </p:anim>
                                    <p:anim calcmode="lin" valueType="num">
                                      <p:cBhvr>
                                        <p:cTn id="39" dur="500" accel="50000" fill="hold">
                                          <p:stCondLst>
                                            <p:cond delay="500"/>
                                          </p:stCondLst>
                                        </p:cTn>
                                        <p:tgtEl>
                                          <p:spTgt spid="224261"/>
                                        </p:tgtEl>
                                        <p:attrNameLst>
                                          <p:attrName>ppt_y</p:attrName>
                                        </p:attrNameLst>
                                      </p:cBhvr>
                                      <p:tavLst>
                                        <p:tav tm="0">
                                          <p:val>
                                            <p:strVal val="#ppt_y+.1"/>
                                          </p:val>
                                        </p:tav>
                                        <p:tav tm="100000">
                                          <p:val>
                                            <p:strVal val="#ppt_y"/>
                                          </p:val>
                                        </p:tav>
                                      </p:tavLst>
                                    </p:anim>
                                    <p:animEffect transition="in" filter="fade">
                                      <p:cBhvr>
                                        <p:cTn id="40" dur="1000" decel="50000">
                                          <p:stCondLst>
                                            <p:cond delay="0"/>
                                          </p:stCondLst>
                                        </p:cTn>
                                        <p:tgtEl>
                                          <p:spTgt spid="224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8" grpId="0"/>
      <p:bldP spid="224261" grpId="0"/>
      <p:bldP spid="224264"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27038"/>
            <a:ext cx="9217026" cy="769937"/>
          </a:xfrm>
          <a:solidFill>
            <a:srgbClr val="006600"/>
          </a:solidFill>
          <a:ln w="28575">
            <a:solidFill>
              <a:srgbClr val="FFFF00"/>
            </a:solidFill>
          </a:ln>
        </p:spPr>
        <p:txBody>
          <a:bodyPr>
            <a:spAutoFit/>
          </a:bodyPr>
          <a:lstStyle/>
          <a:p>
            <a:pPr rtl="1">
              <a:defRPr/>
            </a:pPr>
            <a:r>
              <a:rPr lang="ar-EG" dirty="0">
                <a:solidFill>
                  <a:srgbClr val="FFFF66"/>
                </a:solidFill>
                <a:effectLst>
                  <a:outerShdw blurRad="38100" dist="38100" dir="2700000" algn="tl">
                    <a:srgbClr val="000000"/>
                  </a:outerShdw>
                </a:effectLst>
                <a:ea typeface="ＭＳ Ｐゴシック" charset="0"/>
              </a:rPr>
              <a:t>أربع وجهات نظر حول الرؤيا 6-18</a:t>
            </a:r>
            <a:endParaRPr lang="en-US" dirty="0">
              <a:solidFill>
                <a:srgbClr val="FFFF66"/>
              </a:solidFill>
              <a:effectLst>
                <a:outerShdw blurRad="38100" dist="38100" dir="2700000" algn="tl">
                  <a:srgbClr val="000000"/>
                </a:outerShdw>
              </a:effectLst>
              <a:ea typeface="ＭＳ Ｐゴシック" charset="0"/>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nvGrpSpPr>
            <p:cNvPr id="689167"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6" name="Text Box 16"/>
          <p:cNvSpPr txBox="1">
            <a:spLocks noChangeArrowheads="1"/>
          </p:cNvSpPr>
          <p:nvPr/>
        </p:nvSpPr>
        <p:spPr bwMode="auto">
          <a:xfrm rot="5400000">
            <a:off x="35514" y="3668485"/>
            <a:ext cx="2592388"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الماضي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9" name="Text Box 19"/>
          <p:cNvSpPr txBox="1">
            <a:spLocks noChangeArrowheads="1"/>
          </p:cNvSpPr>
          <p:nvPr/>
        </p:nvSpPr>
        <p:spPr bwMode="auto">
          <a:xfrm>
            <a:off x="3018655" y="3213100"/>
            <a:ext cx="3095625"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تاريخي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8" name="Text Box 18"/>
          <p:cNvSpPr txBox="1">
            <a:spLocks noChangeArrowheads="1"/>
          </p:cNvSpPr>
          <p:nvPr/>
        </p:nvSpPr>
        <p:spPr bwMode="auto">
          <a:xfrm>
            <a:off x="1622425" y="2819400"/>
            <a:ext cx="1725613"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مكتوب</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 95 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19" name="Text Box 18"/>
          <p:cNvSpPr txBox="1">
            <a:spLocks noChangeArrowheads="1"/>
          </p:cNvSpPr>
          <p:nvPr/>
        </p:nvSpPr>
        <p:spPr bwMode="auto">
          <a:xfrm>
            <a:off x="0" y="1371600"/>
            <a:ext cx="92964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رؤيا 6-18 يصور أي عصر؟</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0" name="Text Box 18"/>
          <p:cNvSpPr txBox="1">
            <a:spLocks noChangeArrowheads="1"/>
          </p:cNvSpPr>
          <p:nvPr/>
        </p:nvSpPr>
        <p:spPr bwMode="auto">
          <a:xfrm>
            <a:off x="6011863" y="2781300"/>
            <a:ext cx="1725612"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اقرأ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اليوم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7" name="Text Box 17"/>
          <p:cNvSpPr txBox="1">
            <a:spLocks noChangeArrowheads="1"/>
          </p:cNvSpPr>
          <p:nvPr/>
        </p:nvSpPr>
        <p:spPr bwMode="auto">
          <a:xfrm rot="5400000">
            <a:off x="6885782" y="3577998"/>
            <a:ext cx="2160587"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المستقبلي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8" name="Text Box 18"/>
          <p:cNvSpPr txBox="1">
            <a:spLocks noChangeArrowheads="1"/>
          </p:cNvSpPr>
          <p:nvPr/>
        </p:nvSpPr>
        <p:spPr bwMode="auto">
          <a:xfrm>
            <a:off x="2339751" y="5105400"/>
            <a:ext cx="2880431" cy="709613"/>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المثالي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1" name="Text Box 7"/>
          <p:cNvSpPr txBox="1">
            <a:spLocks noChangeArrowheads="1"/>
          </p:cNvSpPr>
          <p:nvPr/>
        </p:nvSpPr>
        <p:spPr bwMode="auto">
          <a:xfrm>
            <a:off x="7270923" y="4763"/>
            <a:ext cx="1829384"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325 ن، 326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724634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2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88818"/>
                                        </p:tgtEl>
                                        <p:attrNameLst>
                                          <p:attrName>style.visibility</p:attrName>
                                        </p:attrNameLst>
                                      </p:cBhvr>
                                      <p:to>
                                        <p:strVal val="visible"/>
                                      </p:to>
                                    </p:set>
                                    <p:animEffect transition="in" filter="dissolve">
                                      <p:cBhvr>
                                        <p:cTn id="17" dur="500"/>
                                        <p:tgtEl>
                                          <p:spTgt spid="588818"/>
                                        </p:tgtEl>
                                      </p:cBhvr>
                                    </p:animEffect>
                                  </p:childTnLst>
                                </p:cTn>
                              </p:par>
                            </p:childTnLst>
                          </p:cTn>
                        </p:par>
                        <p:par>
                          <p:cTn id="18" fill="hold" nodeType="afterGroup">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88820"/>
                                        </p:tgtEl>
                                        <p:attrNameLst>
                                          <p:attrName>style.visibility</p:attrName>
                                        </p:attrNameLst>
                                      </p:cBhvr>
                                      <p:to>
                                        <p:strVal val="visible"/>
                                      </p:to>
                                    </p:set>
                                    <p:animEffect transition="in" filter="dissolve">
                                      <p:cBhvr>
                                        <p:cTn id="21" dur="500"/>
                                        <p:tgtEl>
                                          <p:spTgt spid="58882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20"/>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88816"/>
                                        </p:tgtEl>
                                        <p:attrNameLst>
                                          <p:attrName>style.visibility</p:attrName>
                                        </p:attrNameLst>
                                      </p:cBhvr>
                                      <p:to>
                                        <p:strVal val="visible"/>
                                      </p:to>
                                    </p:set>
                                    <p:animEffect transition="in" filter="dissolve">
                                      <p:cBhvr>
                                        <p:cTn id="34" dur="500"/>
                                        <p:tgtEl>
                                          <p:spTgt spid="58881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588819"/>
                                        </p:tgtEl>
                                        <p:attrNameLst>
                                          <p:attrName>style.visibility</p:attrName>
                                        </p:attrNameLst>
                                      </p:cBhvr>
                                      <p:to>
                                        <p:strVal val="visible"/>
                                      </p:to>
                                    </p:set>
                                    <p:animEffect transition="in" filter="dissolve">
                                      <p:cBhvr>
                                        <p:cTn id="39" dur="500"/>
                                        <p:tgtEl>
                                          <p:spTgt spid="588819"/>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588817"/>
                                        </p:tgtEl>
                                        <p:attrNameLst>
                                          <p:attrName>style.visibility</p:attrName>
                                        </p:attrNameLst>
                                      </p:cBhvr>
                                      <p:to>
                                        <p:strVal val="visible"/>
                                      </p:to>
                                    </p:set>
                                    <p:animEffect transition="in" filter="dissolve">
                                      <p:cBhvr>
                                        <p:cTn id="44" dur="500"/>
                                        <p:tgtEl>
                                          <p:spTgt spid="5888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16" grpId="0"/>
      <p:bldP spid="588819" grpId="0"/>
      <p:bldP spid="588820" grpId="0" animBg="1"/>
      <p:bldP spid="18" grpId="0"/>
      <p:bldP spid="19" grpId="0"/>
      <p:bldP spid="20" grpId="0"/>
      <p:bldP spid="588817" grpId="0"/>
      <p:bldP spid="588818"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رؤيا يوحنا</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rPr>
              <a:t>كن منتصراً</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a:t>
            </a:r>
            <a:r>
              <a:rPr kumimoji="0" lang="ar-JO" sz="24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جريفيث</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41983836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27038"/>
            <a:ext cx="9217026" cy="769937"/>
          </a:xfrm>
          <a:solidFill>
            <a:srgbClr val="006600"/>
          </a:solidFill>
          <a:ln w="28575">
            <a:solidFill>
              <a:srgbClr val="FFFF00"/>
            </a:solidFill>
          </a:ln>
        </p:spPr>
        <p:txBody>
          <a:bodyPr>
            <a:spAutoFit/>
          </a:bodyPr>
          <a:lstStyle/>
          <a:p>
            <a:pPr rtl="1">
              <a:defRPr/>
            </a:pPr>
            <a:r>
              <a:rPr lang="ar-EG" dirty="0">
                <a:solidFill>
                  <a:srgbClr val="FFFF66"/>
                </a:solidFill>
                <a:effectLst>
                  <a:outerShdw blurRad="38100" dist="38100" dir="2700000" algn="tl">
                    <a:srgbClr val="000000"/>
                  </a:outerShdw>
                </a:effectLst>
                <a:ea typeface="ＭＳ Ｐゴシック" charset="0"/>
              </a:rPr>
              <a:t>أربع وجهات نظر حول الرؤيا 6-18</a:t>
            </a:r>
            <a:endParaRPr lang="en-US" dirty="0">
              <a:solidFill>
                <a:srgbClr val="FFFF66"/>
              </a:solidFill>
              <a:effectLst>
                <a:outerShdw blurRad="38100" dist="38100" dir="2700000" algn="tl">
                  <a:srgbClr val="000000"/>
                </a:outerShdw>
              </a:effectLst>
              <a:ea typeface="ＭＳ Ｐゴシック" charset="0"/>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nvGrpSpPr>
            <p:cNvPr id="689167"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6" name="Text Box 16"/>
          <p:cNvSpPr txBox="1">
            <a:spLocks noChangeArrowheads="1"/>
          </p:cNvSpPr>
          <p:nvPr/>
        </p:nvSpPr>
        <p:spPr bwMode="auto">
          <a:xfrm rot="5400000">
            <a:off x="35514" y="3668485"/>
            <a:ext cx="2592388"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الماضي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9" name="Text Box 19"/>
          <p:cNvSpPr txBox="1">
            <a:spLocks noChangeArrowheads="1"/>
          </p:cNvSpPr>
          <p:nvPr/>
        </p:nvSpPr>
        <p:spPr bwMode="auto">
          <a:xfrm>
            <a:off x="3018655" y="3213100"/>
            <a:ext cx="3095625"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تاريخي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8" name="Text Box 18"/>
          <p:cNvSpPr txBox="1">
            <a:spLocks noChangeArrowheads="1"/>
          </p:cNvSpPr>
          <p:nvPr/>
        </p:nvSpPr>
        <p:spPr bwMode="auto">
          <a:xfrm>
            <a:off x="1622425" y="2819400"/>
            <a:ext cx="1725613"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مكتوب</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 95 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19" name="Text Box 18"/>
          <p:cNvSpPr txBox="1">
            <a:spLocks noChangeArrowheads="1"/>
          </p:cNvSpPr>
          <p:nvPr/>
        </p:nvSpPr>
        <p:spPr bwMode="auto">
          <a:xfrm>
            <a:off x="0" y="1371600"/>
            <a:ext cx="92964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رؤيا 6-18 يصور أي عصر؟</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0" name="Text Box 18"/>
          <p:cNvSpPr txBox="1">
            <a:spLocks noChangeArrowheads="1"/>
          </p:cNvSpPr>
          <p:nvPr/>
        </p:nvSpPr>
        <p:spPr bwMode="auto">
          <a:xfrm>
            <a:off x="6011863" y="2781300"/>
            <a:ext cx="1725612"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اقرأ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اليوم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7" name="Text Box 17"/>
          <p:cNvSpPr txBox="1">
            <a:spLocks noChangeArrowheads="1"/>
          </p:cNvSpPr>
          <p:nvPr/>
        </p:nvSpPr>
        <p:spPr bwMode="auto">
          <a:xfrm rot="5400000">
            <a:off x="6885782" y="3577998"/>
            <a:ext cx="2160587"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المستقبلي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1" name="Text Box 7"/>
          <p:cNvSpPr txBox="1">
            <a:spLocks noChangeArrowheads="1"/>
          </p:cNvSpPr>
          <p:nvPr/>
        </p:nvSpPr>
        <p:spPr bwMode="auto">
          <a:xfrm>
            <a:off x="7270923" y="4763"/>
            <a:ext cx="1829384"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325ن، 326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4" name="Picture 23" descr="Thomas vol 2.jpg">
            <a:extLst>
              <a:ext uri="{FF2B5EF4-FFF2-40B4-BE49-F238E27FC236}">
                <a16:creationId xmlns:a16="http://schemas.microsoft.com/office/drawing/2014/main" id="{F2FF5992-1BBC-4149-8571-5749F3EFE40B}"/>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177697" y="533671"/>
            <a:ext cx="3457112" cy="5263794"/>
          </a:xfrm>
          <a:prstGeom prst="rect">
            <a:avLst/>
          </a:prstGeom>
        </p:spPr>
      </p:pic>
      <p:pic>
        <p:nvPicPr>
          <p:cNvPr id="25" name="Picture 24" descr="Thomas vol 1.jpg">
            <a:extLst>
              <a:ext uri="{FF2B5EF4-FFF2-40B4-BE49-F238E27FC236}">
                <a16:creationId xmlns:a16="http://schemas.microsoft.com/office/drawing/2014/main" id="{F3819210-3C2F-704F-9E30-55700AC5F573}"/>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rot="20597484">
            <a:off x="4192785" y="1869474"/>
            <a:ext cx="3485600" cy="5297264"/>
          </a:xfrm>
          <a:prstGeom prst="rect">
            <a:avLst/>
          </a:prstGeom>
        </p:spPr>
      </p:pic>
      <p:sp>
        <p:nvSpPr>
          <p:cNvPr id="26" name="Text Box 22">
            <a:extLst>
              <a:ext uri="{FF2B5EF4-FFF2-40B4-BE49-F238E27FC236}">
                <a16:creationId xmlns:a16="http://schemas.microsoft.com/office/drawing/2014/main" id="{A670378C-3542-684C-9F7B-2C1020215A17}"/>
              </a:ext>
            </a:extLst>
          </p:cNvPr>
          <p:cNvSpPr txBox="1">
            <a:spLocks noChangeArrowheads="1"/>
          </p:cNvSpPr>
          <p:nvPr/>
        </p:nvSpPr>
        <p:spPr bwMode="auto">
          <a:xfrm>
            <a:off x="4596029" y="4168826"/>
            <a:ext cx="3157166"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1992 و 1995</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8" name="Text Box 22">
            <a:extLst>
              <a:ext uri="{FF2B5EF4-FFF2-40B4-BE49-F238E27FC236}">
                <a16:creationId xmlns:a16="http://schemas.microsoft.com/office/drawing/2014/main" id="{B848C5E6-761D-6148-A6A4-F0853D47E4A6}"/>
              </a:ext>
            </a:extLst>
          </p:cNvPr>
          <p:cNvSpPr txBox="1">
            <a:spLocks noChangeArrowheads="1"/>
          </p:cNvSpPr>
          <p:nvPr/>
        </p:nvSpPr>
        <p:spPr bwMode="auto">
          <a:xfrm>
            <a:off x="5006574" y="4733997"/>
            <a:ext cx="2409932"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1256 صفحة!</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pic>
        <p:nvPicPr>
          <p:cNvPr id="23" name="Picture 22" descr="Beale.jpg">
            <a:extLst>
              <a:ext uri="{FF2B5EF4-FFF2-40B4-BE49-F238E27FC236}">
                <a16:creationId xmlns:a16="http://schemas.microsoft.com/office/drawing/2014/main" id="{F05F2B83-0E64-A64C-ADE4-FE67DEFCE72A}"/>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rot="20932024">
            <a:off x="343825" y="1313049"/>
            <a:ext cx="3810000" cy="5930900"/>
          </a:xfrm>
          <a:prstGeom prst="rect">
            <a:avLst/>
          </a:prstGeom>
        </p:spPr>
      </p:pic>
      <p:sp>
        <p:nvSpPr>
          <p:cNvPr id="27" name="Text Box 22">
            <a:extLst>
              <a:ext uri="{FF2B5EF4-FFF2-40B4-BE49-F238E27FC236}">
                <a16:creationId xmlns:a16="http://schemas.microsoft.com/office/drawing/2014/main" id="{363FE2D1-61DE-EA4F-A221-26035DA111AB}"/>
              </a:ext>
            </a:extLst>
          </p:cNvPr>
          <p:cNvSpPr txBox="1">
            <a:spLocks noChangeArrowheads="1"/>
          </p:cNvSpPr>
          <p:nvPr/>
        </p:nvSpPr>
        <p:spPr bwMode="auto">
          <a:xfrm>
            <a:off x="1322975" y="3713328"/>
            <a:ext cx="1105089"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1999</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9" name="Text Box 22">
            <a:extLst>
              <a:ext uri="{FF2B5EF4-FFF2-40B4-BE49-F238E27FC236}">
                <a16:creationId xmlns:a16="http://schemas.microsoft.com/office/drawing/2014/main" id="{F2EBC352-174E-9B4E-8CAF-A50410EDEA83}"/>
              </a:ext>
            </a:extLst>
          </p:cNvPr>
          <p:cNvSpPr txBox="1">
            <a:spLocks noChangeArrowheads="1"/>
          </p:cNvSpPr>
          <p:nvPr/>
        </p:nvSpPr>
        <p:spPr bwMode="auto">
          <a:xfrm>
            <a:off x="698297" y="4278499"/>
            <a:ext cx="2408328"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1245 صفحة!</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8" name="Text Box 18"/>
          <p:cNvSpPr txBox="1">
            <a:spLocks noChangeArrowheads="1"/>
          </p:cNvSpPr>
          <p:nvPr/>
        </p:nvSpPr>
        <p:spPr bwMode="auto">
          <a:xfrm>
            <a:off x="2316602" y="5105400"/>
            <a:ext cx="3005242" cy="709613"/>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المثالي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Tree>
    <p:extLst>
      <p:ext uri="{BB962C8B-B14F-4D97-AF65-F5344CB8AC3E}">
        <p14:creationId xmlns:p14="http://schemas.microsoft.com/office/powerpoint/2010/main" val="2852485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strVal val="#ppt_w*0.70"/>
                                          </p:val>
                                        </p:tav>
                                        <p:tav tm="100000">
                                          <p:val>
                                            <p:strVal val="#ppt_w"/>
                                          </p:val>
                                        </p:tav>
                                      </p:tavLst>
                                    </p:anim>
                                    <p:anim calcmode="lin" valueType="num">
                                      <p:cBhvr>
                                        <p:cTn id="8" dur="1000" fill="hold"/>
                                        <p:tgtEl>
                                          <p:spTgt spid="29"/>
                                        </p:tgtEl>
                                        <p:attrNameLst>
                                          <p:attrName>ppt_h</p:attrName>
                                        </p:attrNameLst>
                                      </p:cBhvr>
                                      <p:tavLst>
                                        <p:tav tm="0">
                                          <p:val>
                                            <p:strVal val="#ppt_h"/>
                                          </p:val>
                                        </p:tav>
                                        <p:tav tm="100000">
                                          <p:val>
                                            <p:strVal val="#ppt_h"/>
                                          </p:val>
                                        </p:tav>
                                      </p:tavLst>
                                    </p:anim>
                                    <p:animEffect transition="in" filter="fade">
                                      <p:cBhvr>
                                        <p:cTn id="9" dur="1000"/>
                                        <p:tgtEl>
                                          <p:spTgt spid="2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1000" fill="hold"/>
                                        <p:tgtEl>
                                          <p:spTgt spid="27"/>
                                        </p:tgtEl>
                                        <p:attrNameLst>
                                          <p:attrName>ppt_w</p:attrName>
                                        </p:attrNameLst>
                                      </p:cBhvr>
                                      <p:tavLst>
                                        <p:tav tm="0">
                                          <p:val>
                                            <p:strVal val="#ppt_w*0.70"/>
                                          </p:val>
                                        </p:tav>
                                        <p:tav tm="100000">
                                          <p:val>
                                            <p:strVal val="#ppt_w"/>
                                          </p:val>
                                        </p:tav>
                                      </p:tavLst>
                                    </p:anim>
                                    <p:anim calcmode="lin" valueType="num">
                                      <p:cBhvr>
                                        <p:cTn id="13" dur="1000" fill="hold"/>
                                        <p:tgtEl>
                                          <p:spTgt spid="27"/>
                                        </p:tgtEl>
                                        <p:attrNameLst>
                                          <p:attrName>ppt_h</p:attrName>
                                        </p:attrNameLst>
                                      </p:cBhvr>
                                      <p:tavLst>
                                        <p:tav tm="0">
                                          <p:val>
                                            <p:strVal val="#ppt_h"/>
                                          </p:val>
                                        </p:tav>
                                        <p:tav tm="100000">
                                          <p:val>
                                            <p:strVal val="#ppt_h"/>
                                          </p:val>
                                        </p:tav>
                                      </p:tavLst>
                                    </p:anim>
                                    <p:animEffect transition="in" filter="fade">
                                      <p:cBhvr>
                                        <p:cTn id="14" dur="1000"/>
                                        <p:tgtEl>
                                          <p:spTgt spid="27"/>
                                        </p:tgtEl>
                                      </p:cBhvr>
                                    </p:animEffect>
                                  </p:childTnLst>
                                </p:cTn>
                              </p:par>
                              <p:par>
                                <p:cTn id="15" presetID="55"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strVal val="#ppt_w*0.70"/>
                                          </p:val>
                                        </p:tav>
                                        <p:tav tm="100000">
                                          <p:val>
                                            <p:strVal val="#ppt_w"/>
                                          </p:val>
                                        </p:tav>
                                      </p:tavLst>
                                    </p:anim>
                                    <p:anim calcmode="lin" valueType="num">
                                      <p:cBhvr>
                                        <p:cTn id="18" dur="1000" fill="hold"/>
                                        <p:tgtEl>
                                          <p:spTgt spid="23"/>
                                        </p:tgtEl>
                                        <p:attrNameLst>
                                          <p:attrName>ppt_h</p:attrName>
                                        </p:attrNameLst>
                                      </p:cBhvr>
                                      <p:tavLst>
                                        <p:tav tm="0">
                                          <p:val>
                                            <p:strVal val="#ppt_h"/>
                                          </p:val>
                                        </p:tav>
                                        <p:tav tm="100000">
                                          <p:val>
                                            <p:strVal val="#ppt_h"/>
                                          </p:val>
                                        </p:tav>
                                      </p:tavLst>
                                    </p:anim>
                                    <p:animEffect transition="in" filter="fade">
                                      <p:cBhvr>
                                        <p:cTn id="19" dur="1000"/>
                                        <p:tgtEl>
                                          <p:spTgt spid="2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p:cTn id="24" dur="1000" fill="hold"/>
                                        <p:tgtEl>
                                          <p:spTgt spid="26"/>
                                        </p:tgtEl>
                                        <p:attrNameLst>
                                          <p:attrName>ppt_w</p:attrName>
                                        </p:attrNameLst>
                                      </p:cBhvr>
                                      <p:tavLst>
                                        <p:tav tm="0">
                                          <p:val>
                                            <p:strVal val="#ppt_w*0.70"/>
                                          </p:val>
                                        </p:tav>
                                        <p:tav tm="100000">
                                          <p:val>
                                            <p:strVal val="#ppt_w"/>
                                          </p:val>
                                        </p:tav>
                                      </p:tavLst>
                                    </p:anim>
                                    <p:anim calcmode="lin" valueType="num">
                                      <p:cBhvr>
                                        <p:cTn id="25" dur="1000" fill="hold"/>
                                        <p:tgtEl>
                                          <p:spTgt spid="26"/>
                                        </p:tgtEl>
                                        <p:attrNameLst>
                                          <p:attrName>ppt_h</p:attrName>
                                        </p:attrNameLst>
                                      </p:cBhvr>
                                      <p:tavLst>
                                        <p:tav tm="0">
                                          <p:val>
                                            <p:strVal val="#ppt_h"/>
                                          </p:val>
                                        </p:tav>
                                        <p:tav tm="100000">
                                          <p:val>
                                            <p:strVal val="#ppt_h"/>
                                          </p:val>
                                        </p:tav>
                                      </p:tavLst>
                                    </p:anim>
                                    <p:animEffect transition="in" filter="fade">
                                      <p:cBhvr>
                                        <p:cTn id="26" dur="1000"/>
                                        <p:tgtEl>
                                          <p:spTgt spid="2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strVal val="#ppt_w*0.70"/>
                                          </p:val>
                                        </p:tav>
                                        <p:tav tm="100000">
                                          <p:val>
                                            <p:strVal val="#ppt_w"/>
                                          </p:val>
                                        </p:tav>
                                      </p:tavLst>
                                    </p:anim>
                                    <p:anim calcmode="lin" valueType="num">
                                      <p:cBhvr>
                                        <p:cTn id="30" dur="1000" fill="hold"/>
                                        <p:tgtEl>
                                          <p:spTgt spid="28"/>
                                        </p:tgtEl>
                                        <p:attrNameLst>
                                          <p:attrName>ppt_h</p:attrName>
                                        </p:attrNameLst>
                                      </p:cBhvr>
                                      <p:tavLst>
                                        <p:tav tm="0">
                                          <p:val>
                                            <p:strVal val="#ppt_h"/>
                                          </p:val>
                                        </p:tav>
                                        <p:tav tm="100000">
                                          <p:val>
                                            <p:strVal val="#ppt_h"/>
                                          </p:val>
                                        </p:tav>
                                      </p:tavLst>
                                    </p:anim>
                                    <p:animEffect transition="in" filter="fade">
                                      <p:cBhvr>
                                        <p:cTn id="31" dur="1000"/>
                                        <p:tgtEl>
                                          <p:spTgt spid="28"/>
                                        </p:tgtEl>
                                      </p:cBhvr>
                                    </p:animEffect>
                                  </p:childTnLst>
                                </p:cTn>
                              </p:par>
                              <p:par>
                                <p:cTn id="32" presetID="55"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strVal val="#ppt_w*0.70"/>
                                          </p:val>
                                        </p:tav>
                                        <p:tav tm="100000">
                                          <p:val>
                                            <p:strVal val="#ppt_w"/>
                                          </p:val>
                                        </p:tav>
                                      </p:tavLst>
                                    </p:anim>
                                    <p:anim calcmode="lin" valueType="num">
                                      <p:cBhvr>
                                        <p:cTn id="35" dur="1000" fill="hold"/>
                                        <p:tgtEl>
                                          <p:spTgt spid="25"/>
                                        </p:tgtEl>
                                        <p:attrNameLst>
                                          <p:attrName>ppt_h</p:attrName>
                                        </p:attrNameLst>
                                      </p:cBhvr>
                                      <p:tavLst>
                                        <p:tav tm="0">
                                          <p:val>
                                            <p:strVal val="#ppt_h"/>
                                          </p:val>
                                        </p:tav>
                                        <p:tav tm="100000">
                                          <p:val>
                                            <p:strVal val="#ppt_h"/>
                                          </p:val>
                                        </p:tav>
                                      </p:tavLst>
                                    </p:anim>
                                    <p:animEffect transition="in" filter="fade">
                                      <p:cBhvr>
                                        <p:cTn id="36" dur="1000"/>
                                        <p:tgtEl>
                                          <p:spTgt spid="25"/>
                                        </p:tgtEl>
                                      </p:cBhvr>
                                    </p:animEffect>
                                  </p:childTnLst>
                                </p:cTn>
                              </p:par>
                              <p:par>
                                <p:cTn id="37" presetID="55" presetClass="entr" presetSubtype="0" fill="hold" nodeType="with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1000" fill="hold"/>
                                        <p:tgtEl>
                                          <p:spTgt spid="24"/>
                                        </p:tgtEl>
                                        <p:attrNameLst>
                                          <p:attrName>ppt_w</p:attrName>
                                        </p:attrNameLst>
                                      </p:cBhvr>
                                      <p:tavLst>
                                        <p:tav tm="0">
                                          <p:val>
                                            <p:strVal val="#ppt_w*0.70"/>
                                          </p:val>
                                        </p:tav>
                                        <p:tav tm="100000">
                                          <p:val>
                                            <p:strVal val="#ppt_w"/>
                                          </p:val>
                                        </p:tav>
                                      </p:tavLst>
                                    </p:anim>
                                    <p:anim calcmode="lin" valueType="num">
                                      <p:cBhvr>
                                        <p:cTn id="40" dur="1000" fill="hold"/>
                                        <p:tgtEl>
                                          <p:spTgt spid="24"/>
                                        </p:tgtEl>
                                        <p:attrNameLst>
                                          <p:attrName>ppt_h</p:attrName>
                                        </p:attrNameLst>
                                      </p:cBhvr>
                                      <p:tavLst>
                                        <p:tav tm="0">
                                          <p:val>
                                            <p:strVal val="#ppt_h"/>
                                          </p:val>
                                        </p:tav>
                                        <p:tav tm="100000">
                                          <p:val>
                                            <p:strVal val="#ppt_h"/>
                                          </p:val>
                                        </p:tav>
                                      </p:tavLst>
                                    </p:anim>
                                    <p:animEffect transition="in" filter="fade">
                                      <p:cBhvr>
                                        <p:cTn id="41"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8" grpId="0" animBg="1"/>
      <p:bldP spid="27" grpId="0" animBg="1"/>
      <p:bldP spid="29"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3010" name="Rectangle 2"/>
          <p:cNvSpPr>
            <a:spLocks noGrp="1" noChangeArrowheads="1"/>
          </p:cNvSpPr>
          <p:nvPr>
            <p:ph type="ctrTitle"/>
          </p:nvPr>
        </p:nvSpPr>
        <p:spPr>
          <a:xfrm>
            <a:off x="0" y="455326"/>
            <a:ext cx="9144000" cy="838200"/>
          </a:xfrm>
        </p:spPr>
        <p:txBody>
          <a:bodyPr/>
          <a:lstStyle/>
          <a:p>
            <a:r>
              <a:rPr lang="ar-SA" sz="4000" dirty="0">
                <a:solidFill>
                  <a:srgbClr val="000066"/>
                </a:solidFill>
                <a:ea typeface="ＭＳ Ｐゴシック" charset="0"/>
              </a:rPr>
              <a:t>هل التفاسير مهمة حقاً؟</a:t>
            </a:r>
            <a:endParaRPr lang="en-US" dirty="0">
              <a:ea typeface="ＭＳ Ｐゴシック" charset="0"/>
            </a:endParaRPr>
          </a:p>
        </p:txBody>
      </p:sp>
      <p:pic>
        <p:nvPicPr>
          <p:cNvPr id="683011" name="Picture 3" descr="eleph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1295400"/>
            <a:ext cx="6629400" cy="541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5"/>
          <p:cNvSpPr txBox="1">
            <a:spLocks noChangeArrowheads="1"/>
          </p:cNvSpPr>
          <p:nvPr/>
        </p:nvSpPr>
        <p:spPr bwMode="auto">
          <a:xfrm>
            <a:off x="8427516" y="7938"/>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2D2D8A">
                    <a:lumMod val="50000"/>
                  </a:srgbClr>
                </a:solidFill>
                <a:effectLst/>
                <a:uLnTx/>
                <a:uFillTx/>
                <a:latin typeface="Arial" panose="020B0604020202020204" pitchFamily="34" charset="0"/>
                <a:ea typeface="ＭＳ Ｐゴシック" charset="0"/>
                <a:cs typeface="Arial" panose="020B0604020202020204" pitchFamily="34" charset="0"/>
              </a:rPr>
              <a:t>٣٢٦</a:t>
            </a:r>
            <a:endParaRPr kumimoji="0" lang="en-US" sz="2400" b="1" u="none" strike="noStrike" kern="1200" cap="none" spc="0" normalizeH="0" baseline="0" noProof="0" dirty="0">
              <a:ln>
                <a:noFill/>
              </a:ln>
              <a:solidFill>
                <a:srgbClr val="2D2D8A">
                  <a:lumMod val="50000"/>
                </a:srgb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25461314"/>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1201" name="Rectangle 2"/>
          <p:cNvSpPr>
            <a:spLocks noGrp="1" noChangeArrowheads="1"/>
          </p:cNvSpPr>
          <p:nvPr>
            <p:ph type="title"/>
          </p:nvPr>
        </p:nvSpPr>
        <p:spPr>
          <a:xfrm>
            <a:off x="684213" y="193675"/>
            <a:ext cx="7772400" cy="720725"/>
          </a:xfrm>
          <a:solidFill>
            <a:srgbClr val="800000"/>
          </a:solidFill>
          <a:ln>
            <a:noFill/>
          </a:ln>
        </p:spPr>
        <p:txBody>
          <a:bodyPr vert="horz" wrap="square" lIns="91440" tIns="45720" rIns="91440" bIns="45720" numCol="1" anchor="ctr" anchorCtr="0" compatLnSpc="1">
            <a:prstTxWarp prst="textNoShape">
              <a:avLst/>
            </a:prstTxWarp>
          </a:bodyPr>
          <a:lstStyle/>
          <a:p>
            <a:r>
              <a:rPr lang="ar-SA" sz="3600" dirty="0">
                <a:ea typeface="ＭＳ Ｐゴシック" charset="0"/>
              </a:rPr>
              <a:t>وجهات النظر التفسيرية لسفر الرؤيا</a:t>
            </a:r>
            <a:endParaRPr lang="en-US" sz="3600" dirty="0">
              <a:ea typeface="ＭＳ Ｐゴシック" charset="0"/>
            </a:endParaRPr>
          </a:p>
        </p:txBody>
      </p:sp>
      <p:sp>
        <p:nvSpPr>
          <p:cNvPr id="691202" name="Text Box 5"/>
          <p:cNvSpPr txBox="1">
            <a:spLocks noChangeArrowheads="1"/>
          </p:cNvSpPr>
          <p:nvPr/>
        </p:nvSpPr>
        <p:spPr bwMode="auto">
          <a:xfrm>
            <a:off x="8427516" y="7938"/>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٣٢٦</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479655962"/>
              </p:ext>
            </p:extLst>
          </p:nvPr>
        </p:nvGraphicFramePr>
        <p:xfrm>
          <a:off x="0" y="1255713"/>
          <a:ext cx="9144000" cy="5749641"/>
        </p:xfrm>
        <a:graphic>
          <a:graphicData uri="http://schemas.openxmlformats.org/drawingml/2006/table">
            <a:tbl>
              <a:tblPr/>
              <a:tblGrid>
                <a:gridCol w="20574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43176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رأي ودعاة
</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9" marB="45719" anchor="ctr" anchorCtr="1"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الراي الالفي</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رؤيا ١-٣</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رؤيا ٤-١٩</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رؤيا٢٠-٢٢</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0004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rPr>
                        <a:t>المثالي</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بيلي</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 </a:t>
                      </a: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هندريكسن</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 </a:t>
                      </a: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هيجز</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البعد الالفي (</a:t>
                      </a: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اللاألفي</a:t>
                      </a: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الكنائس التاريخية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رمزية للصراع غير التاريخي بين الخير والشر</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انتصار الخير على الشر (الكنيسة في جميع أنحاء العالم)</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1"/>
                  </a:ext>
                </a:extLst>
              </a:tr>
              <a:tr h="100004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rPr>
                        <a:t>تفسير احداث القرن الاول</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سويتي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ايليكوت</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دي مار</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رؤيوي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الكنائس التاريخية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رمزية الاحداث في القرن الأول (نيرون، ثوران جبل فيزوف)</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رمزية السماء والنصر</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46355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rPr>
                        <a:t>تاريخي</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لوثر</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نيوتن</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إليوت</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اللاألفي</a:t>
                      </a: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 (البعد الالفي)</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الكنائس التاريخية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ترميز الأحداث في عصر الكنيسة (سقوط روما، صعود الإسلام والكاثوليك، الإصلاح، الخ)</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العصر الحاضر (</a:t>
                      </a: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اللاألفي</a:t>
                      </a: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 أو الألفية المستقبلية (البعد الألفي)، الدينونة العامة، السماء</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3"/>
                  </a:ext>
                </a:extLst>
              </a:tr>
              <a:tr h="17068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rPr>
                        <a:t>مستقبلي</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توماس</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والفورد</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رايري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لاد</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قبل الألفي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الكنائس التاريخية او سبع مراحل من تاريخ الكنيسة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مستقبلية الدينونة على الكنيسة المرتدة وضد المسيح، وعودة المسيح</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الألفية المستقبلية، الحكم، السماء</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014239386"/>
      </p:ext>
    </p:extLst>
  </p:cSld>
  <p:clrMapOvr>
    <a:overrideClrMapping bg1="lt1" tx1="dk1" bg2="lt2" tx2="dk2" accent1="accent1" accent2="accent2" accent3="accent3" accent4="accent4" accent5="accent5" accent6="accent6" hlink="hlink" folHlink="folHlink"/>
  </p:clrMapOvr>
  <p:transition/>
</p:sld>
</file>

<file path=ppt/slides/slide12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30721" name="Line 1"/>
          <p:cNvSpPr>
            <a:spLocks noChangeShapeType="1"/>
          </p:cNvSpPr>
          <p:nvPr/>
        </p:nvSpPr>
        <p:spPr bwMode="auto">
          <a:xfrm>
            <a:off x="1447800" y="4114800"/>
            <a:ext cx="6705600" cy="1588"/>
          </a:xfrm>
          <a:prstGeom prst="line">
            <a:avLst/>
          </a:prstGeom>
          <a:noFill/>
          <a:ln w="76320">
            <a:solidFill>
              <a:srgbClr val="CCFFCC"/>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0722" name="Line 2"/>
          <p:cNvSpPr>
            <a:spLocks noChangeShapeType="1"/>
          </p:cNvSpPr>
          <p:nvPr/>
        </p:nvSpPr>
        <p:spPr bwMode="auto">
          <a:xfrm>
            <a:off x="45354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0723" name="Text Box 3"/>
          <p:cNvSpPr txBox="1">
            <a:spLocks noChangeArrowheads="1"/>
          </p:cNvSpPr>
          <p:nvPr/>
        </p:nvSpPr>
        <p:spPr bwMode="auto">
          <a:xfrm rot="-5400000">
            <a:off x="-675481" y="3750469"/>
            <a:ext cx="3121025"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724" name="Text Box 4"/>
          <p:cNvSpPr txBox="1">
            <a:spLocks noChangeArrowheads="1"/>
          </p:cNvSpPr>
          <p:nvPr/>
        </p:nvSpPr>
        <p:spPr bwMode="auto">
          <a:xfrm>
            <a:off x="3429000" y="1257300"/>
            <a:ext cx="2057400"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36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endParaRPr>
          </a:p>
        </p:txBody>
      </p:sp>
      <p:sp>
        <p:nvSpPr>
          <p:cNvPr id="30725" name="Text Box 5"/>
          <p:cNvSpPr txBox="1">
            <a:spLocks noChangeArrowheads="1"/>
          </p:cNvSpPr>
          <p:nvPr/>
        </p:nvSpPr>
        <p:spPr bwMode="auto">
          <a:xfrm>
            <a:off x="1600200" y="3276600"/>
            <a:ext cx="2743200" cy="649288"/>
          </a:xfrm>
          <a:prstGeom prst="rect">
            <a:avLst/>
          </a:prstGeom>
          <a:noFill/>
          <a:ln w="9360">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الضيقة</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726" name="Text Box 6"/>
          <p:cNvSpPr txBox="1">
            <a:spLocks noChangeArrowheads="1"/>
          </p:cNvSpPr>
          <p:nvPr/>
        </p:nvSpPr>
        <p:spPr bwMode="auto">
          <a:xfrm>
            <a:off x="1905000" y="4267200"/>
            <a:ext cx="2362200" cy="64928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66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7 سنوات</a:t>
            </a:r>
            <a:endParaRPr kumimoji="0" lang="en-GB"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30727" name="Text Box 7"/>
          <p:cNvSpPr txBox="1">
            <a:spLocks noChangeArrowheads="1"/>
          </p:cNvSpPr>
          <p:nvPr/>
        </p:nvSpPr>
        <p:spPr bwMode="auto">
          <a:xfrm>
            <a:off x="4724400" y="3276600"/>
            <a:ext cx="2971800" cy="649288"/>
          </a:xfrm>
          <a:prstGeom prst="rect">
            <a:avLst/>
          </a:prstGeom>
          <a:noFill/>
          <a:ln w="9360">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الحكم الألفي</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728" name="Text Box 8"/>
          <p:cNvSpPr txBox="1">
            <a:spLocks noChangeArrowheads="1"/>
          </p:cNvSpPr>
          <p:nvPr/>
        </p:nvSpPr>
        <p:spPr bwMode="auto">
          <a:xfrm>
            <a:off x="4953000" y="4267200"/>
            <a:ext cx="2743200" cy="64928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66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1000 سنة</a:t>
            </a:r>
            <a:endParaRPr kumimoji="0" lang="en-GB"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30729" name="Text Box 9"/>
          <p:cNvSpPr txBox="1">
            <a:spLocks noChangeArrowheads="1"/>
          </p:cNvSpPr>
          <p:nvPr/>
        </p:nvSpPr>
        <p:spPr bwMode="auto">
          <a:xfrm rot="5400000" flipH="1">
            <a:off x="6088062" y="3910013"/>
            <a:ext cx="4951413" cy="64928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الملكوت الأبدي</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730" name="Text Box 10"/>
          <p:cNvSpPr txBox="1">
            <a:spLocks noChangeArrowheads="1"/>
          </p:cNvSpPr>
          <p:nvPr/>
        </p:nvSpPr>
        <p:spPr bwMode="auto">
          <a:xfrm rot="5400000">
            <a:off x="6622257"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الدينونة</a:t>
            </a:r>
            <a:endParaRPr kumimoji="0" lang="en-GB"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30731" name="Text Box 11"/>
          <p:cNvSpPr txBox="1">
            <a:spLocks noChangeArrowheads="1"/>
          </p:cNvSpPr>
          <p:nvPr/>
        </p:nvSpPr>
        <p:spPr bwMode="auto">
          <a:xfrm>
            <a:off x="5486400" y="1295400"/>
            <a:ext cx="2636838"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Arial" panose="020B0604020202020204" pitchFamily="34" charset="0"/>
              </a:rPr>
              <a:t>الظهور     الثاني</a:t>
            </a:r>
            <a:endParaRPr kumimoji="0" lang="en-GB" sz="36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Arial" panose="020B0604020202020204" pitchFamily="34" charset="0"/>
            </a:endParaRPr>
          </a:p>
        </p:txBody>
      </p:sp>
      <p:sp>
        <p:nvSpPr>
          <p:cNvPr id="321549" name="Text Box 12"/>
          <p:cNvSpPr txBox="1">
            <a:spLocks noChangeArrowheads="1"/>
          </p:cNvSpPr>
          <p:nvPr/>
        </p:nvSpPr>
        <p:spPr bwMode="auto">
          <a:xfrm>
            <a:off x="685800" y="457200"/>
            <a:ext cx="7772400" cy="762000"/>
          </a:xfrm>
          <a:prstGeom prst="rect">
            <a:avLst/>
          </a:prstGeom>
          <a:noFill/>
          <a:ln w="9525">
            <a:noFill/>
            <a:round/>
            <a:headEnd/>
            <a:tailEnd/>
          </a:ln>
        </p:spPr>
        <p:txBody>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2750"/>
              </a:spcBef>
              <a:spcAft>
                <a:spcPct val="0"/>
              </a:spcAft>
              <a:buClr>
                <a:srgbClr val="FFFFFF"/>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37582" name="Text Box 13"/>
          <p:cNvSpPr txBox="1">
            <a:spLocks noChangeArrowheads="1"/>
          </p:cNvSpPr>
          <p:nvPr/>
        </p:nvSpPr>
        <p:spPr bwMode="auto">
          <a:xfrm>
            <a:off x="8396288" y="95250"/>
            <a:ext cx="615950" cy="401638"/>
          </a:xfrm>
          <a:prstGeom prst="rect">
            <a:avLst/>
          </a:prstGeom>
          <a:noFill/>
          <a:ln w="9525">
            <a:noFill/>
            <a:round/>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473</a:t>
            </a:r>
            <a:endParaRPr kumimoji="0" lang="en-GB"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734" name="Text Box 14"/>
          <p:cNvSpPr txBox="1">
            <a:spLocks noChangeArrowheads="1"/>
          </p:cNvSpPr>
          <p:nvPr/>
        </p:nvSpPr>
        <p:spPr bwMode="auto">
          <a:xfrm rot="5400000">
            <a:off x="3437732"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الدينونة</a:t>
            </a:r>
            <a:endParaRPr kumimoji="0" lang="en-GB"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16" name="Text Box 11"/>
          <p:cNvSpPr txBox="1">
            <a:spLocks noChangeArrowheads="1"/>
          </p:cNvSpPr>
          <p:nvPr/>
        </p:nvSpPr>
        <p:spPr bwMode="auto">
          <a:xfrm>
            <a:off x="5257800" y="1576388"/>
            <a:ext cx="685800" cy="649287"/>
          </a:xfrm>
          <a:prstGeom prst="rect">
            <a:avLst/>
          </a:prstGeom>
          <a:noFill/>
          <a:ln w="9525">
            <a:noFill/>
            <a:round/>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2500"/>
              </a:spcBef>
              <a:spcAft>
                <a:spcPct val="0"/>
              </a:spcAft>
              <a:buClr>
                <a:srgbClr val="00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600" b="1" u="none" strike="noStrike" kern="1200" cap="none" spc="0" normalizeH="0" baseline="0" noProof="0" dirty="0">
                <a:ln>
                  <a:noFill/>
                </a:ln>
                <a:solidFill>
                  <a:srgbClr val="00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237585" name="Title 16"/>
          <p:cNvSpPr>
            <a:spLocks noGrp="1"/>
          </p:cNvSpPr>
          <p:nvPr>
            <p:ph type="title" idx="4294967295"/>
          </p:nvPr>
        </p:nvSpPr>
        <p:spPr>
          <a:xfrm>
            <a:off x="685800" y="152400"/>
            <a:ext cx="7770813" cy="1141413"/>
          </a:xfrm>
        </p:spPr>
        <p:txBody>
          <a:bodyPr/>
          <a:lstStyle/>
          <a:p>
            <a:r>
              <a:rPr lang="ar-JO" sz="4000" dirty="0">
                <a:solidFill>
                  <a:srgbClr val="FFFFFF"/>
                </a:solidFill>
              </a:rPr>
              <a:t>ما قبل الألفية</a:t>
            </a:r>
            <a:r>
              <a:rPr lang="en-US" dirty="0"/>
              <a:t> </a:t>
            </a:r>
          </a:p>
        </p:txBody>
      </p:sp>
    </p:spTree>
    <p:extLst>
      <p:ext uri="{BB962C8B-B14F-4D97-AF65-F5344CB8AC3E}">
        <p14:creationId xmlns:p14="http://schemas.microsoft.com/office/powerpoint/2010/main" val="2675660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30723"/>
                                        </p:tgtEl>
                                        <p:attrNameLst>
                                          <p:attrName>style.visibility</p:attrName>
                                        </p:attrNameLst>
                                      </p:cBhvr>
                                      <p:to>
                                        <p:strVal val="visible"/>
                                      </p:to>
                                    </p:set>
                                    <p:anim calcmode="lin" valueType="num">
                                      <p:cBhvr>
                                        <p:cTn id="7" dur="500" fill="hold"/>
                                        <p:tgtEl>
                                          <p:spTgt spid="30723"/>
                                        </p:tgtEl>
                                        <p:attrNameLst>
                                          <p:attrName>ppt_x</p:attrName>
                                        </p:attrNameLst>
                                      </p:cBhvr>
                                      <p:tavLst>
                                        <p:tav tm="100000">
                                          <p:val>
                                            <p:strVal val="0-#ppt_w/2"/>
                                          </p:val>
                                        </p:tav>
                                        <p:tav>
                                          <p:val>
                                            <p:strVal val="#ppt_x"/>
                                          </p:val>
                                        </p:tav>
                                      </p:tavLst>
                                    </p:anim>
                                    <p:anim calcmode="lin" valueType="num">
                                      <p:cBhvr>
                                        <p:cTn id="8" dur="500" fill="hold"/>
                                        <p:tgtEl>
                                          <p:spTgt spid="30723"/>
                                        </p:tgtEl>
                                        <p:attrNameLst>
                                          <p:attrName>ppt_y</p:attrName>
                                        </p:attrNameLst>
                                      </p:cBhvr>
                                      <p:tavLst>
                                        <p:tav tm="100000">
                                          <p:val>
                                            <p:strVal val="#ppt_y"/>
                                          </p:val>
                                        </p:tav>
                                        <p:tav>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0"/>
                                  </p:stCondLst>
                                  <p:childTnLst>
                                    <p:set>
                                      <p:cBhvr additive="repl">
                                        <p:cTn id="11" dur="1" fill="hold">
                                          <p:stCondLst>
                                            <p:cond delay="0"/>
                                          </p:stCondLst>
                                        </p:cTn>
                                        <p:tgtEl>
                                          <p:spTgt spid="30721"/>
                                        </p:tgtEl>
                                        <p:attrNameLst>
                                          <p:attrName>style.visibility</p:attrName>
                                        </p:attrNameLst>
                                      </p:cBhvr>
                                      <p:to>
                                        <p:strVal val="visible"/>
                                      </p:to>
                                    </p:set>
                                    <p:animEffect transition="in" filter="wipe(left)">
                                      <p:cBhvr additive="repl">
                                        <p:cTn id="12" dur="500"/>
                                        <p:tgtEl>
                                          <p:spTgt spid="30721"/>
                                        </p:tgtEl>
                                      </p:cBhvr>
                                    </p:animEffect>
                                  </p:childTnLst>
                                </p:cTn>
                              </p:par>
                            </p:childTnLst>
                          </p:cTn>
                        </p:par>
                        <p:par>
                          <p:cTn id="13" fill="hold" nodeType="afterGroup">
                            <p:stCondLst>
                              <p:cond delay="3000"/>
                            </p:stCondLst>
                            <p:childTnLst>
                              <p:par>
                                <p:cTn id="14" presetID="17" presetClass="entr" presetSubtype="8" fill="hold" nodeType="afterEffect">
                                  <p:stCondLst>
                                    <p:cond delay="0"/>
                                  </p:stCondLst>
                                  <p:childTnLst>
                                    <p:set>
                                      <p:cBhvr additive="repl">
                                        <p:cTn id="15" dur="1" fill="hold">
                                          <p:stCondLst>
                                            <p:cond delay="0"/>
                                          </p:stCondLst>
                                        </p:cTn>
                                        <p:tgtEl>
                                          <p:spTgt spid="30726"/>
                                        </p:tgtEl>
                                        <p:attrNameLst>
                                          <p:attrName>style.visibility</p:attrName>
                                        </p:attrNameLst>
                                      </p:cBhvr>
                                      <p:to>
                                        <p:strVal val="visible"/>
                                      </p:to>
                                    </p:set>
                                    <p:anim calcmode="lin" valueType="num">
                                      <p:cBhvr additive="repl">
                                        <p:cTn id="16" dur="500" fill="hold"/>
                                        <p:tgtEl>
                                          <p:spTgt spid="30726"/>
                                        </p:tgtEl>
                                        <p:attrNameLst>
                                          <p:attrName>ppt_x</p:attrName>
                                        </p:attrNameLst>
                                      </p:cBhvr>
                                      <p:tavLst>
                                        <p:tav tm="100000">
                                          <p:val>
                                            <p:strVal val="#ppt_x-#ppt_w/2"/>
                                          </p:val>
                                        </p:tav>
                                        <p:tav>
                                          <p:val>
                                            <p:strVal val="#ppt_x"/>
                                          </p:val>
                                        </p:tav>
                                      </p:tavLst>
                                    </p:anim>
                                    <p:anim calcmode="lin" valueType="num">
                                      <p:cBhvr additive="repl">
                                        <p:cTn id="17" dur="500" fill="hold"/>
                                        <p:tgtEl>
                                          <p:spTgt spid="30726"/>
                                        </p:tgtEl>
                                        <p:attrNameLst>
                                          <p:attrName>ppt_y</p:attrName>
                                        </p:attrNameLst>
                                      </p:cBhvr>
                                      <p:tavLst>
                                        <p:tav tm="100000">
                                          <p:val>
                                            <p:strVal val="#ppt_y"/>
                                          </p:val>
                                        </p:tav>
                                        <p:tav>
                                          <p:val>
                                            <p:strVal val="#ppt_y"/>
                                          </p:val>
                                        </p:tav>
                                      </p:tavLst>
                                    </p:anim>
                                    <p:anim calcmode="lin" valueType="num">
                                      <p:cBhvr additive="repl">
                                        <p:cTn id="18" dur="500" fill="hold"/>
                                        <p:tgtEl>
                                          <p:spTgt spid="30726"/>
                                        </p:tgtEl>
                                        <p:attrNameLst>
                                          <p:attrName>ppt_w</p:attrName>
                                        </p:attrNameLst>
                                      </p:cBhvr>
                                      <p:tavLst>
                                        <p:tav tm="100000">
                                          <p:val>
                                            <p:fltVal val="0"/>
                                          </p:val>
                                        </p:tav>
                                        <p:tav>
                                          <p:val>
                                            <p:strVal val="#ppt_w"/>
                                          </p:val>
                                        </p:tav>
                                      </p:tavLst>
                                    </p:anim>
                                    <p:anim calcmode="lin" valueType="num">
                                      <p:cBhvr additive="repl">
                                        <p:cTn id="19" dur="500" fill="hold"/>
                                        <p:tgtEl>
                                          <p:spTgt spid="30726"/>
                                        </p:tgtEl>
                                        <p:attrNameLst>
                                          <p:attrName>ppt_h</p:attrName>
                                        </p:attrNameLst>
                                      </p:cBhvr>
                                      <p:tavLst>
                                        <p:tav tm="100000">
                                          <p:val>
                                            <p:strVal val="#ppt_h"/>
                                          </p:val>
                                        </p:tav>
                                        <p:tav>
                                          <p:val>
                                            <p:strVal val="#ppt_h"/>
                                          </p:val>
                                        </p:tav>
                                      </p:tavLst>
                                    </p:anim>
                                  </p:childTnLst>
                                </p:cTn>
                              </p:par>
                            </p:childTnLst>
                          </p:cTn>
                        </p:par>
                        <p:par>
                          <p:cTn id="20" fill="hold" nodeType="afterGroup">
                            <p:stCondLst>
                              <p:cond delay="4500"/>
                            </p:stCondLst>
                            <p:childTnLst>
                              <p:par>
                                <p:cTn id="21" presetID="17" presetClass="entr" presetSubtype="10" fill="hold" nodeType="afterEffect">
                                  <p:stCondLst>
                                    <p:cond delay="0"/>
                                  </p:stCondLst>
                                  <p:childTnLst>
                                    <p:set>
                                      <p:cBhvr additive="repl">
                                        <p:cTn id="22" dur="1" fill="hold">
                                          <p:stCondLst>
                                            <p:cond delay="0"/>
                                          </p:stCondLst>
                                        </p:cTn>
                                        <p:tgtEl>
                                          <p:spTgt spid="30725"/>
                                        </p:tgtEl>
                                        <p:attrNameLst>
                                          <p:attrName>style.visibility</p:attrName>
                                        </p:attrNameLst>
                                      </p:cBhvr>
                                      <p:to>
                                        <p:strVal val="visible"/>
                                      </p:to>
                                    </p:set>
                                    <p:anim calcmode="lin" valueType="num">
                                      <p:cBhvr additive="repl">
                                        <p:cTn id="23" dur="500" fill="hold"/>
                                        <p:tgtEl>
                                          <p:spTgt spid="30725"/>
                                        </p:tgtEl>
                                        <p:attrNameLst>
                                          <p:attrName>ppt_w</p:attrName>
                                        </p:attrNameLst>
                                      </p:cBhvr>
                                      <p:tavLst>
                                        <p:tav tm="100000">
                                          <p:val>
                                            <p:fltVal val="0"/>
                                          </p:val>
                                        </p:tav>
                                        <p:tav>
                                          <p:val>
                                            <p:strVal val="#ppt_w"/>
                                          </p:val>
                                        </p:tav>
                                      </p:tavLst>
                                    </p:anim>
                                    <p:anim calcmode="lin" valueType="num">
                                      <p:cBhvr additive="repl">
                                        <p:cTn id="24" dur="500" fill="hold"/>
                                        <p:tgtEl>
                                          <p:spTgt spid="30725"/>
                                        </p:tgtEl>
                                        <p:attrNameLst>
                                          <p:attrName>ppt_h</p:attrName>
                                        </p:attrNameLst>
                                      </p:cBhvr>
                                      <p:tavLst>
                                        <p:tav tm="100000">
                                          <p:val>
                                            <p:strVal val="#ppt_h"/>
                                          </p:val>
                                        </p:tav>
                                        <p:tav>
                                          <p:val>
                                            <p:strVal val="#ppt_h"/>
                                          </p:val>
                                        </p:tav>
                                      </p:tavLst>
                                    </p:anim>
                                  </p:childTnLst>
                                </p:cTn>
                              </p:par>
                            </p:childTnLst>
                          </p:cTn>
                        </p:par>
                        <p:par>
                          <p:cTn id="25" fill="hold" nodeType="afterGroup">
                            <p:stCondLst>
                              <p:cond delay="6000"/>
                            </p:stCondLst>
                            <p:childTnLst>
                              <p:par>
                                <p:cTn id="26" presetID="2" presetClass="entr" presetSubtype="1" fill="hold" nodeType="afterEffect">
                                  <p:stCondLst>
                                    <p:cond delay="0"/>
                                  </p:stCondLst>
                                  <p:childTnLst>
                                    <p:set>
                                      <p:cBhvr additive="repl">
                                        <p:cTn id="27" dur="1" fill="hold">
                                          <p:stCondLst>
                                            <p:cond delay="0"/>
                                          </p:stCondLst>
                                        </p:cTn>
                                        <p:tgtEl>
                                          <p:spTgt spid="30724"/>
                                        </p:tgtEl>
                                        <p:attrNameLst>
                                          <p:attrName>style.visibility</p:attrName>
                                        </p:attrNameLst>
                                      </p:cBhvr>
                                      <p:to>
                                        <p:strVal val="visible"/>
                                      </p:to>
                                    </p:set>
                                    <p:anim calcmode="lin" valueType="num">
                                      <p:cBhvr>
                                        <p:cTn id="28" dur="500" fill="hold"/>
                                        <p:tgtEl>
                                          <p:spTgt spid="30724"/>
                                        </p:tgtEl>
                                        <p:attrNameLst>
                                          <p:attrName>ppt_x</p:attrName>
                                        </p:attrNameLst>
                                      </p:cBhvr>
                                      <p:tavLst>
                                        <p:tav tm="100000">
                                          <p:val>
                                            <p:strVal val="#ppt_x"/>
                                          </p:val>
                                        </p:tav>
                                        <p:tav>
                                          <p:val>
                                            <p:strVal val="#ppt_x"/>
                                          </p:val>
                                        </p:tav>
                                      </p:tavLst>
                                    </p:anim>
                                    <p:anim calcmode="lin" valueType="num">
                                      <p:cBhvr>
                                        <p:cTn id="29" dur="500" fill="hold"/>
                                        <p:tgtEl>
                                          <p:spTgt spid="30724"/>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additive="repl">
                                        <p:cTn id="32" dur="1" fill="hold">
                                          <p:stCondLst>
                                            <p:cond delay="0"/>
                                          </p:stCondLst>
                                        </p:cTn>
                                        <p:tgtEl>
                                          <p:spTgt spid="30722"/>
                                        </p:tgtEl>
                                        <p:attrNameLst>
                                          <p:attrName>style.visibility</p:attrName>
                                        </p:attrNameLst>
                                      </p:cBhvr>
                                      <p:to>
                                        <p:strVal val="visible"/>
                                      </p:to>
                                    </p:set>
                                    <p:anim calcmode="lin" valueType="num">
                                      <p:cBhvr>
                                        <p:cTn id="33" dur="500" fill="hold"/>
                                        <p:tgtEl>
                                          <p:spTgt spid="30722"/>
                                        </p:tgtEl>
                                        <p:attrNameLst>
                                          <p:attrName>ppt_x</p:attrName>
                                        </p:attrNameLst>
                                      </p:cBhvr>
                                      <p:tavLst>
                                        <p:tav tm="100000">
                                          <p:val>
                                            <p:strVal val="#ppt_x"/>
                                          </p:val>
                                        </p:tav>
                                        <p:tav>
                                          <p:val>
                                            <p:strVal val="#ppt_x"/>
                                          </p:val>
                                        </p:tav>
                                      </p:tavLst>
                                    </p:anim>
                                    <p:anim calcmode="lin" valueType="num">
                                      <p:cBhvr>
                                        <p:cTn id="34" dur="500" fill="hold"/>
                                        <p:tgtEl>
                                          <p:spTgt spid="30722"/>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3000"/>
                            </p:stCondLst>
                            <p:childTnLst>
                              <p:par>
                                <p:cTn id="36" presetID="2" presetClass="entr" presetSubtype="4" fill="hold" nodeType="afterEffect">
                                  <p:stCondLst>
                                    <p:cond delay="0"/>
                                  </p:stCondLst>
                                  <p:childTnLst>
                                    <p:set>
                                      <p:cBhvr additive="repl">
                                        <p:cTn id="37" dur="1" fill="hold">
                                          <p:stCondLst>
                                            <p:cond delay="0"/>
                                          </p:stCondLst>
                                        </p:cTn>
                                        <p:tgtEl>
                                          <p:spTgt spid="30734"/>
                                        </p:tgtEl>
                                        <p:attrNameLst>
                                          <p:attrName>style.visibility</p:attrName>
                                        </p:attrNameLst>
                                      </p:cBhvr>
                                      <p:to>
                                        <p:strVal val="visible"/>
                                      </p:to>
                                    </p:set>
                                    <p:anim calcmode="lin" valueType="num">
                                      <p:cBhvr>
                                        <p:cTn id="38" dur="500" fill="hold"/>
                                        <p:tgtEl>
                                          <p:spTgt spid="30734"/>
                                        </p:tgtEl>
                                        <p:attrNameLst>
                                          <p:attrName>ppt_x</p:attrName>
                                        </p:attrNameLst>
                                      </p:cBhvr>
                                      <p:tavLst>
                                        <p:tav tm="100000">
                                          <p:val>
                                            <p:strVal val="#ppt_x"/>
                                          </p:val>
                                        </p:tav>
                                        <p:tav>
                                          <p:val>
                                            <p:strVal val="#ppt_x"/>
                                          </p:val>
                                        </p:tav>
                                      </p:tavLst>
                                    </p:anim>
                                    <p:anim calcmode="lin" valueType="num">
                                      <p:cBhvr>
                                        <p:cTn id="39" dur="500" fill="hold"/>
                                        <p:tgtEl>
                                          <p:spTgt spid="30734"/>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6500"/>
                            </p:stCondLst>
                            <p:childTnLst>
                              <p:par>
                                <p:cTn id="41" presetID="17" presetClass="entr" presetSubtype="10" fill="hold" nodeType="afterEffect">
                                  <p:stCondLst>
                                    <p:cond delay="0"/>
                                  </p:stCondLst>
                                  <p:childTnLst>
                                    <p:set>
                                      <p:cBhvr additive="repl">
                                        <p:cTn id="42" dur="1" fill="hold">
                                          <p:stCondLst>
                                            <p:cond delay="0"/>
                                          </p:stCondLst>
                                        </p:cTn>
                                        <p:tgtEl>
                                          <p:spTgt spid="30728"/>
                                        </p:tgtEl>
                                        <p:attrNameLst>
                                          <p:attrName>style.visibility</p:attrName>
                                        </p:attrNameLst>
                                      </p:cBhvr>
                                      <p:to>
                                        <p:strVal val="visible"/>
                                      </p:to>
                                    </p:set>
                                    <p:anim calcmode="lin" valueType="num">
                                      <p:cBhvr additive="repl">
                                        <p:cTn id="43" dur="500" fill="hold"/>
                                        <p:tgtEl>
                                          <p:spTgt spid="30728"/>
                                        </p:tgtEl>
                                        <p:attrNameLst>
                                          <p:attrName>ppt_w</p:attrName>
                                        </p:attrNameLst>
                                      </p:cBhvr>
                                      <p:tavLst>
                                        <p:tav tm="100000">
                                          <p:val>
                                            <p:fltVal val="0"/>
                                          </p:val>
                                        </p:tav>
                                        <p:tav>
                                          <p:val>
                                            <p:strVal val="#ppt_w"/>
                                          </p:val>
                                        </p:tav>
                                      </p:tavLst>
                                    </p:anim>
                                    <p:anim calcmode="lin" valueType="num">
                                      <p:cBhvr additive="repl">
                                        <p:cTn id="44" dur="500" fill="hold"/>
                                        <p:tgtEl>
                                          <p:spTgt spid="30728"/>
                                        </p:tgtEl>
                                        <p:attrNameLst>
                                          <p:attrName>ppt_h</p:attrName>
                                        </p:attrNameLst>
                                      </p:cBhvr>
                                      <p:tavLst>
                                        <p:tav tm="100000">
                                          <p:val>
                                            <p:strVal val="#ppt_h"/>
                                          </p:val>
                                        </p:tav>
                                        <p:tav>
                                          <p:val>
                                            <p:strVal val="#ppt_h"/>
                                          </p:val>
                                        </p:tav>
                                      </p:tavLst>
                                    </p:anim>
                                  </p:childTnLst>
                                </p:cTn>
                              </p:par>
                            </p:childTnLst>
                          </p:cTn>
                        </p:par>
                        <p:par>
                          <p:cTn id="45" fill="hold" nodeType="afterGroup">
                            <p:stCondLst>
                              <p:cond delay="20000"/>
                            </p:stCondLst>
                            <p:childTnLst>
                              <p:par>
                                <p:cTn id="46" presetID="17" presetClass="entr" presetSubtype="10" fill="hold" nodeType="afterEffect">
                                  <p:stCondLst>
                                    <p:cond delay="0"/>
                                  </p:stCondLst>
                                  <p:childTnLst>
                                    <p:set>
                                      <p:cBhvr additive="repl">
                                        <p:cTn id="47" dur="1" fill="hold">
                                          <p:stCondLst>
                                            <p:cond delay="0"/>
                                          </p:stCondLst>
                                        </p:cTn>
                                        <p:tgtEl>
                                          <p:spTgt spid="30727"/>
                                        </p:tgtEl>
                                        <p:attrNameLst>
                                          <p:attrName>style.visibility</p:attrName>
                                        </p:attrNameLst>
                                      </p:cBhvr>
                                      <p:to>
                                        <p:strVal val="visible"/>
                                      </p:to>
                                    </p:set>
                                    <p:anim calcmode="lin" valueType="num">
                                      <p:cBhvr additive="repl">
                                        <p:cTn id="48" dur="500" fill="hold"/>
                                        <p:tgtEl>
                                          <p:spTgt spid="30727"/>
                                        </p:tgtEl>
                                        <p:attrNameLst>
                                          <p:attrName>ppt_w</p:attrName>
                                        </p:attrNameLst>
                                      </p:cBhvr>
                                      <p:tavLst>
                                        <p:tav tm="100000">
                                          <p:val>
                                            <p:fltVal val="0"/>
                                          </p:val>
                                        </p:tav>
                                        <p:tav>
                                          <p:val>
                                            <p:strVal val="#ppt_w"/>
                                          </p:val>
                                        </p:tav>
                                      </p:tavLst>
                                    </p:anim>
                                    <p:anim calcmode="lin" valueType="num">
                                      <p:cBhvr additive="repl">
                                        <p:cTn id="49" dur="500" fill="hold"/>
                                        <p:tgtEl>
                                          <p:spTgt spid="30727"/>
                                        </p:tgtEl>
                                        <p:attrNameLst>
                                          <p:attrName>ppt_h</p:attrName>
                                        </p:attrNameLst>
                                      </p:cBhvr>
                                      <p:tavLst>
                                        <p:tav tm="100000">
                                          <p:val>
                                            <p:strVal val="#ppt_h"/>
                                          </p:val>
                                        </p:tav>
                                        <p:tav>
                                          <p:val>
                                            <p:strVal val="#ppt_h"/>
                                          </p:val>
                                        </p:tav>
                                      </p:tavLst>
                                    </p:anim>
                                  </p:childTnLst>
                                </p:cTn>
                              </p:par>
                            </p:childTnLst>
                          </p:cTn>
                        </p:par>
                        <p:par>
                          <p:cTn id="50" fill="hold" nodeType="afterGroup">
                            <p:stCondLst>
                              <p:cond delay="24500"/>
                            </p:stCondLst>
                            <p:childTnLst>
                              <p:par>
                                <p:cTn id="51" presetID="2" presetClass="entr" presetSubtype="4" fill="hold" nodeType="afterEffect">
                                  <p:stCondLst>
                                    <p:cond delay="0"/>
                                  </p:stCondLst>
                                  <p:childTnLst>
                                    <p:set>
                                      <p:cBhvr additive="repl">
                                        <p:cTn id="52" dur="1" fill="hold">
                                          <p:stCondLst>
                                            <p:cond delay="0"/>
                                          </p:stCondLst>
                                        </p:cTn>
                                        <p:tgtEl>
                                          <p:spTgt spid="30730"/>
                                        </p:tgtEl>
                                        <p:attrNameLst>
                                          <p:attrName>style.visibility</p:attrName>
                                        </p:attrNameLst>
                                      </p:cBhvr>
                                      <p:to>
                                        <p:strVal val="visible"/>
                                      </p:to>
                                    </p:set>
                                    <p:anim calcmode="lin" valueType="num">
                                      <p:cBhvr>
                                        <p:cTn id="53" dur="500" fill="hold"/>
                                        <p:tgtEl>
                                          <p:spTgt spid="30730"/>
                                        </p:tgtEl>
                                        <p:attrNameLst>
                                          <p:attrName>ppt_x</p:attrName>
                                        </p:attrNameLst>
                                      </p:cBhvr>
                                      <p:tavLst>
                                        <p:tav tm="100000">
                                          <p:val>
                                            <p:strVal val="#ppt_x"/>
                                          </p:val>
                                        </p:tav>
                                        <p:tav>
                                          <p:val>
                                            <p:strVal val="#ppt_x"/>
                                          </p:val>
                                        </p:tav>
                                      </p:tavLst>
                                    </p:anim>
                                    <p:anim calcmode="lin" valueType="num">
                                      <p:cBhvr>
                                        <p:cTn id="54" dur="500" fill="hold"/>
                                        <p:tgtEl>
                                          <p:spTgt spid="30730"/>
                                        </p:tgtEl>
                                        <p:attrNameLst>
                                          <p:attrName>ppt_y</p:attrName>
                                        </p:attrNameLst>
                                      </p:cBhvr>
                                      <p:tavLst>
                                        <p:tav tm="100000">
                                          <p:val>
                                            <p:strVal val="1+#ppt_h/2"/>
                                          </p:val>
                                        </p:tav>
                                        <p:tav>
                                          <p:val>
                                            <p:strVal val="#ppt_y"/>
                                          </p:val>
                                        </p:tav>
                                      </p:tavLst>
                                    </p:anim>
                                  </p:childTnLst>
                                </p:cTn>
                              </p:par>
                            </p:childTnLst>
                          </p:cTn>
                        </p:par>
                        <p:par>
                          <p:cTn id="55" fill="hold" nodeType="afterGroup">
                            <p:stCondLst>
                              <p:cond delay="28000"/>
                            </p:stCondLst>
                            <p:childTnLst>
                              <p:par>
                                <p:cTn id="56" presetID="2" presetClass="entr" presetSubtype="2" fill="hold" nodeType="afterEffect">
                                  <p:stCondLst>
                                    <p:cond delay="0"/>
                                  </p:stCondLst>
                                  <p:childTnLst>
                                    <p:set>
                                      <p:cBhvr additive="repl">
                                        <p:cTn id="57" dur="1" fill="hold">
                                          <p:stCondLst>
                                            <p:cond delay="0"/>
                                          </p:stCondLst>
                                        </p:cTn>
                                        <p:tgtEl>
                                          <p:spTgt spid="30729"/>
                                        </p:tgtEl>
                                        <p:attrNameLst>
                                          <p:attrName>style.visibility</p:attrName>
                                        </p:attrNameLst>
                                      </p:cBhvr>
                                      <p:to>
                                        <p:strVal val="visible"/>
                                      </p:to>
                                    </p:set>
                                    <p:anim calcmode="lin" valueType="num">
                                      <p:cBhvr>
                                        <p:cTn id="58" dur="500" fill="hold"/>
                                        <p:tgtEl>
                                          <p:spTgt spid="30729"/>
                                        </p:tgtEl>
                                        <p:attrNameLst>
                                          <p:attrName>ppt_x</p:attrName>
                                        </p:attrNameLst>
                                      </p:cBhvr>
                                      <p:tavLst>
                                        <p:tav tm="100000">
                                          <p:val>
                                            <p:strVal val="1+#ppt_w/2"/>
                                          </p:val>
                                        </p:tav>
                                        <p:tav>
                                          <p:val>
                                            <p:strVal val="#ppt_x"/>
                                          </p:val>
                                        </p:tav>
                                      </p:tavLst>
                                    </p:anim>
                                    <p:anim calcmode="lin" valueType="num">
                                      <p:cBhvr>
                                        <p:cTn id="59" dur="500" fill="hold"/>
                                        <p:tgtEl>
                                          <p:spTgt spid="30729"/>
                                        </p:tgtEl>
                                        <p:attrNameLst>
                                          <p:attrName>ppt_y</p:attrName>
                                        </p:attrNameLst>
                                      </p:cBhvr>
                                      <p:tavLst>
                                        <p:tav tm="100000">
                                          <p:val>
                                            <p:strVal val="#ppt_y"/>
                                          </p:val>
                                        </p:tav>
                                        <p:tav>
                                          <p:val>
                                            <p:strVal val="#ppt_y"/>
                                          </p:val>
                                        </p:tav>
                                      </p:tavLst>
                                    </p:anim>
                                  </p:childTnLst>
                                </p:cTn>
                              </p:par>
                            </p:childTnLst>
                          </p:cTn>
                        </p:par>
                        <p:par>
                          <p:cTn id="60" fill="hold" nodeType="afterGroup">
                            <p:stCondLst>
                              <p:cond delay="28500"/>
                            </p:stCondLst>
                            <p:childTnLst>
                              <p:par>
                                <p:cTn id="61" presetID="7" presetClass="entr" presetSubtype="1" fill="hold" nodeType="afterEffect">
                                  <p:stCondLst>
                                    <p:cond delay="0"/>
                                  </p:stCondLst>
                                  <p:childTnLst>
                                    <p:set>
                                      <p:cBhvr additive="repl">
                                        <p:cTn id="62" dur="1" fill="hold">
                                          <p:stCondLst>
                                            <p:cond delay="0"/>
                                          </p:stCondLst>
                                        </p:cTn>
                                        <p:tgtEl>
                                          <p:spTgt spid="16"/>
                                        </p:tgtEl>
                                        <p:attrNameLst>
                                          <p:attrName>style.visibility</p:attrName>
                                        </p:attrNameLst>
                                      </p:cBhvr>
                                      <p:to>
                                        <p:strVal val="visible"/>
                                      </p:to>
                                    </p:set>
                                    <p:anim calcmode="lin" valueType="num">
                                      <p:cBhvr>
                                        <p:cTn id="63" dur="5000" fill="hold"/>
                                        <p:tgtEl>
                                          <p:spTgt spid="16"/>
                                        </p:tgtEl>
                                        <p:attrNameLst>
                                          <p:attrName>ppt_x</p:attrName>
                                        </p:attrNameLst>
                                      </p:cBhvr>
                                      <p:tavLst>
                                        <p:tav tm="100000">
                                          <p:val>
                                            <p:strVal val="#ppt_x"/>
                                          </p:val>
                                        </p:tav>
                                        <p:tav>
                                          <p:val>
                                            <p:strVal val="#ppt_x"/>
                                          </p:val>
                                        </p:tav>
                                      </p:tavLst>
                                    </p:anim>
                                    <p:anim calcmode="lin" valueType="num">
                                      <p:cBhvr>
                                        <p:cTn id="64" dur="5000" fill="hold"/>
                                        <p:tgtEl>
                                          <p:spTgt spid="16"/>
                                        </p:tgtEl>
                                        <p:attrNameLst>
                                          <p:attrName>ppt_y</p:attrName>
                                        </p:attrNameLst>
                                      </p:cBhvr>
                                      <p:tavLst>
                                        <p:tav tm="100000">
                                          <p:val>
                                            <p:strVal val="0-#ppt_h/2"/>
                                          </p:val>
                                        </p:tav>
                                        <p:tav>
                                          <p:val>
                                            <p:strVal val="#ppt_y"/>
                                          </p:val>
                                        </p:tav>
                                      </p:tavLst>
                                    </p:anim>
                                  </p:childTnLst>
                                </p:cTn>
                              </p:par>
                            </p:childTnLst>
                          </p:cTn>
                        </p:par>
                        <p:par>
                          <p:cTn id="65" fill="hold" nodeType="afterGroup">
                            <p:stCondLst>
                              <p:cond delay="33500"/>
                            </p:stCondLst>
                            <p:childTnLst>
                              <p:par>
                                <p:cTn id="66" presetID="7" presetClass="entr" presetSubtype="1" fill="hold" nodeType="afterEffect">
                                  <p:stCondLst>
                                    <p:cond delay="0"/>
                                  </p:stCondLst>
                                  <p:childTnLst>
                                    <p:set>
                                      <p:cBhvr additive="repl">
                                        <p:cTn id="67" dur="1" fill="hold">
                                          <p:stCondLst>
                                            <p:cond delay="0"/>
                                          </p:stCondLst>
                                        </p:cTn>
                                        <p:tgtEl>
                                          <p:spTgt spid="30731"/>
                                        </p:tgtEl>
                                        <p:attrNameLst>
                                          <p:attrName>style.visibility</p:attrName>
                                        </p:attrNameLst>
                                      </p:cBhvr>
                                      <p:to>
                                        <p:strVal val="visible"/>
                                      </p:to>
                                    </p:set>
                                    <p:anim calcmode="lin" valueType="num">
                                      <p:cBhvr>
                                        <p:cTn id="68" dur="5000" fill="hold"/>
                                        <p:tgtEl>
                                          <p:spTgt spid="30731"/>
                                        </p:tgtEl>
                                        <p:attrNameLst>
                                          <p:attrName>ppt_x</p:attrName>
                                        </p:attrNameLst>
                                      </p:cBhvr>
                                      <p:tavLst>
                                        <p:tav tm="100000">
                                          <p:val>
                                            <p:strVal val="#ppt_x"/>
                                          </p:val>
                                        </p:tav>
                                        <p:tav>
                                          <p:val>
                                            <p:strVal val="#ppt_x"/>
                                          </p:val>
                                        </p:tav>
                                      </p:tavLst>
                                    </p:anim>
                                    <p:anim calcmode="lin" valueType="num">
                                      <p:cBhvr>
                                        <p:cTn id="69" dur="5000" fill="hold"/>
                                        <p:tgtEl>
                                          <p:spTgt spid="30731"/>
                                        </p:tgtEl>
                                        <p:attrNameLst>
                                          <p:attrName>ppt_y</p:attrName>
                                        </p:attrNameLst>
                                      </p:cBhvr>
                                      <p:tavLst>
                                        <p:tav tm="100000">
                                          <p:val>
                                            <p:strVal val="0-#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8DEF80F1-A407-4F4F-8E1F-F3ACA7B7DA29}"/>
              </a:ext>
            </a:extLst>
          </p:cNvPr>
          <p:cNvSpPr>
            <a:spLocks noChangeArrowheads="1"/>
          </p:cNvSpPr>
          <p:nvPr/>
        </p:nvSpPr>
        <p:spPr bwMode="auto">
          <a:xfrm>
            <a:off x="0" y="0"/>
            <a:ext cx="9144000" cy="6858000"/>
          </a:xfrm>
          <a:prstGeom prst="rect">
            <a:avLst/>
          </a:prstGeom>
          <a:gradFill rotWithShape="0">
            <a:gsLst>
              <a:gs pos="0">
                <a:srgbClr val="660066"/>
              </a:gs>
              <a:gs pos="100000">
                <a:srgbClr val="660066">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74" name="Line 2"/>
          <p:cNvSpPr>
            <a:spLocks noChangeShapeType="1"/>
          </p:cNvSpPr>
          <p:nvPr/>
        </p:nvSpPr>
        <p:spPr bwMode="auto">
          <a:xfrm>
            <a:off x="1447800" y="4114800"/>
            <a:ext cx="6705600" cy="1588"/>
          </a:xfrm>
          <a:prstGeom prst="line">
            <a:avLst/>
          </a:prstGeom>
          <a:noFill/>
          <a:ln w="76320">
            <a:solidFill>
              <a:srgbClr val="FF0000"/>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8675" name="Line 3"/>
          <p:cNvSpPr>
            <a:spLocks noChangeShapeType="1"/>
          </p:cNvSpPr>
          <p:nvPr/>
        </p:nvSpPr>
        <p:spPr bwMode="auto">
          <a:xfrm>
            <a:off x="71262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8676" name="Text Box 4"/>
          <p:cNvSpPr txBox="1">
            <a:spLocks noChangeArrowheads="1"/>
          </p:cNvSpPr>
          <p:nvPr/>
        </p:nvSpPr>
        <p:spPr bwMode="auto">
          <a:xfrm rot="-5400000">
            <a:off x="-681831" y="3745707"/>
            <a:ext cx="3133725"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8677" name="Text Box 5"/>
          <p:cNvSpPr txBox="1">
            <a:spLocks noChangeArrowheads="1"/>
          </p:cNvSpPr>
          <p:nvPr/>
        </p:nvSpPr>
        <p:spPr bwMode="auto">
          <a:xfrm rot="5400000" flipH="1">
            <a:off x="5851526" y="3898900"/>
            <a:ext cx="4951412"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CC00"/>
                </a:solidFill>
                <a:effectLst/>
                <a:uLnTx/>
                <a:uFillTx/>
                <a:latin typeface="Arial" panose="020B0604020202020204" pitchFamily="34" charset="0"/>
                <a:ea typeface="MS PGothic" pitchFamily="34" charset="-128"/>
                <a:cs typeface="Arial" panose="020B0604020202020204" pitchFamily="34" charset="0"/>
              </a:rPr>
              <a:t>الملكوت الأبدي</a:t>
            </a:r>
            <a:endParaRPr kumimoji="0" lang="en-GB" sz="3600" b="1" u="none" strike="noStrike" kern="1200" cap="none" spc="0" normalizeH="0" baseline="0" noProof="0" dirty="0">
              <a:ln>
                <a:noFill/>
              </a:ln>
              <a:solidFill>
                <a:srgbClr val="FFCC00"/>
              </a:solidFill>
              <a:effectLst/>
              <a:uLnTx/>
              <a:uFillTx/>
              <a:latin typeface="Arial" panose="020B0604020202020204" pitchFamily="34" charset="0"/>
              <a:ea typeface="MS PGothic" pitchFamily="34" charset="-128"/>
              <a:cs typeface="Arial" panose="020B0604020202020204" pitchFamily="34" charset="0"/>
            </a:endParaRPr>
          </a:p>
        </p:txBody>
      </p:sp>
      <p:sp>
        <p:nvSpPr>
          <p:cNvPr id="28678" name="Text Box 6"/>
          <p:cNvSpPr txBox="1">
            <a:spLocks noChangeArrowheads="1"/>
          </p:cNvSpPr>
          <p:nvPr/>
        </p:nvSpPr>
        <p:spPr bwMode="auto">
          <a:xfrm>
            <a:off x="6019800" y="1295400"/>
            <a:ext cx="2057400"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36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endParaRPr>
          </a:p>
        </p:txBody>
      </p:sp>
      <p:sp>
        <p:nvSpPr>
          <p:cNvPr id="28679" name="Text Box 7"/>
          <p:cNvSpPr txBox="1">
            <a:spLocks noChangeArrowheads="1"/>
          </p:cNvSpPr>
          <p:nvPr/>
        </p:nvSpPr>
        <p:spPr bwMode="auto">
          <a:xfrm>
            <a:off x="1828800" y="2971800"/>
            <a:ext cx="3733800" cy="2065338"/>
          </a:xfrm>
          <a:prstGeom prst="rect">
            <a:avLst/>
          </a:prstGeom>
          <a:noFill/>
          <a:ln w="9525">
            <a:noFill/>
            <a:round/>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حكم المسيح الروحي</a:t>
            </a: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الضيقات</a:t>
            </a:r>
            <a:endParaRPr kumimoji="0" lang="en-GB"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8680" name="Rectangle 8"/>
          <p:cNvSpPr>
            <a:spLocks noChangeArrowheads="1"/>
          </p:cNvSpPr>
          <p:nvPr/>
        </p:nvSpPr>
        <p:spPr bwMode="auto">
          <a:xfrm>
            <a:off x="533400" y="2286000"/>
            <a:ext cx="5410200" cy="3657600"/>
          </a:xfrm>
          <a:prstGeom prst="rect">
            <a:avLst/>
          </a:prstGeom>
          <a:noFill/>
          <a:ln w="38160">
            <a:solidFill>
              <a:srgbClr val="BBE0E3"/>
            </a:solidFill>
            <a:miter lim="800000"/>
            <a:headEnd/>
            <a:tailEnd/>
          </a:ln>
          <a:effectLst>
            <a:outerShdw dist="36147" dir="2700000" algn="ctr" rotWithShape="0">
              <a:srgbClr val="80808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8681" name="Text Box 9"/>
          <p:cNvSpPr txBox="1">
            <a:spLocks noChangeArrowheads="1"/>
          </p:cNvSpPr>
          <p:nvPr/>
        </p:nvSpPr>
        <p:spPr bwMode="auto">
          <a:xfrm rot="5400000">
            <a:off x="5876132"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الجينونة</a:t>
            </a:r>
            <a:endParaRPr kumimoji="0" lang="en-GB"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235531" name="Text Box 11"/>
          <p:cNvSpPr txBox="1">
            <a:spLocks noChangeArrowheads="1"/>
          </p:cNvSpPr>
          <p:nvPr/>
        </p:nvSpPr>
        <p:spPr bwMode="auto">
          <a:xfrm>
            <a:off x="8394700" y="95250"/>
            <a:ext cx="615950" cy="401638"/>
          </a:xfrm>
          <a:prstGeom prst="rect">
            <a:avLst/>
          </a:prstGeom>
          <a:noFill/>
          <a:ln w="9525">
            <a:noFill/>
            <a:round/>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473</a:t>
            </a:r>
            <a:endParaRPr kumimoji="0" lang="en-GB"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3" name="Title 12"/>
          <p:cNvSpPr>
            <a:spLocks noGrp="1"/>
          </p:cNvSpPr>
          <p:nvPr>
            <p:ph type="title" idx="4294967295"/>
          </p:nvPr>
        </p:nvSpPr>
        <p:spPr>
          <a:xfrm>
            <a:off x="838200" y="304800"/>
            <a:ext cx="7770813" cy="990600"/>
          </a:xfrm>
        </p:spPr>
        <p:txBody>
          <a:bodyPr/>
          <a:lstStyle/>
          <a:p>
            <a:pPr>
              <a:buFont typeface="Times New Roman" charset="0"/>
              <a:buNone/>
              <a:defRPr/>
            </a:pPr>
            <a:r>
              <a:rPr lang="ar-JO" sz="4000" dirty="0">
                <a:solidFill>
                  <a:srgbClr val="FFFFFF"/>
                </a:solidFill>
                <a:effectLst>
                  <a:outerShdw blurRad="38100" dist="38100" dir="2700000" algn="tl">
                    <a:srgbClr val="000000"/>
                  </a:outerShdw>
                </a:effectLst>
                <a:ea typeface="ＭＳ Ｐゴシック" charset="0"/>
              </a:rPr>
              <a:t>اللاألفية</a:t>
            </a:r>
            <a:endParaRPr lang="en-US" sz="4000" dirty="0">
              <a:ea typeface="ＭＳ Ｐゴシック" charset="0"/>
            </a:endParaRPr>
          </a:p>
        </p:txBody>
      </p:sp>
    </p:spTree>
    <p:extLst>
      <p:ext uri="{BB962C8B-B14F-4D97-AF65-F5344CB8AC3E}">
        <p14:creationId xmlns:p14="http://schemas.microsoft.com/office/powerpoint/2010/main" val="110748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28676"/>
                                        </p:tgtEl>
                                        <p:attrNameLst>
                                          <p:attrName>style.visibility</p:attrName>
                                        </p:attrNameLst>
                                      </p:cBhvr>
                                      <p:to>
                                        <p:strVal val="visible"/>
                                      </p:to>
                                    </p:set>
                                    <p:anim calcmode="lin" valueType="num">
                                      <p:cBhvr>
                                        <p:cTn id="7" dur="500" fill="hold"/>
                                        <p:tgtEl>
                                          <p:spTgt spid="28676"/>
                                        </p:tgtEl>
                                        <p:attrNameLst>
                                          <p:attrName>ppt_x</p:attrName>
                                        </p:attrNameLst>
                                      </p:cBhvr>
                                      <p:tavLst>
                                        <p:tav tm="100000">
                                          <p:val>
                                            <p:strVal val="0-#ppt_w/2"/>
                                          </p:val>
                                        </p:tav>
                                        <p:tav>
                                          <p:val>
                                            <p:strVal val="#ppt_x"/>
                                          </p:val>
                                        </p:tav>
                                      </p:tavLst>
                                    </p:anim>
                                    <p:anim calcmode="lin" valueType="num">
                                      <p:cBhvr>
                                        <p:cTn id="8" dur="500" fill="hold"/>
                                        <p:tgtEl>
                                          <p:spTgt spid="28676"/>
                                        </p:tgtEl>
                                        <p:attrNameLst>
                                          <p:attrName>ppt_y</p:attrName>
                                        </p:attrNameLst>
                                      </p:cBhvr>
                                      <p:tavLst>
                                        <p:tav tm="100000">
                                          <p:val>
                                            <p:strVal val="#ppt_y"/>
                                          </p:val>
                                        </p:tav>
                                        <p:tav>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additive="repl">
                                        <p:cTn id="11" dur="1" fill="hold">
                                          <p:stCondLst>
                                            <p:cond delay="0"/>
                                          </p:stCondLst>
                                        </p:cTn>
                                        <p:tgtEl>
                                          <p:spTgt spid="28680"/>
                                        </p:tgtEl>
                                        <p:attrNameLst>
                                          <p:attrName>style.visibility</p:attrName>
                                        </p:attrNameLst>
                                      </p:cBhvr>
                                      <p:to>
                                        <p:strVal val="visible"/>
                                      </p:to>
                                    </p:set>
                                    <p:anim calcmode="lin" valueType="num">
                                      <p:cBhvr>
                                        <p:cTn id="12" dur="500" fill="hold"/>
                                        <p:tgtEl>
                                          <p:spTgt spid="28680"/>
                                        </p:tgtEl>
                                        <p:attrNameLst>
                                          <p:attrName>ppt_x</p:attrName>
                                        </p:attrNameLst>
                                      </p:cBhvr>
                                      <p:tavLst>
                                        <p:tav tm="100000">
                                          <p:val>
                                            <p:strVal val="0-#ppt_w/2"/>
                                          </p:val>
                                        </p:tav>
                                        <p:tav>
                                          <p:val>
                                            <p:strVal val="#ppt_x"/>
                                          </p:val>
                                        </p:tav>
                                      </p:tavLst>
                                    </p:anim>
                                    <p:anim calcmode="lin" valueType="num">
                                      <p:cBhvr>
                                        <p:cTn id="13" dur="500" fill="hold"/>
                                        <p:tgtEl>
                                          <p:spTgt spid="28680"/>
                                        </p:tgtEl>
                                        <p:attrNameLst>
                                          <p:attrName>ppt_y</p:attrName>
                                        </p:attrNameLst>
                                      </p:cBhvr>
                                      <p:tavLst>
                                        <p:tav tm="100000">
                                          <p:val>
                                            <p:strVal val="#ppt_y"/>
                                          </p:val>
                                        </p:tav>
                                        <p:tav>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0"/>
                                  </p:stCondLst>
                                  <p:childTnLst>
                                    <p:set>
                                      <p:cBhvr additive="repl">
                                        <p:cTn id="16" dur="1" fill="hold">
                                          <p:stCondLst>
                                            <p:cond delay="0"/>
                                          </p:stCondLst>
                                        </p:cTn>
                                        <p:tgtEl>
                                          <p:spTgt spid="28674"/>
                                        </p:tgtEl>
                                        <p:attrNameLst>
                                          <p:attrName>style.visibility</p:attrName>
                                        </p:attrNameLst>
                                      </p:cBhvr>
                                      <p:to>
                                        <p:strVal val="visible"/>
                                      </p:to>
                                    </p:set>
                                    <p:animEffect transition="in" filter="wipe(left)">
                                      <p:cBhvr additive="repl">
                                        <p:cTn id="17" dur="500"/>
                                        <p:tgtEl>
                                          <p:spTgt spid="28674"/>
                                        </p:tgtEl>
                                      </p:cBhvr>
                                    </p:animEffect>
                                  </p:childTnLst>
                                </p:cTn>
                              </p:par>
                            </p:childTnLst>
                          </p:cTn>
                        </p:par>
                        <p:par>
                          <p:cTn id="18" fill="hold" nodeType="afterGroup">
                            <p:stCondLst>
                              <p:cond delay="4500"/>
                            </p:stCondLst>
                            <p:childTnLst>
                              <p:par>
                                <p:cTn id="19" presetID="17" presetClass="entr" presetSubtype="8" fill="hold" nodeType="afterEffect">
                                  <p:stCondLst>
                                    <p:cond delay="0"/>
                                  </p:stCondLst>
                                  <p:childTnLst>
                                    <p:set>
                                      <p:cBhvr additive="repl">
                                        <p:cTn id="20" dur="1" fill="hold">
                                          <p:stCondLst>
                                            <p:cond delay="0"/>
                                          </p:stCondLst>
                                        </p:cTn>
                                        <p:tgtEl>
                                          <p:spTgt spid="28679"/>
                                        </p:tgtEl>
                                        <p:attrNameLst>
                                          <p:attrName>style.visibility</p:attrName>
                                        </p:attrNameLst>
                                      </p:cBhvr>
                                      <p:to>
                                        <p:strVal val="visible"/>
                                      </p:to>
                                    </p:set>
                                    <p:anim calcmode="lin" valueType="num">
                                      <p:cBhvr additive="repl">
                                        <p:cTn id="21" dur="500" fill="hold"/>
                                        <p:tgtEl>
                                          <p:spTgt spid="28679"/>
                                        </p:tgtEl>
                                        <p:attrNameLst>
                                          <p:attrName>ppt_x</p:attrName>
                                        </p:attrNameLst>
                                      </p:cBhvr>
                                      <p:tavLst>
                                        <p:tav tm="100000">
                                          <p:val>
                                            <p:strVal val="#ppt_x-#ppt_w/2"/>
                                          </p:val>
                                        </p:tav>
                                        <p:tav>
                                          <p:val>
                                            <p:strVal val="#ppt_x"/>
                                          </p:val>
                                        </p:tav>
                                      </p:tavLst>
                                    </p:anim>
                                    <p:anim calcmode="lin" valueType="num">
                                      <p:cBhvr additive="repl">
                                        <p:cTn id="22" dur="500" fill="hold"/>
                                        <p:tgtEl>
                                          <p:spTgt spid="28679"/>
                                        </p:tgtEl>
                                        <p:attrNameLst>
                                          <p:attrName>ppt_y</p:attrName>
                                        </p:attrNameLst>
                                      </p:cBhvr>
                                      <p:tavLst>
                                        <p:tav tm="100000">
                                          <p:val>
                                            <p:strVal val="#ppt_y"/>
                                          </p:val>
                                        </p:tav>
                                        <p:tav>
                                          <p:val>
                                            <p:strVal val="#ppt_y"/>
                                          </p:val>
                                        </p:tav>
                                      </p:tavLst>
                                    </p:anim>
                                    <p:anim calcmode="lin" valueType="num">
                                      <p:cBhvr additive="repl">
                                        <p:cTn id="23" dur="500" fill="hold"/>
                                        <p:tgtEl>
                                          <p:spTgt spid="28679"/>
                                        </p:tgtEl>
                                        <p:attrNameLst>
                                          <p:attrName>ppt_w</p:attrName>
                                        </p:attrNameLst>
                                      </p:cBhvr>
                                      <p:tavLst>
                                        <p:tav tm="100000">
                                          <p:val>
                                            <p:fltVal val="0"/>
                                          </p:val>
                                        </p:tav>
                                        <p:tav>
                                          <p:val>
                                            <p:strVal val="#ppt_w"/>
                                          </p:val>
                                        </p:tav>
                                      </p:tavLst>
                                    </p:anim>
                                    <p:anim calcmode="lin" valueType="num">
                                      <p:cBhvr additive="repl">
                                        <p:cTn id="24" dur="500" fill="hold"/>
                                        <p:tgtEl>
                                          <p:spTgt spid="28679"/>
                                        </p:tgtEl>
                                        <p:attrNameLst>
                                          <p:attrName>ppt_h</p:attrName>
                                        </p:attrNameLst>
                                      </p:cBhvr>
                                      <p:tavLst>
                                        <p:tav tm="100000">
                                          <p:val>
                                            <p:strVal val="#ppt_h"/>
                                          </p:val>
                                        </p:tav>
                                        <p:tav>
                                          <p:val>
                                            <p:strVal val="#ppt_h"/>
                                          </p:val>
                                        </p:tav>
                                      </p:tavLst>
                                    </p:anim>
                                  </p:childTnLst>
                                </p:cTn>
                              </p:par>
                            </p:childTnLst>
                          </p:cTn>
                        </p:par>
                        <p:par>
                          <p:cTn id="25" fill="hold" nodeType="afterGroup">
                            <p:stCondLst>
                              <p:cond delay="7000"/>
                            </p:stCondLst>
                            <p:childTnLst>
                              <p:par>
                                <p:cTn id="26" presetID="2" presetClass="entr" presetSubtype="1" fill="hold" nodeType="afterEffect">
                                  <p:stCondLst>
                                    <p:cond delay="0"/>
                                  </p:stCondLst>
                                  <p:childTnLst>
                                    <p:set>
                                      <p:cBhvr additive="repl">
                                        <p:cTn id="27" dur="1" fill="hold">
                                          <p:stCondLst>
                                            <p:cond delay="0"/>
                                          </p:stCondLst>
                                        </p:cTn>
                                        <p:tgtEl>
                                          <p:spTgt spid="28678"/>
                                        </p:tgtEl>
                                        <p:attrNameLst>
                                          <p:attrName>style.visibility</p:attrName>
                                        </p:attrNameLst>
                                      </p:cBhvr>
                                      <p:to>
                                        <p:strVal val="visible"/>
                                      </p:to>
                                    </p:set>
                                    <p:anim calcmode="lin" valueType="num">
                                      <p:cBhvr>
                                        <p:cTn id="28" dur="500" fill="hold"/>
                                        <p:tgtEl>
                                          <p:spTgt spid="28678"/>
                                        </p:tgtEl>
                                        <p:attrNameLst>
                                          <p:attrName>ppt_x</p:attrName>
                                        </p:attrNameLst>
                                      </p:cBhvr>
                                      <p:tavLst>
                                        <p:tav tm="100000">
                                          <p:val>
                                            <p:strVal val="#ppt_x"/>
                                          </p:val>
                                        </p:tav>
                                        <p:tav>
                                          <p:val>
                                            <p:strVal val="#ppt_x"/>
                                          </p:val>
                                        </p:tav>
                                      </p:tavLst>
                                    </p:anim>
                                    <p:anim calcmode="lin" valueType="num">
                                      <p:cBhvr>
                                        <p:cTn id="29" dur="500" fill="hold"/>
                                        <p:tgtEl>
                                          <p:spTgt spid="28678"/>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additive="repl">
                                        <p:cTn id="32" dur="1" fill="hold">
                                          <p:stCondLst>
                                            <p:cond delay="0"/>
                                          </p:stCondLst>
                                        </p:cTn>
                                        <p:tgtEl>
                                          <p:spTgt spid="28675"/>
                                        </p:tgtEl>
                                        <p:attrNameLst>
                                          <p:attrName>style.visibility</p:attrName>
                                        </p:attrNameLst>
                                      </p:cBhvr>
                                      <p:to>
                                        <p:strVal val="visible"/>
                                      </p:to>
                                    </p:set>
                                    <p:anim calcmode="lin" valueType="num">
                                      <p:cBhvr>
                                        <p:cTn id="33" dur="500" fill="hold"/>
                                        <p:tgtEl>
                                          <p:spTgt spid="28675"/>
                                        </p:tgtEl>
                                        <p:attrNameLst>
                                          <p:attrName>ppt_x</p:attrName>
                                        </p:attrNameLst>
                                      </p:cBhvr>
                                      <p:tavLst>
                                        <p:tav tm="100000">
                                          <p:val>
                                            <p:strVal val="#ppt_x"/>
                                          </p:val>
                                        </p:tav>
                                        <p:tav>
                                          <p:val>
                                            <p:strVal val="#ppt_x"/>
                                          </p:val>
                                        </p:tav>
                                      </p:tavLst>
                                    </p:anim>
                                    <p:anim calcmode="lin" valueType="num">
                                      <p:cBhvr>
                                        <p:cTn id="34" dur="500" fill="hold"/>
                                        <p:tgtEl>
                                          <p:spTgt spid="28675"/>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3000"/>
                            </p:stCondLst>
                            <p:childTnLst>
                              <p:par>
                                <p:cTn id="36" presetID="2" presetClass="entr" presetSubtype="4" fill="hold" nodeType="afterEffect">
                                  <p:stCondLst>
                                    <p:cond delay="0"/>
                                  </p:stCondLst>
                                  <p:childTnLst>
                                    <p:set>
                                      <p:cBhvr additive="repl">
                                        <p:cTn id="37" dur="1" fill="hold">
                                          <p:stCondLst>
                                            <p:cond delay="0"/>
                                          </p:stCondLst>
                                        </p:cTn>
                                        <p:tgtEl>
                                          <p:spTgt spid="28681"/>
                                        </p:tgtEl>
                                        <p:attrNameLst>
                                          <p:attrName>style.visibility</p:attrName>
                                        </p:attrNameLst>
                                      </p:cBhvr>
                                      <p:to>
                                        <p:strVal val="visible"/>
                                      </p:to>
                                    </p:set>
                                    <p:anim calcmode="lin" valueType="num">
                                      <p:cBhvr>
                                        <p:cTn id="38" dur="500" fill="hold"/>
                                        <p:tgtEl>
                                          <p:spTgt spid="28681"/>
                                        </p:tgtEl>
                                        <p:attrNameLst>
                                          <p:attrName>ppt_x</p:attrName>
                                        </p:attrNameLst>
                                      </p:cBhvr>
                                      <p:tavLst>
                                        <p:tav tm="100000">
                                          <p:val>
                                            <p:strVal val="#ppt_x"/>
                                          </p:val>
                                        </p:tav>
                                        <p:tav>
                                          <p:val>
                                            <p:strVal val="#ppt_x"/>
                                          </p:val>
                                        </p:tav>
                                      </p:tavLst>
                                    </p:anim>
                                    <p:anim calcmode="lin" valueType="num">
                                      <p:cBhvr>
                                        <p:cTn id="39" dur="500" fill="hold"/>
                                        <p:tgtEl>
                                          <p:spTgt spid="28681"/>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4500"/>
                            </p:stCondLst>
                            <p:childTnLst>
                              <p:par>
                                <p:cTn id="41" presetID="2" presetClass="entr" presetSubtype="2" fill="hold" nodeType="afterEffect">
                                  <p:stCondLst>
                                    <p:cond delay="0"/>
                                  </p:stCondLst>
                                  <p:childTnLst>
                                    <p:set>
                                      <p:cBhvr additive="repl">
                                        <p:cTn id="42" dur="1" fill="hold">
                                          <p:stCondLst>
                                            <p:cond delay="0"/>
                                          </p:stCondLst>
                                        </p:cTn>
                                        <p:tgtEl>
                                          <p:spTgt spid="28677"/>
                                        </p:tgtEl>
                                        <p:attrNameLst>
                                          <p:attrName>style.visibility</p:attrName>
                                        </p:attrNameLst>
                                      </p:cBhvr>
                                      <p:to>
                                        <p:strVal val="visible"/>
                                      </p:to>
                                    </p:set>
                                    <p:anim calcmode="lin" valueType="num">
                                      <p:cBhvr>
                                        <p:cTn id="43" dur="500" fill="hold"/>
                                        <p:tgtEl>
                                          <p:spTgt spid="28677"/>
                                        </p:tgtEl>
                                        <p:attrNameLst>
                                          <p:attrName>ppt_x</p:attrName>
                                        </p:attrNameLst>
                                      </p:cBhvr>
                                      <p:tavLst>
                                        <p:tav tm="100000">
                                          <p:val>
                                            <p:strVal val="1+#ppt_w/2"/>
                                          </p:val>
                                        </p:tav>
                                        <p:tav>
                                          <p:val>
                                            <p:strVal val="#ppt_x"/>
                                          </p:val>
                                        </p:tav>
                                      </p:tavLst>
                                    </p:anim>
                                    <p:anim calcmode="lin" valueType="num">
                                      <p:cBhvr>
                                        <p:cTn id="44" dur="500" fill="hold"/>
                                        <p:tgtEl>
                                          <p:spTgt spid="28677"/>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80"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5E4700"/>
            </a:gs>
            <a:gs pos="100000">
              <a:srgbClr val="CC9900"/>
            </a:gs>
          </a:gsLst>
          <a:path path="shape">
            <a:fillToRect l="50000" t="50000" r="50000" b="50000"/>
          </a:path>
        </a:gradFill>
        <a:effectLst/>
      </p:bgPr>
    </p:bg>
    <p:spTree>
      <p:nvGrpSpPr>
        <p:cNvPr id="1" name=""/>
        <p:cNvGrpSpPr/>
        <p:nvPr/>
      </p:nvGrpSpPr>
      <p:grpSpPr>
        <a:xfrm>
          <a:off x="0" y="0"/>
          <a:ext cx="0" cy="0"/>
          <a:chOff x="0" y="0"/>
          <a:chExt cx="0" cy="0"/>
        </a:xfrm>
      </p:grpSpPr>
      <p:sp>
        <p:nvSpPr>
          <p:cNvPr id="622594" name="Rectangle 1"/>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360">
            <a:solidFill>
              <a:srgbClr val="000000"/>
            </a:solidFill>
            <a:miter lim="800000"/>
            <a:headEnd/>
            <a:tailEnd/>
          </a:ln>
          <a:effectLst>
            <a:outerShdw dist="36147" dir="2700000" algn="ctr" rotWithShape="0">
              <a:srgbClr val="80808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698" name="Line 2"/>
          <p:cNvSpPr>
            <a:spLocks noChangeShapeType="1"/>
          </p:cNvSpPr>
          <p:nvPr/>
        </p:nvSpPr>
        <p:spPr bwMode="auto">
          <a:xfrm flipV="1">
            <a:off x="1979613" y="4116388"/>
            <a:ext cx="6029325" cy="33337"/>
          </a:xfrm>
          <a:prstGeom prst="line">
            <a:avLst/>
          </a:prstGeom>
          <a:noFill/>
          <a:ln w="76320">
            <a:solidFill>
              <a:srgbClr val="FF0000"/>
            </a:solidFill>
            <a:miter lim="800000"/>
            <a:headEnd/>
            <a:tailEnd type="triangle" w="med" len="med"/>
          </a:ln>
          <a:effectLst>
            <a:outerShdw dist="36147" dir="2700000" algn="ctr" rotWithShape="0">
              <a:srgbClr val="808080">
                <a:alpha val="75014"/>
              </a:srgbClr>
            </a:outerShdw>
          </a:effectLst>
          <a:extLst>
            <a:ext uri="{909E8E84-426E-40dd-AFC4-6F175D3DCCD1}"/>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9699" name="Line 3"/>
          <p:cNvSpPr>
            <a:spLocks noChangeShapeType="1"/>
          </p:cNvSpPr>
          <p:nvPr/>
        </p:nvSpPr>
        <p:spPr bwMode="auto">
          <a:xfrm>
            <a:off x="71262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a:extLst>
            <a:ext uri="{909E8E84-426E-40dd-AFC4-6F175D3DCCD1}"/>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9700" name="Text Box 4"/>
          <p:cNvSpPr txBox="1">
            <a:spLocks noChangeArrowheads="1"/>
          </p:cNvSpPr>
          <p:nvPr/>
        </p:nvSpPr>
        <p:spPr bwMode="auto">
          <a:xfrm rot="-5400000">
            <a:off x="37307" y="3609181"/>
            <a:ext cx="2495550" cy="1176337"/>
          </a:xfrm>
          <a:prstGeom prst="rect">
            <a:avLst/>
          </a:prstGeom>
          <a:noFill/>
          <a:ln w="9525">
            <a:noFill/>
            <a:miter lim="800000"/>
            <a:headEnd/>
            <a:tailEnd/>
          </a:ln>
        </p:spPr>
        <p:txBody>
          <a:bodyPr lIns="90000" tIns="46800" rIns="90000" bIns="46800" anchor="ctr">
            <a:spAutoFit/>
          </a:body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4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9701" name="Text Box 5"/>
          <p:cNvSpPr txBox="1">
            <a:spLocks noChangeArrowheads="1"/>
          </p:cNvSpPr>
          <p:nvPr/>
        </p:nvSpPr>
        <p:spPr bwMode="auto">
          <a:xfrm>
            <a:off x="6019800" y="1295400"/>
            <a:ext cx="2209800" cy="1325563"/>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40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endParaRPr>
          </a:p>
        </p:txBody>
      </p:sp>
      <p:sp>
        <p:nvSpPr>
          <p:cNvPr id="29702" name="Text Box 6"/>
          <p:cNvSpPr txBox="1">
            <a:spLocks noChangeArrowheads="1"/>
          </p:cNvSpPr>
          <p:nvPr/>
        </p:nvSpPr>
        <p:spPr bwMode="auto">
          <a:xfrm>
            <a:off x="1433015" y="2671544"/>
            <a:ext cx="4507411" cy="2212975"/>
          </a:xfrm>
          <a:prstGeom prst="rect">
            <a:avLst/>
          </a:prstGeom>
          <a:noFill/>
          <a:ln w="9525">
            <a:noFill/>
            <a:miter lim="800000"/>
            <a:headEnd/>
            <a:tailEnd/>
          </a:ln>
        </p:spPr>
        <p:txBody>
          <a:bodyPr wrap="square" lIns="90000" tIns="46800" rIns="90000" bIns="46800">
            <a:spAutoFit/>
          </a:body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عصر الإنجيل </a:t>
            </a: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الذهبي</a:t>
            </a:r>
            <a:endParaRPr kumimoji="0" lang="en-GB" sz="4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الضيقات</a:t>
            </a:r>
            <a:endParaRPr kumimoji="0" lang="en-GB" sz="4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9703" name="Text Box 7"/>
          <p:cNvSpPr txBox="1">
            <a:spLocks noChangeArrowheads="1"/>
          </p:cNvSpPr>
          <p:nvPr/>
        </p:nvSpPr>
        <p:spPr bwMode="auto">
          <a:xfrm rot="5400000" flipH="1">
            <a:off x="5856287" y="3876676"/>
            <a:ext cx="4951413" cy="703262"/>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FFCC00"/>
                </a:solidFill>
                <a:effectLst/>
                <a:uLnTx/>
                <a:uFillTx/>
                <a:latin typeface="Arial" panose="020B0604020202020204" pitchFamily="34" charset="0"/>
                <a:ea typeface="MS PGothic" pitchFamily="34" charset="-128"/>
                <a:cs typeface="Arial" panose="020B0604020202020204" pitchFamily="34" charset="0"/>
              </a:rPr>
              <a:t>الملكوت الأبدي</a:t>
            </a:r>
            <a:endParaRPr kumimoji="0" lang="en-GB" sz="4000" b="1" u="none" strike="noStrike" kern="1200" cap="none" spc="0" normalizeH="0" baseline="0" noProof="0" dirty="0">
              <a:ln>
                <a:noFill/>
              </a:ln>
              <a:solidFill>
                <a:srgbClr val="FFCC00"/>
              </a:solidFill>
              <a:effectLst/>
              <a:uLnTx/>
              <a:uFillTx/>
              <a:latin typeface="Arial" panose="020B0604020202020204" pitchFamily="34" charset="0"/>
              <a:ea typeface="MS PGothic" pitchFamily="34" charset="-128"/>
              <a:cs typeface="Arial" panose="020B0604020202020204" pitchFamily="34" charset="0"/>
            </a:endParaRPr>
          </a:p>
        </p:txBody>
      </p:sp>
      <p:sp>
        <p:nvSpPr>
          <p:cNvPr id="29704" name="Text Box 8"/>
          <p:cNvSpPr txBox="1">
            <a:spLocks noChangeArrowheads="1"/>
          </p:cNvSpPr>
          <p:nvPr/>
        </p:nvSpPr>
        <p:spPr bwMode="auto">
          <a:xfrm rot="5400000">
            <a:off x="5826125" y="5168900"/>
            <a:ext cx="2667000" cy="711200"/>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الدينونة</a:t>
            </a:r>
            <a:endParaRPr kumimoji="0" lang="en-GB" sz="40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29705" name="AutoShape 9"/>
          <p:cNvSpPr>
            <a:spLocks noChangeArrowheads="1"/>
          </p:cNvSpPr>
          <p:nvPr/>
        </p:nvSpPr>
        <p:spPr bwMode="auto">
          <a:xfrm rot="5400000">
            <a:off x="1215232" y="1456531"/>
            <a:ext cx="4121150" cy="53292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741 w 21600"/>
              <a:gd name="T13" fmla="*/ 3741 h 21600"/>
              <a:gd name="T14" fmla="*/ 17859 w 21600"/>
              <a:gd name="T15" fmla="*/ 17859 h 21600"/>
            </a:gdLst>
            <a:ahLst/>
            <a:cxnLst>
              <a:cxn ang="T8">
                <a:pos x="T0" y="T1"/>
              </a:cxn>
              <a:cxn ang="T9">
                <a:pos x="T2" y="T3"/>
              </a:cxn>
              <a:cxn ang="T10">
                <a:pos x="T4" y="T5"/>
              </a:cxn>
              <a:cxn ang="T11">
                <a:pos x="T6" y="T7"/>
              </a:cxn>
            </a:cxnLst>
            <a:rect l="T12" t="T13" r="T14" b="T15"/>
            <a:pathLst>
              <a:path w="21600" h="21600">
                <a:moveTo>
                  <a:pt x="0" y="0"/>
                </a:moveTo>
                <a:lnTo>
                  <a:pt x="3882" y="21600"/>
                </a:lnTo>
                <a:lnTo>
                  <a:pt x="17718" y="21600"/>
                </a:lnTo>
                <a:lnTo>
                  <a:pt x="21600" y="0"/>
                </a:lnTo>
                <a:lnTo>
                  <a:pt x="0" y="0"/>
                </a:lnTo>
                <a:close/>
              </a:path>
            </a:pathLst>
          </a:custGeom>
          <a:noFill/>
          <a:ln w="38160">
            <a:solidFill>
              <a:srgbClr val="BBE0E3"/>
            </a:solidFill>
            <a:miter lim="800000"/>
            <a:headEnd/>
            <a:tailEnd/>
          </a:ln>
          <a:effectLst>
            <a:outerShdw dist="36147" dir="2700000" algn="ctr" rotWithShape="0">
              <a:srgbClr val="808080">
                <a:alpha val="75014"/>
              </a:srgbClr>
            </a:outerShdw>
          </a:effectLst>
          <a:extLst>
            <a:ext uri="{909E8E84-426E-40dd-AFC4-6F175D3DCCD1}"/>
          </a:extLst>
        </p:spPr>
        <p:txBody>
          <a:bodyPr rot="10800000"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36555" name="Text Box 10"/>
          <p:cNvSpPr txBox="1">
            <a:spLocks noChangeArrowheads="1"/>
          </p:cNvSpPr>
          <p:nvPr/>
        </p:nvSpPr>
        <p:spPr bwMode="auto">
          <a:xfrm>
            <a:off x="685800" y="457200"/>
            <a:ext cx="7772400" cy="762000"/>
          </a:xfrm>
          <a:prstGeom prst="rect">
            <a:avLst/>
          </a:prstGeom>
          <a:noFill/>
          <a:ln w="9525">
            <a:noFill/>
            <a:miter lim="800000"/>
            <a:headEnd/>
            <a:tailEnd/>
          </a:ln>
        </p:spPr>
        <p:txBody>
          <a:bodyPr/>
          <a:lstStyle/>
          <a:p>
            <a:pPr marL="0" marR="0" lvl="0" indent="0" algn="ctr" defTabSz="449263" rtl="0" eaLnBrk="1" fontAlgn="base" latinLnBrk="0" hangingPunct="1">
              <a:lnSpc>
                <a:spcPct val="100000"/>
              </a:lnSpc>
              <a:spcBef>
                <a:spcPts val="2750"/>
              </a:spcBef>
              <a:spcAft>
                <a:spcPct val="0"/>
              </a:spcAft>
              <a:buClr>
                <a:srgbClr val="FFFFFF"/>
              </a:buClr>
              <a:buSzPct val="100000"/>
              <a:buFont typeface="Times New Roman" pitchFamily="18"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ما بعد الألفية</a:t>
            </a:r>
            <a:endParaRPr kumimoji="0" lang="en-GB" sz="4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36556" name="Text Box 11"/>
          <p:cNvSpPr txBox="1">
            <a:spLocks noChangeArrowheads="1"/>
          </p:cNvSpPr>
          <p:nvPr/>
        </p:nvSpPr>
        <p:spPr bwMode="auto">
          <a:xfrm>
            <a:off x="8353425" y="95250"/>
            <a:ext cx="701675" cy="463550"/>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473</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1772002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29700"/>
                                        </p:tgtEl>
                                        <p:attrNameLst>
                                          <p:attrName>style.visibility</p:attrName>
                                        </p:attrNameLst>
                                      </p:cBhvr>
                                      <p:to>
                                        <p:strVal val="visible"/>
                                      </p:to>
                                    </p:set>
                                    <p:anim calcmode="lin" valueType="num">
                                      <p:cBhvr>
                                        <p:cTn id="7" dur="500" fill="hold"/>
                                        <p:tgtEl>
                                          <p:spTgt spid="29700"/>
                                        </p:tgtEl>
                                        <p:attrNameLst>
                                          <p:attrName>ppt_x</p:attrName>
                                        </p:attrNameLst>
                                      </p:cBhvr>
                                      <p:tavLst>
                                        <p:tav tm="100000">
                                          <p:val>
                                            <p:strVal val="0-#ppt_w/2"/>
                                          </p:val>
                                        </p:tav>
                                        <p:tav>
                                          <p:val>
                                            <p:strVal val="#ppt_x"/>
                                          </p:val>
                                        </p:tav>
                                      </p:tavLst>
                                    </p:anim>
                                    <p:anim calcmode="lin" valueType="num">
                                      <p:cBhvr>
                                        <p:cTn id="8" dur="500" fill="hold"/>
                                        <p:tgtEl>
                                          <p:spTgt spid="29700"/>
                                        </p:tgtEl>
                                        <p:attrNameLst>
                                          <p:attrName>ppt_y</p:attrName>
                                        </p:attrNameLst>
                                      </p:cBhvr>
                                      <p:tavLst>
                                        <p:tav tm="100000">
                                          <p:val>
                                            <p:strVal val="#ppt_y"/>
                                          </p:val>
                                        </p:tav>
                                        <p:tav>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additive="repl">
                                        <p:cTn id="11" dur="1" fill="hold">
                                          <p:stCondLst>
                                            <p:cond delay="0"/>
                                          </p:stCondLst>
                                        </p:cTn>
                                        <p:tgtEl>
                                          <p:spTgt spid="29698"/>
                                        </p:tgtEl>
                                        <p:attrNameLst>
                                          <p:attrName>style.visibility</p:attrName>
                                        </p:attrNameLst>
                                      </p:cBhvr>
                                      <p:to>
                                        <p:strVal val="visible"/>
                                      </p:to>
                                    </p:set>
                                    <p:animEffect transition="in" filter="wipe(left)">
                                      <p:cBhvr additive="repl">
                                        <p:cTn id="12" dur="500"/>
                                        <p:tgtEl>
                                          <p:spTgt spid="29698"/>
                                        </p:tgtEl>
                                      </p:cBhvr>
                                    </p:animEffect>
                                  </p:childTnLst>
                                </p:cTn>
                              </p:par>
                            </p:childTnLst>
                          </p:cTn>
                        </p:par>
                        <p:par>
                          <p:cTn id="13" fill="hold" nodeType="afterGroup">
                            <p:stCondLst>
                              <p:cond delay="4000"/>
                            </p:stCondLst>
                            <p:childTnLst>
                              <p:par>
                                <p:cTn id="14" presetID="7" presetClass="entr" presetSubtype="8" fill="hold" nodeType="afterEffect">
                                  <p:stCondLst>
                                    <p:cond delay="0"/>
                                  </p:stCondLst>
                                  <p:childTnLst>
                                    <p:set>
                                      <p:cBhvr additive="repl">
                                        <p:cTn id="15" dur="1" fill="hold">
                                          <p:stCondLst>
                                            <p:cond delay="0"/>
                                          </p:stCondLst>
                                        </p:cTn>
                                        <p:tgtEl>
                                          <p:spTgt spid="29705"/>
                                        </p:tgtEl>
                                        <p:attrNameLst>
                                          <p:attrName>style.visibility</p:attrName>
                                        </p:attrNameLst>
                                      </p:cBhvr>
                                      <p:to>
                                        <p:strVal val="visible"/>
                                      </p:to>
                                    </p:set>
                                    <p:anim calcmode="lin" valueType="num">
                                      <p:cBhvr>
                                        <p:cTn id="16" dur="5000" fill="hold"/>
                                        <p:tgtEl>
                                          <p:spTgt spid="29705"/>
                                        </p:tgtEl>
                                        <p:attrNameLst>
                                          <p:attrName>ppt_x</p:attrName>
                                        </p:attrNameLst>
                                      </p:cBhvr>
                                      <p:tavLst>
                                        <p:tav tm="100000">
                                          <p:val>
                                            <p:strVal val="0-#ppt_w/2"/>
                                          </p:val>
                                        </p:tav>
                                        <p:tav>
                                          <p:val>
                                            <p:strVal val="#ppt_x"/>
                                          </p:val>
                                        </p:tav>
                                      </p:tavLst>
                                    </p:anim>
                                    <p:anim calcmode="lin" valueType="num">
                                      <p:cBhvr>
                                        <p:cTn id="17" dur="5000" fill="hold"/>
                                        <p:tgtEl>
                                          <p:spTgt spid="29705"/>
                                        </p:tgtEl>
                                        <p:attrNameLst>
                                          <p:attrName>ppt_y</p:attrName>
                                        </p:attrNameLst>
                                      </p:cBhvr>
                                      <p:tavLst>
                                        <p:tav tm="100000">
                                          <p:val>
                                            <p:strVal val="#ppt_y"/>
                                          </p:val>
                                        </p:tav>
                                        <p:tav>
                                          <p:val>
                                            <p:strVal val="#ppt_y"/>
                                          </p:val>
                                        </p:tav>
                                      </p:tavLst>
                                    </p:anim>
                                  </p:childTnLst>
                                </p:cTn>
                              </p:par>
                            </p:childTnLst>
                          </p:cTn>
                        </p:par>
                        <p:par>
                          <p:cTn id="18" fill="hold" nodeType="afterGroup">
                            <p:stCondLst>
                              <p:cond delay="10000"/>
                            </p:stCondLst>
                            <p:childTnLst>
                              <p:par>
                                <p:cTn id="19" presetID="17" presetClass="entr" presetSubtype="8" fill="hold" nodeType="afterEffect">
                                  <p:stCondLst>
                                    <p:cond delay="0"/>
                                  </p:stCondLst>
                                  <p:childTnLst>
                                    <p:set>
                                      <p:cBhvr additive="repl">
                                        <p:cTn id="20" dur="1" fill="hold">
                                          <p:stCondLst>
                                            <p:cond delay="0"/>
                                          </p:stCondLst>
                                        </p:cTn>
                                        <p:tgtEl>
                                          <p:spTgt spid="29702"/>
                                        </p:tgtEl>
                                        <p:attrNameLst>
                                          <p:attrName>style.visibility</p:attrName>
                                        </p:attrNameLst>
                                      </p:cBhvr>
                                      <p:to>
                                        <p:strVal val="visible"/>
                                      </p:to>
                                    </p:set>
                                    <p:anim calcmode="lin" valueType="num">
                                      <p:cBhvr additive="repl">
                                        <p:cTn id="21" dur="500" fill="hold"/>
                                        <p:tgtEl>
                                          <p:spTgt spid="29702"/>
                                        </p:tgtEl>
                                        <p:attrNameLst>
                                          <p:attrName>ppt_x</p:attrName>
                                        </p:attrNameLst>
                                      </p:cBhvr>
                                      <p:tavLst>
                                        <p:tav tm="100000">
                                          <p:val>
                                            <p:strVal val="#ppt_x-#ppt_w/2"/>
                                          </p:val>
                                        </p:tav>
                                        <p:tav>
                                          <p:val>
                                            <p:strVal val="#ppt_x"/>
                                          </p:val>
                                        </p:tav>
                                      </p:tavLst>
                                    </p:anim>
                                    <p:anim calcmode="lin" valueType="num">
                                      <p:cBhvr additive="repl">
                                        <p:cTn id="22" dur="500" fill="hold"/>
                                        <p:tgtEl>
                                          <p:spTgt spid="29702"/>
                                        </p:tgtEl>
                                        <p:attrNameLst>
                                          <p:attrName>ppt_y</p:attrName>
                                        </p:attrNameLst>
                                      </p:cBhvr>
                                      <p:tavLst>
                                        <p:tav tm="100000">
                                          <p:val>
                                            <p:strVal val="#ppt_y"/>
                                          </p:val>
                                        </p:tav>
                                        <p:tav>
                                          <p:val>
                                            <p:strVal val="#ppt_y"/>
                                          </p:val>
                                        </p:tav>
                                      </p:tavLst>
                                    </p:anim>
                                    <p:anim calcmode="lin" valueType="num">
                                      <p:cBhvr additive="repl">
                                        <p:cTn id="23" dur="500" fill="hold"/>
                                        <p:tgtEl>
                                          <p:spTgt spid="29702"/>
                                        </p:tgtEl>
                                        <p:attrNameLst>
                                          <p:attrName>ppt_w</p:attrName>
                                        </p:attrNameLst>
                                      </p:cBhvr>
                                      <p:tavLst>
                                        <p:tav tm="100000">
                                          <p:val>
                                            <p:fltVal val="0"/>
                                          </p:val>
                                        </p:tav>
                                        <p:tav>
                                          <p:val>
                                            <p:strVal val="#ppt_w"/>
                                          </p:val>
                                        </p:tav>
                                      </p:tavLst>
                                    </p:anim>
                                    <p:anim calcmode="lin" valueType="num">
                                      <p:cBhvr additive="repl">
                                        <p:cTn id="24" dur="500" fill="hold"/>
                                        <p:tgtEl>
                                          <p:spTgt spid="29702"/>
                                        </p:tgtEl>
                                        <p:attrNameLst>
                                          <p:attrName>ppt_h</p:attrName>
                                        </p:attrNameLst>
                                      </p:cBhvr>
                                      <p:tavLst>
                                        <p:tav tm="100000">
                                          <p:val>
                                            <p:strVal val="#ppt_h"/>
                                          </p:val>
                                        </p:tav>
                                        <p:tav>
                                          <p:val>
                                            <p:strVal val="#ppt_h"/>
                                          </p:val>
                                        </p:tav>
                                      </p:tavLst>
                                    </p:anim>
                                  </p:childTnLst>
                                </p:cTn>
                              </p:par>
                            </p:childTnLst>
                          </p:cTn>
                        </p:par>
                        <p:par>
                          <p:cTn id="25" fill="hold" nodeType="afterGroup">
                            <p:stCondLst>
                              <p:cond delay="11500"/>
                            </p:stCondLst>
                            <p:childTnLst>
                              <p:par>
                                <p:cTn id="26" presetID="2" presetClass="entr" presetSubtype="1" fill="hold" nodeType="afterEffect">
                                  <p:stCondLst>
                                    <p:cond delay="0"/>
                                  </p:stCondLst>
                                  <p:childTnLst>
                                    <p:set>
                                      <p:cBhvr additive="repl">
                                        <p:cTn id="27" dur="1" fill="hold">
                                          <p:stCondLst>
                                            <p:cond delay="0"/>
                                          </p:stCondLst>
                                        </p:cTn>
                                        <p:tgtEl>
                                          <p:spTgt spid="29701"/>
                                        </p:tgtEl>
                                        <p:attrNameLst>
                                          <p:attrName>style.visibility</p:attrName>
                                        </p:attrNameLst>
                                      </p:cBhvr>
                                      <p:to>
                                        <p:strVal val="visible"/>
                                      </p:to>
                                    </p:set>
                                    <p:anim calcmode="lin" valueType="num">
                                      <p:cBhvr>
                                        <p:cTn id="28" dur="500" fill="hold"/>
                                        <p:tgtEl>
                                          <p:spTgt spid="29701"/>
                                        </p:tgtEl>
                                        <p:attrNameLst>
                                          <p:attrName>ppt_x</p:attrName>
                                        </p:attrNameLst>
                                      </p:cBhvr>
                                      <p:tavLst>
                                        <p:tav tm="100000">
                                          <p:val>
                                            <p:strVal val="#ppt_x"/>
                                          </p:val>
                                        </p:tav>
                                        <p:tav>
                                          <p:val>
                                            <p:strVal val="#ppt_x"/>
                                          </p:val>
                                        </p:tav>
                                      </p:tavLst>
                                    </p:anim>
                                    <p:anim calcmode="lin" valueType="num">
                                      <p:cBhvr>
                                        <p:cTn id="29" dur="500" fill="hold"/>
                                        <p:tgtEl>
                                          <p:spTgt spid="29701"/>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additive="repl">
                                        <p:cTn id="32" dur="1" fill="hold">
                                          <p:stCondLst>
                                            <p:cond delay="0"/>
                                          </p:stCondLst>
                                        </p:cTn>
                                        <p:tgtEl>
                                          <p:spTgt spid="29699"/>
                                        </p:tgtEl>
                                        <p:attrNameLst>
                                          <p:attrName>style.visibility</p:attrName>
                                        </p:attrNameLst>
                                      </p:cBhvr>
                                      <p:to>
                                        <p:strVal val="visible"/>
                                      </p:to>
                                    </p:set>
                                    <p:anim calcmode="lin" valueType="num">
                                      <p:cBhvr>
                                        <p:cTn id="33" dur="500" fill="hold"/>
                                        <p:tgtEl>
                                          <p:spTgt spid="29699"/>
                                        </p:tgtEl>
                                        <p:attrNameLst>
                                          <p:attrName>ppt_x</p:attrName>
                                        </p:attrNameLst>
                                      </p:cBhvr>
                                      <p:tavLst>
                                        <p:tav tm="100000">
                                          <p:val>
                                            <p:strVal val="#ppt_x"/>
                                          </p:val>
                                        </p:tav>
                                        <p:tav>
                                          <p:val>
                                            <p:strVal val="#ppt_x"/>
                                          </p:val>
                                        </p:tav>
                                      </p:tavLst>
                                    </p:anim>
                                    <p:anim calcmode="lin" valueType="num">
                                      <p:cBhvr>
                                        <p:cTn id="34" dur="500" fill="hold"/>
                                        <p:tgtEl>
                                          <p:spTgt spid="29699"/>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7500"/>
                            </p:stCondLst>
                            <p:childTnLst>
                              <p:par>
                                <p:cTn id="36" presetID="2" presetClass="entr" presetSubtype="4" fill="hold" nodeType="afterEffect">
                                  <p:stCondLst>
                                    <p:cond delay="0"/>
                                  </p:stCondLst>
                                  <p:childTnLst>
                                    <p:set>
                                      <p:cBhvr additive="repl">
                                        <p:cTn id="37" dur="1" fill="hold">
                                          <p:stCondLst>
                                            <p:cond delay="0"/>
                                          </p:stCondLst>
                                        </p:cTn>
                                        <p:tgtEl>
                                          <p:spTgt spid="29704"/>
                                        </p:tgtEl>
                                        <p:attrNameLst>
                                          <p:attrName>style.visibility</p:attrName>
                                        </p:attrNameLst>
                                      </p:cBhvr>
                                      <p:to>
                                        <p:strVal val="visible"/>
                                      </p:to>
                                    </p:set>
                                    <p:anim calcmode="lin" valueType="num">
                                      <p:cBhvr>
                                        <p:cTn id="38" dur="500" fill="hold"/>
                                        <p:tgtEl>
                                          <p:spTgt spid="29704"/>
                                        </p:tgtEl>
                                        <p:attrNameLst>
                                          <p:attrName>ppt_x</p:attrName>
                                        </p:attrNameLst>
                                      </p:cBhvr>
                                      <p:tavLst>
                                        <p:tav tm="100000">
                                          <p:val>
                                            <p:strVal val="#ppt_x"/>
                                          </p:val>
                                        </p:tav>
                                        <p:tav>
                                          <p:val>
                                            <p:strVal val="#ppt_x"/>
                                          </p:val>
                                        </p:tav>
                                      </p:tavLst>
                                    </p:anim>
                                    <p:anim calcmode="lin" valueType="num">
                                      <p:cBhvr>
                                        <p:cTn id="39" dur="500" fill="hold"/>
                                        <p:tgtEl>
                                          <p:spTgt spid="29704"/>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9000"/>
                            </p:stCondLst>
                            <p:childTnLst>
                              <p:par>
                                <p:cTn id="41" presetID="2" presetClass="entr" presetSubtype="2" fill="hold" nodeType="afterEffect">
                                  <p:stCondLst>
                                    <p:cond delay="0"/>
                                  </p:stCondLst>
                                  <p:childTnLst>
                                    <p:set>
                                      <p:cBhvr additive="repl">
                                        <p:cTn id="42" dur="1" fill="hold">
                                          <p:stCondLst>
                                            <p:cond delay="0"/>
                                          </p:stCondLst>
                                        </p:cTn>
                                        <p:tgtEl>
                                          <p:spTgt spid="29703"/>
                                        </p:tgtEl>
                                        <p:attrNameLst>
                                          <p:attrName>style.visibility</p:attrName>
                                        </p:attrNameLst>
                                      </p:cBhvr>
                                      <p:to>
                                        <p:strVal val="visible"/>
                                      </p:to>
                                    </p:set>
                                    <p:anim calcmode="lin" valueType="num">
                                      <p:cBhvr>
                                        <p:cTn id="43" dur="500" fill="hold"/>
                                        <p:tgtEl>
                                          <p:spTgt spid="29703"/>
                                        </p:tgtEl>
                                        <p:attrNameLst>
                                          <p:attrName>ppt_x</p:attrName>
                                        </p:attrNameLst>
                                      </p:cBhvr>
                                      <p:tavLst>
                                        <p:tav tm="100000">
                                          <p:val>
                                            <p:strVal val="1+#ppt_w/2"/>
                                          </p:val>
                                        </p:tav>
                                        <p:tav>
                                          <p:val>
                                            <p:strVal val="#ppt_x"/>
                                          </p:val>
                                        </p:tav>
                                      </p:tavLst>
                                    </p:anim>
                                    <p:anim calcmode="lin" valueType="num">
                                      <p:cBhvr>
                                        <p:cTn id="44" dur="500" fill="hold"/>
                                        <p:tgtEl>
                                          <p:spTgt spid="29703"/>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Text Box 1"/>
          <p:cNvSpPr txBox="1">
            <a:spLocks noChangeArrowheads="1"/>
          </p:cNvSpPr>
          <p:nvPr/>
        </p:nvSpPr>
        <p:spPr bwMode="auto">
          <a:xfrm>
            <a:off x="-36513" y="-26988"/>
            <a:ext cx="9180513" cy="1295401"/>
          </a:xfrm>
          <a:prstGeom prst="rect">
            <a:avLst/>
          </a:prstGeom>
          <a:solidFill>
            <a:schemeClr val="tx1"/>
          </a:solidFill>
          <a:ln w="9525">
            <a:noFill/>
            <a:miter lim="800000"/>
            <a:headEnd/>
            <a:tailEnd/>
          </a:ln>
        </p:spPr>
        <p:txBody>
          <a:bodyPr anchor="ct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هل هناك مستقبل لعرق إسرائيل المؤمن ؟</a:t>
            </a:r>
            <a:endParaRPr kumimoji="0" lang="en-GB" sz="3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1746" name="Oval 2"/>
          <p:cNvSpPr>
            <a:spLocks noChangeArrowheads="1"/>
          </p:cNvSpPr>
          <p:nvPr/>
        </p:nvSpPr>
        <p:spPr bwMode="auto">
          <a:xfrm>
            <a:off x="457200" y="2170113"/>
            <a:ext cx="3810000" cy="3657600"/>
          </a:xfrm>
          <a:prstGeom prst="ellipse">
            <a:avLst/>
          </a:prstGeom>
          <a:noFill/>
          <a:ln w="57240">
            <a:solidFill>
              <a:srgbClr val="FFFF66"/>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1747" name="Text Box 3"/>
          <p:cNvSpPr txBox="1">
            <a:spLocks noChangeArrowheads="1"/>
          </p:cNvSpPr>
          <p:nvPr/>
        </p:nvSpPr>
        <p:spPr bwMode="auto">
          <a:xfrm>
            <a:off x="1787525" y="1387475"/>
            <a:ext cx="1468438" cy="833438"/>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rPr>
              <a:t>ما قبل الألفية</a:t>
            </a:r>
          </a:p>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rPr>
              <a:t> التدبيرية</a:t>
            </a:r>
            <a:endParaRPr kumimoji="0" lang="en-GB"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endParaRPr>
          </a:p>
        </p:txBody>
      </p:sp>
      <p:sp>
        <p:nvSpPr>
          <p:cNvPr id="31748" name="Text Box 4"/>
          <p:cNvSpPr txBox="1">
            <a:spLocks noChangeArrowheads="1"/>
          </p:cNvSpPr>
          <p:nvPr/>
        </p:nvSpPr>
        <p:spPr bwMode="auto">
          <a:xfrm>
            <a:off x="297180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rPr>
              <a:t>يوجد مستقبل لإسرائيل</a:t>
            </a:r>
            <a:endParaRPr kumimoji="0" lang="en-GB"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endParaRPr>
          </a:p>
        </p:txBody>
      </p:sp>
      <p:sp>
        <p:nvSpPr>
          <p:cNvPr id="31749" name="Oval 5"/>
          <p:cNvSpPr>
            <a:spLocks noChangeArrowheads="1"/>
          </p:cNvSpPr>
          <p:nvPr/>
        </p:nvSpPr>
        <p:spPr bwMode="auto">
          <a:xfrm>
            <a:off x="4876800" y="2170113"/>
            <a:ext cx="3810000" cy="3657600"/>
          </a:xfrm>
          <a:prstGeom prst="ellipse">
            <a:avLst/>
          </a:prstGeom>
          <a:noFill/>
          <a:ln w="57240">
            <a:solidFill>
              <a:srgbClr val="C9C4FF"/>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1750" name="Text Box 6"/>
          <p:cNvSpPr txBox="1">
            <a:spLocks noChangeArrowheads="1"/>
          </p:cNvSpPr>
          <p:nvPr/>
        </p:nvSpPr>
        <p:spPr bwMode="auto">
          <a:xfrm>
            <a:off x="5257800" y="1387475"/>
            <a:ext cx="3124200" cy="8334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mn-cs"/>
              </a:rPr>
              <a:t>اللاألفية </a:t>
            </a:r>
          </a:p>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mn-cs"/>
              </a:rPr>
              <a:t>و ما بعد الألفية</a:t>
            </a:r>
            <a:endParaRPr kumimoji="0" lang="en-GB" sz="2400" b="1"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mn-cs"/>
            </a:endParaRPr>
          </a:p>
        </p:txBody>
      </p:sp>
      <p:sp>
        <p:nvSpPr>
          <p:cNvPr id="31751" name="Text Box 7"/>
          <p:cNvSpPr txBox="1">
            <a:spLocks noChangeArrowheads="1"/>
          </p:cNvSpPr>
          <p:nvPr/>
        </p:nvSpPr>
        <p:spPr bwMode="auto">
          <a:xfrm>
            <a:off x="723900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mn-cs"/>
              </a:rPr>
              <a:t>لا يوجد مستقبل لإسرائيل</a:t>
            </a:r>
            <a:endParaRPr kumimoji="0" lang="en-GB" sz="2400" b="1"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mn-cs"/>
            </a:endParaRPr>
          </a:p>
        </p:txBody>
      </p:sp>
      <p:sp>
        <p:nvSpPr>
          <p:cNvPr id="31752" name="Oval 8"/>
          <p:cNvSpPr>
            <a:spLocks noChangeArrowheads="1"/>
          </p:cNvSpPr>
          <p:nvPr/>
        </p:nvSpPr>
        <p:spPr bwMode="auto">
          <a:xfrm>
            <a:off x="2686050" y="3048000"/>
            <a:ext cx="3810000" cy="3657600"/>
          </a:xfrm>
          <a:prstGeom prst="ellipse">
            <a:avLst/>
          </a:prstGeom>
          <a:noFill/>
          <a:ln w="57240">
            <a:solidFill>
              <a:srgbClr val="00FFFF"/>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1753" name="Text Box 9"/>
          <p:cNvSpPr txBox="1">
            <a:spLocks noChangeArrowheads="1"/>
          </p:cNvSpPr>
          <p:nvPr/>
        </p:nvSpPr>
        <p:spPr bwMode="auto">
          <a:xfrm>
            <a:off x="6130925" y="5959475"/>
            <a:ext cx="1468438" cy="833438"/>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mn-cs"/>
              </a:rPr>
              <a:t>ما قبل الألفية</a:t>
            </a:r>
          </a:p>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mn-cs"/>
              </a:rPr>
              <a:t> العهدية</a:t>
            </a:r>
            <a:endParaRPr kumimoji="0" lang="en-GB" sz="24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mn-cs"/>
            </a:endParaRPr>
          </a:p>
        </p:txBody>
      </p:sp>
      <p:sp>
        <p:nvSpPr>
          <p:cNvPr id="31754" name="Text Box 10"/>
          <p:cNvSpPr txBox="1">
            <a:spLocks noChangeArrowheads="1"/>
          </p:cNvSpPr>
          <p:nvPr/>
        </p:nvSpPr>
        <p:spPr bwMode="auto">
          <a:xfrm>
            <a:off x="489585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mn-cs"/>
              </a:rPr>
              <a:t>الكنيسة هي إسرائيل الجديدة</a:t>
            </a:r>
            <a:endParaRPr kumimoji="0" lang="en-GB" sz="24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mn-cs"/>
            </a:endParaRPr>
          </a:p>
        </p:txBody>
      </p:sp>
      <p:sp>
        <p:nvSpPr>
          <p:cNvPr id="31755" name="Text Box 11"/>
          <p:cNvSpPr txBox="1">
            <a:spLocks noChangeArrowheads="1"/>
          </p:cNvSpPr>
          <p:nvPr/>
        </p:nvSpPr>
        <p:spPr bwMode="auto">
          <a:xfrm>
            <a:off x="914400" y="3657600"/>
            <a:ext cx="15430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rPr>
              <a:t>التمييز بين الكنيسة و إسرائيل</a:t>
            </a:r>
            <a:endParaRPr kumimoji="0" lang="en-GB"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endParaRPr>
          </a:p>
        </p:txBody>
      </p:sp>
      <p:sp>
        <p:nvSpPr>
          <p:cNvPr id="238605" name="Text Box 4"/>
          <p:cNvSpPr txBox="1">
            <a:spLocks noChangeArrowheads="1"/>
          </p:cNvSpPr>
          <p:nvPr/>
        </p:nvSpPr>
        <p:spPr bwMode="auto">
          <a:xfrm>
            <a:off x="9251950" y="0"/>
            <a:ext cx="1042988"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437</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13603546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decel="100000" fill="hold" nodeType="clickEffect">
                                  <p:stCondLst>
                                    <p:cond delay="0"/>
                                  </p:stCondLst>
                                  <p:childTnLst>
                                    <p:set>
                                      <p:cBhvr additive="repl">
                                        <p:cTn id="6" dur="1" fill="hold">
                                          <p:stCondLst>
                                            <p:cond delay="0"/>
                                          </p:stCondLst>
                                        </p:cTn>
                                        <p:tgtEl>
                                          <p:spTgt spid="31747"/>
                                        </p:tgtEl>
                                        <p:attrNameLst>
                                          <p:attrName>style.visibility</p:attrName>
                                        </p:attrNameLst>
                                      </p:cBhvr>
                                      <p:to>
                                        <p:strVal val="visible"/>
                                      </p:to>
                                    </p:set>
                                    <p:anim calcmode="lin" valueType="num">
                                      <p:cBhvr additive="repl">
                                        <p:cTn id="7" dur="1000" fill="hold"/>
                                        <p:tgtEl>
                                          <p:spTgt spid="31747"/>
                                        </p:tgtEl>
                                        <p:attrNameLst>
                                          <p:attrName>ppt_w</p:attrName>
                                        </p:attrNameLst>
                                      </p:cBhvr>
                                      <p:tavLst>
                                        <p:tav tm="100000">
                                          <p:val>
                                            <p:strVal val="#ppt_w+.3"/>
                                          </p:val>
                                        </p:tav>
                                        <p:tav>
                                          <p:val>
                                            <p:strVal val="#ppt_w"/>
                                          </p:val>
                                        </p:tav>
                                      </p:tavLst>
                                    </p:anim>
                                    <p:anim calcmode="lin" valueType="num">
                                      <p:cBhvr additive="repl">
                                        <p:cTn id="8" dur="1000" fill="hold"/>
                                        <p:tgtEl>
                                          <p:spTgt spid="31747"/>
                                        </p:tgtEl>
                                        <p:attrNameLst>
                                          <p:attrName>ppt_h</p:attrName>
                                        </p:attrNameLst>
                                      </p:cBhvr>
                                      <p:tavLst>
                                        <p:tav tm="100000">
                                          <p:val>
                                            <p:strVal val="#ppt_h"/>
                                          </p:val>
                                        </p:tav>
                                        <p:tav>
                                          <p:val>
                                            <p:strVal val="#ppt_h"/>
                                          </p:val>
                                        </p:tav>
                                      </p:tavLst>
                                    </p:anim>
                                    <p:animEffect transition="in" filter="fade">
                                      <p:cBhvr additive="repl">
                                        <p:cTn id="9" dur="1000"/>
                                        <p:tgtEl>
                                          <p:spTgt spid="31747"/>
                                        </p:tgtEl>
                                      </p:cBhvr>
                                    </p:animEffect>
                                  </p:childTnLst>
                                </p:cTn>
                              </p:par>
                            </p:childTnLst>
                          </p:cTn>
                        </p:par>
                        <p:par>
                          <p:cTn id="10" fill="hold" nodeType="afterGroup">
                            <p:stCondLst>
                              <p:cond delay="1000"/>
                            </p:stCondLst>
                            <p:childTnLst>
                              <p:par>
                                <p:cTn id="11" presetID="50" presetClass="entr" decel="100000" fill="hold" grpId="0" nodeType="afterEffect">
                                  <p:stCondLst>
                                    <p:cond delay="0"/>
                                  </p:stCondLst>
                                  <p:childTnLst>
                                    <p:set>
                                      <p:cBhvr additive="repl">
                                        <p:cTn id="12" dur="1" fill="hold">
                                          <p:stCondLst>
                                            <p:cond delay="0"/>
                                          </p:stCondLst>
                                        </p:cTn>
                                        <p:tgtEl>
                                          <p:spTgt spid="31746"/>
                                        </p:tgtEl>
                                        <p:attrNameLst>
                                          <p:attrName>style.visibility</p:attrName>
                                        </p:attrNameLst>
                                      </p:cBhvr>
                                      <p:to>
                                        <p:strVal val="visible"/>
                                      </p:to>
                                    </p:set>
                                    <p:anim calcmode="lin" valueType="num">
                                      <p:cBhvr additive="repl">
                                        <p:cTn id="13" dur="1000" fill="hold"/>
                                        <p:tgtEl>
                                          <p:spTgt spid="31746"/>
                                        </p:tgtEl>
                                        <p:attrNameLst>
                                          <p:attrName>ppt_w</p:attrName>
                                        </p:attrNameLst>
                                      </p:cBhvr>
                                      <p:tavLst>
                                        <p:tav tm="100000">
                                          <p:val>
                                            <p:strVal val="#ppt_w+.3"/>
                                          </p:val>
                                        </p:tav>
                                        <p:tav>
                                          <p:val>
                                            <p:strVal val="#ppt_w"/>
                                          </p:val>
                                        </p:tav>
                                      </p:tavLst>
                                    </p:anim>
                                    <p:anim calcmode="lin" valueType="num">
                                      <p:cBhvr additive="repl">
                                        <p:cTn id="14" dur="1000" fill="hold"/>
                                        <p:tgtEl>
                                          <p:spTgt spid="31746"/>
                                        </p:tgtEl>
                                        <p:attrNameLst>
                                          <p:attrName>ppt_h</p:attrName>
                                        </p:attrNameLst>
                                      </p:cBhvr>
                                      <p:tavLst>
                                        <p:tav tm="100000">
                                          <p:val>
                                            <p:strVal val="#ppt_h"/>
                                          </p:val>
                                        </p:tav>
                                        <p:tav>
                                          <p:val>
                                            <p:strVal val="#ppt_h"/>
                                          </p:val>
                                        </p:tav>
                                      </p:tavLst>
                                    </p:anim>
                                    <p:animEffect transition="in" filter="fade">
                                      <p:cBhvr additive="repl">
                                        <p:cTn id="15" dur="1000"/>
                                        <p:tgtEl>
                                          <p:spTgt spid="31746"/>
                                        </p:tgtEl>
                                      </p:cBhvr>
                                    </p:animEffect>
                                  </p:childTnLst>
                                </p:cTn>
                              </p:par>
                            </p:childTnLst>
                          </p:cTn>
                        </p:par>
                        <p:par>
                          <p:cTn id="16" fill="hold" nodeType="afterGroup">
                            <p:stCondLst>
                              <p:cond delay="2000"/>
                            </p:stCondLst>
                            <p:childTnLst>
                              <p:par>
                                <p:cTn id="17" presetID="50" presetClass="entr" decel="100000" fill="hold" nodeType="afterEffect">
                                  <p:stCondLst>
                                    <p:cond delay="0"/>
                                  </p:stCondLst>
                                  <p:childTnLst>
                                    <p:set>
                                      <p:cBhvr additive="repl">
                                        <p:cTn id="18" dur="1" fill="hold">
                                          <p:stCondLst>
                                            <p:cond delay="0"/>
                                          </p:stCondLst>
                                        </p:cTn>
                                        <p:tgtEl>
                                          <p:spTgt spid="31748"/>
                                        </p:tgtEl>
                                        <p:attrNameLst>
                                          <p:attrName>style.visibility</p:attrName>
                                        </p:attrNameLst>
                                      </p:cBhvr>
                                      <p:to>
                                        <p:strVal val="visible"/>
                                      </p:to>
                                    </p:set>
                                    <p:anim calcmode="lin" valueType="num">
                                      <p:cBhvr additive="repl">
                                        <p:cTn id="19" dur="1000" fill="hold"/>
                                        <p:tgtEl>
                                          <p:spTgt spid="31748"/>
                                        </p:tgtEl>
                                        <p:attrNameLst>
                                          <p:attrName>ppt_w</p:attrName>
                                        </p:attrNameLst>
                                      </p:cBhvr>
                                      <p:tavLst>
                                        <p:tav tm="100000">
                                          <p:val>
                                            <p:strVal val="#ppt_w+.3"/>
                                          </p:val>
                                        </p:tav>
                                        <p:tav>
                                          <p:val>
                                            <p:strVal val="#ppt_w"/>
                                          </p:val>
                                        </p:tav>
                                      </p:tavLst>
                                    </p:anim>
                                    <p:anim calcmode="lin" valueType="num">
                                      <p:cBhvr additive="repl">
                                        <p:cTn id="20" dur="1000" fill="hold"/>
                                        <p:tgtEl>
                                          <p:spTgt spid="31748"/>
                                        </p:tgtEl>
                                        <p:attrNameLst>
                                          <p:attrName>ppt_h</p:attrName>
                                        </p:attrNameLst>
                                      </p:cBhvr>
                                      <p:tavLst>
                                        <p:tav tm="100000">
                                          <p:val>
                                            <p:strVal val="#ppt_h"/>
                                          </p:val>
                                        </p:tav>
                                        <p:tav>
                                          <p:val>
                                            <p:strVal val="#ppt_h"/>
                                          </p:val>
                                        </p:tav>
                                      </p:tavLst>
                                    </p:anim>
                                    <p:animEffect transition="in" filter="fade">
                                      <p:cBhvr additive="repl">
                                        <p:cTn id="21" dur="1000"/>
                                        <p:tgtEl>
                                          <p:spTgt spid="3174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decel="100000" fill="hold" nodeType="clickEffect">
                                  <p:stCondLst>
                                    <p:cond delay="0"/>
                                  </p:stCondLst>
                                  <p:childTnLst>
                                    <p:set>
                                      <p:cBhvr additive="repl">
                                        <p:cTn id="25" dur="1" fill="hold">
                                          <p:stCondLst>
                                            <p:cond delay="0"/>
                                          </p:stCondLst>
                                        </p:cTn>
                                        <p:tgtEl>
                                          <p:spTgt spid="31750"/>
                                        </p:tgtEl>
                                        <p:attrNameLst>
                                          <p:attrName>style.visibility</p:attrName>
                                        </p:attrNameLst>
                                      </p:cBhvr>
                                      <p:to>
                                        <p:strVal val="visible"/>
                                      </p:to>
                                    </p:set>
                                    <p:anim calcmode="lin" valueType="num">
                                      <p:cBhvr additive="repl">
                                        <p:cTn id="26" dur="1000" fill="hold"/>
                                        <p:tgtEl>
                                          <p:spTgt spid="31750"/>
                                        </p:tgtEl>
                                        <p:attrNameLst>
                                          <p:attrName>ppt_w</p:attrName>
                                        </p:attrNameLst>
                                      </p:cBhvr>
                                      <p:tavLst>
                                        <p:tav tm="100000">
                                          <p:val>
                                            <p:strVal val="#ppt_w+.3"/>
                                          </p:val>
                                        </p:tav>
                                        <p:tav>
                                          <p:val>
                                            <p:strVal val="#ppt_w"/>
                                          </p:val>
                                        </p:tav>
                                      </p:tavLst>
                                    </p:anim>
                                    <p:anim calcmode="lin" valueType="num">
                                      <p:cBhvr additive="repl">
                                        <p:cTn id="27" dur="1000" fill="hold"/>
                                        <p:tgtEl>
                                          <p:spTgt spid="31750"/>
                                        </p:tgtEl>
                                        <p:attrNameLst>
                                          <p:attrName>ppt_h</p:attrName>
                                        </p:attrNameLst>
                                      </p:cBhvr>
                                      <p:tavLst>
                                        <p:tav tm="100000">
                                          <p:val>
                                            <p:strVal val="#ppt_h"/>
                                          </p:val>
                                        </p:tav>
                                        <p:tav>
                                          <p:val>
                                            <p:strVal val="#ppt_h"/>
                                          </p:val>
                                        </p:tav>
                                      </p:tavLst>
                                    </p:anim>
                                    <p:animEffect transition="in" filter="fade">
                                      <p:cBhvr additive="repl">
                                        <p:cTn id="28" dur="1000"/>
                                        <p:tgtEl>
                                          <p:spTgt spid="31750"/>
                                        </p:tgtEl>
                                      </p:cBhvr>
                                    </p:animEffect>
                                  </p:childTnLst>
                                </p:cTn>
                              </p:par>
                            </p:childTnLst>
                          </p:cTn>
                        </p:par>
                        <p:par>
                          <p:cTn id="29" fill="hold" nodeType="afterGroup">
                            <p:stCondLst>
                              <p:cond delay="1000"/>
                            </p:stCondLst>
                            <p:childTnLst>
                              <p:par>
                                <p:cTn id="30" presetID="50" presetClass="entr" decel="100000" fill="hold" grpId="0" nodeType="afterEffect">
                                  <p:stCondLst>
                                    <p:cond delay="0"/>
                                  </p:stCondLst>
                                  <p:childTnLst>
                                    <p:set>
                                      <p:cBhvr additive="repl">
                                        <p:cTn id="31" dur="1" fill="hold">
                                          <p:stCondLst>
                                            <p:cond delay="0"/>
                                          </p:stCondLst>
                                        </p:cTn>
                                        <p:tgtEl>
                                          <p:spTgt spid="31749"/>
                                        </p:tgtEl>
                                        <p:attrNameLst>
                                          <p:attrName>style.visibility</p:attrName>
                                        </p:attrNameLst>
                                      </p:cBhvr>
                                      <p:to>
                                        <p:strVal val="visible"/>
                                      </p:to>
                                    </p:set>
                                    <p:anim calcmode="lin" valueType="num">
                                      <p:cBhvr additive="repl">
                                        <p:cTn id="32" dur="1000" fill="hold"/>
                                        <p:tgtEl>
                                          <p:spTgt spid="31749"/>
                                        </p:tgtEl>
                                        <p:attrNameLst>
                                          <p:attrName>ppt_w</p:attrName>
                                        </p:attrNameLst>
                                      </p:cBhvr>
                                      <p:tavLst>
                                        <p:tav tm="100000">
                                          <p:val>
                                            <p:strVal val="#ppt_w+.3"/>
                                          </p:val>
                                        </p:tav>
                                        <p:tav>
                                          <p:val>
                                            <p:strVal val="#ppt_w"/>
                                          </p:val>
                                        </p:tav>
                                      </p:tavLst>
                                    </p:anim>
                                    <p:anim calcmode="lin" valueType="num">
                                      <p:cBhvr additive="repl">
                                        <p:cTn id="33" dur="1000" fill="hold"/>
                                        <p:tgtEl>
                                          <p:spTgt spid="31749"/>
                                        </p:tgtEl>
                                        <p:attrNameLst>
                                          <p:attrName>ppt_h</p:attrName>
                                        </p:attrNameLst>
                                      </p:cBhvr>
                                      <p:tavLst>
                                        <p:tav tm="100000">
                                          <p:val>
                                            <p:strVal val="#ppt_h"/>
                                          </p:val>
                                        </p:tav>
                                        <p:tav>
                                          <p:val>
                                            <p:strVal val="#ppt_h"/>
                                          </p:val>
                                        </p:tav>
                                      </p:tavLst>
                                    </p:anim>
                                    <p:animEffect transition="in" filter="fade">
                                      <p:cBhvr additive="repl">
                                        <p:cTn id="34" dur="1000"/>
                                        <p:tgtEl>
                                          <p:spTgt spid="31749"/>
                                        </p:tgtEl>
                                      </p:cBhvr>
                                    </p:animEffect>
                                  </p:childTnLst>
                                </p:cTn>
                              </p:par>
                            </p:childTnLst>
                          </p:cTn>
                        </p:par>
                        <p:par>
                          <p:cTn id="35" fill="hold" nodeType="afterGroup">
                            <p:stCondLst>
                              <p:cond delay="2000"/>
                            </p:stCondLst>
                            <p:childTnLst>
                              <p:par>
                                <p:cTn id="36" presetID="50" presetClass="entr" decel="100000" fill="hold" nodeType="afterEffect">
                                  <p:stCondLst>
                                    <p:cond delay="0"/>
                                  </p:stCondLst>
                                  <p:childTnLst>
                                    <p:set>
                                      <p:cBhvr additive="repl">
                                        <p:cTn id="37" dur="1" fill="hold">
                                          <p:stCondLst>
                                            <p:cond delay="0"/>
                                          </p:stCondLst>
                                        </p:cTn>
                                        <p:tgtEl>
                                          <p:spTgt spid="31751"/>
                                        </p:tgtEl>
                                        <p:attrNameLst>
                                          <p:attrName>style.visibility</p:attrName>
                                        </p:attrNameLst>
                                      </p:cBhvr>
                                      <p:to>
                                        <p:strVal val="visible"/>
                                      </p:to>
                                    </p:set>
                                    <p:anim calcmode="lin" valueType="num">
                                      <p:cBhvr additive="repl">
                                        <p:cTn id="38" dur="1000" fill="hold"/>
                                        <p:tgtEl>
                                          <p:spTgt spid="31751"/>
                                        </p:tgtEl>
                                        <p:attrNameLst>
                                          <p:attrName>ppt_w</p:attrName>
                                        </p:attrNameLst>
                                      </p:cBhvr>
                                      <p:tavLst>
                                        <p:tav tm="100000">
                                          <p:val>
                                            <p:strVal val="#ppt_w+.3"/>
                                          </p:val>
                                        </p:tav>
                                        <p:tav>
                                          <p:val>
                                            <p:strVal val="#ppt_w"/>
                                          </p:val>
                                        </p:tav>
                                      </p:tavLst>
                                    </p:anim>
                                    <p:anim calcmode="lin" valueType="num">
                                      <p:cBhvr additive="repl">
                                        <p:cTn id="39" dur="1000" fill="hold"/>
                                        <p:tgtEl>
                                          <p:spTgt spid="31751"/>
                                        </p:tgtEl>
                                        <p:attrNameLst>
                                          <p:attrName>ppt_h</p:attrName>
                                        </p:attrNameLst>
                                      </p:cBhvr>
                                      <p:tavLst>
                                        <p:tav tm="100000">
                                          <p:val>
                                            <p:strVal val="#ppt_h"/>
                                          </p:val>
                                        </p:tav>
                                        <p:tav>
                                          <p:val>
                                            <p:strVal val="#ppt_h"/>
                                          </p:val>
                                        </p:tav>
                                      </p:tavLst>
                                    </p:anim>
                                    <p:animEffect transition="in" filter="fade">
                                      <p:cBhvr additive="repl">
                                        <p:cTn id="40" dur="1000"/>
                                        <p:tgtEl>
                                          <p:spTgt spid="31751"/>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decel="100000" fill="hold" nodeType="clickEffect">
                                  <p:stCondLst>
                                    <p:cond delay="0"/>
                                  </p:stCondLst>
                                  <p:childTnLst>
                                    <p:set>
                                      <p:cBhvr additive="repl">
                                        <p:cTn id="44" dur="1" fill="hold">
                                          <p:stCondLst>
                                            <p:cond delay="0"/>
                                          </p:stCondLst>
                                        </p:cTn>
                                        <p:tgtEl>
                                          <p:spTgt spid="31753"/>
                                        </p:tgtEl>
                                        <p:attrNameLst>
                                          <p:attrName>style.visibility</p:attrName>
                                        </p:attrNameLst>
                                      </p:cBhvr>
                                      <p:to>
                                        <p:strVal val="visible"/>
                                      </p:to>
                                    </p:set>
                                    <p:anim calcmode="lin" valueType="num">
                                      <p:cBhvr additive="repl">
                                        <p:cTn id="45" dur="1000" fill="hold"/>
                                        <p:tgtEl>
                                          <p:spTgt spid="31753"/>
                                        </p:tgtEl>
                                        <p:attrNameLst>
                                          <p:attrName>ppt_w</p:attrName>
                                        </p:attrNameLst>
                                      </p:cBhvr>
                                      <p:tavLst>
                                        <p:tav tm="100000">
                                          <p:val>
                                            <p:strVal val="#ppt_w+.3"/>
                                          </p:val>
                                        </p:tav>
                                        <p:tav>
                                          <p:val>
                                            <p:strVal val="#ppt_w"/>
                                          </p:val>
                                        </p:tav>
                                      </p:tavLst>
                                    </p:anim>
                                    <p:anim calcmode="lin" valueType="num">
                                      <p:cBhvr additive="repl">
                                        <p:cTn id="46" dur="1000" fill="hold"/>
                                        <p:tgtEl>
                                          <p:spTgt spid="31753"/>
                                        </p:tgtEl>
                                        <p:attrNameLst>
                                          <p:attrName>ppt_h</p:attrName>
                                        </p:attrNameLst>
                                      </p:cBhvr>
                                      <p:tavLst>
                                        <p:tav tm="100000">
                                          <p:val>
                                            <p:strVal val="#ppt_h"/>
                                          </p:val>
                                        </p:tav>
                                        <p:tav>
                                          <p:val>
                                            <p:strVal val="#ppt_h"/>
                                          </p:val>
                                        </p:tav>
                                      </p:tavLst>
                                    </p:anim>
                                    <p:animEffect transition="in" filter="fade">
                                      <p:cBhvr additive="repl">
                                        <p:cTn id="47" dur="1000"/>
                                        <p:tgtEl>
                                          <p:spTgt spid="31753"/>
                                        </p:tgtEl>
                                      </p:cBhvr>
                                    </p:animEffect>
                                  </p:childTnLst>
                                </p:cTn>
                              </p:par>
                            </p:childTnLst>
                          </p:cTn>
                        </p:par>
                        <p:par>
                          <p:cTn id="48" fill="hold" nodeType="afterGroup">
                            <p:stCondLst>
                              <p:cond delay="1000"/>
                            </p:stCondLst>
                            <p:childTnLst>
                              <p:par>
                                <p:cTn id="49" presetID="50" presetClass="entr" decel="100000" fill="hold" grpId="0" nodeType="afterEffect">
                                  <p:stCondLst>
                                    <p:cond delay="0"/>
                                  </p:stCondLst>
                                  <p:childTnLst>
                                    <p:set>
                                      <p:cBhvr additive="repl">
                                        <p:cTn id="50" dur="1" fill="hold">
                                          <p:stCondLst>
                                            <p:cond delay="0"/>
                                          </p:stCondLst>
                                        </p:cTn>
                                        <p:tgtEl>
                                          <p:spTgt spid="31752"/>
                                        </p:tgtEl>
                                        <p:attrNameLst>
                                          <p:attrName>style.visibility</p:attrName>
                                        </p:attrNameLst>
                                      </p:cBhvr>
                                      <p:to>
                                        <p:strVal val="visible"/>
                                      </p:to>
                                    </p:set>
                                    <p:anim calcmode="lin" valueType="num">
                                      <p:cBhvr additive="repl">
                                        <p:cTn id="51" dur="1000" fill="hold"/>
                                        <p:tgtEl>
                                          <p:spTgt spid="31752"/>
                                        </p:tgtEl>
                                        <p:attrNameLst>
                                          <p:attrName>ppt_w</p:attrName>
                                        </p:attrNameLst>
                                      </p:cBhvr>
                                      <p:tavLst>
                                        <p:tav tm="100000">
                                          <p:val>
                                            <p:strVal val="#ppt_w+.3"/>
                                          </p:val>
                                        </p:tav>
                                        <p:tav>
                                          <p:val>
                                            <p:strVal val="#ppt_w"/>
                                          </p:val>
                                        </p:tav>
                                      </p:tavLst>
                                    </p:anim>
                                    <p:anim calcmode="lin" valueType="num">
                                      <p:cBhvr additive="repl">
                                        <p:cTn id="52" dur="1000" fill="hold"/>
                                        <p:tgtEl>
                                          <p:spTgt spid="31752"/>
                                        </p:tgtEl>
                                        <p:attrNameLst>
                                          <p:attrName>ppt_h</p:attrName>
                                        </p:attrNameLst>
                                      </p:cBhvr>
                                      <p:tavLst>
                                        <p:tav tm="100000">
                                          <p:val>
                                            <p:strVal val="#ppt_h"/>
                                          </p:val>
                                        </p:tav>
                                        <p:tav>
                                          <p:val>
                                            <p:strVal val="#ppt_h"/>
                                          </p:val>
                                        </p:tav>
                                      </p:tavLst>
                                    </p:anim>
                                    <p:animEffect transition="in" filter="fade">
                                      <p:cBhvr additive="repl">
                                        <p:cTn id="53" dur="1000"/>
                                        <p:tgtEl>
                                          <p:spTgt spid="31752"/>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decel="100000" fill="hold" nodeType="clickEffect">
                                  <p:stCondLst>
                                    <p:cond delay="0"/>
                                  </p:stCondLst>
                                  <p:childTnLst>
                                    <p:set>
                                      <p:cBhvr additive="repl">
                                        <p:cTn id="57" dur="1" fill="hold">
                                          <p:stCondLst>
                                            <p:cond delay="0"/>
                                          </p:stCondLst>
                                        </p:cTn>
                                        <p:tgtEl>
                                          <p:spTgt spid="31754"/>
                                        </p:tgtEl>
                                        <p:attrNameLst>
                                          <p:attrName>style.visibility</p:attrName>
                                        </p:attrNameLst>
                                      </p:cBhvr>
                                      <p:to>
                                        <p:strVal val="visible"/>
                                      </p:to>
                                    </p:set>
                                    <p:anim calcmode="lin" valueType="num">
                                      <p:cBhvr additive="repl">
                                        <p:cTn id="58" dur="1000" fill="hold"/>
                                        <p:tgtEl>
                                          <p:spTgt spid="31754"/>
                                        </p:tgtEl>
                                        <p:attrNameLst>
                                          <p:attrName>ppt_w</p:attrName>
                                        </p:attrNameLst>
                                      </p:cBhvr>
                                      <p:tavLst>
                                        <p:tav tm="100000">
                                          <p:val>
                                            <p:strVal val="#ppt_w+.3"/>
                                          </p:val>
                                        </p:tav>
                                        <p:tav>
                                          <p:val>
                                            <p:strVal val="#ppt_w"/>
                                          </p:val>
                                        </p:tav>
                                      </p:tavLst>
                                    </p:anim>
                                    <p:anim calcmode="lin" valueType="num">
                                      <p:cBhvr additive="repl">
                                        <p:cTn id="59" dur="1000" fill="hold"/>
                                        <p:tgtEl>
                                          <p:spTgt spid="31754"/>
                                        </p:tgtEl>
                                        <p:attrNameLst>
                                          <p:attrName>ppt_h</p:attrName>
                                        </p:attrNameLst>
                                      </p:cBhvr>
                                      <p:tavLst>
                                        <p:tav tm="100000">
                                          <p:val>
                                            <p:strVal val="#ppt_h"/>
                                          </p:val>
                                        </p:tav>
                                        <p:tav>
                                          <p:val>
                                            <p:strVal val="#ppt_h"/>
                                          </p:val>
                                        </p:tav>
                                      </p:tavLst>
                                    </p:anim>
                                    <p:animEffect transition="in" filter="fade">
                                      <p:cBhvr additive="repl">
                                        <p:cTn id="60" dur="1000"/>
                                        <p:tgtEl>
                                          <p:spTgt spid="3175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decel="100000" fill="hold" nodeType="clickEffect">
                                  <p:stCondLst>
                                    <p:cond delay="0"/>
                                  </p:stCondLst>
                                  <p:childTnLst>
                                    <p:set>
                                      <p:cBhvr additive="repl">
                                        <p:cTn id="64" dur="1" fill="hold">
                                          <p:stCondLst>
                                            <p:cond delay="0"/>
                                          </p:stCondLst>
                                        </p:cTn>
                                        <p:tgtEl>
                                          <p:spTgt spid="31755"/>
                                        </p:tgtEl>
                                        <p:attrNameLst>
                                          <p:attrName>style.visibility</p:attrName>
                                        </p:attrNameLst>
                                      </p:cBhvr>
                                      <p:to>
                                        <p:strVal val="visible"/>
                                      </p:to>
                                    </p:set>
                                    <p:anim calcmode="lin" valueType="num">
                                      <p:cBhvr additive="repl">
                                        <p:cTn id="65" dur="1000" fill="hold"/>
                                        <p:tgtEl>
                                          <p:spTgt spid="31755"/>
                                        </p:tgtEl>
                                        <p:attrNameLst>
                                          <p:attrName>ppt_w</p:attrName>
                                        </p:attrNameLst>
                                      </p:cBhvr>
                                      <p:tavLst>
                                        <p:tav tm="100000">
                                          <p:val>
                                            <p:strVal val="#ppt_w+.3"/>
                                          </p:val>
                                        </p:tav>
                                        <p:tav>
                                          <p:val>
                                            <p:strVal val="#ppt_w"/>
                                          </p:val>
                                        </p:tav>
                                      </p:tavLst>
                                    </p:anim>
                                    <p:anim calcmode="lin" valueType="num">
                                      <p:cBhvr additive="repl">
                                        <p:cTn id="66" dur="1000" fill="hold"/>
                                        <p:tgtEl>
                                          <p:spTgt spid="31755"/>
                                        </p:tgtEl>
                                        <p:attrNameLst>
                                          <p:attrName>ppt_h</p:attrName>
                                        </p:attrNameLst>
                                      </p:cBhvr>
                                      <p:tavLst>
                                        <p:tav tm="100000">
                                          <p:val>
                                            <p:strVal val="#ppt_h"/>
                                          </p:val>
                                        </p:tav>
                                        <p:tav>
                                          <p:val>
                                            <p:strVal val="#ppt_h"/>
                                          </p:val>
                                        </p:tav>
                                      </p:tavLst>
                                    </p:anim>
                                    <p:animEffect transition="in" filter="fade">
                                      <p:cBhvr additive="repl">
                                        <p:cTn id="67" dur="1000"/>
                                        <p:tgtEl>
                                          <p:spTgt spid="317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animBg="1"/>
      <p:bldP spid="31749" grpId="0" animBg="1"/>
      <p:bldP spid="31752"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509588" y="3524250"/>
            <a:ext cx="1765300" cy="525463"/>
          </a:xfrm>
          <a:prstGeom prst="rect">
            <a:avLst/>
          </a:prstGeom>
          <a:solidFill>
            <a:srgbClr val="9C9CD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74" name="Text Box 6"/>
          <p:cNvSpPr txBox="1">
            <a:spLocks noChangeArrowheads="1"/>
          </p:cNvSpPr>
          <p:nvPr/>
        </p:nvSpPr>
        <p:spPr bwMode="auto">
          <a:xfrm>
            <a:off x="2484438" y="3524250"/>
            <a:ext cx="2725737" cy="895350"/>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الضيقة</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1 - 2</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75" name="Text Box 7"/>
          <p:cNvSpPr txBox="1">
            <a:spLocks noChangeArrowheads="1"/>
          </p:cNvSpPr>
          <p:nvPr/>
        </p:nvSpPr>
        <p:spPr bwMode="auto">
          <a:xfrm>
            <a:off x="5295900" y="3524250"/>
            <a:ext cx="2181225" cy="895350"/>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الحكم الألفي</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6 - 21</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noFill/>
          <a:ln w="9360">
            <a:solidFill>
              <a:srgbClr val="000000"/>
            </a:solidFill>
            <a:miter lim="800000"/>
            <a:headEnd/>
            <a:tailEnd type="triangle" w="med" len="med"/>
          </a:ln>
        </p:spPr>
      </p:cxnSp>
      <p:sp>
        <p:nvSpPr>
          <p:cNvPr id="32777" name="Text Box 9"/>
          <p:cNvSpPr txBox="1">
            <a:spLocks noChangeArrowheads="1"/>
          </p:cNvSpPr>
          <p:nvPr/>
        </p:nvSpPr>
        <p:spPr bwMode="auto">
          <a:xfrm>
            <a:off x="1258888" y="1809750"/>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الإختطاف</a:t>
            </a:r>
            <a:b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1 تس 4 : 13 - 18</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4173538" y="1809750"/>
            <a:ext cx="2009775" cy="895350"/>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3 - 5</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80" name="Text Box 12"/>
          <p:cNvSpPr txBox="1">
            <a:spLocks noChangeArrowheads="1"/>
          </p:cNvSpPr>
          <p:nvPr/>
        </p:nvSpPr>
        <p:spPr bwMode="auto">
          <a:xfrm>
            <a:off x="3340100" y="4895850"/>
            <a:ext cx="1889125" cy="1325563"/>
          </a:xfrm>
          <a:prstGeom prst="rect">
            <a:avLst/>
          </a:prstGeom>
          <a:solidFill>
            <a:srgbClr val="FFCC66"/>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جوج و ماجوج</a:t>
            </a:r>
            <a:br>
              <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هرمجدون</a:t>
            </a:r>
            <a:r>
              <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br>
              <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حز 38 - 39</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1" name="Text Box 13"/>
          <p:cNvSpPr txBox="1">
            <a:spLocks noChangeArrowheads="1"/>
          </p:cNvSpPr>
          <p:nvPr/>
        </p:nvSpPr>
        <p:spPr bwMode="auto">
          <a:xfrm>
            <a:off x="6178550" y="4914900"/>
            <a:ext cx="2687638" cy="895350"/>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إرجاع جوج و ماجوج</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 20 : 7 - 10</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83" name="Line 15"/>
          <p:cNvSpPr>
            <a:spLocks noChangeShapeType="1"/>
          </p:cNvSpPr>
          <p:nvPr/>
        </p:nvSpPr>
        <p:spPr bwMode="auto">
          <a:xfrm flipV="1">
            <a:off x="5189538" y="4037013"/>
            <a:ext cx="1587"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7566025" y="4056063"/>
            <a:ext cx="1588"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1" name="Title 18"/>
          <p:cNvSpPr>
            <a:spLocks noGrp="1"/>
          </p:cNvSpPr>
          <p:nvPr>
            <p:ph type="title" idx="4294967295"/>
          </p:nvPr>
        </p:nvSpPr>
        <p:spPr>
          <a:xfrm>
            <a:off x="0" y="0"/>
            <a:ext cx="9144000" cy="914400"/>
          </a:xfrm>
          <a:solidFill>
            <a:srgbClr val="000000"/>
          </a:solidFill>
        </p:spPr>
        <p:txBody>
          <a:bodyPr/>
          <a:lstStyle/>
          <a:p>
            <a:r>
              <a:rPr lang="ar-JO" sz="3600" dirty="0">
                <a:solidFill>
                  <a:schemeClr val="bg1"/>
                </a:solidFill>
              </a:rPr>
              <a:t>نظرة عامة على المستقبل</a:t>
            </a:r>
            <a:endParaRPr lang="en-US" sz="5400" dirty="0"/>
          </a:p>
        </p:txBody>
      </p:sp>
      <p:sp>
        <p:nvSpPr>
          <p:cNvPr id="19" name="Line 10"/>
          <p:cNvSpPr>
            <a:spLocks noChangeShapeType="1"/>
          </p:cNvSpPr>
          <p:nvPr/>
        </p:nvSpPr>
        <p:spPr bwMode="auto">
          <a:xfrm>
            <a:off x="779621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2" name="Text Box 14"/>
          <p:cNvSpPr txBox="1">
            <a:spLocks noChangeArrowheads="1"/>
          </p:cNvSpPr>
          <p:nvPr/>
        </p:nvSpPr>
        <p:spPr bwMode="auto">
          <a:xfrm>
            <a:off x="6632575" y="981075"/>
            <a:ext cx="2328863" cy="1755775"/>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الأبيض</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 20 : 11 - 14</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20" name="Line 15"/>
          <p:cNvSpPr>
            <a:spLocks noChangeShapeType="1"/>
          </p:cNvSpPr>
          <p:nvPr/>
        </p:nvSpPr>
        <p:spPr bwMode="auto">
          <a:xfrm flipV="1">
            <a:off x="2484438" y="2708275"/>
            <a:ext cx="1587"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5" name="Text Box 4"/>
          <p:cNvSpPr txBox="1">
            <a:spLocks noChangeArrowheads="1"/>
          </p:cNvSpPr>
          <p:nvPr/>
        </p:nvSpPr>
        <p:spPr bwMode="auto">
          <a:xfrm>
            <a:off x="8101013" y="0"/>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437</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71648" y="2780928"/>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يوم الرب </a:t>
            </a:r>
            <a:endParaRPr kumimoji="0" lang="en-GB"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972081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nodeType="afterGroup">
                            <p:stCondLst>
                              <p:cond delay="30000"/>
                            </p:stCondLst>
                            <p:childTnLst>
                              <p:par>
                                <p:cTn id="74" presetID="42" presetClass="entr" fill="hold" nodeType="afterEffect">
                                  <p:stCondLst>
                                    <p:cond delay="0"/>
                                  </p:stCondLst>
                                  <p:childTnLst>
                                    <p:set>
                                      <p:cBhvr additive="repl">
                                        <p:cTn id="75" dur="1" fill="hold">
                                          <p:stCondLst>
                                            <p:cond delay="0"/>
                                          </p:stCondLst>
                                        </p:cTn>
                                        <p:tgtEl>
                                          <p:spTgt spid="32784"/>
                                        </p:tgtEl>
                                        <p:attrNameLst>
                                          <p:attrName>style.visibility</p:attrName>
                                        </p:attrNameLst>
                                      </p:cBhvr>
                                      <p:to>
                                        <p:strVal val="visible"/>
                                      </p:to>
                                    </p:set>
                                    <p:animEffect transition="in" filter="fade">
                                      <p:cBhvr additive="repl">
                                        <p:cTn id="76" dur="2000"/>
                                        <p:tgtEl>
                                          <p:spTgt spid="32784"/>
                                        </p:tgtEl>
                                      </p:cBhvr>
                                    </p:animEffect>
                                    <p:anim calcmode="lin" valueType="num">
                                      <p:cBhvr additive="repl">
                                        <p:cTn id="77" dur="2000" fill="hold"/>
                                        <p:tgtEl>
                                          <p:spTgt spid="32784"/>
                                        </p:tgtEl>
                                        <p:attrNameLst>
                                          <p:attrName>ppt_x</p:attrName>
                                        </p:attrNameLst>
                                      </p:cBhvr>
                                      <p:tavLst>
                                        <p:tav tm="100000">
                                          <p:val>
                                            <p:strVal val="#ppt_x"/>
                                          </p:val>
                                        </p:tav>
                                        <p:tav>
                                          <p:val>
                                            <p:strVal val="#ppt_x"/>
                                          </p:val>
                                        </p:tav>
                                      </p:tavLst>
                                    </p:anim>
                                    <p:anim calcmode="lin" valueType="num">
                                      <p:cBhvr additive="repl">
                                        <p:cTn id="78" dur="2000" fill="hold"/>
                                        <p:tgtEl>
                                          <p:spTgt spid="32784"/>
                                        </p:tgtEl>
                                        <p:attrNameLst>
                                          <p:attrName>ppt_y</p:attrName>
                                        </p:attrNameLst>
                                      </p:cBhvr>
                                      <p:tavLst>
                                        <p:tav tm="100000">
                                          <p:val>
                                            <p:strVal val="#ppt_y+.1"/>
                                          </p:val>
                                        </p:tav>
                                        <p:tav>
                                          <p:val>
                                            <p:strVal val="#ppt_y"/>
                                          </p:val>
                                        </p:tav>
                                      </p:tavLst>
                                    </p:anim>
                                  </p:childTnLst>
                                </p:cTn>
                              </p:par>
                            </p:childTnLst>
                          </p:cTn>
                        </p:par>
                        <p:par>
                          <p:cTn id="79" fill="hold" nodeType="afterGroup">
                            <p:stCondLst>
                              <p:cond delay="32000"/>
                            </p:stCondLst>
                            <p:childTnLst>
                              <p:par>
                                <p:cTn id="80" presetID="9" presetClass="entr" fill="hold" nodeType="afterEffect">
                                  <p:stCondLst>
                                    <p:cond delay="0"/>
                                  </p:stCondLst>
                                  <p:childTnLst>
                                    <p:set>
                                      <p:cBhvr additive="repl">
                                        <p:cTn id="81" dur="1" fill="hold">
                                          <p:stCondLst>
                                            <p:cond delay="0"/>
                                          </p:stCondLst>
                                        </p:cTn>
                                        <p:tgtEl>
                                          <p:spTgt spid="32782"/>
                                        </p:tgtEl>
                                        <p:attrNameLst>
                                          <p:attrName>style.visibility</p:attrName>
                                        </p:attrNameLst>
                                      </p:cBhvr>
                                      <p:to>
                                        <p:strVal val="visible"/>
                                      </p:to>
                                    </p:set>
                                    <p:animEffect transition="in" filter="dissolve">
                                      <p:cBhvr additive="repl">
                                        <p:cTn id="82" dur="2000"/>
                                        <p:tgtEl>
                                          <p:spTgt spid="32782"/>
                                        </p:tgtEl>
                                      </p:cBhvr>
                                    </p:animEffect>
                                  </p:childTnLst>
                                </p:cTn>
                              </p:par>
                            </p:childTnLst>
                          </p:cTn>
                        </p:par>
                        <p:par>
                          <p:cTn id="83" fill="hold" nodeType="afterGroup">
                            <p:stCondLst>
                              <p:cond delay="34000"/>
                            </p:stCondLst>
                            <p:childTnLst>
                              <p:par>
                                <p:cTn id="84" presetID="27" presetClass="emph" fill="hold" nodeType="afterEffect">
                                  <p:stCondLst>
                                    <p:cond delay="0"/>
                                  </p:stCondLst>
                                  <p:iterate type="lt">
                                    <p:tmPct val="10000"/>
                                  </p:iterate>
                                  <p:childTnLst>
                                    <p:animClr clrSpc="rgb" dir="cw">
                                      <p:cBhvr additive="repl">
                                        <p:cTn id="85" dur="1000" autoRev="1" fill="hold" masterRel="sameClick"/>
                                        <p:tgtEl>
                                          <p:spTgt spid="32781">
                                            <p:txEl>
                                              <p:pRg st="0" end="0"/>
                                            </p:txEl>
                                          </p:spTgt>
                                        </p:tgtEl>
                                        <p:attrNameLst>
                                          <p:attrName>style.color</p:attrName>
                                        </p:attrNameLst>
                                      </p:cBhvr>
                                      <p:to>
                                        <a:srgbClr val="00FFFF"/>
                                      </p:to>
                                    </p:animClr>
                                    <p:animClr clrSpc="rgb" dir="cw">
                                      <p:cBhvr additive="repl">
                                        <p:cTn id="86" dur="1000" autoRev="1" fill="hold" masterRel="sameClick"/>
                                        <p:tgtEl>
                                          <p:spTgt spid="32781">
                                            <p:txEl>
                                              <p:pRg st="0" end="0"/>
                                            </p:txEl>
                                          </p:spTgt>
                                        </p:tgtEl>
                                        <p:attrNameLst>
                                          <p:attrName>fillColor</p:attrName>
                                        </p:attrNameLst>
                                      </p:cBhvr>
                                      <p:to>
                                        <a:srgbClr val="00FFFF"/>
                                      </p:to>
                                    </p:animClr>
                                    <p:set>
                                      <p:cBhvr additive="repl">
                                        <p:cTn id="87" dur="1000" autoRev="1" fill="hold"/>
                                        <p:tgtEl>
                                          <p:spTgt spid="32781">
                                            <p:txEl>
                                              <p:pRg st="0" end="0"/>
                                            </p:txEl>
                                          </p:spTgt>
                                        </p:tgtEl>
                                        <p:attrNameLst>
                                          <p:attrName>fill.type</p:attrName>
                                        </p:attrNameLst>
                                      </p:cBhvr>
                                      <p:to>
                                        <p:strVal val="solid"/>
                                      </p:to>
                                    </p:set>
                                  </p:childTnLst>
                                </p:cTn>
                              </p:par>
                            </p:childTnLst>
                          </p:cTn>
                        </p:par>
                        <p:par>
                          <p:cTn id="88" fill="hold" nodeType="afterGroup">
                            <p:stCondLst>
                              <p:cond delay="38600"/>
                            </p:stCondLst>
                            <p:childTnLst>
                              <p:par>
                                <p:cTn id="89" presetID="27" presetClass="emph" fill="hold" nodeType="afterEffect">
                                  <p:stCondLst>
                                    <p:cond delay="0"/>
                                  </p:stCondLst>
                                  <p:iterate type="lt">
                                    <p:tmPct val="10000"/>
                                  </p:iterate>
                                  <p:childTnLst>
                                    <p:animClr clrSpc="rgb" dir="cw">
                                      <p:cBhvr additive="repl">
                                        <p:cTn id="90" dur="1000" autoRev="1" fill="hold" masterRel="sameClick"/>
                                        <p:tgtEl>
                                          <p:spTgt spid="32781">
                                            <p:txEl>
                                              <p:pRg st="1" end="1"/>
                                            </p:txEl>
                                          </p:spTgt>
                                        </p:tgtEl>
                                        <p:attrNameLst>
                                          <p:attrName>style.color</p:attrName>
                                        </p:attrNameLst>
                                      </p:cBhvr>
                                      <p:to>
                                        <a:srgbClr val="00FFFF"/>
                                      </p:to>
                                    </p:animClr>
                                    <p:animClr clrSpc="rgb" dir="cw">
                                      <p:cBhvr additive="repl">
                                        <p:cTn id="91" dur="1000" autoRev="1" fill="hold" masterRel="sameClick"/>
                                        <p:tgtEl>
                                          <p:spTgt spid="32781">
                                            <p:txEl>
                                              <p:pRg st="1" end="1"/>
                                            </p:txEl>
                                          </p:spTgt>
                                        </p:tgtEl>
                                        <p:attrNameLst>
                                          <p:attrName>fillColor</p:attrName>
                                        </p:attrNameLst>
                                      </p:cBhvr>
                                      <p:to>
                                        <a:srgbClr val="00FFFF"/>
                                      </p:to>
                                    </p:animClr>
                                    <p:set>
                                      <p:cBhvr additive="repl">
                                        <p:cTn id="92" dur="1000" autoRev="1" fill="hold"/>
                                        <p:tgtEl>
                                          <p:spTgt spid="32781">
                                            <p:txEl>
                                              <p:pRg st="1" end="1"/>
                                            </p:txEl>
                                          </p:spTgt>
                                        </p:tgtEl>
                                        <p:attrNameLst>
                                          <p:attrName>fill.type</p:attrName>
                                        </p:attrNameLst>
                                      </p:cBhvr>
                                      <p:to>
                                        <p:strVal val="solid"/>
                                      </p:to>
                                    </p:set>
                                  </p:childTnLst>
                                </p:cTn>
                              </p:par>
                            </p:childTnLst>
                          </p:cTn>
                        </p:par>
                        <p:par>
                          <p:cTn id="93" fill="hold" nodeType="afterGroup">
                            <p:stCondLst>
                              <p:cond delay="42600"/>
                            </p:stCondLst>
                            <p:childTnLst>
                              <p:par>
                                <p:cTn id="94" presetID="27" presetClass="emph" fill="hold" nodeType="afterEffect">
                                  <p:stCondLst>
                                    <p:cond delay="0"/>
                                  </p:stCondLst>
                                  <p:iterate type="lt">
                                    <p:tmPct val="10000"/>
                                  </p:iterate>
                                  <p:childTnLst>
                                    <p:animClr clrSpc="rgb" dir="cw">
                                      <p:cBhvr additive="repl">
                                        <p:cTn id="95" dur="1000" autoRev="1" fill="hold" masterRel="sameClick"/>
                                        <p:tgtEl>
                                          <p:spTgt spid="32780">
                                            <p:txEl>
                                              <p:pRg st="0" end="0"/>
                                            </p:txEl>
                                          </p:spTgt>
                                        </p:tgtEl>
                                        <p:attrNameLst>
                                          <p:attrName>style.color</p:attrName>
                                        </p:attrNameLst>
                                      </p:cBhvr>
                                      <p:to>
                                        <a:srgbClr val="00FFFF"/>
                                      </p:to>
                                    </p:animClr>
                                    <p:animClr clrSpc="rgb" dir="cw">
                                      <p:cBhvr additive="repl">
                                        <p:cTn id="96" dur="1000" autoRev="1" fill="hold" masterRel="sameClick"/>
                                        <p:tgtEl>
                                          <p:spTgt spid="32780">
                                            <p:txEl>
                                              <p:pRg st="0" end="0"/>
                                            </p:txEl>
                                          </p:spTgt>
                                        </p:tgtEl>
                                        <p:attrNameLst>
                                          <p:attrName>fillColor</p:attrName>
                                        </p:attrNameLst>
                                      </p:cBhvr>
                                      <p:to>
                                        <a:srgbClr val="00FFFF"/>
                                      </p:to>
                                    </p:animClr>
                                    <p:set>
                                      <p:cBhvr additive="repl">
                                        <p:cTn id="97" dur="1000" autoRev="1" fill="hold"/>
                                        <p:tgtEl>
                                          <p:spTgt spid="32780">
                                            <p:txEl>
                                              <p:pRg st="0" end="0"/>
                                            </p:txEl>
                                          </p:spTgt>
                                        </p:tgtEl>
                                        <p:attrNameLst>
                                          <p:attrName>fill.type</p:attrName>
                                        </p:attrNameLst>
                                      </p:cBhvr>
                                      <p:to>
                                        <p:strVal val="solid"/>
                                      </p:to>
                                    </p:set>
                                  </p:childTnLst>
                                </p:cTn>
                              </p:par>
                            </p:childTnLst>
                          </p:cTn>
                        </p:par>
                        <p:par>
                          <p:cTn id="98" fill="hold" nodeType="afterGroup">
                            <p:stCondLst>
                              <p:cond delay="49800"/>
                            </p:stCondLst>
                            <p:childTnLst>
                              <p:par>
                                <p:cTn id="99" presetID="47" presetClass="entr" fill="hold" nodeType="afterEffect">
                                  <p:stCondLst>
                                    <p:cond delay="0"/>
                                  </p:stCondLst>
                                  <p:childTnLst>
                                    <p:set>
                                      <p:cBhvr additive="repl">
                                        <p:cTn id="100" dur="1" fill="hold">
                                          <p:stCondLst>
                                            <p:cond delay="0"/>
                                          </p:stCondLst>
                                        </p:cTn>
                                        <p:tgtEl>
                                          <p:spTgt spid="19"/>
                                        </p:tgtEl>
                                        <p:attrNameLst>
                                          <p:attrName>style.visibility</p:attrName>
                                        </p:attrNameLst>
                                      </p:cBhvr>
                                      <p:to>
                                        <p:strVal val="visible"/>
                                      </p:to>
                                    </p:set>
                                    <p:animEffect transition="in" filter="fade">
                                      <p:cBhvr additive="repl">
                                        <p:cTn id="101" dur="2000"/>
                                        <p:tgtEl>
                                          <p:spTgt spid="19"/>
                                        </p:tgtEl>
                                      </p:cBhvr>
                                    </p:animEffect>
                                    <p:anim calcmode="lin" valueType="num">
                                      <p:cBhvr additive="repl">
                                        <p:cTn id="102" dur="2000" fill="hold"/>
                                        <p:tgtEl>
                                          <p:spTgt spid="19"/>
                                        </p:tgtEl>
                                        <p:attrNameLst>
                                          <p:attrName>ppt_x</p:attrName>
                                        </p:attrNameLst>
                                      </p:cBhvr>
                                      <p:tavLst>
                                        <p:tav tm="100000">
                                          <p:val>
                                            <p:strVal val="#ppt_x"/>
                                          </p:val>
                                        </p:tav>
                                        <p:tav>
                                          <p:val>
                                            <p:strVal val="#ppt_x"/>
                                          </p:val>
                                        </p:tav>
                                      </p:tavLst>
                                    </p:anim>
                                    <p:anim calcmode="lin" valueType="num">
                                      <p:cBhvr additive="repl">
                                        <p:cTn id="103" dur="2000" fill="hold"/>
                                        <p:tgtEl>
                                          <p:spTgt spid="19"/>
                                        </p:tgtEl>
                                        <p:attrNameLst>
                                          <p:attrName>ppt_y</p:attrName>
                                        </p:attrNameLst>
                                      </p:cBhvr>
                                      <p:tavLst>
                                        <p:tav tm="100000">
                                          <p:val>
                                            <p:strVal val="#ppt_y-.1"/>
                                          </p:val>
                                        </p:tav>
                                        <p:tav>
                                          <p:val>
                                            <p:strVal val="#ppt_y"/>
                                          </p:val>
                                        </p:tav>
                                      </p:tavLst>
                                    </p:anim>
                                  </p:childTnLst>
                                </p:cTn>
                              </p:par>
                            </p:childTnLst>
                          </p:cTn>
                        </p:par>
                        <p:par>
                          <p:cTn id="104" fill="hold" nodeType="afterGroup">
                            <p:stCondLst>
                              <p:cond delay="51800"/>
                            </p:stCondLst>
                            <p:childTnLst>
                              <p:par>
                                <p:cTn id="105" presetID="42" presetClass="entr" fill="hold" nodeType="afterEffect">
                                  <p:stCondLst>
                                    <p:cond delay="0"/>
                                  </p:stCondLst>
                                  <p:childTnLst>
                                    <p:set>
                                      <p:cBhvr additive="repl">
                                        <p:cTn id="106" dur="1" fill="hold">
                                          <p:stCondLst>
                                            <p:cond delay="0"/>
                                          </p:stCondLst>
                                        </p:cTn>
                                        <p:tgtEl>
                                          <p:spTgt spid="20"/>
                                        </p:tgtEl>
                                        <p:attrNameLst>
                                          <p:attrName>style.visibility</p:attrName>
                                        </p:attrNameLst>
                                      </p:cBhvr>
                                      <p:to>
                                        <p:strVal val="visible"/>
                                      </p:to>
                                    </p:set>
                                    <p:animEffect transition="in" filter="fade">
                                      <p:cBhvr additive="repl">
                                        <p:cTn id="107" dur="2000"/>
                                        <p:tgtEl>
                                          <p:spTgt spid="20"/>
                                        </p:tgtEl>
                                      </p:cBhvr>
                                    </p:animEffect>
                                    <p:anim calcmode="lin" valueType="num">
                                      <p:cBhvr additive="repl">
                                        <p:cTn id="108" dur="2000" fill="hold"/>
                                        <p:tgtEl>
                                          <p:spTgt spid="20"/>
                                        </p:tgtEl>
                                        <p:attrNameLst>
                                          <p:attrName>ppt_x</p:attrName>
                                        </p:attrNameLst>
                                      </p:cBhvr>
                                      <p:tavLst>
                                        <p:tav tm="100000">
                                          <p:val>
                                            <p:strVal val="#ppt_x"/>
                                          </p:val>
                                        </p:tav>
                                        <p:tav>
                                          <p:val>
                                            <p:strVal val="#ppt_x"/>
                                          </p:val>
                                        </p:tav>
                                      </p:tavLst>
                                    </p:anim>
                                    <p:anim calcmode="lin" valueType="num">
                                      <p:cBhvr additive="repl">
                                        <p:cTn id="109" dur="2000" fill="hold"/>
                                        <p:tgtEl>
                                          <p:spTgt spid="20"/>
                                        </p:tgtEl>
                                        <p:attrNameLst>
                                          <p:attrName>ppt_y</p:attrName>
                                        </p:attrNameLst>
                                      </p:cBhvr>
                                      <p:tavLst>
                                        <p:tav tm="100000">
                                          <p:val>
                                            <p:strVal val="#ppt_y+.1"/>
                                          </p:val>
                                        </p:tav>
                                        <p:tav>
                                          <p:val>
                                            <p:strVal val="#ppt_y"/>
                                          </p:val>
                                        </p:tav>
                                      </p:tavLst>
                                    </p:anim>
                                  </p:childTnLst>
                                </p:cTn>
                              </p:par>
                            </p:childTnLst>
                          </p:cTn>
                        </p:par>
                        <p:par>
                          <p:cTn id="110" fill="hold">
                            <p:stCondLst>
                              <p:cond delay="53800"/>
                            </p:stCondLst>
                            <p:childTnLst>
                              <p:par>
                                <p:cTn id="111" presetID="9" presetClass="entr" fill="hold" nodeType="afterEffect">
                                  <p:stCondLst>
                                    <p:cond delay="0"/>
                                  </p:stCondLst>
                                  <p:childTnLst>
                                    <p:set>
                                      <p:cBhvr additive="repl">
                                        <p:cTn id="112" dur="1" fill="hold">
                                          <p:stCondLst>
                                            <p:cond delay="0"/>
                                          </p:stCondLst>
                                        </p:cTn>
                                        <p:tgtEl>
                                          <p:spTgt spid="22"/>
                                        </p:tgtEl>
                                        <p:attrNameLst>
                                          <p:attrName>style.visibility</p:attrName>
                                        </p:attrNameLst>
                                      </p:cBhvr>
                                      <p:to>
                                        <p:strVal val="visible"/>
                                      </p:to>
                                    </p:set>
                                    <p:animEffect transition="in" filter="dissolve">
                                      <p:cBhvr additive="repl">
                                        <p:cTn id="113" dur="2000"/>
                                        <p:tgtEl>
                                          <p:spTgt spid="2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wipe(left)">
                                      <p:cBhvr>
                                        <p:cTn id="11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774700"/>
            <a:ext cx="7315200" cy="3225800"/>
          </a:xfrm>
        </p:spPr>
        <p:txBody>
          <a:bodyPr/>
          <a:lstStyle/>
          <a:p>
            <a:r>
              <a:rPr lang="ar-SA" sz="4800" dirty="0"/>
              <a:t>"ولكن لا يَسعك أن تأخذ الأرقام حرفياً في سفر الرؤيا. إنه أدب نبوي!"</a:t>
            </a:r>
            <a:endParaRPr lang="en-US" sz="4800" dirty="0"/>
          </a:p>
        </p:txBody>
      </p:sp>
      <p:sp>
        <p:nvSpPr>
          <p:cNvPr id="3" name="Subtitle 2"/>
          <p:cNvSpPr>
            <a:spLocks noGrp="1"/>
          </p:cNvSpPr>
          <p:nvPr>
            <p:ph type="subTitle" idx="1"/>
          </p:nvPr>
        </p:nvSpPr>
        <p:spPr>
          <a:xfrm>
            <a:off x="914400" y="4724400"/>
            <a:ext cx="8013700" cy="1752600"/>
          </a:xfrm>
        </p:spPr>
        <p:txBody>
          <a:bodyPr/>
          <a:lstStyle/>
          <a:p>
            <a:r>
              <a:rPr lang="ar-SA" sz="3600" dirty="0"/>
              <a:t>حقاً؟ ما هو النص غير </a:t>
            </a:r>
            <a:r>
              <a:rPr lang="ar-JO" sz="3600" dirty="0"/>
              <a:t>ال</a:t>
            </a:r>
            <a:r>
              <a:rPr lang="ar-SA" sz="3600" dirty="0"/>
              <a:t>منطقي إذا كانت الأرقام فيه تُفهم بمعناها الطبيعي؟</a:t>
            </a:r>
            <a:endParaRPr lang="en-US" sz="3600" dirty="0"/>
          </a:p>
        </p:txBody>
      </p:sp>
    </p:spTree>
    <p:extLst>
      <p:ext uri="{BB962C8B-B14F-4D97-AF65-F5344CB8AC3E}">
        <p14:creationId xmlns:p14="http://schemas.microsoft.com/office/powerpoint/2010/main" val="11349927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9.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50917" y="1793233"/>
            <a:ext cx="8275072"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rPr>
              <a:t>اتبع التفسير الطبيعي إلا إذا كان عكس ذلك</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endParaRPr>
          </a:p>
        </p:txBody>
      </p:sp>
      <p:sp>
        <p:nvSpPr>
          <p:cNvPr id="693255" name="Text Box 13"/>
          <p:cNvSpPr txBox="1">
            <a:spLocks noChangeArrowheads="1"/>
          </p:cNvSpPr>
          <p:nvPr/>
        </p:nvSpPr>
        <p:spPr bwMode="auto">
          <a:xfrm>
            <a:off x="377892" y="1169345"/>
            <a:ext cx="8348097"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rPr>
              <a:t>المبدأ ١:</a:t>
            </a:r>
            <a:endParaRPr kumimoji="0" lang="en-US"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93257" name="Rectangle 15"/>
          <p:cNvSpPr>
            <a:spLocks noGrp="1" noChangeArrowheads="1"/>
          </p:cNvSpPr>
          <p:nvPr>
            <p:ph type="title" idx="4294967295"/>
          </p:nvPr>
        </p:nvSpPr>
        <p:spPr>
          <a:xfrm>
            <a:off x="363604" y="137470"/>
            <a:ext cx="7603962" cy="906463"/>
          </a:xfrm>
          <a:solidFill>
            <a:srgbClr val="660066"/>
          </a:solidFill>
          <a:ln w="22225" cap="flat">
            <a:solidFill>
              <a:srgbClr val="FF0000"/>
            </a:solidFill>
            <a:miter lim="800000"/>
            <a:headEnd/>
            <a:tailEnd/>
          </a:ln>
        </p:spPr>
        <p:txBody>
          <a:bodyPr wrap="square" anchor="t">
            <a:spAutoFit/>
          </a:bodyPr>
          <a:lstStyle/>
          <a:p>
            <a:pPr rtl="1">
              <a:spcBef>
                <a:spcPct val="50000"/>
              </a:spcBef>
            </a:pPr>
            <a:r>
              <a:rPr lang="ar-SA" sz="5200" dirty="0">
                <a:ea typeface="ＭＳ Ｐゴシック" charset="0"/>
              </a:rPr>
              <a:t>٤</a:t>
            </a:r>
            <a:r>
              <a:rPr lang="ar-JO" sz="5200" dirty="0">
                <a:ea typeface="ＭＳ Ｐゴシック" charset="0"/>
              </a:rPr>
              <a:t> </a:t>
            </a:r>
            <a:r>
              <a:rPr lang="ar-SA" sz="5200" dirty="0">
                <a:ea typeface="ＭＳ Ｐゴシック" charset="0"/>
              </a:rPr>
              <a:t>مبادئ تفسيرية</a:t>
            </a:r>
            <a:endParaRPr lang="en-US" sz="5200" dirty="0">
              <a:ea typeface="ＭＳ Ｐゴシック" charset="0"/>
            </a:endParaRPr>
          </a:p>
        </p:txBody>
      </p:sp>
      <p:sp>
        <p:nvSpPr>
          <p:cNvPr id="11" name="Text Box 8"/>
          <p:cNvSpPr txBox="1">
            <a:spLocks noChangeArrowheads="1"/>
          </p:cNvSpPr>
          <p:nvPr/>
        </p:nvSpPr>
        <p:spPr bwMode="auto">
          <a:xfrm>
            <a:off x="768226" y="2448663"/>
            <a:ext cx="6818190"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١٤٤.٠٠٠ المختومين من بني إسرائيل (٧:٤)</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10"/>
          <p:cNvSpPr txBox="1">
            <a:spLocks noChangeArrowheads="1"/>
          </p:cNvSpPr>
          <p:nvPr/>
        </p:nvSpPr>
        <p:spPr bwMode="auto">
          <a:xfrm>
            <a:off x="2615194" y="3085796"/>
            <a:ext cx="4947486"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١٠٠٠ سنة مُلك القديسين (٢٠: ٤)</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11"/>
          <p:cNvSpPr txBox="1">
            <a:spLocks noChangeArrowheads="1"/>
          </p:cNvSpPr>
          <p:nvPr/>
        </p:nvSpPr>
        <p:spPr bwMode="auto">
          <a:xfrm>
            <a:off x="2233749" y="4290294"/>
            <a:ext cx="5328931"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٣ </a:t>
            </a:r>
            <a:r>
              <a:rPr kumimoji="0" lang="ar-JO"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و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١/٢ يوم من الموت (١١: ٩)</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12"/>
          <p:cNvSpPr txBox="1">
            <a:spLocks noChangeArrowheads="1"/>
          </p:cNvSpPr>
          <p:nvPr/>
        </p:nvSpPr>
        <p:spPr bwMode="auto">
          <a:xfrm>
            <a:off x="2672593" y="3691650"/>
            <a:ext cx="491382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١٢٦٠ يوماً من النبوءة (١١: ٣)</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14"/>
          <p:cNvSpPr txBox="1">
            <a:spLocks noChangeArrowheads="1"/>
          </p:cNvSpPr>
          <p:nvPr/>
        </p:nvSpPr>
        <p:spPr bwMode="auto">
          <a:xfrm>
            <a:off x="3249675" y="4934637"/>
            <a:ext cx="4336741"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نهر الفرات ينشف (١٦: ١٢)</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823809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1" grpId="0" animBg="1"/>
      <p:bldP spid="12" grpId="0" animBg="1"/>
      <p:bldP spid="13" grpId="0" animBg="1"/>
      <p:bldP spid="14" grpId="0" animBg="1"/>
      <p:bldP spid="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157662"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الإنتقال؟</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الشؤون المالية؟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الجسدية؟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العلائقية؟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0228" name="Title 1"/>
          <p:cNvSpPr>
            <a:spLocks noGrp="1"/>
          </p:cNvSpPr>
          <p:nvPr>
            <p:ph type="title"/>
          </p:nvPr>
        </p:nvSpPr>
        <p:spPr>
          <a:xfrm>
            <a:off x="0" y="0"/>
            <a:ext cx="4859338" cy="692150"/>
          </a:xfrm>
        </p:spPr>
        <p:txBody>
          <a:bodyPr/>
          <a:lstStyle/>
          <a:p>
            <a:r>
              <a:rPr lang="ar-JO" dirty="0">
                <a:solidFill>
                  <a:schemeClr val="tx1"/>
                </a:solidFill>
              </a:rPr>
              <a:t>ما الذي يسبب لك</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 تنظر إلى أسفل؟</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1494089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52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457200"/>
            <a:ext cx="8401050" cy="595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4284663" y="2708275"/>
            <a:ext cx="4462462" cy="3241675"/>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رؤيا١٦</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١٢</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0" i="0" u="none" strike="noStrike" kern="1200" cap="none" spc="0" normalizeH="0" baseline="0" noProof="0" dirty="0">
                <a:ln>
                  <a:noFill/>
                </a:ln>
                <a:solidFill>
                  <a:srgbClr val="000000"/>
                </a:solidFill>
                <a:effectLst/>
                <a:uLnTx/>
                <a:uFillTx/>
                <a:latin typeface="amiriregular"/>
                <a:ea typeface="+mn-ea"/>
                <a:cs typeface="+mn-cs"/>
              </a:rPr>
              <a:t>ث</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a:t>
            </a:r>
            <a:r>
              <a:rPr kumimoji="0" lang="ar-JO" sz="2800" b="0" i="0" u="none" strike="noStrike" kern="1200" cap="none" spc="0" normalizeH="0" baseline="0" noProof="0" dirty="0">
                <a:ln>
                  <a:noFill/>
                </a:ln>
                <a:solidFill>
                  <a:srgbClr val="FFFFFF"/>
                </a:solidFill>
                <a:effectLst/>
                <a:uLnTx/>
                <a:uFillTx/>
                <a:latin typeface="amiriregular"/>
                <a:ea typeface="+mn-ea"/>
                <a:cs typeface="+mn-cs"/>
              </a:rPr>
              <a:t>ثم</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 سَكَبَ ٱلْمَلَاكُ ٱلسَّادِسُ جَامَهُ عَلَى ٱلنَّهْرِ ٱلْكَبِيرِ </a:t>
            </a:r>
            <a:r>
              <a:rPr kumimoji="0" lang="ar-SA" sz="2800" b="0" i="0" u="none" strike="noStrike" kern="1200" cap="none" spc="0" normalizeH="0" baseline="0" noProof="0" dirty="0">
                <a:ln>
                  <a:noFill/>
                </a:ln>
                <a:solidFill>
                  <a:srgbClr val="FFFF00"/>
                </a:solidFill>
                <a:effectLst/>
                <a:uLnTx/>
                <a:uFillTx/>
                <a:latin typeface="amiriregular"/>
                <a:ea typeface="+mn-ea"/>
                <a:cs typeface="+mn-cs"/>
              </a:rPr>
              <a:t>ٱلْفُرَاتِ</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 </a:t>
            </a:r>
            <a:r>
              <a:rPr kumimoji="0" lang="ar-SA" sz="2800" b="0" i="0" u="none" strike="noStrike" kern="1200" cap="none" spc="0" normalizeH="0" baseline="0" noProof="0" dirty="0">
                <a:ln>
                  <a:noFill/>
                </a:ln>
                <a:solidFill>
                  <a:srgbClr val="FFFF00"/>
                </a:solidFill>
                <a:effectLst/>
                <a:uLnTx/>
                <a:uFillTx/>
                <a:latin typeface="amiriregular"/>
                <a:ea typeface="+mn-ea"/>
                <a:cs typeface="+mn-cs"/>
              </a:rPr>
              <a:t>فَنَشِفَ</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 مَاؤُهُ لِكَيْ يُعَدَّ طَرِيقُ ٱلْمُلُوكِ ٱلَّذِينَ مِنْ مَشْرِقِ ٱلشَّمْسِ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430" name="Freeform 6"/>
          <p:cNvSpPr>
            <a:spLocks/>
          </p:cNvSpPr>
          <p:nvPr/>
        </p:nvSpPr>
        <p:spPr bwMode="auto">
          <a:xfrm rot="1694376">
            <a:off x="73660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5433" name="Text Box 9"/>
          <p:cNvSpPr txBox="1">
            <a:spLocks noChangeArrowheads="1"/>
          </p:cNvSpPr>
          <p:nvPr/>
        </p:nvSpPr>
        <p:spPr bwMode="auto">
          <a:xfrm>
            <a:off x="539750" y="4484688"/>
            <a:ext cx="1324699" cy="463846"/>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١٠٠ تعليق</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434" name="Text Box 10"/>
          <p:cNvSpPr txBox="1">
            <a:spLocks noChangeArrowheads="1"/>
          </p:cNvSpPr>
          <p:nvPr/>
        </p:nvSpPr>
        <p:spPr bwMode="auto">
          <a:xfrm>
            <a:off x="539750" y="5084763"/>
            <a:ext cx="1302257" cy="463846"/>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٥٧ تفسير!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435"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5436" name="Freeform 12"/>
          <p:cNvSpPr>
            <a:spLocks/>
          </p:cNvSpPr>
          <p:nvPr/>
        </p:nvSpPr>
        <p:spPr bwMode="auto">
          <a:xfrm>
            <a:off x="56197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type="none"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95304" name="Rectangle 18"/>
          <p:cNvSpPr>
            <a:spLocks noGrp="1" noChangeArrowheads="1"/>
          </p:cNvSpPr>
          <p:nvPr>
            <p:ph type="title" idx="4294967295"/>
          </p:nvPr>
        </p:nvSpPr>
        <p:spPr>
          <a:xfrm>
            <a:off x="381000" y="457200"/>
            <a:ext cx="8401050" cy="1295400"/>
          </a:xfrm>
          <a:solidFill>
            <a:srgbClr val="000066"/>
          </a:solidFill>
        </p:spPr>
        <p:txBody>
          <a:bodyPr/>
          <a:lstStyle/>
          <a:p>
            <a:r>
              <a:rPr lang="ar-SA" sz="4000" dirty="0">
                <a:solidFill>
                  <a:srgbClr val="FFFF66"/>
                </a:solidFill>
                <a:ea typeface="ＭＳ Ｐゴシック" charset="0"/>
              </a:rPr>
              <a:t>ماذا يحدث عندما لا يتبع ال</a:t>
            </a:r>
            <a:r>
              <a:rPr lang="ar-JO" sz="4000" dirty="0">
                <a:solidFill>
                  <a:srgbClr val="FFFF66"/>
                </a:solidFill>
                <a:ea typeface="ＭＳ Ｐゴシック" charset="0"/>
              </a:rPr>
              <a:t>إ</a:t>
            </a:r>
            <a:r>
              <a:rPr lang="ar-SA" sz="4000" dirty="0">
                <a:solidFill>
                  <a:srgbClr val="FFFF66"/>
                </a:solidFill>
                <a:ea typeface="ＭＳ Ｐゴシック" charset="0"/>
              </a:rPr>
              <a:t>ستخدام ال</a:t>
            </a:r>
            <a:r>
              <a:rPr lang="ar-JO" sz="4000" dirty="0">
                <a:solidFill>
                  <a:srgbClr val="FFFF66"/>
                </a:solidFill>
                <a:ea typeface="ＭＳ Ｐゴシック" charset="0"/>
              </a:rPr>
              <a:t>طبيع</a:t>
            </a:r>
            <a:r>
              <a:rPr lang="ar-SA" sz="4000" dirty="0">
                <a:solidFill>
                  <a:srgbClr val="FFFF66"/>
                </a:solidFill>
                <a:ea typeface="ＭＳ Ｐゴシック" charset="0"/>
              </a:rPr>
              <a:t>ي للغة؟</a:t>
            </a:r>
            <a:endParaRPr lang="en-US" sz="4000" dirty="0">
              <a:solidFill>
                <a:srgbClr val="FFFF66"/>
              </a:solidFill>
              <a:ea typeface="ＭＳ Ｐゴシック" charset="0"/>
            </a:endParaRPr>
          </a:p>
        </p:txBody>
      </p:sp>
      <p:sp>
        <p:nvSpPr>
          <p:cNvPr id="695305" name="Text Box 19"/>
          <p:cNvSpPr txBox="1">
            <a:spLocks noChangeArrowheads="1"/>
          </p:cNvSpPr>
          <p:nvPr/>
        </p:nvSpPr>
        <p:spPr bwMode="auto">
          <a:xfrm>
            <a:off x="7745476" y="0"/>
            <a:ext cx="1398524"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٣٢٧</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٣٩٣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285515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615430"/>
                                        </p:tgtEl>
                                        <p:attrNameLst>
                                          <p:attrName>style.visibility</p:attrName>
                                        </p:attrNameLst>
                                      </p:cBhvr>
                                      <p:to>
                                        <p:strVal val="visible"/>
                                      </p:to>
                                    </p:set>
                                    <p:animEffect transition="in" filter="wipe(up)">
                                      <p:cBhvr>
                                        <p:cTn id="17" dur="500"/>
                                        <p:tgtEl>
                                          <p:spTgt spid="6154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xit" presetSubtype="1" fill="hold" grpId="1" nodeType="clickEffect">
                                  <p:stCondLst>
                                    <p:cond delay="0"/>
                                  </p:stCondLst>
                                  <p:childTnLst>
                                    <p:animEffect transition="out" filter="wipe(up)">
                                      <p:cBhvr>
                                        <p:cTn id="21" dur="500"/>
                                        <p:tgtEl>
                                          <p:spTgt spid="615430"/>
                                        </p:tgtEl>
                                      </p:cBhvr>
                                    </p:animEffect>
                                    <p:set>
                                      <p:cBhvr>
                                        <p:cTn id="22" dur="1" fill="hold">
                                          <p:stCondLst>
                                            <p:cond delay="499"/>
                                          </p:stCondLst>
                                        </p:cTn>
                                        <p:tgtEl>
                                          <p:spTgt spid="615430"/>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615433"/>
                                        </p:tgtEl>
                                        <p:attrNameLst>
                                          <p:attrName>style.visibility</p:attrName>
                                        </p:attrNameLst>
                                      </p:cBhvr>
                                      <p:to>
                                        <p:strVal val="visible"/>
                                      </p:to>
                                    </p:set>
                                    <p:animEffect transition="in" filter="wipe(down)">
                                      <p:cBhvr>
                                        <p:cTn id="27" dur="580">
                                          <p:stCondLst>
                                            <p:cond delay="0"/>
                                          </p:stCondLst>
                                        </p:cTn>
                                        <p:tgtEl>
                                          <p:spTgt spid="615433"/>
                                        </p:tgtEl>
                                      </p:cBhvr>
                                    </p:animEffect>
                                    <p:anim calcmode="lin" valueType="num">
                                      <p:cBhvr>
                                        <p:cTn id="28" dur="1822" tmFilter="0,0; 0.14,0.36; 0.43,0.73; 0.71,0.91; 1.0,1.0">
                                          <p:stCondLst>
                                            <p:cond delay="0"/>
                                          </p:stCondLst>
                                        </p:cTn>
                                        <p:tgtEl>
                                          <p:spTgt spid="615433"/>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615433"/>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615433"/>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615433"/>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615433"/>
                                        </p:tgtEl>
                                        <p:attrNameLst>
                                          <p:attrName>ppt_y</p:attrName>
                                        </p:attrNameLst>
                                      </p:cBhvr>
                                      <p:tavLst>
                                        <p:tav tm="0" fmla="#ppt_y-sin(pi*$)/81">
                                          <p:val>
                                            <p:fltVal val="0"/>
                                          </p:val>
                                        </p:tav>
                                        <p:tav tm="100000">
                                          <p:val>
                                            <p:fltVal val="1"/>
                                          </p:val>
                                        </p:tav>
                                      </p:tavLst>
                                    </p:anim>
                                    <p:animScale>
                                      <p:cBhvr>
                                        <p:cTn id="33" dur="26">
                                          <p:stCondLst>
                                            <p:cond delay="650"/>
                                          </p:stCondLst>
                                        </p:cTn>
                                        <p:tgtEl>
                                          <p:spTgt spid="615433"/>
                                        </p:tgtEl>
                                      </p:cBhvr>
                                      <p:to x="100000" y="60000"/>
                                    </p:animScale>
                                    <p:animScale>
                                      <p:cBhvr>
                                        <p:cTn id="34" dur="166" decel="50000">
                                          <p:stCondLst>
                                            <p:cond delay="676"/>
                                          </p:stCondLst>
                                        </p:cTn>
                                        <p:tgtEl>
                                          <p:spTgt spid="615433"/>
                                        </p:tgtEl>
                                      </p:cBhvr>
                                      <p:to x="100000" y="100000"/>
                                    </p:animScale>
                                    <p:animScale>
                                      <p:cBhvr>
                                        <p:cTn id="35" dur="26">
                                          <p:stCondLst>
                                            <p:cond delay="1312"/>
                                          </p:stCondLst>
                                        </p:cTn>
                                        <p:tgtEl>
                                          <p:spTgt spid="615433"/>
                                        </p:tgtEl>
                                      </p:cBhvr>
                                      <p:to x="100000" y="80000"/>
                                    </p:animScale>
                                    <p:animScale>
                                      <p:cBhvr>
                                        <p:cTn id="36" dur="166" decel="50000">
                                          <p:stCondLst>
                                            <p:cond delay="1338"/>
                                          </p:stCondLst>
                                        </p:cTn>
                                        <p:tgtEl>
                                          <p:spTgt spid="615433"/>
                                        </p:tgtEl>
                                      </p:cBhvr>
                                      <p:to x="100000" y="100000"/>
                                    </p:animScale>
                                    <p:animScale>
                                      <p:cBhvr>
                                        <p:cTn id="37" dur="26">
                                          <p:stCondLst>
                                            <p:cond delay="1642"/>
                                          </p:stCondLst>
                                        </p:cTn>
                                        <p:tgtEl>
                                          <p:spTgt spid="615433"/>
                                        </p:tgtEl>
                                      </p:cBhvr>
                                      <p:to x="100000" y="90000"/>
                                    </p:animScale>
                                    <p:animScale>
                                      <p:cBhvr>
                                        <p:cTn id="38" dur="166" decel="50000">
                                          <p:stCondLst>
                                            <p:cond delay="1668"/>
                                          </p:stCondLst>
                                        </p:cTn>
                                        <p:tgtEl>
                                          <p:spTgt spid="615433"/>
                                        </p:tgtEl>
                                      </p:cBhvr>
                                      <p:to x="100000" y="100000"/>
                                    </p:animScale>
                                    <p:animScale>
                                      <p:cBhvr>
                                        <p:cTn id="39" dur="26">
                                          <p:stCondLst>
                                            <p:cond delay="1808"/>
                                          </p:stCondLst>
                                        </p:cTn>
                                        <p:tgtEl>
                                          <p:spTgt spid="615433"/>
                                        </p:tgtEl>
                                      </p:cBhvr>
                                      <p:to x="100000" y="95000"/>
                                    </p:animScale>
                                    <p:animScale>
                                      <p:cBhvr>
                                        <p:cTn id="40" dur="166" decel="50000">
                                          <p:stCondLst>
                                            <p:cond delay="1834"/>
                                          </p:stCondLst>
                                        </p:cTn>
                                        <p:tgtEl>
                                          <p:spTgt spid="615433"/>
                                        </p:tgtEl>
                                      </p:cBhvr>
                                      <p:to x="100000" y="100000"/>
                                    </p:animScale>
                                  </p:childTnLst>
                                </p:cTn>
                              </p:par>
                            </p:childTnLst>
                          </p:cTn>
                        </p:par>
                        <p:par>
                          <p:cTn id="41" fill="hold" nodeType="afterGroup">
                            <p:stCondLst>
                              <p:cond delay="2000"/>
                            </p:stCondLst>
                            <p:childTnLst>
                              <p:par>
                                <p:cTn id="42" presetID="26" presetClass="entr" presetSubtype="0" fill="hold" grpId="0" nodeType="afterEffect">
                                  <p:stCondLst>
                                    <p:cond delay="0"/>
                                  </p:stCondLst>
                                  <p:childTnLst>
                                    <p:set>
                                      <p:cBhvr>
                                        <p:cTn id="43" dur="1" fill="hold">
                                          <p:stCondLst>
                                            <p:cond delay="0"/>
                                          </p:stCondLst>
                                        </p:cTn>
                                        <p:tgtEl>
                                          <p:spTgt spid="615434"/>
                                        </p:tgtEl>
                                        <p:attrNameLst>
                                          <p:attrName>style.visibility</p:attrName>
                                        </p:attrNameLst>
                                      </p:cBhvr>
                                      <p:to>
                                        <p:strVal val="visible"/>
                                      </p:to>
                                    </p:set>
                                    <p:animEffect transition="in" filter="wipe(down)">
                                      <p:cBhvr>
                                        <p:cTn id="44" dur="580">
                                          <p:stCondLst>
                                            <p:cond delay="0"/>
                                          </p:stCondLst>
                                        </p:cTn>
                                        <p:tgtEl>
                                          <p:spTgt spid="615434"/>
                                        </p:tgtEl>
                                      </p:cBhvr>
                                    </p:animEffect>
                                    <p:anim calcmode="lin" valueType="num">
                                      <p:cBhvr>
                                        <p:cTn id="45" dur="1822" tmFilter="0,0; 0.14,0.36; 0.43,0.73; 0.71,0.91; 1.0,1.0">
                                          <p:stCondLst>
                                            <p:cond delay="0"/>
                                          </p:stCondLst>
                                        </p:cTn>
                                        <p:tgtEl>
                                          <p:spTgt spid="615434"/>
                                        </p:tgtEl>
                                        <p:attrNameLst>
                                          <p:attrName>ppt_x</p:attrName>
                                        </p:attrNameLst>
                                      </p:cBhvr>
                                      <p:tavLst>
                                        <p:tav tm="0">
                                          <p:val>
                                            <p:strVal val="#ppt_x-0.25"/>
                                          </p:val>
                                        </p:tav>
                                        <p:tav tm="100000">
                                          <p:val>
                                            <p:strVal val="#ppt_x"/>
                                          </p:val>
                                        </p:tav>
                                      </p:tavLst>
                                    </p:anim>
                                    <p:anim calcmode="lin" valueType="num">
                                      <p:cBhvr>
                                        <p:cTn id="46" dur="664" tmFilter="0.0,0.0; 0.25,0.07; 0.50,0.2; 0.75,0.467; 1.0,1.0">
                                          <p:stCondLst>
                                            <p:cond delay="0"/>
                                          </p:stCondLst>
                                        </p:cTn>
                                        <p:tgtEl>
                                          <p:spTgt spid="615434"/>
                                        </p:tgtEl>
                                        <p:attrNameLst>
                                          <p:attrName>ppt_y</p:attrName>
                                        </p:attrNameLst>
                                      </p:cBhvr>
                                      <p:tavLst>
                                        <p:tav tm="0" fmla="#ppt_y-sin(pi*$)/3">
                                          <p:val>
                                            <p:fltVal val="0.5"/>
                                          </p:val>
                                        </p:tav>
                                        <p:tav tm="100000">
                                          <p:val>
                                            <p:fltVal val="1"/>
                                          </p:val>
                                        </p:tav>
                                      </p:tavLst>
                                    </p:anim>
                                    <p:anim calcmode="lin" valueType="num">
                                      <p:cBhvr>
                                        <p:cTn id="47" dur="664" tmFilter="0, 0; 0.125,0.2665; 0.25,0.4; 0.375,0.465; 0.5,0.5;  0.625,0.535; 0.75,0.6; 0.875,0.7335; 1,1">
                                          <p:stCondLst>
                                            <p:cond delay="664"/>
                                          </p:stCondLst>
                                        </p:cTn>
                                        <p:tgtEl>
                                          <p:spTgt spid="615434"/>
                                        </p:tgtEl>
                                        <p:attrNameLst>
                                          <p:attrName>ppt_y</p:attrName>
                                        </p:attrNameLst>
                                      </p:cBhvr>
                                      <p:tavLst>
                                        <p:tav tm="0" fmla="#ppt_y-sin(pi*$)/9">
                                          <p:val>
                                            <p:fltVal val="0"/>
                                          </p:val>
                                        </p:tav>
                                        <p:tav tm="100000">
                                          <p:val>
                                            <p:fltVal val="1"/>
                                          </p:val>
                                        </p:tav>
                                      </p:tavLst>
                                    </p:anim>
                                    <p:anim calcmode="lin" valueType="num">
                                      <p:cBhvr>
                                        <p:cTn id="48" dur="332" tmFilter="0, 0; 0.125,0.2665; 0.25,0.4; 0.375,0.465; 0.5,0.5;  0.625,0.535; 0.75,0.6; 0.875,0.7335; 1,1">
                                          <p:stCondLst>
                                            <p:cond delay="1324"/>
                                          </p:stCondLst>
                                        </p:cTn>
                                        <p:tgtEl>
                                          <p:spTgt spid="615434"/>
                                        </p:tgtEl>
                                        <p:attrNameLst>
                                          <p:attrName>ppt_y</p:attrName>
                                        </p:attrNameLst>
                                      </p:cBhvr>
                                      <p:tavLst>
                                        <p:tav tm="0" fmla="#ppt_y-sin(pi*$)/27">
                                          <p:val>
                                            <p:fltVal val="0"/>
                                          </p:val>
                                        </p:tav>
                                        <p:tav tm="100000">
                                          <p:val>
                                            <p:fltVal val="1"/>
                                          </p:val>
                                        </p:tav>
                                      </p:tavLst>
                                    </p:anim>
                                    <p:anim calcmode="lin" valueType="num">
                                      <p:cBhvr>
                                        <p:cTn id="49" dur="164" tmFilter="0, 0; 0.125,0.2665; 0.25,0.4; 0.375,0.465; 0.5,0.5;  0.625,0.535; 0.75,0.6; 0.875,0.7335; 1,1">
                                          <p:stCondLst>
                                            <p:cond delay="1656"/>
                                          </p:stCondLst>
                                        </p:cTn>
                                        <p:tgtEl>
                                          <p:spTgt spid="615434"/>
                                        </p:tgtEl>
                                        <p:attrNameLst>
                                          <p:attrName>ppt_y</p:attrName>
                                        </p:attrNameLst>
                                      </p:cBhvr>
                                      <p:tavLst>
                                        <p:tav tm="0" fmla="#ppt_y-sin(pi*$)/81">
                                          <p:val>
                                            <p:fltVal val="0"/>
                                          </p:val>
                                        </p:tav>
                                        <p:tav tm="100000">
                                          <p:val>
                                            <p:fltVal val="1"/>
                                          </p:val>
                                        </p:tav>
                                      </p:tavLst>
                                    </p:anim>
                                    <p:animScale>
                                      <p:cBhvr>
                                        <p:cTn id="50" dur="26">
                                          <p:stCondLst>
                                            <p:cond delay="650"/>
                                          </p:stCondLst>
                                        </p:cTn>
                                        <p:tgtEl>
                                          <p:spTgt spid="615434"/>
                                        </p:tgtEl>
                                      </p:cBhvr>
                                      <p:to x="100000" y="60000"/>
                                    </p:animScale>
                                    <p:animScale>
                                      <p:cBhvr>
                                        <p:cTn id="51" dur="166" decel="50000">
                                          <p:stCondLst>
                                            <p:cond delay="676"/>
                                          </p:stCondLst>
                                        </p:cTn>
                                        <p:tgtEl>
                                          <p:spTgt spid="615434"/>
                                        </p:tgtEl>
                                      </p:cBhvr>
                                      <p:to x="100000" y="100000"/>
                                    </p:animScale>
                                    <p:animScale>
                                      <p:cBhvr>
                                        <p:cTn id="52" dur="26">
                                          <p:stCondLst>
                                            <p:cond delay="1312"/>
                                          </p:stCondLst>
                                        </p:cTn>
                                        <p:tgtEl>
                                          <p:spTgt spid="615434"/>
                                        </p:tgtEl>
                                      </p:cBhvr>
                                      <p:to x="100000" y="80000"/>
                                    </p:animScale>
                                    <p:animScale>
                                      <p:cBhvr>
                                        <p:cTn id="53" dur="166" decel="50000">
                                          <p:stCondLst>
                                            <p:cond delay="1338"/>
                                          </p:stCondLst>
                                        </p:cTn>
                                        <p:tgtEl>
                                          <p:spTgt spid="615434"/>
                                        </p:tgtEl>
                                      </p:cBhvr>
                                      <p:to x="100000" y="100000"/>
                                    </p:animScale>
                                    <p:animScale>
                                      <p:cBhvr>
                                        <p:cTn id="54" dur="26">
                                          <p:stCondLst>
                                            <p:cond delay="1642"/>
                                          </p:stCondLst>
                                        </p:cTn>
                                        <p:tgtEl>
                                          <p:spTgt spid="615434"/>
                                        </p:tgtEl>
                                      </p:cBhvr>
                                      <p:to x="100000" y="90000"/>
                                    </p:animScale>
                                    <p:animScale>
                                      <p:cBhvr>
                                        <p:cTn id="55" dur="166" decel="50000">
                                          <p:stCondLst>
                                            <p:cond delay="1668"/>
                                          </p:stCondLst>
                                        </p:cTn>
                                        <p:tgtEl>
                                          <p:spTgt spid="615434"/>
                                        </p:tgtEl>
                                      </p:cBhvr>
                                      <p:to x="100000" y="100000"/>
                                    </p:animScale>
                                    <p:animScale>
                                      <p:cBhvr>
                                        <p:cTn id="56" dur="26">
                                          <p:stCondLst>
                                            <p:cond delay="1808"/>
                                          </p:stCondLst>
                                        </p:cTn>
                                        <p:tgtEl>
                                          <p:spTgt spid="615434"/>
                                        </p:tgtEl>
                                      </p:cBhvr>
                                      <p:to x="100000" y="95000"/>
                                    </p:animScale>
                                    <p:animScale>
                                      <p:cBhvr>
                                        <p:cTn id="57" dur="166" decel="50000">
                                          <p:stCondLst>
                                            <p:cond delay="1834"/>
                                          </p:stCondLst>
                                        </p:cTn>
                                        <p:tgtEl>
                                          <p:spTgt spid="615434"/>
                                        </p:tgtEl>
                                      </p:cBhvr>
                                      <p:to x="100000" y="100000"/>
                                    </p:animScale>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grpId="2" nodeType="clickEffect">
                                  <p:stCondLst>
                                    <p:cond delay="0"/>
                                  </p:stCondLst>
                                  <p:childTnLst>
                                    <p:set>
                                      <p:cBhvr>
                                        <p:cTn id="61" dur="1" fill="hold">
                                          <p:stCondLst>
                                            <p:cond delay="0"/>
                                          </p:stCondLst>
                                        </p:cTn>
                                        <p:tgtEl>
                                          <p:spTgt spid="615430"/>
                                        </p:tgtEl>
                                        <p:attrNameLst>
                                          <p:attrName>style.visibility</p:attrName>
                                        </p:attrNameLst>
                                      </p:cBhvr>
                                      <p:to>
                                        <p:strVal val="visible"/>
                                      </p:to>
                                    </p:set>
                                    <p:animEffect transition="in" filter="wipe(up)">
                                      <p:cBhvr>
                                        <p:cTn id="62" dur="500"/>
                                        <p:tgtEl>
                                          <p:spTgt spid="61543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5" presetClass="entr" presetSubtype="0" fill="hold" grpId="0" nodeType="clickEffect">
                                  <p:stCondLst>
                                    <p:cond delay="0"/>
                                  </p:stCondLst>
                                  <p:childTnLst>
                                    <p:set>
                                      <p:cBhvr>
                                        <p:cTn id="66" dur="1" fill="hold">
                                          <p:stCondLst>
                                            <p:cond delay="0"/>
                                          </p:stCondLst>
                                        </p:cTn>
                                        <p:tgtEl>
                                          <p:spTgt spid="615435"/>
                                        </p:tgtEl>
                                        <p:attrNameLst>
                                          <p:attrName>style.visibility</p:attrName>
                                        </p:attrNameLst>
                                      </p:cBhvr>
                                      <p:to>
                                        <p:strVal val="visible"/>
                                      </p:to>
                                    </p:set>
                                    <p:anim calcmode="lin" valueType="num">
                                      <p:cBhvr>
                                        <p:cTn id="67" dur="1000" fill="hold"/>
                                        <p:tgtEl>
                                          <p:spTgt spid="615435"/>
                                        </p:tgtEl>
                                        <p:attrNameLst>
                                          <p:attrName>ppt_w</p:attrName>
                                        </p:attrNameLst>
                                      </p:cBhvr>
                                      <p:tavLst>
                                        <p:tav tm="0">
                                          <p:val>
                                            <p:strVal val="#ppt_w*0.70"/>
                                          </p:val>
                                        </p:tav>
                                        <p:tav tm="100000">
                                          <p:val>
                                            <p:strVal val="#ppt_w"/>
                                          </p:val>
                                        </p:tav>
                                      </p:tavLst>
                                    </p:anim>
                                    <p:anim calcmode="lin" valueType="num">
                                      <p:cBhvr>
                                        <p:cTn id="68" dur="1000" fill="hold"/>
                                        <p:tgtEl>
                                          <p:spTgt spid="615435"/>
                                        </p:tgtEl>
                                        <p:attrNameLst>
                                          <p:attrName>ppt_h</p:attrName>
                                        </p:attrNameLst>
                                      </p:cBhvr>
                                      <p:tavLst>
                                        <p:tav tm="0">
                                          <p:val>
                                            <p:strVal val="#ppt_h"/>
                                          </p:val>
                                        </p:tav>
                                        <p:tav tm="100000">
                                          <p:val>
                                            <p:strVal val="#ppt_h"/>
                                          </p:val>
                                        </p:tav>
                                      </p:tavLst>
                                    </p:anim>
                                    <p:animEffect transition="in" filter="fade">
                                      <p:cBhvr>
                                        <p:cTn id="69" dur="1000"/>
                                        <p:tgtEl>
                                          <p:spTgt spid="615435"/>
                                        </p:tgtEl>
                                      </p:cBhvr>
                                    </p:animEffect>
                                  </p:childTnLst>
                                </p:cTn>
                              </p:par>
                              <p:par>
                                <p:cTn id="70" presetID="22" presetClass="exit" presetSubtype="1" fill="hold" grpId="3" nodeType="withEffect">
                                  <p:stCondLst>
                                    <p:cond delay="0"/>
                                  </p:stCondLst>
                                  <p:childTnLst>
                                    <p:animEffect transition="out" filter="wipe(up)">
                                      <p:cBhvr>
                                        <p:cTn id="71" dur="500"/>
                                        <p:tgtEl>
                                          <p:spTgt spid="615430"/>
                                        </p:tgtEl>
                                      </p:cBhvr>
                                    </p:animEffect>
                                    <p:set>
                                      <p:cBhvr>
                                        <p:cTn id="72" dur="1" fill="hold">
                                          <p:stCondLst>
                                            <p:cond delay="499"/>
                                          </p:stCondLst>
                                        </p:cTn>
                                        <p:tgtEl>
                                          <p:spTgt spid="615430"/>
                                        </p:tgtEl>
                                        <p:attrNameLst>
                                          <p:attrName>style.visibility</p:attrName>
                                        </p:attrNameLst>
                                      </p:cBhvr>
                                      <p:to>
                                        <p:strVal val="hidden"/>
                                      </p:to>
                                    </p:set>
                                  </p:childTnLst>
                                </p:cTn>
                              </p:par>
                              <p:par>
                                <p:cTn id="73" presetID="22" presetClass="entr" presetSubtype="4" fill="hold" grpId="0" nodeType="withEffect">
                                  <p:stCondLst>
                                    <p:cond delay="0"/>
                                  </p:stCondLst>
                                  <p:childTnLst>
                                    <p:set>
                                      <p:cBhvr>
                                        <p:cTn id="74" dur="1" fill="hold">
                                          <p:stCondLst>
                                            <p:cond delay="0"/>
                                          </p:stCondLst>
                                        </p:cTn>
                                        <p:tgtEl>
                                          <p:spTgt spid="615436"/>
                                        </p:tgtEl>
                                        <p:attrNameLst>
                                          <p:attrName>style.visibility</p:attrName>
                                        </p:attrNameLst>
                                      </p:cBhvr>
                                      <p:to>
                                        <p:strVal val="visible"/>
                                      </p:to>
                                    </p:set>
                                    <p:animEffect transition="in" filter="wipe(down)">
                                      <p:cBhvr>
                                        <p:cTn id="75"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0" grpId="1" animBg="1"/>
      <p:bldP spid="615430" grpId="2" animBg="1"/>
      <p:bldP spid="615430" grpId="3" animBg="1"/>
      <p:bldP spid="615433" grpId="0" animBg="1"/>
      <p:bldP spid="615434" grpId="0" animBg="1"/>
      <p:bldP spid="615435" grpId="0" animBg="1"/>
      <p:bldP spid="615436"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7345"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7950" y="457200"/>
            <a:ext cx="8401050" cy="595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3924300" y="0"/>
            <a:ext cx="5219700" cy="6858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 ٩: ١٣-١٦</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١٣ </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وَرَأَيْتُ مِنْ فَمِ ٱلتِّنِّينِ، وَمِنْ فَمِ ٱلْوَحْشِ، وَمِنْ فَمِ ٱلنَّبِيِّ ٱلْكَذَّابِ، ثَلَاثَةَ أَرْوَاحٍ نَجِسَةٍ شِبْهَ ضَفَادِعَ، </a:t>
            </a: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١٤ </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فَإِنَّهُمْ أَرْوَاحُ شَيَاطِينَ صَانِعَةٌ آيَاتٍ، تَخْرُجُ عَلَى مُلُوكِ ٱلْعَالَمِ وَكُلِّ ٱلْمَسْكُونَةِ، لِتَجْمَعَهُمْ لِقِتَالِ ذَلِكَ ٱلْيَوْمِ ٱلْعَظِيمِ، يَوْمِ ٱللهِ ٱلْقَادِرِ عَلَى كُلِّ شَيْءٍ. </a:t>
            </a: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١٥ </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«هَا أَنَا آتِي كَلِصٍّ! طُوبَى لِمَنْ يَسْهَرُ وَيَحْفَظُ ثِيَابَهُ لِئَلَّا يَمْشِيَ عُرْيَانًا فَيَرَوْا عُرْيَتَهُ». </a:t>
            </a: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١٦</a:t>
            </a:r>
            <a:r>
              <a:rPr kumimoji="0" lang="ar-SA" sz="2800" b="0" i="0" u="none" strike="noStrike" kern="1200" cap="none" spc="0" normalizeH="0" baseline="30000" noProof="0" dirty="0">
                <a:ln>
                  <a:noFill/>
                </a:ln>
                <a:solidFill>
                  <a:srgbClr val="FFFF00"/>
                </a:solidFill>
                <a:effectLst/>
                <a:uLnTx/>
                <a:uFillTx/>
                <a:latin typeface="amiriregular"/>
                <a:ea typeface="+mn-ea"/>
                <a:cs typeface="+mn-cs"/>
              </a:rPr>
              <a:t> </a:t>
            </a:r>
            <a:r>
              <a:rPr kumimoji="0" lang="ar-SA" sz="2800" b="0" i="0" u="none" strike="noStrike" kern="1200" cap="none" spc="0" normalizeH="0" baseline="0" noProof="0" dirty="0">
                <a:ln>
                  <a:noFill/>
                </a:ln>
                <a:solidFill>
                  <a:srgbClr val="FFFF00"/>
                </a:solidFill>
                <a:effectLst/>
                <a:uLnTx/>
                <a:uFillTx/>
                <a:latin typeface="amiriregular"/>
                <a:ea typeface="+mn-ea"/>
                <a:cs typeface="+mn-cs"/>
              </a:rPr>
              <a:t>فَجَمَعَهُمْ إِلَى ٱلْمَوْضِعِ ٱلَّذِي يُدْعَى بِٱلْعِبْرَانِيَّةِ «هَرْمَجَدُّونَ</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430" name="Freeform 6"/>
          <p:cNvSpPr>
            <a:spLocks/>
          </p:cNvSpPr>
          <p:nvPr/>
        </p:nvSpPr>
        <p:spPr bwMode="auto">
          <a:xfrm rot="1694376">
            <a:off x="46355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97348" name="Line 11"/>
          <p:cNvSpPr>
            <a:spLocks noChangeShapeType="1"/>
          </p:cNvSpPr>
          <p:nvPr/>
        </p:nvSpPr>
        <p:spPr bwMode="auto">
          <a:xfrm>
            <a:off x="842963" y="1989138"/>
            <a:ext cx="0"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5436" name="Freeform 12"/>
          <p:cNvSpPr>
            <a:spLocks/>
          </p:cNvSpPr>
          <p:nvPr/>
        </p:nvSpPr>
        <p:spPr bwMode="auto">
          <a:xfrm>
            <a:off x="28892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type="none"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97350" name="Rectangle 18"/>
          <p:cNvSpPr>
            <a:spLocks noGrp="1" noChangeArrowheads="1"/>
          </p:cNvSpPr>
          <p:nvPr>
            <p:ph type="title" idx="4294967295"/>
          </p:nvPr>
        </p:nvSpPr>
        <p:spPr>
          <a:xfrm>
            <a:off x="0" y="457200"/>
            <a:ext cx="3276600" cy="1143000"/>
          </a:xfrm>
          <a:solidFill>
            <a:srgbClr val="800000"/>
          </a:solidFill>
        </p:spPr>
        <p:txBody>
          <a:bodyPr/>
          <a:lstStyle/>
          <a:p>
            <a:r>
              <a:rPr lang="ar-SA" sz="4000" dirty="0">
                <a:ea typeface="ＭＳ Ｐゴシック" charset="0"/>
              </a:rPr>
              <a:t>٢٠٠ مليون جندي!</a:t>
            </a:r>
            <a:endParaRPr lang="en-US" sz="4000" dirty="0">
              <a:ea typeface="ＭＳ Ｐゴシック" charset="0"/>
            </a:endParaRPr>
          </a:p>
        </p:txBody>
      </p:sp>
      <p:sp>
        <p:nvSpPr>
          <p:cNvPr id="697351" name="Text Box 19"/>
          <p:cNvSpPr txBox="1">
            <a:spLocks noChangeArrowheads="1"/>
          </p:cNvSpPr>
          <p:nvPr/>
        </p:nvSpPr>
        <p:spPr bwMode="auto">
          <a:xfrm>
            <a:off x="8382000" y="15875"/>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5320026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par>
                                <p:cTn id="13" presetID="22" presetClass="exit" presetSubtype="1" fill="hold" grpId="0" nodeType="withEffect">
                                  <p:stCondLst>
                                    <p:cond delay="0"/>
                                  </p:stCondLst>
                                  <p:childTnLst>
                                    <p:animEffect transition="out" filter="wipe(up)">
                                      <p:cBhvr>
                                        <p:cTn id="14" dur="500"/>
                                        <p:tgtEl>
                                          <p:spTgt spid="615430"/>
                                        </p:tgtEl>
                                      </p:cBhvr>
                                    </p:animEffect>
                                    <p:set>
                                      <p:cBhvr>
                                        <p:cTn id="15" dur="1" fill="hold">
                                          <p:stCondLst>
                                            <p:cond delay="499"/>
                                          </p:stCondLst>
                                        </p:cTn>
                                        <p:tgtEl>
                                          <p:spTgt spid="615430"/>
                                        </p:tgtEl>
                                        <p:attrNameLst>
                                          <p:attrName>style.visibility</p:attrName>
                                        </p:attrNameLst>
                                      </p:cBhvr>
                                      <p:to>
                                        <p:strVal val="hidden"/>
                                      </p:to>
                                    </p:set>
                                  </p:childTnLst>
                                </p:cTn>
                              </p:par>
                              <p:par>
                                <p:cTn id="16" presetID="22" presetClass="entr" presetSubtype="4" fill="hold" grpId="0" nodeType="withEffect">
                                  <p:stCondLst>
                                    <p:cond delay="0"/>
                                  </p:stCondLst>
                                  <p:childTnLst>
                                    <p:set>
                                      <p:cBhvr>
                                        <p:cTn id="17" dur="1" fill="hold">
                                          <p:stCondLst>
                                            <p:cond delay="0"/>
                                          </p:stCondLst>
                                        </p:cTn>
                                        <p:tgtEl>
                                          <p:spTgt spid="615436"/>
                                        </p:tgtEl>
                                        <p:attrNameLst>
                                          <p:attrName>style.visibility</p:attrName>
                                        </p:attrNameLst>
                                      </p:cBhvr>
                                      <p:to>
                                        <p:strVal val="visible"/>
                                      </p:to>
                                    </p:set>
                                    <p:animEffect transition="in" filter="wipe(down)">
                                      <p:cBhvr>
                                        <p:cTn id="18"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6" grpId="0" animBg="1"/>
    </p:bldLst>
  </p:timing>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68313" y="1713503"/>
            <a:ext cx="827073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rPr>
              <a:t>اتبع التفسير الطبيعي إلا إذا كان عكس ذلك</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endParaRPr>
          </a:p>
        </p:txBody>
      </p:sp>
      <p:sp>
        <p:nvSpPr>
          <p:cNvPr id="693257" name="Rectangle 15"/>
          <p:cNvSpPr>
            <a:spLocks noGrp="1" noChangeArrowheads="1"/>
          </p:cNvSpPr>
          <p:nvPr>
            <p:ph type="title" idx="4294967295"/>
          </p:nvPr>
        </p:nvSpPr>
        <p:spPr>
          <a:xfrm>
            <a:off x="381000" y="57740"/>
            <a:ext cx="7603963" cy="906463"/>
          </a:xfrm>
          <a:solidFill>
            <a:srgbClr val="660066"/>
          </a:solidFill>
          <a:ln w="22225" cap="flat">
            <a:solidFill>
              <a:srgbClr val="FF0000"/>
            </a:solidFill>
            <a:miter lim="800000"/>
            <a:headEnd/>
            <a:tailEnd/>
          </a:ln>
        </p:spPr>
        <p:txBody>
          <a:bodyPr vert="horz" wrap="square" lIns="91440" tIns="45720" rIns="91440" bIns="45720" numCol="1" anchor="t" anchorCtr="0" compatLnSpc="1">
            <a:prstTxWarp prst="textNoShape">
              <a:avLst/>
            </a:prstTxWarp>
            <a:spAutoFit/>
          </a:bodyPr>
          <a:lstStyle/>
          <a:p>
            <a:pPr rtl="1">
              <a:spcBef>
                <a:spcPct val="50000"/>
              </a:spcBef>
            </a:pPr>
            <a:r>
              <a:rPr lang="ar-SA" sz="5200" dirty="0">
                <a:ea typeface="ＭＳ Ｐゴシック" charset="0"/>
              </a:rPr>
              <a:t>٤</a:t>
            </a:r>
            <a:r>
              <a:rPr lang="ar-JO" sz="5200" dirty="0">
                <a:ea typeface="ＭＳ Ｐゴシック" charset="0"/>
              </a:rPr>
              <a:t> </a:t>
            </a:r>
            <a:r>
              <a:rPr lang="ar-SA" sz="5200" dirty="0">
                <a:ea typeface="ＭＳ Ｐゴシック" charset="0"/>
              </a:rPr>
              <a:t>مبادئ تفسيرية</a:t>
            </a:r>
            <a:endParaRPr lang="en-US" sz="5200" dirty="0">
              <a:ea typeface="ＭＳ Ｐゴシック" charset="0"/>
            </a:endParaRPr>
          </a:p>
        </p:txBody>
      </p:sp>
      <p:sp>
        <p:nvSpPr>
          <p:cNvPr id="10" name="Text Box 14"/>
          <p:cNvSpPr txBox="1">
            <a:spLocks noChangeArrowheads="1"/>
          </p:cNvSpPr>
          <p:nvPr/>
        </p:nvSpPr>
        <p:spPr bwMode="auto">
          <a:xfrm>
            <a:off x="4221226" y="5364458"/>
            <a:ext cx="3188992"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ثقل وزنة (١٦: ٢١)</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768225" y="2448663"/>
            <a:ext cx="6614609"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١٤٤.٠٠٠ المختومين من بني إسرائيل (٧:٤)</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10"/>
          <p:cNvSpPr txBox="1">
            <a:spLocks noChangeArrowheads="1"/>
          </p:cNvSpPr>
          <p:nvPr/>
        </p:nvSpPr>
        <p:spPr bwMode="auto">
          <a:xfrm>
            <a:off x="2177264" y="2987769"/>
            <a:ext cx="5205570"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١٠٠٠ سنة مُلك القديسين (٢٠: ٤)</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11"/>
          <p:cNvSpPr txBox="1">
            <a:spLocks noChangeArrowheads="1"/>
          </p:cNvSpPr>
          <p:nvPr/>
        </p:nvSpPr>
        <p:spPr bwMode="auto">
          <a:xfrm>
            <a:off x="2616486" y="4200039"/>
            <a:ext cx="4793732"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٣ ١/٢ يوم من الموت (١١:٩)</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12"/>
          <p:cNvSpPr txBox="1">
            <a:spLocks noChangeArrowheads="1"/>
          </p:cNvSpPr>
          <p:nvPr/>
        </p:nvSpPr>
        <p:spPr bwMode="auto">
          <a:xfrm>
            <a:off x="2469011" y="3562906"/>
            <a:ext cx="491382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١٢٦٠ يوماً من النبوءة (١١: ٣)</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14"/>
          <p:cNvSpPr txBox="1">
            <a:spLocks noChangeArrowheads="1"/>
          </p:cNvSpPr>
          <p:nvPr/>
        </p:nvSpPr>
        <p:spPr bwMode="auto">
          <a:xfrm>
            <a:off x="3073477" y="4786996"/>
            <a:ext cx="4336741"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نهر الفرات ينشف (١٦: ١٢)</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3"/>
          <p:cNvSpPr txBox="1">
            <a:spLocks noChangeArrowheads="1"/>
          </p:cNvSpPr>
          <p:nvPr/>
        </p:nvSpPr>
        <p:spPr bwMode="auto">
          <a:xfrm>
            <a:off x="377892" y="1169345"/>
            <a:ext cx="8361159"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rPr>
              <a:t>المبدأ ١:</a:t>
            </a:r>
            <a:endParaRPr kumimoji="0" lang="en-US"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45994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9396" name="Picture 6" descr="28_Hail_sto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1571625"/>
            <a:ext cx="3581400" cy="2390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9393" name="Rectangle 2"/>
          <p:cNvSpPr>
            <a:spLocks noGrp="1" noChangeArrowheads="1"/>
          </p:cNvSpPr>
          <p:nvPr>
            <p:ph type="ctrTitle"/>
          </p:nvPr>
        </p:nvSpPr>
        <p:spPr>
          <a:xfrm>
            <a:off x="76200" y="76200"/>
            <a:ext cx="3886200" cy="1371600"/>
          </a:xfrm>
        </p:spPr>
        <p:txBody>
          <a:bodyPr/>
          <a:lstStyle/>
          <a:p>
            <a:r>
              <a:rPr lang="ar-SA" dirty="0">
                <a:ea typeface="ＭＳ Ｐゴシック" charset="0"/>
              </a:rPr>
              <a:t>٧٥ رطل أحجار البرد</a:t>
            </a:r>
            <a:endParaRPr lang="en-US" dirty="0">
              <a:ea typeface="ＭＳ Ｐゴシック" charset="0"/>
            </a:endParaRPr>
          </a:p>
        </p:txBody>
      </p:sp>
      <p:pic>
        <p:nvPicPr>
          <p:cNvPr id="699394" name="Picture 4" descr="hailston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15000" y="4267200"/>
            <a:ext cx="3200400" cy="2319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3886200" y="0"/>
            <a:ext cx="5257800" cy="35052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 ١٦: ٢١ (الجامة رقم 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dirty="0">
                <a:ln>
                  <a:noFill/>
                </a:ln>
                <a:solidFill>
                  <a:srgbClr val="FFFFFF"/>
                </a:solidFill>
                <a:effectLst/>
                <a:uLnTx/>
                <a:uFillTx/>
                <a:latin typeface="Segoe UI Web (Arabic)"/>
                <a:ea typeface="+mn-ea"/>
                <a:cs typeface="+mn-cs"/>
              </a:rPr>
              <a:t>كانت هناك عاصفة برد رهيبة، وسقطت أحجار البرد التي تزن خمسة وسبعين رطلاً من السماء على الناس أدناه. لقد لعنوا الله بسبب الطاعون الرهيب لعاصفة البرد.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699397" name="Picture 7" descr="31_hail_stone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34200" y="2922588"/>
            <a:ext cx="2209800" cy="1497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9398" name="Rectangle 8"/>
          <p:cNvSpPr>
            <a:spLocks noChangeArrowheads="1"/>
          </p:cNvSpPr>
          <p:nvPr/>
        </p:nvSpPr>
        <p:spPr bwMode="auto">
          <a:xfrm>
            <a:off x="0" y="3962400"/>
            <a:ext cx="5715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0" lang="ar-SA" sz="2400" b="0" i="0" u="none" strike="noStrike" kern="1200" cap="none" spc="0" normalizeH="0" baseline="0" noProof="0" dirty="0">
                <a:ln>
                  <a:noFill/>
                </a:ln>
                <a:solidFill>
                  <a:srgbClr val="FFFFFF"/>
                </a:solidFill>
                <a:effectLst/>
                <a:uLnTx/>
                <a:uFillTx/>
                <a:latin typeface="Segoe UI Web (Arabic)"/>
                <a:ea typeface="+mn-ea"/>
                <a:cs typeface="+mn-cs"/>
              </a:rPr>
              <a:t>وكان أكبر حجر برد واحد تم تسجيله في الولايات المتحدة هو 7 بوصات في القطر، و١٨.٧٥ بوصة حولها، ويزن أقل بقليل من رطل واحد. تخيل شمام كبيرة تسقط من السماء بسرعة تقرب من ١٠٠ ميل في الساعة! حجر البرد سقط خلال عاصفة في أورورا، نبراسكا. وكان أثقل حجر برد في الولايات المتحدة ١.٦٧ جنيه وسقط في </a:t>
            </a:r>
            <a:r>
              <a:rPr kumimoji="0" lang="ar-SA" sz="2400" b="0" i="0" u="none" strike="noStrike" kern="1200" cap="none" spc="0" normalizeH="0" baseline="0" noProof="0" dirty="0" err="1">
                <a:ln>
                  <a:noFill/>
                </a:ln>
                <a:solidFill>
                  <a:srgbClr val="FFFFFF"/>
                </a:solidFill>
                <a:effectLst/>
                <a:uLnTx/>
                <a:uFillTx/>
                <a:latin typeface="Segoe UI Web (Arabic)"/>
                <a:ea typeface="+mn-ea"/>
                <a:cs typeface="+mn-cs"/>
              </a:rPr>
              <a:t>كوفيفيل</a:t>
            </a:r>
            <a:r>
              <a:rPr kumimoji="0" lang="ar-SA" sz="2400" b="0" i="0" u="none" strike="noStrike" kern="1200" cap="none" spc="0" normalizeH="0" baseline="0" noProof="0" dirty="0">
                <a:ln>
                  <a:noFill/>
                </a:ln>
                <a:solidFill>
                  <a:srgbClr val="FFFFFF"/>
                </a:solidFill>
                <a:effectLst/>
                <a:uLnTx/>
                <a:uFillTx/>
                <a:latin typeface="Segoe UI Web (Arabic)"/>
                <a:ea typeface="+mn-ea"/>
                <a:cs typeface="+mn-cs"/>
              </a:rPr>
              <a:t>، </a:t>
            </a:r>
            <a:r>
              <a:rPr kumimoji="0" lang="ar-SA" sz="2400" b="0" i="0" u="none" strike="noStrike" kern="1200" cap="none" spc="0" normalizeH="0" baseline="0" noProof="0" dirty="0" err="1">
                <a:ln>
                  <a:noFill/>
                </a:ln>
                <a:solidFill>
                  <a:srgbClr val="FFFFFF"/>
                </a:solidFill>
                <a:effectLst/>
                <a:uLnTx/>
                <a:uFillTx/>
                <a:latin typeface="Segoe UI Web (Arabic)"/>
                <a:ea typeface="+mn-ea"/>
                <a:cs typeface="+mn-cs"/>
              </a:rPr>
              <a:t>كانساس</a:t>
            </a:r>
            <a:r>
              <a:rPr kumimoji="0" lang="ar-SA" sz="2400" b="0" i="0" u="none" strike="noStrike" kern="1200" cap="none" spc="0" normalizeH="0" baseline="0" noProof="0" dirty="0">
                <a:ln>
                  <a:noFill/>
                </a:ln>
                <a:solidFill>
                  <a:srgbClr val="FFFFFF"/>
                </a:solidFill>
                <a:effectLst/>
                <a:uLnTx/>
                <a:uFillTx/>
                <a:latin typeface="Segoe UI Web (Arabic)"/>
                <a:ea typeface="+mn-ea"/>
                <a:cs typeface="+mn-cs"/>
              </a:rPr>
              <a:t> في عام ١٩٧٠</a:t>
            </a:r>
            <a:r>
              <a:rPr kumimoji="0" lang="ar-SA" sz="2800" b="0" i="0" u="none" strike="noStrike" kern="1200" cap="none" spc="0" normalizeH="0" baseline="0" noProof="0" dirty="0">
                <a:ln>
                  <a:noFill/>
                </a:ln>
                <a:solidFill>
                  <a:srgbClr val="FFFFFF"/>
                </a:solidFill>
                <a:effectLst/>
                <a:uLnTx/>
                <a:uFillTx/>
                <a:latin typeface="Segoe UI Web (Arabic)"/>
                <a:ea typeface="+mn-ea"/>
                <a:cs typeface="+mn-cs"/>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5781939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Lst>
  </p:timing>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2604525" y="1756720"/>
            <a:ext cx="5729751"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rPr>
              <a:t>اتبع التفسير الطبيعي إلا إذا كان عكس ذلك</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endParaRPr>
          </a:p>
        </p:txBody>
      </p:sp>
      <p:sp>
        <p:nvSpPr>
          <p:cNvPr id="12296" name="Text Box 8"/>
          <p:cNvSpPr txBox="1">
            <a:spLocks noChangeArrowheads="1"/>
          </p:cNvSpPr>
          <p:nvPr/>
        </p:nvSpPr>
        <p:spPr bwMode="auto">
          <a:xfrm>
            <a:off x="768225" y="2448663"/>
            <a:ext cx="6614609" cy="1079399"/>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١٤٤.٠٠٠ المختومين من بني إسرائيل (٧:٤)</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Char char="•"/>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8" name="Text Box 10"/>
          <p:cNvSpPr txBox="1">
            <a:spLocks noChangeArrowheads="1"/>
          </p:cNvSpPr>
          <p:nvPr/>
        </p:nvSpPr>
        <p:spPr bwMode="auto">
          <a:xfrm>
            <a:off x="2187343" y="3331808"/>
            <a:ext cx="5205570"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١٠٠٠ سنة مُلك القديسين (٢٠: ٤)</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9" name="Text Box 11"/>
          <p:cNvSpPr txBox="1">
            <a:spLocks noChangeArrowheads="1"/>
          </p:cNvSpPr>
          <p:nvPr/>
        </p:nvSpPr>
        <p:spPr bwMode="auto">
          <a:xfrm>
            <a:off x="2800091" y="4555898"/>
            <a:ext cx="4559559" cy="1079399"/>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 ١/٢ يوم من الموت (١١:٩)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300" name="Text Box 12"/>
          <p:cNvSpPr txBox="1">
            <a:spLocks noChangeArrowheads="1"/>
          </p:cNvSpPr>
          <p:nvPr/>
        </p:nvSpPr>
        <p:spPr bwMode="auto">
          <a:xfrm>
            <a:off x="2445827" y="3968941"/>
            <a:ext cx="491382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١٢٦٠ يوماً من النبوءة (١١: ٣)</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302" name="Text Box 14"/>
          <p:cNvSpPr txBox="1">
            <a:spLocks noChangeArrowheads="1"/>
          </p:cNvSpPr>
          <p:nvPr/>
        </p:nvSpPr>
        <p:spPr bwMode="auto">
          <a:xfrm>
            <a:off x="2909095" y="5151777"/>
            <a:ext cx="4450555"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نهر الفرات ينشف (١٦: ١٢)</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693257" name="Rectangle 15"/>
          <p:cNvSpPr>
            <a:spLocks noGrp="1" noChangeArrowheads="1"/>
          </p:cNvSpPr>
          <p:nvPr>
            <p:ph type="title" idx="4294967295"/>
          </p:nvPr>
        </p:nvSpPr>
        <p:spPr>
          <a:xfrm>
            <a:off x="986194" y="164241"/>
            <a:ext cx="7359650" cy="906463"/>
          </a:xfrm>
          <a:solidFill>
            <a:srgbClr val="660066"/>
          </a:solidFill>
          <a:ln w="22225" cap="flat">
            <a:solidFill>
              <a:srgbClr val="FF0000"/>
            </a:solidFill>
            <a:miter lim="800000"/>
            <a:headEnd/>
            <a:tailEnd/>
          </a:ln>
        </p:spPr>
        <p:txBody>
          <a:bodyPr wrap="square" anchor="t">
            <a:spAutoFit/>
          </a:bodyPr>
          <a:lstStyle/>
          <a:p>
            <a:pPr rtl="1">
              <a:spcBef>
                <a:spcPct val="50000"/>
              </a:spcBef>
            </a:pPr>
            <a:r>
              <a:rPr lang="ar-SA" sz="5200" dirty="0">
                <a:ea typeface="ＭＳ Ｐゴシック" charset="0"/>
              </a:rPr>
              <a:t>٤</a:t>
            </a:r>
            <a:r>
              <a:rPr lang="ar-JO" sz="5200" dirty="0">
                <a:ea typeface="ＭＳ Ｐゴシック" charset="0"/>
              </a:rPr>
              <a:t> </a:t>
            </a:r>
            <a:r>
              <a:rPr lang="ar-SA" sz="5200" dirty="0">
                <a:ea typeface="ＭＳ Ｐゴシック" charset="0"/>
              </a:rPr>
              <a:t>مبادئ تفسيرية</a:t>
            </a:r>
            <a:endParaRPr lang="en-US" sz="5200" dirty="0">
              <a:solidFill>
                <a:srgbClr val="FFFFFF"/>
              </a:solidFill>
              <a:ea typeface="ＭＳ Ｐゴシック" charset="0"/>
            </a:endParaRPr>
          </a:p>
        </p:txBody>
      </p:sp>
      <p:sp>
        <p:nvSpPr>
          <p:cNvPr id="10" name="Text Box 14"/>
          <p:cNvSpPr txBox="1">
            <a:spLocks noChangeArrowheads="1"/>
          </p:cNvSpPr>
          <p:nvPr/>
        </p:nvSpPr>
        <p:spPr bwMode="auto">
          <a:xfrm>
            <a:off x="1551352" y="5693713"/>
            <a:ext cx="5808298"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ثقل وزنة (١٦: ٢١) والمدى (٢١: ١٦)</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4"/>
          <p:cNvSpPr txBox="1">
            <a:spLocks noChangeArrowheads="1"/>
          </p:cNvSpPr>
          <p:nvPr/>
        </p:nvSpPr>
        <p:spPr bwMode="auto">
          <a:xfrm>
            <a:off x="3419413" y="6261293"/>
            <a:ext cx="3950418"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رقم ٧ (١: ٤،١٢،١٦،الخ)</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13"/>
          <p:cNvSpPr txBox="1">
            <a:spLocks noChangeArrowheads="1"/>
          </p:cNvSpPr>
          <p:nvPr/>
        </p:nvSpPr>
        <p:spPr bwMode="auto">
          <a:xfrm>
            <a:off x="4406553" y="1064359"/>
            <a:ext cx="3671887"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rPr>
              <a:t>المبدأ ١:</a:t>
            </a:r>
            <a:endParaRPr kumimoji="0" lang="en-US"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5"/>
          <p:cNvSpPr txBox="1">
            <a:spLocks noChangeArrowheads="1"/>
          </p:cNvSpPr>
          <p:nvPr/>
        </p:nvSpPr>
        <p:spPr bwMode="auto">
          <a:xfrm>
            <a:off x="8427517"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7968557"/>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 name="Title 1"/>
          <p:cNvSpPr>
            <a:spLocks noGrp="1"/>
          </p:cNvSpPr>
          <p:nvPr>
            <p:ph type="title"/>
          </p:nvPr>
        </p:nvSpPr>
        <p:spPr>
          <a:xfrm>
            <a:off x="179388" y="333375"/>
            <a:ext cx="4392612" cy="792163"/>
          </a:xfrm>
        </p:spPr>
        <p:txBody>
          <a:bodyPr anchor="t"/>
          <a:lstStyle/>
          <a:p>
            <a:pPr>
              <a:defRPr/>
            </a:pPr>
            <a:r>
              <a:rPr lang="ar-SA" dirty="0">
                <a:solidFill>
                  <a:schemeClr val="bg1">
                    <a:lumMod val="95000"/>
                  </a:schemeClr>
                </a:solidFill>
              </a:rPr>
              <a:t>رقم</a:t>
            </a:r>
            <a:endParaRPr lang="en-US" dirty="0">
              <a:solidFill>
                <a:schemeClr val="bg1">
                  <a:lumMod val="95000"/>
                </a:schemeClr>
              </a:solidFill>
            </a:endParaRPr>
          </a:p>
        </p:txBody>
      </p:sp>
      <p:pic>
        <p:nvPicPr>
          <p:cNvPr id="769028" name="Picture 6" descr="Meet-Me-On-Monday-lucky-number-7.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الخلق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تك ٢:٢</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المطر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تك ٧: ٤</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السبت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خر٢٠: ١٠</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أريحا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يش ٦: ٤</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أبناء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أي ٢: ١؛ را ٤: ١٥</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نبوءة </a:t>
            </a:r>
            <a:r>
              <a:rPr kumimoji="0" lang="ar-SA" sz="2400" b="1" u="none" strike="noStrike" kern="1200" cap="none" spc="0" normalizeH="0" baseline="0" noProof="0" dirty="0" err="1">
                <a:ln>
                  <a:noFill/>
                </a:ln>
                <a:solidFill>
                  <a:srgbClr val="F2F2F2"/>
                </a:solidFill>
                <a:effectLst/>
                <a:uLnTx/>
                <a:uFillTx/>
                <a:latin typeface="Arial" panose="020B0604020202020204" pitchFamily="34" charset="0"/>
                <a:ea typeface="ＭＳ Ｐゴシック" charset="0"/>
                <a:cs typeface="Arial" panose="020B0604020202020204" pitchFamily="34" charset="0"/>
              </a:rPr>
              <a:t>دا</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 ٩: ٢٤</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أغفر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مت ١٨: ٢١</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p:txBody>
      </p:sp>
      <p:sp>
        <p:nvSpPr>
          <p:cNvPr id="10" name="Title 1"/>
          <p:cNvSpPr txBox="1">
            <a:spLocks/>
          </p:cNvSpPr>
          <p:nvPr/>
        </p:nvSpPr>
        <p:spPr bwMode="auto">
          <a:xfrm>
            <a:off x="179388" y="981075"/>
            <a:ext cx="4392612" cy="79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rPr>
              <a:t>الكمال</a:t>
            </a:r>
            <a:endParaRPr kumimoji="0" lang="en-US"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7" name="Text Box 5"/>
          <p:cNvSpPr txBox="1">
            <a:spLocks noChangeArrowheads="1"/>
          </p:cNvSpPr>
          <p:nvPr/>
        </p:nvSpPr>
        <p:spPr bwMode="auto">
          <a:xfrm>
            <a:off x="8427517"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89492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13" dur="500"/>
                                        <p:tgtEl>
                                          <p:spTgt spid="3">
                                            <p:txEl>
                                              <p:pRg st="0" end="0"/>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2" presetClass="entr" presetSubtype="4" fill="hold" nodeType="click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 calcmode="lin" valueType="num">
                                      <p:cBhvr additive="base">
                                        <p:cTn id="18"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9" dur="500"/>
                                        <p:tgtEl>
                                          <p:spTgt spid="3">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2" presetClass="entr" presetSubtype="4" fill="hold"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 calcmode="lin" valueType="num">
                                      <p:cBhvr additive="base">
                                        <p:cTn id="24"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5" dur="500"/>
                                        <p:tgtEl>
                                          <p:spTgt spid="3">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2" presetClass="entr" presetSubtype="4" fill="hold" nodeType="clickEffect">
                                  <p:stCondLst>
                                    <p:cond delay="0"/>
                                  </p:stCondLst>
                                  <p:childTnLst>
                                    <p:set>
                                      <p:cBhvr>
                                        <p:cTn id="29" dur="1" fill="hold">
                                          <p:stCondLst>
                                            <p:cond delay="0"/>
                                          </p:stCondLst>
                                        </p:cTn>
                                        <p:tgtEl>
                                          <p:spTgt spid="3">
                                            <p:txEl>
                                              <p:pRg st="3" end="3"/>
                                            </p:txEl>
                                          </p:spTgt>
                                        </p:tgtEl>
                                        <p:attrNameLst>
                                          <p:attrName>style.visibility</p:attrName>
                                        </p:attrNameLst>
                                      </p:cBhvr>
                                      <p:to>
                                        <p:strVal val="visible"/>
                                      </p:to>
                                    </p:set>
                                    <p:anim calcmode="lin" valueType="num">
                                      <p:cBhvr additive="base">
                                        <p:cTn id="30"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31" dur="500"/>
                                        <p:tgtEl>
                                          <p:spTgt spid="3">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2" presetClass="entr" presetSubtype="4" fill="hold" nodeType="clickEffect">
                                  <p:stCondLst>
                                    <p:cond delay="0"/>
                                  </p:stCondLst>
                                  <p:childTnLst>
                                    <p:set>
                                      <p:cBhvr>
                                        <p:cTn id="35" dur="1" fill="hold">
                                          <p:stCondLst>
                                            <p:cond delay="0"/>
                                          </p:stCondLst>
                                        </p:cTn>
                                        <p:tgtEl>
                                          <p:spTgt spid="3">
                                            <p:txEl>
                                              <p:pRg st="4" end="4"/>
                                            </p:txEl>
                                          </p:spTgt>
                                        </p:tgtEl>
                                        <p:attrNameLst>
                                          <p:attrName>style.visibility</p:attrName>
                                        </p:attrNameLst>
                                      </p:cBhvr>
                                      <p:to>
                                        <p:strVal val="visible"/>
                                      </p:to>
                                    </p:set>
                                    <p:anim calcmode="lin" valueType="num">
                                      <p:cBhvr additive="base">
                                        <p:cTn id="36"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7" dur="500"/>
                                        <p:tgtEl>
                                          <p:spTgt spid="3">
                                            <p:txEl>
                                              <p:pRg st="4" end="4"/>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2" presetClass="entr" presetSubtype="4"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additive="base">
                                        <p:cTn id="4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43" dur="500"/>
                                        <p:tgtEl>
                                          <p:spTgt spid="3">
                                            <p:txEl>
                                              <p:pRg st="5" end="5"/>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4" fill="hold" nodeType="clickEffect">
                                  <p:stCondLst>
                                    <p:cond delay="0"/>
                                  </p:stCondLst>
                                  <p:childTnLst>
                                    <p:set>
                                      <p:cBhvr>
                                        <p:cTn id="47" dur="1" fill="hold">
                                          <p:stCondLst>
                                            <p:cond delay="0"/>
                                          </p:stCondLst>
                                        </p:cTn>
                                        <p:tgtEl>
                                          <p:spTgt spid="3">
                                            <p:txEl>
                                              <p:pRg st="6" end="6"/>
                                            </p:txEl>
                                          </p:spTgt>
                                        </p:tgtEl>
                                        <p:attrNameLst>
                                          <p:attrName>style.visibility</p:attrName>
                                        </p:attrNameLst>
                                      </p:cBhvr>
                                      <p:to>
                                        <p:strVal val="visible"/>
                                      </p:to>
                                    </p:set>
                                    <p:anim calcmode="lin" valueType="num">
                                      <p:cBhvr additive="base">
                                        <p:cTn id="48"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9" dur="500"/>
                                        <p:tgtEl>
                                          <p:spTgt spid="3">
                                            <p:txEl>
                                              <p:pRg st="6" end="6"/>
                                            </p:txEl>
                                          </p:spTgt>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2" presetClass="entr" presetSubtype="4" fill="hold" grpId="0" nodeType="clickEffect">
                                  <p:stCondLst>
                                    <p:cond delay="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500"/>
                                        <p:tgtEl>
                                          <p:spTgt spid="2"/>
                                        </p:tgtEl>
                                        <p:attrNameLst>
                                          <p:attrName>ppt_y</p:attrName>
                                        </p:attrNameLst>
                                      </p:cBhvr>
                                      <p:tavLst>
                                        <p:tav tm="0">
                                          <p:val>
                                            <p:strVal val="#ppt_y+#ppt_h*1.125000"/>
                                          </p:val>
                                        </p:tav>
                                        <p:tav tm="100000">
                                          <p:val>
                                            <p:strVal val="#ppt_y"/>
                                          </p:val>
                                        </p:tav>
                                      </p:tavLst>
                                    </p:anim>
                                    <p:animEffect transition="in" filter="wipe(up)">
                                      <p:cBhvr>
                                        <p:cTn id="55" dur="500"/>
                                        <p:tgtEl>
                                          <p:spTgt spid="2"/>
                                        </p:tgtEl>
                                      </p:cBhvr>
                                    </p:animEffect>
                                  </p:childTnLst>
                                </p:cTn>
                              </p:par>
                            </p:childTnLst>
                          </p:cTn>
                        </p:par>
                        <p:par>
                          <p:cTn id="56" fill="hold" nodeType="afterGroup">
                            <p:stCondLst>
                              <p:cond delay="500"/>
                            </p:stCondLst>
                            <p:childTnLst>
                              <p:par>
                                <p:cTn id="57" presetID="12" presetClass="entr" presetSubtype="4" fill="hold" grpId="0" nodeType="afterEffect">
                                  <p:stCondLst>
                                    <p:cond delay="0"/>
                                  </p:stCondLst>
                                  <p:iterate type="lt">
                                    <p:tmPct val="0"/>
                                  </p:iterate>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p:tgtEl>
                                          <p:spTgt spid="10"/>
                                        </p:tgtEl>
                                        <p:attrNameLst>
                                          <p:attrName>ppt_y</p:attrName>
                                        </p:attrNameLst>
                                      </p:cBhvr>
                                      <p:tavLst>
                                        <p:tav tm="0">
                                          <p:val>
                                            <p:strVal val="#ppt_y+#ppt_h*1.125000"/>
                                          </p:val>
                                        </p:tav>
                                        <p:tav tm="100000">
                                          <p:val>
                                            <p:strVal val="#ppt_y"/>
                                          </p:val>
                                        </p:tav>
                                      </p:tavLst>
                                    </p:anim>
                                    <p:animEffect transition="in" filter="wipe(up)">
                                      <p:cBhvr>
                                        <p:cTn id="60" dur="500"/>
                                        <p:tgtEl>
                                          <p:spTgt spid="10"/>
                                        </p:tgtEl>
                                      </p:cBhvr>
                                    </p:animEffect>
                                  </p:childTnLst>
                                </p:cTn>
                              </p:par>
                            </p:childTnLst>
                          </p:cTn>
                        </p:par>
                        <p:par>
                          <p:cTn id="61" fill="hold" nodeType="afterGroup">
                            <p:stCondLst>
                              <p:cond delay="1000"/>
                            </p:stCondLst>
                            <p:childTnLst>
                              <p:par>
                                <p:cTn id="62" presetID="3" presetClass="emph" presetSubtype="2" fill="hold" grpId="1" nodeType="afterEffect">
                                  <p:stCondLst>
                                    <p:cond delay="0"/>
                                  </p:stCondLst>
                                  <p:iterate type="lt">
                                    <p:tmPct val="0"/>
                                  </p:iterate>
                                  <p:childTnLst>
                                    <p:animClr clrSpc="rgb" dir="cw">
                                      <p:cBhvr override="childStyle">
                                        <p:cTn id="63" dur="2000" fill="hold"/>
                                        <p:tgtEl>
                                          <p:spTgt spid="10"/>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10" grpId="0"/>
      <p:bldP spid="10" grpId="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 name="Title 1"/>
          <p:cNvSpPr>
            <a:spLocks noGrp="1"/>
          </p:cNvSpPr>
          <p:nvPr>
            <p:ph type="title"/>
          </p:nvPr>
        </p:nvSpPr>
        <p:spPr>
          <a:xfrm>
            <a:off x="179388" y="333375"/>
            <a:ext cx="4392612" cy="1582738"/>
          </a:xfrm>
        </p:spPr>
        <p:txBody>
          <a:bodyPr anchor="t"/>
          <a:lstStyle/>
          <a:p>
            <a:pPr>
              <a:defRPr/>
            </a:pPr>
            <a:r>
              <a:rPr lang="ar-SA" dirty="0">
                <a:solidFill>
                  <a:srgbClr val="FFFF00"/>
                </a:solidFill>
              </a:rPr>
              <a:t>الكمال </a:t>
            </a:r>
            <a:br>
              <a:rPr lang="ar-SA" dirty="0">
                <a:solidFill>
                  <a:srgbClr val="FFFF00"/>
                </a:solidFill>
              </a:rPr>
            </a:br>
            <a:r>
              <a:rPr lang="ar-SA" dirty="0"/>
              <a:t>في سفر رؤيا</a:t>
            </a:r>
            <a:br>
              <a:rPr lang="ar-SA" dirty="0">
                <a:solidFill>
                  <a:srgbClr val="FFFF00"/>
                </a:solidFill>
              </a:rPr>
            </a:br>
            <a:br>
              <a:rPr lang="ar-SA" dirty="0">
                <a:solidFill>
                  <a:srgbClr val="FFFF00"/>
                </a:solidFill>
              </a:rPr>
            </a:br>
            <a:endParaRPr lang="en-US" dirty="0">
              <a:solidFill>
                <a:srgbClr val="FFFF00"/>
              </a:solidFill>
            </a:endParaRPr>
          </a:p>
        </p:txBody>
      </p:sp>
      <p:pic>
        <p:nvPicPr>
          <p:cNvPr id="770052"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الكنائس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 ٤أ</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أرواح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 ٤ب</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err="1">
                <a:ln>
                  <a:noFill/>
                </a:ln>
                <a:solidFill>
                  <a:srgbClr val="F2F2F2"/>
                </a:solidFill>
                <a:effectLst/>
                <a:uLnTx/>
                <a:uFillTx/>
                <a:latin typeface="Arial" panose="020B0604020202020204" pitchFamily="34" charset="0"/>
                <a:ea typeface="ＭＳ Ｐゴシック" charset="0"/>
                <a:cs typeface="Arial" panose="020B0604020202020204" pitchFamily="34" charset="0"/>
              </a:rPr>
              <a:t>مناير</a:t>
            </a: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 ١٢</a:t>
            </a:r>
            <a:endParaRPr kumimoji="0" lang="en-US"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نجوم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 ١٦</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ختوم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٥: ١</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عيون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٥: ٦</a:t>
            </a:r>
            <a:endParaRPr kumimoji="0" lang="en-US"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ملائكة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٨: ٢</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8427517"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69008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 name="Title 1"/>
          <p:cNvSpPr>
            <a:spLocks noGrp="1"/>
          </p:cNvSpPr>
          <p:nvPr>
            <p:ph type="title"/>
          </p:nvPr>
        </p:nvSpPr>
        <p:spPr>
          <a:xfrm>
            <a:off x="179388" y="333375"/>
            <a:ext cx="4392612" cy="1582738"/>
          </a:xfrm>
        </p:spPr>
        <p:txBody>
          <a:bodyPr anchor="t"/>
          <a:lstStyle/>
          <a:p>
            <a:pPr>
              <a:defRPr/>
            </a:pPr>
            <a:r>
              <a:rPr lang="ar-SA" dirty="0">
                <a:solidFill>
                  <a:srgbClr val="FFFF00"/>
                </a:solidFill>
              </a:rPr>
              <a:t>الكمال </a:t>
            </a:r>
            <a:br>
              <a:rPr lang="ar-SA" dirty="0">
                <a:solidFill>
                  <a:srgbClr val="FFFF00"/>
                </a:solidFill>
              </a:rPr>
            </a:br>
            <a:r>
              <a:rPr lang="ar-SA" dirty="0"/>
              <a:t>في سفر رؤيا</a:t>
            </a:r>
            <a:endParaRPr lang="en-US" dirty="0">
              <a:solidFill>
                <a:srgbClr val="FFFF00"/>
              </a:solidFill>
            </a:endParaRPr>
          </a:p>
        </p:txBody>
      </p:sp>
      <p:pic>
        <p:nvPicPr>
          <p:cNvPr id="772100"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أبواق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٨: ٢</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رعود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١٠: ٣</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٧٠٠٠ قتيل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١١: ١٣</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رؤوس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١٢: ٣أ</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تيجان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١٢: ٣ب</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ضربات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١٥: ١</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جامات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١٥: ٧</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241640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 name="Title 1"/>
          <p:cNvSpPr>
            <a:spLocks noGrp="1"/>
          </p:cNvSpPr>
          <p:nvPr>
            <p:ph type="title"/>
          </p:nvPr>
        </p:nvSpPr>
        <p:spPr>
          <a:xfrm>
            <a:off x="179388" y="333375"/>
            <a:ext cx="4392612" cy="1582738"/>
          </a:xfrm>
        </p:spPr>
        <p:txBody>
          <a:bodyPr anchor="t"/>
          <a:lstStyle/>
          <a:p>
            <a:pPr>
              <a:defRPr/>
            </a:pPr>
            <a:r>
              <a:rPr lang="ar-SA" dirty="0">
                <a:solidFill>
                  <a:srgbClr val="FFFF00"/>
                </a:solidFill>
              </a:rPr>
              <a:t>الكمال </a:t>
            </a:r>
            <a:br>
              <a:rPr lang="ar-SA" dirty="0">
                <a:solidFill>
                  <a:srgbClr val="FFFF00"/>
                </a:solidFill>
              </a:rPr>
            </a:br>
            <a:r>
              <a:rPr lang="ar-SA" dirty="0"/>
              <a:t>في سفر رؤيا</a:t>
            </a:r>
            <a:endParaRPr lang="en-US" dirty="0">
              <a:solidFill>
                <a:srgbClr val="FFFF00"/>
              </a:solidFill>
            </a:endParaRPr>
          </a:p>
        </p:txBody>
      </p:sp>
      <p:pic>
        <p:nvPicPr>
          <p:cNvPr id="774148"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55600" marR="0" lvl="0" indent="-355600"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جبال ١٧: ٩</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55600" marR="0" lvl="0" indent="-355600"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ملوك ١٧: ١٠</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55600" marR="0" lvl="0" indent="-355600"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err="1">
                <a:ln>
                  <a:noFill/>
                </a:ln>
                <a:solidFill>
                  <a:srgbClr val="F2F2F2"/>
                </a:solidFill>
                <a:effectLst/>
                <a:uLnTx/>
                <a:uFillTx/>
                <a:latin typeface="Arial" panose="020B0604020202020204" pitchFamily="34" charset="0"/>
                <a:ea typeface="ＭＳ Ｐゴシック" charset="0"/>
                <a:cs typeface="Arial" panose="020B0604020202020204" pitchFamily="34" charset="0"/>
              </a:rPr>
              <a:t>تطويبات</a:t>
            </a: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١:٣؛١٤: ١٣؛١٦: ١٥؛١٩: ٩؛ ٢٠: ٦؛ ٢٢: ٧،١٤</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481580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74083" name="Text Box 3"/>
          <p:cNvSpPr txBox="1">
            <a:spLocks noChangeArrowheads="1"/>
          </p:cNvSpPr>
          <p:nvPr/>
        </p:nvSpPr>
        <p:spPr bwMode="auto">
          <a:xfrm>
            <a:off x="461964" y="1550988"/>
            <a:ext cx="8069261" cy="584775"/>
          </a:xfrm>
          <a:prstGeom prst="rect">
            <a:avLst/>
          </a:prstGeom>
          <a:solidFill>
            <a:srgbClr val="FFFF99"/>
          </a:solidFill>
          <a:ln w="95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أحداث القرن الأول- تفسير احداث القرن الأول في التاريخ</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4084" name="Text Box 4"/>
          <p:cNvSpPr txBox="1">
            <a:spLocks noChangeArrowheads="1"/>
          </p:cNvSpPr>
          <p:nvPr/>
        </p:nvSpPr>
        <p:spPr bwMode="auto">
          <a:xfrm>
            <a:off x="44450" y="3859213"/>
            <a:ext cx="9099550" cy="585787"/>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التاريخي – عن تاريخ الكنيسة حتى الآن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4085" name="Text Box 5"/>
          <p:cNvSpPr txBox="1">
            <a:spLocks noChangeArrowheads="1"/>
          </p:cNvSpPr>
          <p:nvPr/>
        </p:nvSpPr>
        <p:spPr bwMode="auto">
          <a:xfrm>
            <a:off x="655638" y="2705100"/>
            <a:ext cx="7875587" cy="646113"/>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المستقبلي- عن تاريخ نهاية الزمن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4086" name="Text Box 6"/>
          <p:cNvSpPr txBox="1">
            <a:spLocks noChangeArrowheads="1"/>
          </p:cNvSpPr>
          <p:nvPr/>
        </p:nvSpPr>
        <p:spPr bwMode="auto">
          <a:xfrm>
            <a:off x="461963" y="4953000"/>
            <a:ext cx="8264525" cy="584775"/>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المثالي- عن الخير على الشر في جميع الأوقات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4087" name="Text Box 7"/>
          <p:cNvSpPr txBox="1">
            <a:spLocks noChangeArrowheads="1"/>
          </p:cNvSpPr>
          <p:nvPr/>
        </p:nvSpPr>
        <p:spPr bwMode="auto">
          <a:xfrm rot="-1171354">
            <a:off x="-125370" y="3008251"/>
            <a:ext cx="9331325" cy="588962"/>
          </a:xfrm>
          <a:prstGeom prst="rect">
            <a:avLst/>
          </a:prstGeom>
          <a:solidFill>
            <a:schemeClr val="bg1"/>
          </a:solidFill>
          <a:ln w="9525">
            <a:solidFill>
              <a:srgbClr val="FF0000"/>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الدكتور هنري بالدوين- كومبو #١،#٢،#٤</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01448" name="Rectangle 9"/>
          <p:cNvSpPr>
            <a:spLocks noGrp="1" noChangeArrowheads="1"/>
          </p:cNvSpPr>
          <p:nvPr>
            <p:ph type="title" idx="4294967295"/>
          </p:nvPr>
        </p:nvSpPr>
        <p:spPr>
          <a:xfrm>
            <a:off x="708025" y="457200"/>
            <a:ext cx="7772400" cy="584200"/>
          </a:xfrm>
          <a:solidFill>
            <a:schemeClr val="tx1"/>
          </a:solidFill>
          <a:ln w="57150" cap="flat">
            <a:solidFill>
              <a:schemeClr val="tx2"/>
            </a:solidFill>
            <a:miter lim="800000"/>
            <a:headEnd/>
            <a:tailEnd/>
          </a:ln>
        </p:spPr>
        <p:txBody>
          <a:bodyPr anchor="t">
            <a:spAutoFit/>
          </a:bodyPr>
          <a:lstStyle/>
          <a:p>
            <a:pPr>
              <a:spcBef>
                <a:spcPct val="50000"/>
              </a:spcBef>
            </a:pPr>
            <a:r>
              <a:rPr lang="ar-SA" sz="3200" dirty="0">
                <a:solidFill>
                  <a:srgbClr val="FFFFFF"/>
                </a:solidFill>
                <a:ea typeface="ＭＳ Ｐゴシック" charset="0"/>
              </a:rPr>
              <a:t>المناهج التفسيرية الأربعة الأكثر شيوعاً</a:t>
            </a:r>
            <a:endParaRPr lang="en-US" sz="3200" dirty="0">
              <a:solidFill>
                <a:srgbClr val="FFFFFF"/>
              </a:solidFill>
              <a:ea typeface="ＭＳ Ｐゴシック" charset="0"/>
            </a:endParaRPr>
          </a:p>
        </p:txBody>
      </p:sp>
      <p:sp>
        <p:nvSpPr>
          <p:cNvPr id="9" name="Text Box 5"/>
          <p:cNvSpPr txBox="1">
            <a:spLocks noChangeArrowheads="1"/>
          </p:cNvSpPr>
          <p:nvPr/>
        </p:nvSpPr>
        <p:spPr bwMode="auto">
          <a:xfrm>
            <a:off x="8427518" y="79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٣٢٦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634340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74083"/>
                                        </p:tgtEl>
                                        <p:attrNameLst>
                                          <p:attrName>style.visibility</p:attrName>
                                        </p:attrNameLst>
                                      </p:cBhvr>
                                      <p:to>
                                        <p:strVal val="visible"/>
                                      </p:to>
                                    </p:set>
                                    <p:anim calcmode="lin" valueType="num">
                                      <p:cBhvr>
                                        <p:cTn id="7" dur="500" fill="hold"/>
                                        <p:tgtEl>
                                          <p:spTgt spid="174083"/>
                                        </p:tgtEl>
                                        <p:attrNameLst>
                                          <p:attrName>ppt_w</p:attrName>
                                        </p:attrNameLst>
                                      </p:cBhvr>
                                      <p:tavLst>
                                        <p:tav tm="0">
                                          <p:val>
                                            <p:strVal val="2/3*#ppt_w"/>
                                          </p:val>
                                        </p:tav>
                                        <p:tav tm="100000">
                                          <p:val>
                                            <p:strVal val="#ppt_w"/>
                                          </p:val>
                                        </p:tav>
                                      </p:tavLst>
                                    </p:anim>
                                    <p:anim calcmode="lin" valueType="num">
                                      <p:cBhvr>
                                        <p:cTn id="8" dur="500" fill="hold"/>
                                        <p:tgtEl>
                                          <p:spTgt spid="174083"/>
                                        </p:tgtEl>
                                        <p:attrNameLst>
                                          <p:attrName>ppt_h</p:attrName>
                                        </p:attrNameLst>
                                      </p:cBhvr>
                                      <p:tavLst>
                                        <p:tav tm="0">
                                          <p:val>
                                            <p:strVal val="2/3*#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272" fill="hold" grpId="0" nodeType="clickEffect">
                                  <p:stCondLst>
                                    <p:cond delay="0"/>
                                  </p:stCondLst>
                                  <p:childTnLst>
                                    <p:set>
                                      <p:cBhvr>
                                        <p:cTn id="12" dur="1" fill="hold">
                                          <p:stCondLst>
                                            <p:cond delay="0"/>
                                          </p:stCondLst>
                                        </p:cTn>
                                        <p:tgtEl>
                                          <p:spTgt spid="174085"/>
                                        </p:tgtEl>
                                        <p:attrNameLst>
                                          <p:attrName>style.visibility</p:attrName>
                                        </p:attrNameLst>
                                      </p:cBhvr>
                                      <p:to>
                                        <p:strVal val="visible"/>
                                      </p:to>
                                    </p:set>
                                    <p:anim calcmode="lin" valueType="num">
                                      <p:cBhvr>
                                        <p:cTn id="13" dur="500" fill="hold"/>
                                        <p:tgtEl>
                                          <p:spTgt spid="174085"/>
                                        </p:tgtEl>
                                        <p:attrNameLst>
                                          <p:attrName>ppt_w</p:attrName>
                                        </p:attrNameLst>
                                      </p:cBhvr>
                                      <p:tavLst>
                                        <p:tav tm="0">
                                          <p:val>
                                            <p:strVal val="2/3*#ppt_w"/>
                                          </p:val>
                                        </p:tav>
                                        <p:tav tm="100000">
                                          <p:val>
                                            <p:strVal val="#ppt_w"/>
                                          </p:val>
                                        </p:tav>
                                      </p:tavLst>
                                    </p:anim>
                                    <p:anim calcmode="lin" valueType="num">
                                      <p:cBhvr>
                                        <p:cTn id="14" dur="500" fill="hold"/>
                                        <p:tgtEl>
                                          <p:spTgt spid="174085"/>
                                        </p:tgtEl>
                                        <p:attrNameLst>
                                          <p:attrName>ppt_h</p:attrName>
                                        </p:attrNameLst>
                                      </p:cBhvr>
                                      <p:tavLst>
                                        <p:tav tm="0">
                                          <p:val>
                                            <p:strVal val="2/3*#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272" fill="hold" grpId="0" nodeType="clickEffect">
                                  <p:stCondLst>
                                    <p:cond delay="0"/>
                                  </p:stCondLst>
                                  <p:childTnLst>
                                    <p:set>
                                      <p:cBhvr>
                                        <p:cTn id="18" dur="1" fill="hold">
                                          <p:stCondLst>
                                            <p:cond delay="0"/>
                                          </p:stCondLst>
                                        </p:cTn>
                                        <p:tgtEl>
                                          <p:spTgt spid="174084"/>
                                        </p:tgtEl>
                                        <p:attrNameLst>
                                          <p:attrName>style.visibility</p:attrName>
                                        </p:attrNameLst>
                                      </p:cBhvr>
                                      <p:to>
                                        <p:strVal val="visible"/>
                                      </p:to>
                                    </p:set>
                                    <p:anim calcmode="lin" valueType="num">
                                      <p:cBhvr>
                                        <p:cTn id="19" dur="500" fill="hold"/>
                                        <p:tgtEl>
                                          <p:spTgt spid="174084"/>
                                        </p:tgtEl>
                                        <p:attrNameLst>
                                          <p:attrName>ppt_w</p:attrName>
                                        </p:attrNameLst>
                                      </p:cBhvr>
                                      <p:tavLst>
                                        <p:tav tm="0">
                                          <p:val>
                                            <p:strVal val="2/3*#ppt_w"/>
                                          </p:val>
                                        </p:tav>
                                        <p:tav tm="100000">
                                          <p:val>
                                            <p:strVal val="#ppt_w"/>
                                          </p:val>
                                        </p:tav>
                                      </p:tavLst>
                                    </p:anim>
                                    <p:anim calcmode="lin" valueType="num">
                                      <p:cBhvr>
                                        <p:cTn id="20" dur="500" fill="hold"/>
                                        <p:tgtEl>
                                          <p:spTgt spid="174084"/>
                                        </p:tgtEl>
                                        <p:attrNameLst>
                                          <p:attrName>ppt_h</p:attrName>
                                        </p:attrNameLst>
                                      </p:cBhvr>
                                      <p:tavLst>
                                        <p:tav tm="0">
                                          <p:val>
                                            <p:strVal val="2/3*#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272" fill="hold" grpId="0" nodeType="clickEffect">
                                  <p:stCondLst>
                                    <p:cond delay="0"/>
                                  </p:stCondLst>
                                  <p:childTnLst>
                                    <p:set>
                                      <p:cBhvr>
                                        <p:cTn id="24" dur="1" fill="hold">
                                          <p:stCondLst>
                                            <p:cond delay="0"/>
                                          </p:stCondLst>
                                        </p:cTn>
                                        <p:tgtEl>
                                          <p:spTgt spid="174086"/>
                                        </p:tgtEl>
                                        <p:attrNameLst>
                                          <p:attrName>style.visibility</p:attrName>
                                        </p:attrNameLst>
                                      </p:cBhvr>
                                      <p:to>
                                        <p:strVal val="visible"/>
                                      </p:to>
                                    </p:set>
                                    <p:anim calcmode="lin" valueType="num">
                                      <p:cBhvr>
                                        <p:cTn id="25" dur="500" fill="hold"/>
                                        <p:tgtEl>
                                          <p:spTgt spid="174086"/>
                                        </p:tgtEl>
                                        <p:attrNameLst>
                                          <p:attrName>ppt_w</p:attrName>
                                        </p:attrNameLst>
                                      </p:cBhvr>
                                      <p:tavLst>
                                        <p:tav tm="0">
                                          <p:val>
                                            <p:strVal val="2/3*#ppt_w"/>
                                          </p:val>
                                        </p:tav>
                                        <p:tav tm="100000">
                                          <p:val>
                                            <p:strVal val="#ppt_w"/>
                                          </p:val>
                                        </p:tav>
                                      </p:tavLst>
                                    </p:anim>
                                    <p:anim calcmode="lin" valueType="num">
                                      <p:cBhvr>
                                        <p:cTn id="26" dur="500" fill="hold"/>
                                        <p:tgtEl>
                                          <p:spTgt spid="174086"/>
                                        </p:tgtEl>
                                        <p:attrNameLst>
                                          <p:attrName>ppt_h</p:attrName>
                                        </p:attrNameLst>
                                      </p:cBhvr>
                                      <p:tavLst>
                                        <p:tav tm="0">
                                          <p:val>
                                            <p:strVal val="2/3*#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52" presetClass="entr" presetSubtype="0" fill="hold" grpId="0" nodeType="clickEffect">
                                  <p:stCondLst>
                                    <p:cond delay="0"/>
                                  </p:stCondLst>
                                  <p:childTnLst>
                                    <p:set>
                                      <p:cBhvr>
                                        <p:cTn id="30" dur="1" fill="hold">
                                          <p:stCondLst>
                                            <p:cond delay="0"/>
                                          </p:stCondLst>
                                        </p:cTn>
                                        <p:tgtEl>
                                          <p:spTgt spid="174087"/>
                                        </p:tgtEl>
                                        <p:attrNameLst>
                                          <p:attrName>style.visibility</p:attrName>
                                        </p:attrNameLst>
                                      </p:cBhvr>
                                      <p:to>
                                        <p:strVal val="visible"/>
                                      </p:to>
                                    </p:set>
                                    <p:animScale>
                                      <p:cBhvr>
                                        <p:cTn id="31" dur="1000" decel="50000" fill="hold">
                                          <p:stCondLst>
                                            <p:cond delay="0"/>
                                          </p:stCondLst>
                                        </p:cTn>
                                        <p:tgtEl>
                                          <p:spTgt spid="17408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1000" decel="50000" fill="hold">
                                          <p:stCondLst>
                                            <p:cond delay="0"/>
                                          </p:stCondLst>
                                        </p:cTn>
                                        <p:tgtEl>
                                          <p:spTgt spid="174087"/>
                                        </p:tgtEl>
                                        <p:attrNameLst>
                                          <p:attrName>ppt_x</p:attrName>
                                          <p:attrName>ppt_y</p:attrName>
                                        </p:attrNameLst>
                                      </p:cBhvr>
                                    </p:animMotion>
                                    <p:animEffect transition="in" filter="fade">
                                      <p:cBhvr>
                                        <p:cTn id="33" dur="1000"/>
                                        <p:tgtEl>
                                          <p:spTgt spid="174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 grpId="0" animBg="1" autoUpdateAnimBg="0"/>
      <p:bldP spid="174084" grpId="0" animBg="1" autoUpdateAnimBg="0"/>
      <p:bldP spid="174085" grpId="0" animBg="1" autoUpdateAnimBg="0"/>
      <p:bldP spid="174086" grpId="0" animBg="1" autoUpdateAnimBg="0"/>
      <p:bldP spid="17408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p:cNvGrpSpPr/>
          <p:nvPr/>
        </p:nvGrpSpPr>
        <p:grpSpPr>
          <a:xfrm>
            <a:off x="4698382" y="263572"/>
            <a:ext cx="4320034" cy="4055675"/>
            <a:chOff x="4644008" y="404664"/>
            <a:chExt cx="4320034" cy="405567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1. الصراعات الداخلية في الكنائس (2: 4، 14-15، 21-24؛ 3: 1، 15-17)</a:t>
              </a:r>
            </a:p>
          </p:txBody>
        </p:sp>
      </p:grpSp>
      <p:grpSp>
        <p:nvGrpSpPr>
          <p:cNvPr id="4" name="Group 3"/>
          <p:cNvGrpSpPr/>
          <p:nvPr/>
        </p:nvGrpSpPr>
        <p:grpSpPr>
          <a:xfrm>
            <a:off x="32857" y="170947"/>
            <a:ext cx="6192611" cy="3162226"/>
            <a:chOff x="-36435" y="260648"/>
            <a:chExt cx="6192611" cy="3162226"/>
          </a:xfrm>
        </p:grpSpPr>
        <p:sp>
          <p:nvSpPr>
            <p:cNvPr id="173061" name="Text Box 5"/>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2. الإضطهاد الخارجي من روما (1: 9؛ 2: 9-10؛ 3:10)</a:t>
              </a: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صفحة العنوان</a:t>
            </a:r>
            <a:b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b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729314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3490" name="Rectangle 1051"/>
          <p:cNvSpPr>
            <a:spLocks noGrp="1" noChangeArrowheads="1"/>
          </p:cNvSpPr>
          <p:nvPr>
            <p:ph type="title"/>
          </p:nvPr>
        </p:nvSpPr>
        <p:spPr>
          <a:xfrm>
            <a:off x="2133600" y="2209800"/>
            <a:ext cx="6019800" cy="762000"/>
          </a:xfrm>
        </p:spPr>
        <p:txBody>
          <a:bodyPr/>
          <a:lstStyle/>
          <a:p>
            <a:r>
              <a:rPr lang="en-US">
                <a:latin typeface="Times New Roman" charset="0"/>
                <a:ea typeface="ＭＳ Ｐゴシック" charset="0"/>
                <a:cs typeface="ＭＳ Ｐゴシック" charset="0"/>
              </a:rPr>
              <a:t>Revelation 11</a:t>
            </a:r>
          </a:p>
        </p:txBody>
      </p:sp>
      <p:pic>
        <p:nvPicPr>
          <p:cNvPr id="703493" name="Picture 1047" descr="leverdoor">
            <a:hlinkClick r:id="rId4"/>
          </p:cNvPr>
          <p:cNvPicPr>
            <a:picLocks noGrp="1" noChangeAspect="1" noChangeArrowheads="1"/>
          </p:cNvPicPr>
          <p:nvPr>
            <p:ph sz="half" idx="1"/>
          </p:nvPr>
        </p:nvPicPr>
        <p:blipFill>
          <a:blip r:embed="rId5">
            <a:extLst>
              <a:ext uri="{28A0092B-C50C-407E-A947-70E740481C1C}">
                <a14:useLocalDpi xmlns:a14="http://schemas.microsoft.com/office/drawing/2010/main"/>
              </a:ext>
            </a:extLst>
          </a:blip>
          <a:srcRect/>
          <a:stretch>
            <a:fillRect/>
          </a:stretch>
        </p:blipFill>
        <p:spPr>
          <a:xfrm>
            <a:off x="-36513" y="-26988"/>
            <a:ext cx="1446213" cy="2663826"/>
          </a:xfrm>
        </p:spPr>
      </p:pic>
      <p:sp>
        <p:nvSpPr>
          <p:cNvPr id="703491" name="WordArt 1043"/>
          <p:cNvSpPr>
            <a:spLocks noChangeArrowheads="1" noChangeShapeType="1" noTextEdit="1"/>
          </p:cNvSpPr>
          <p:nvPr/>
        </p:nvSpPr>
        <p:spPr bwMode="auto">
          <a:xfrm>
            <a:off x="2773363" y="188913"/>
            <a:ext cx="35131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a:ln w="9525">
                  <a:solidFill>
                    <a:srgbClr val="000000"/>
                  </a:solidFill>
                  <a:round/>
                  <a:headEnd/>
                  <a:tailEnd type="none" w="lg" len="lg"/>
                </a:ln>
                <a:solidFill>
                  <a:srgbClr val="FFFFFF"/>
                </a:solidFill>
                <a:effectLst/>
                <a:uLnTx/>
                <a:uFillTx/>
                <a:latin typeface="Arial Black"/>
                <a:ea typeface="Arial Black"/>
                <a:cs typeface="Arial Black"/>
              </a:rPr>
              <a:t>رؤيا ١١</a:t>
            </a:r>
            <a:endParaRPr kumimoji="0" lang="en-US" sz="3600" b="0" i="0" u="none" strike="noStrike" kern="10" cap="none" spc="0" normalizeH="0" baseline="0" noProof="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03492" name="Text Box 1045"/>
          <p:cNvSpPr txBox="1">
            <a:spLocks noChangeArrowheads="1"/>
          </p:cNvSpPr>
          <p:nvPr/>
        </p:nvSpPr>
        <p:spPr bwMode="auto">
          <a:xfrm>
            <a:off x="1439863" y="984250"/>
            <a:ext cx="6445250" cy="649288"/>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حالة </a:t>
            </a:r>
            <a:r>
              <a:rPr kumimoji="0" lang="ar-SA" sz="36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أختبار</a:t>
            </a: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قضية تفسيرية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03494" name="Text Box 1050"/>
          <p:cNvSpPr txBox="1">
            <a:spLocks noChangeArrowheads="1"/>
          </p:cNvSpPr>
          <p:nvPr/>
        </p:nvSpPr>
        <p:spPr bwMode="auto">
          <a:xfrm>
            <a:off x="8396561" y="-26988"/>
            <a:ext cx="701131" cy="46384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٣٢٩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19" name="Rectangle 1044"/>
          <p:cNvSpPr txBox="1">
            <a:spLocks noChangeArrowheads="1"/>
          </p:cNvSpPr>
          <p:nvPr/>
        </p:nvSpPr>
        <p:spPr bwMode="auto">
          <a:xfrm>
            <a:off x="1447800" y="1905000"/>
            <a:ext cx="7632700" cy="4953000"/>
          </a:xfrm>
          <a:prstGeom prst="rect">
            <a:avLst/>
          </a:prstGeom>
          <a:solidFill>
            <a:schemeClr val="accent2">
              <a:lumMod val="50000"/>
            </a:schemeClr>
          </a:solidFill>
          <a:ln w="9525">
            <a:noFill/>
            <a:miter lim="800000"/>
            <a:headEnd/>
            <a:tailEnd/>
          </a:ln>
        </p:spPr>
        <p:txBody>
          <a:bodyPr/>
          <a:lstStyle/>
          <a:p>
            <a:pPr marL="174625" marR="0" lvl="0" indent="7938" algn="just" defTabSz="914400" rtl="1" eaLnBrk="0" fontAlgn="base" latinLnBrk="0" hangingPunct="0">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ثُمَّ أُعْطِيتُ قَصَبَةً شِبْهَ عَصًا، وَوَقَفَ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ٱلْمَلَاكُ</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قَائِلًا لِي: «قُمْ وَقِسْ هَيْكَلَ ٱللهِ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وَٱلْمَذْبَحَ</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وَٱلسَّاجِدِينَ</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فِيهِ. </a:t>
            </a:r>
            <a:r>
              <a:rPr kumimoji="0" lang="ar-SA" sz="3200" b="1" u="none" strike="noStrike" kern="1200" cap="none" spc="0" normalizeH="0" baseline="30000" noProof="0" dirty="0">
                <a:ln>
                  <a:noFill/>
                </a:ln>
                <a:solidFill>
                  <a:srgbClr val="FFFFFF"/>
                </a:solidFill>
                <a:effectLst/>
                <a:uLnTx/>
                <a:uFillTx/>
                <a:latin typeface="Arial" panose="020B0604020202020204" pitchFamily="34" charset="0"/>
                <a:ea typeface="ヒラギノ角ゴ Pro W3"/>
              </a:rPr>
              <a:t>٢ </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وَأَمَّا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ٱلدَّارُ</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ٱلَّتِي</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هِيَ خَارِجَ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ٱلْهَيْكَلِ</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فَٱطْرَحْهَا</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خَارِجًا وَلَا تَقِسْهَا، لِأَنَّهَا قَدْ أُعْطِيَتْ لِلْأُمَمِ، وَسَيَدُوسُونَ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ٱلْمَدِينَةَ</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ٱلْمُقَدَّسَةَ</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ٱثْنَيْنِ</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وَأَرْبَعِينَ شَهْرًا. </a:t>
            </a:r>
            <a:r>
              <a:rPr kumimoji="0" lang="ar-SA" sz="3200" b="1" u="none" strike="noStrike" kern="1200" cap="none" spc="0" normalizeH="0" baseline="30000" noProof="0" dirty="0">
                <a:ln>
                  <a:noFill/>
                </a:ln>
                <a:solidFill>
                  <a:srgbClr val="FFFFFF"/>
                </a:solidFill>
                <a:effectLst/>
                <a:uLnTx/>
                <a:uFillTx/>
                <a:latin typeface="Arial" panose="020B0604020202020204" pitchFamily="34" charset="0"/>
                <a:ea typeface="ヒラギノ角ゴ Pro W3"/>
              </a:rPr>
              <a:t>٣ </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وَسَأُعْطِي لِشَاهِدَيَّ، فَيَتَنَبَّآنِ أَلْفًا وَمِئَتَيْنِ وَسِتِّينَ يَوْمًا، لَابِسَيْنِ مُسُوحًا»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56867730"/>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5538" name="Rectangle 99"/>
          <p:cNvSpPr>
            <a:spLocks noGrp="1" noChangeArrowheads="1"/>
          </p:cNvSpPr>
          <p:nvPr>
            <p:ph type="title"/>
          </p:nvPr>
        </p:nvSpPr>
        <p:spPr>
          <a:xfrm>
            <a:off x="685800" y="917575"/>
            <a:ext cx="7772400" cy="1143000"/>
          </a:xfrm>
        </p:spPr>
        <p:txBody>
          <a:bodyPr/>
          <a:lstStyle/>
          <a:p>
            <a:r>
              <a:rPr lang="en-US">
                <a:latin typeface="Times New Roman" charset="0"/>
                <a:ea typeface="ＭＳ Ｐゴシック" charset="0"/>
                <a:cs typeface="ＭＳ Ｐゴシック" charset="0"/>
              </a:rPr>
              <a:t>11:1 Measure</a:t>
            </a:r>
          </a:p>
        </p:txBody>
      </p:sp>
      <p:graphicFrame>
        <p:nvGraphicFramePr>
          <p:cNvPr id="120855" name="Group 23"/>
          <p:cNvGraphicFramePr>
            <a:graphicFrameLocks noGrp="1"/>
          </p:cNvGraphicFramePr>
          <p:nvPr>
            <p:ph sz="half" idx="1"/>
          </p:nvPr>
        </p:nvGraphicFramePr>
        <p:xfrm>
          <a:off x="34925" y="1125538"/>
          <a:ext cx="9109076" cy="5688012"/>
        </p:xfrm>
        <a:graphic>
          <a:graphicData uri="http://schemas.openxmlformats.org/drawingml/2006/table">
            <a:tbl>
              <a:tblPr/>
              <a:tblGrid>
                <a:gridCol w="2277269">
                  <a:extLst>
                    <a:ext uri="{9D8B030D-6E8A-4147-A177-3AD203B41FA5}">
                      <a16:colId xmlns:a16="http://schemas.microsoft.com/office/drawing/2014/main" val="20000"/>
                    </a:ext>
                  </a:extLst>
                </a:gridCol>
                <a:gridCol w="2278934">
                  <a:extLst>
                    <a:ext uri="{9D8B030D-6E8A-4147-A177-3AD203B41FA5}">
                      <a16:colId xmlns:a16="http://schemas.microsoft.com/office/drawing/2014/main" val="20001"/>
                    </a:ext>
                  </a:extLst>
                </a:gridCol>
                <a:gridCol w="2275604">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8838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او تعبير</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بيل</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اوزبورن</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 - حرفي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حرفي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19962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a:t>
                      </a:r>
                      <a:endPar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"قياس" 
</a:t>
                      </a: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a:t>
                      </a: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a:t>
                      </a: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"الوعد المعصوم بحضور الله في المستقبل"؛ "حماية جماعة الله الأخروي"؛ "حتى </a:t>
                      </a:r>
                      <a:r>
                        <a:rPr kumimoji="0" lang="ar-SA" altLang="zh-CN" sz="24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الإختطاف</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"الحفاظ على القديسين روحياً في </a:t>
                      </a:r>
                      <a:r>
                        <a:rPr kumimoji="0" lang="ar-SA" altLang="zh-CN" sz="24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الإضطهاد</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الكبير القادم"؛ "توقع نبوي للنصر النهائي للكنيسة"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"علامة من صلاح الله"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5557" name="Picture 91" descr="CarrieG-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152400" y="4076700"/>
            <a:ext cx="1533525" cy="2503488"/>
          </a:xfrm>
        </p:spPr>
      </p:pic>
      <p:sp>
        <p:nvSpPr>
          <p:cNvPr id="705556" name="WordArt 77"/>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0135" name="Text Box 33"/>
          <p:cNvSpPr txBox="1">
            <a:spLocks noChangeArrowheads="1"/>
          </p:cNvSpPr>
          <p:nvPr/>
        </p:nvSpPr>
        <p:spPr bwMode="auto">
          <a:xfrm>
            <a:off x="8375923"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٣٢٩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729480585"/>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p:cNvPicPr>
            <a:picLocks noChangeAspect="1" noChangeArrowheads="1"/>
          </p:cNvPicPr>
          <p:nvPr/>
        </p:nvPicPr>
        <p:blipFill>
          <a:blip r:embed="rId2" cstate="screen">
            <a:lum bright="-30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141315" name="Rectangle 3"/>
          <p:cNvSpPr>
            <a:spLocks noGrp="1" noChangeArrowheads="1"/>
          </p:cNvSpPr>
          <p:nvPr>
            <p:ph type="title"/>
          </p:nvPr>
        </p:nvSpPr>
        <p:spPr>
          <a:xfrm>
            <a:off x="4067944" y="4149080"/>
            <a:ext cx="5076056" cy="2099320"/>
          </a:xfrm>
          <a:effectLst>
            <a:outerShdw blurRad="63500" dist="35921" dir="2700000" algn="ctr" rotWithShape="0">
              <a:schemeClr val="bg2">
                <a:alpha val="74998"/>
              </a:schemeClr>
            </a:outerShdw>
          </a:effectLst>
        </p:spPr>
        <p:txBody>
          <a:bodyPr/>
          <a:lstStyle/>
          <a:p>
            <a:pPr eaLnBrk="1" hangingPunct="1">
              <a:defRPr/>
            </a:pPr>
            <a:r>
              <a:rPr lang="ar-SA" sz="4000" dirty="0">
                <a:effectLst>
                  <a:outerShdw blurRad="38100" dist="38100" dir="2700000" algn="tl">
                    <a:srgbClr val="000000"/>
                  </a:outerShdw>
                </a:effectLst>
                <a:ea typeface="ＭＳ Ｐゴシック" charset="0"/>
                <a:cs typeface="Times New Roman" charset="0"/>
              </a:rPr>
              <a:t>حبل قياس لمدينة أورشليم (زكريا٢: ١-٤)</a:t>
            </a:r>
            <a:endParaRPr lang="en-US" sz="4000" dirty="0">
              <a:effectLst>
                <a:outerShdw blurRad="38100" dist="38100" dir="2700000" algn="tl">
                  <a:srgbClr val="000000"/>
                </a:outerShdw>
              </a:effectLst>
              <a:ea typeface="ＭＳ Ｐゴシック" charset="0"/>
              <a:cs typeface="Times New Roman" charset="0"/>
            </a:endParaRPr>
          </a:p>
        </p:txBody>
      </p:sp>
      <p:sp>
        <p:nvSpPr>
          <p:cNvPr id="4" name="Rectangle 3"/>
          <p:cNvSpPr txBox="1">
            <a:spLocks noChangeArrowheads="1"/>
          </p:cNvSpPr>
          <p:nvPr/>
        </p:nvSpPr>
        <p:spPr bwMode="auto">
          <a:xfrm>
            <a:off x="3366052" y="203326"/>
            <a:ext cx="5578151" cy="3742428"/>
          </a:xfrm>
          <a:prstGeom prst="rect">
            <a:avLst/>
          </a:prstGeom>
          <a:noFill/>
          <a:ln w="9525">
            <a:noFill/>
            <a:miter lim="800000"/>
            <a:headEnd/>
            <a:tailEnd/>
          </a:ln>
          <a:effectLst>
            <a:outerShdw blurRad="63500" dist="35921"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30000" noProof="0" dirty="0">
                <a:ln>
                  <a:noFill/>
                </a:ln>
                <a:solidFill>
                  <a:srgbClr val="000000"/>
                </a:solidFill>
                <a:effectLst/>
                <a:uLnTx/>
                <a:uFillTx/>
                <a:latin typeface="amiriregular"/>
                <a:ea typeface="ＭＳ Ｐゴシック" pitchFamily="24" charset="-128"/>
                <a:cs typeface="Arial" panose="020B0604020202020204" pitchFamily="34" charset="0"/>
              </a:rPr>
              <a:t> </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فَرَفَعْتُ عَيْنَيَّ وَنَظَرْتُ وَإِذَا رَجُلٌ وَبِيَدِهِ حَبْلُ قِيَاسٍ. </a:t>
            </a:r>
            <a:r>
              <a:rPr kumimoji="0" lang="ar-SA" sz="3200" u="none" strike="noStrike" kern="1200" cap="none" spc="0" normalizeH="0" baseline="30000" noProof="0" dirty="0">
                <a:ln>
                  <a:noFill/>
                </a:ln>
                <a:solidFill>
                  <a:srgbClr val="FFFFCC"/>
                </a:solidFill>
                <a:effectLst/>
                <a:uLnTx/>
                <a:uFillTx/>
                <a:latin typeface="amiriregular"/>
                <a:ea typeface="ＭＳ Ｐゴシック" pitchFamily="24" charset="-128"/>
                <a:cs typeface="Arial" panose="020B0604020202020204" pitchFamily="34" charset="0"/>
              </a:rPr>
              <a:t>٢ </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فَقُلْتُ: «إِلَى أَيْنَ أَنْتَ ذَاهِبٌ؟» فَقَالَ لِي: «لِأَقِيسَ أُورُشَلِيمَ، لِأَرَى كَمْ عَرْضُهَا وَكَمْ طُولُهَا». </a:t>
            </a:r>
            <a:r>
              <a:rPr kumimoji="0" lang="ar-SA" sz="3200" u="none" strike="noStrike" kern="1200" cap="none" spc="0" normalizeH="0" baseline="30000" noProof="0" dirty="0">
                <a:ln>
                  <a:noFill/>
                </a:ln>
                <a:solidFill>
                  <a:srgbClr val="FFFFCC"/>
                </a:solidFill>
                <a:effectLst/>
                <a:uLnTx/>
                <a:uFillTx/>
                <a:latin typeface="amiriregular"/>
                <a:ea typeface="ＭＳ Ｐゴシック" pitchFamily="24" charset="-128"/>
                <a:cs typeface="Arial" panose="020B0604020202020204" pitchFamily="34" charset="0"/>
              </a:rPr>
              <a:t>٣ </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وَإِذَا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بِٱلْمَلَاكِ</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ٱلَّذِي</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كَلَّمَنِي قَدْ خَرَجَ، وَخَرَجَ مَلَاكٌ آخَرُ لِلِقَائِهِ. </a:t>
            </a:r>
            <a:r>
              <a:rPr kumimoji="0" lang="ar-SA" sz="3200" u="none" strike="noStrike" kern="1200" cap="none" spc="0" normalizeH="0" baseline="30000" noProof="0" dirty="0">
                <a:ln>
                  <a:noFill/>
                </a:ln>
                <a:solidFill>
                  <a:srgbClr val="FFFFCC"/>
                </a:solidFill>
                <a:effectLst/>
                <a:uLnTx/>
                <a:uFillTx/>
                <a:latin typeface="amiriregular"/>
                <a:ea typeface="ＭＳ Ｐゴシック" pitchFamily="24" charset="-128"/>
                <a:cs typeface="Arial" panose="020B0604020202020204" pitchFamily="34" charset="0"/>
              </a:rPr>
              <a:t>٤ </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فَقَالَ لَهُ: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ٱجْرِ</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وَكَلِّمْ هَذَا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ٱلْغُلَامَ</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قَائِلًا: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كَٱلْأَعْرَاءِ</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تُسْكَنُ أُورُشَلِيمُ مِنْ كَثْرَةِ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ٱلنَّاسِ</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وَٱلْبَهَائِمِ</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فِيهَا.</a:t>
            </a:r>
            <a:endParaRPr kumimoji="0" lang="en-US" sz="280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947967570"/>
      </p:ext>
    </p:extLst>
  </p:cSld>
  <p:clrMapOvr>
    <a:masterClrMapping/>
  </p:clrMapOvr>
  <p:transition>
    <p:dissolve/>
  </p:transition>
</p:sld>
</file>

<file path=ppt/slides/slide1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7586" name="Rectangle 47"/>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Temple</a:t>
            </a:r>
          </a:p>
        </p:txBody>
      </p:sp>
      <p:graphicFrame>
        <p:nvGraphicFramePr>
          <p:cNvPr id="644140" name="Group 44"/>
          <p:cNvGraphicFramePr>
            <a:graphicFrameLocks noGrp="1"/>
          </p:cNvGraphicFramePr>
          <p:nvPr>
            <p:ph sz="half" idx="1"/>
          </p:nvPr>
        </p:nvGraphicFramePr>
        <p:xfrm>
          <a:off x="0" y="1052513"/>
          <a:ext cx="9109076" cy="5924169"/>
        </p:xfrm>
        <a:graphic>
          <a:graphicData uri="http://schemas.openxmlformats.org/drawingml/2006/table">
            <a:tbl>
              <a:tblPr/>
              <a:tblGrid>
                <a:gridCol w="2277269">
                  <a:extLst>
                    <a:ext uri="{9D8B030D-6E8A-4147-A177-3AD203B41FA5}">
                      <a16:colId xmlns:a16="http://schemas.microsoft.com/office/drawing/2014/main" val="20000"/>
                    </a:ext>
                  </a:extLst>
                </a:gridCol>
                <a:gridCol w="2278978">
                  <a:extLst>
                    <a:ext uri="{9D8B030D-6E8A-4147-A177-3AD203B41FA5}">
                      <a16:colId xmlns:a16="http://schemas.microsoft.com/office/drawing/2014/main" val="20001"/>
                    </a:ext>
                  </a:extLst>
                </a:gridCol>
                <a:gridCol w="2275560">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5910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او تعبير</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بايلي</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اوزبورن
رمزية حرفية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7972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٢</a:t>
                      </a:r>
                      <a:endPar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الهيكل</a:t>
                      </a: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١١:١</a:t>
                      </a: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"هيكل الكنيسة"; "المسيحيون"؛ "مجتمع العهد بأكمله"؛ "... المؤمنين الذين يخضعون للاضطهاد بعد حماية الله"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هيكل سماوي الذي يصور "الكنيسة، في المقام الأول القديسين من هذه الفترة الأخيرة ولكن ثانيا الكنيسة من جميع العصور"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"هيكل مستقبلي في اورشليم خلال الفترة التي تسبق عودة المسيح مباشرة"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7605" name="Picture 39" descr="refugee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0" y="5300663"/>
            <a:ext cx="2301875" cy="1512887"/>
          </a:xfrm>
        </p:spPr>
      </p:pic>
      <p:sp>
        <p:nvSpPr>
          <p:cNvPr id="707604"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2183" name="Text Box 33"/>
          <p:cNvSpPr txBox="1">
            <a:spLocks noChangeArrowheads="1"/>
          </p:cNvSpPr>
          <p:nvPr/>
        </p:nvSpPr>
        <p:spPr bwMode="auto">
          <a:xfrm>
            <a:off x="8375922"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٣٢٩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27615132"/>
      </p:ext>
    </p:extLst>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9634" name="Rectangle 34"/>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Altar</a:t>
            </a:r>
          </a:p>
        </p:txBody>
      </p:sp>
      <p:graphicFrame>
        <p:nvGraphicFramePr>
          <p:cNvPr id="646176" name="Group 32"/>
          <p:cNvGraphicFramePr>
            <a:graphicFrameLocks noGrp="1"/>
          </p:cNvGraphicFramePr>
          <p:nvPr>
            <p:ph sz="half" idx="1"/>
          </p:nvPr>
        </p:nvGraphicFramePr>
        <p:xfrm>
          <a:off x="-36513" y="1196975"/>
          <a:ext cx="9180513" cy="5184775"/>
        </p:xfrm>
        <a:graphic>
          <a:graphicData uri="http://schemas.openxmlformats.org/drawingml/2006/table">
            <a:tbl>
              <a:tblPr/>
              <a:tblGrid>
                <a:gridCol w="2235285">
                  <a:extLst>
                    <a:ext uri="{9D8B030D-6E8A-4147-A177-3AD203B41FA5}">
                      <a16:colId xmlns:a16="http://schemas.microsoft.com/office/drawing/2014/main" val="20000"/>
                    </a:ext>
                  </a:extLst>
                </a:gridCol>
                <a:gridCol w="198887">
                  <a:extLst>
                    <a:ext uri="{9D8B030D-6E8A-4147-A177-3AD203B41FA5}">
                      <a16:colId xmlns:a16="http://schemas.microsoft.com/office/drawing/2014/main" val="20001"/>
                    </a:ext>
                  </a:extLst>
                </a:gridCol>
                <a:gridCol w="2156083">
                  <a:extLst>
                    <a:ext uri="{9D8B030D-6E8A-4147-A177-3AD203B41FA5}">
                      <a16:colId xmlns:a16="http://schemas.microsoft.com/office/drawing/2014/main" val="20002"/>
                    </a:ext>
                  </a:extLst>
                </a:gridCol>
                <a:gridCol w="2295129">
                  <a:extLst>
                    <a:ext uri="{9D8B030D-6E8A-4147-A177-3AD203B41FA5}">
                      <a16:colId xmlns:a16="http://schemas.microsoft.com/office/drawing/2014/main" val="20003"/>
                    </a:ext>
                  </a:extLst>
                </a:gridCol>
                <a:gridCol w="2295129">
                  <a:extLst>
                    <a:ext uri="{9D8B030D-6E8A-4147-A177-3AD203B41FA5}">
                      <a16:colId xmlns:a16="http://schemas.microsoft.com/office/drawing/2014/main" val="20004"/>
                    </a:ext>
                  </a:extLst>
                </a:gridCol>
              </a:tblGrid>
              <a:tr h="1560513">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أو تعبير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hMerge="1">
                  <a:txBody>
                    <a:bodyPr/>
                    <a:lstStyle/>
                    <a:p>
                      <a:endParaRPr lang="en-US"/>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بييل</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رمزي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اوزبورن</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رمزي حرفي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
حرفي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2426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٣</a:t>
                      </a:r>
                      <a:endPar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"المذبح" 
</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١١</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"معاناة جماعة العهد"</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hMerge="1">
                  <a:txBody>
                    <a:bodyPr/>
                    <a:lstStyle/>
                    <a:p>
                      <a:endParaRPr lang="en-US"/>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مذبح البخور [السماوي]</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مذبح التضحية الواقع في الساحة خارج الهيكل"</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extLst>
                  <a:ext uri="{0D108BD9-81ED-4DB2-BD59-A6C34878D82A}">
                    <a16:rowId xmlns:a16="http://schemas.microsoft.com/office/drawing/2014/main" val="10001"/>
                  </a:ext>
                </a:extLst>
              </a:tr>
            </a:tbl>
          </a:graphicData>
        </a:graphic>
      </p:graphicFrame>
      <p:pic>
        <p:nvPicPr>
          <p:cNvPr id="709654" name="Picture 26" descr="CH9_F3">
            <a:hlinkClick r:id="rId5"/>
          </p:cNvPr>
          <p:cNvPicPr>
            <a:picLocks noGrp="1" noChangeAspect="1" noChangeArrowheads="1"/>
          </p:cNvPicPr>
          <p:nvPr>
            <p:ph sz="half" idx="2"/>
          </p:nvPr>
        </p:nvPicPr>
        <p:blipFill>
          <a:blip r:embed="rId6">
            <a:extLst>
              <a:ext uri="{28A0092B-C50C-407E-A947-70E740481C1C}">
                <a14:useLocalDpi xmlns:a14="http://schemas.microsoft.com/office/drawing/2010/main"/>
              </a:ext>
            </a:extLst>
          </a:blip>
          <a:srcRect/>
          <a:stretch>
            <a:fillRect/>
          </a:stretch>
        </p:blipFill>
        <p:spPr>
          <a:xfrm>
            <a:off x="179388" y="5072063"/>
            <a:ext cx="2449512" cy="1670050"/>
          </a:xfrm>
          <a:ln>
            <a:solidFill>
              <a:schemeClr val="tx1"/>
            </a:solidFill>
            <a:miter lim="800000"/>
            <a:headEnd/>
            <a:tailEnd/>
          </a:ln>
        </p:spPr>
      </p:pic>
      <p:sp>
        <p:nvSpPr>
          <p:cNvPr id="709653"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4231" name="Text Box 33"/>
          <p:cNvSpPr txBox="1">
            <a:spLocks noChangeArrowheads="1"/>
          </p:cNvSpPr>
          <p:nvPr/>
        </p:nvSpPr>
        <p:spPr bwMode="auto">
          <a:xfrm>
            <a:off x="8375922" y="4763"/>
            <a:ext cx="701131" cy="463846"/>
          </a:xfrm>
          <a:prstGeom prst="rect">
            <a:avLst/>
          </a:prstGeom>
          <a:solidFill>
            <a:schemeClr val="tx1"/>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٣٢٩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751524728"/>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4876800" y="277813"/>
            <a:ext cx="3810000" cy="2389187"/>
          </a:xfrm>
        </p:spPr>
        <p:txBody>
          <a:bodyPr/>
          <a:lstStyle/>
          <a:p>
            <a:pPr eaLnBrk="1" hangingPunct="1">
              <a:defRPr/>
            </a:pPr>
            <a:r>
              <a:rPr lang="ar-SA" dirty="0">
                <a:ea typeface="ＭＳ Ｐゴシック" charset="0"/>
                <a:cs typeface="ＭＳ Ｐゴシック" charset="0"/>
              </a:rPr>
              <a:t>خيمة </a:t>
            </a:r>
            <a:r>
              <a:rPr lang="ar-SA" dirty="0" err="1">
                <a:ea typeface="ＭＳ Ｐゴシック" charset="0"/>
                <a:cs typeface="ＭＳ Ｐゴシック" charset="0"/>
              </a:rPr>
              <a:t>الإجتماع</a:t>
            </a:r>
            <a:endParaRPr lang="en-US" dirty="0">
              <a:ea typeface="ＭＳ Ｐゴシック" charset="0"/>
              <a:cs typeface="ＭＳ Ｐゴシック" charset="0"/>
            </a:endParaRPr>
          </a:p>
        </p:txBody>
      </p:sp>
      <p:pic>
        <p:nvPicPr>
          <p:cNvPr id="193538" name="Picture 5" descr="Tabernac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938" y="0"/>
            <a:ext cx="4503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3539" name="Picture 4" descr="Temple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3938588"/>
            <a:ext cx="5334000" cy="2919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9124604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61" name="Picture 2" descr="Temp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81000" y="571500"/>
            <a:ext cx="8455025" cy="5883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2"/>
          <p:cNvPicPr>
            <a:picLocks noChangeAspect="1" noChangeArrowheads="1"/>
          </p:cNvPicPr>
          <p:nvPr/>
        </p:nvPicPr>
        <p:blipFill>
          <a:blip r:embed="rId3">
            <a:extLst>
              <a:ext uri="{28A0092B-C50C-407E-A947-70E740481C1C}">
                <a14:useLocalDpi xmlns:a14="http://schemas.microsoft.com/office/drawing/2010/main"/>
              </a:ext>
            </a:extLst>
          </a:blip>
          <a:stretch>
            <a:fillRect/>
          </a:stretch>
        </p:blipFill>
        <p:spPr bwMode="auto">
          <a:xfrm>
            <a:off x="383527" y="564005"/>
            <a:ext cx="8449968" cy="5883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p:nvPr/>
        </p:nvSpPr>
        <p:spPr>
          <a:xfrm>
            <a:off x="1668870" y="2469528"/>
            <a:ext cx="10668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err="1">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الكروبيم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TextBox 17"/>
          <p:cNvSpPr txBox="1"/>
          <p:nvPr/>
        </p:nvSpPr>
        <p:spPr>
          <a:xfrm>
            <a:off x="5712470" y="1819354"/>
            <a:ext cx="1208082" cy="58477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محكمة الكهنة
</a:t>
            </a:r>
            <a:endParaRPr kumimoji="0" lang="en-US"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4387" name="Rectangle 3"/>
          <p:cNvSpPr>
            <a:spLocks noGrp="1" noChangeArrowheads="1"/>
          </p:cNvSpPr>
          <p:nvPr>
            <p:ph type="title" idx="4294967295"/>
          </p:nvPr>
        </p:nvSpPr>
        <p:spPr>
          <a:xfrm>
            <a:off x="609600" y="228600"/>
            <a:ext cx="7924800" cy="914400"/>
          </a:xfrm>
          <a:solidFill>
            <a:schemeClr val="accent2"/>
          </a:solidFill>
          <a:effectLst>
            <a:outerShdw blurRad="63500" dist="35921" dir="2700000" algn="ctr" rotWithShape="0">
              <a:schemeClr val="tx2">
                <a:alpha val="74997"/>
              </a:schemeClr>
            </a:outerShdw>
          </a:effectLst>
        </p:spPr>
        <p:txBody>
          <a:bodyPr/>
          <a:lstStyle/>
          <a:p>
            <a:pPr eaLnBrk="1" hangingPunct="1"/>
            <a:r>
              <a:rPr lang="ar-SA" altLang="en-US" sz="5400" dirty="0">
                <a:solidFill>
                  <a:schemeClr val="bg1"/>
                </a:solidFill>
                <a:effectLst>
                  <a:outerShdw blurRad="38100" dist="38100" dir="2700000" algn="tl">
                    <a:srgbClr val="000000"/>
                  </a:outerShdw>
                </a:effectLst>
              </a:rPr>
              <a:t>هيكل سليمان</a:t>
            </a:r>
            <a:endParaRPr lang="en-US" altLang="en-US" sz="5400" dirty="0">
              <a:solidFill>
                <a:schemeClr val="bg1"/>
              </a:solidFill>
            </a:endParaRPr>
          </a:p>
        </p:txBody>
      </p:sp>
      <p:sp>
        <p:nvSpPr>
          <p:cNvPr id="14" name="TextBox 13"/>
          <p:cNvSpPr txBox="1"/>
          <p:nvPr/>
        </p:nvSpPr>
        <p:spPr>
          <a:xfrm>
            <a:off x="2819400" y="1185446"/>
            <a:ext cx="8382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اللاويين</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 name="TextBox 15"/>
          <p:cNvSpPr txBox="1"/>
          <p:nvPr/>
        </p:nvSpPr>
        <p:spPr>
          <a:xfrm>
            <a:off x="2507070" y="2385786"/>
            <a:ext cx="1683897" cy="313932"/>
          </a:xfrm>
          <a:prstGeom prst="rect">
            <a:avLst/>
          </a:prstGeom>
          <a:noFill/>
        </p:spPr>
        <p:txBody>
          <a:bodyPr wrap="square" rtlCol="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تابوت العهد</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 name="TextBox 16"/>
          <p:cNvSpPr txBox="1"/>
          <p:nvPr/>
        </p:nvSpPr>
        <p:spPr>
          <a:xfrm>
            <a:off x="3939497" y="2450649"/>
            <a:ext cx="1689671"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الشمعدانات
</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 name="TextBox 1"/>
          <p:cNvSpPr txBox="1"/>
          <p:nvPr/>
        </p:nvSpPr>
        <p:spPr>
          <a:xfrm>
            <a:off x="6327632" y="2756919"/>
            <a:ext cx="672152"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بوعز</a:t>
            </a:r>
            <a:endParaRPr kumimoji="0" lang="en-US"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 name="TextBox 2"/>
          <p:cNvSpPr txBox="1"/>
          <p:nvPr/>
        </p:nvSpPr>
        <p:spPr>
          <a:xfrm>
            <a:off x="6240563" y="4018048"/>
            <a:ext cx="846289"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err="1">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يهوياكين</a:t>
            </a:r>
            <a:endParaRPr kumimoji="0" lang="en-US"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 name="TextBox 3"/>
          <p:cNvSpPr txBox="1"/>
          <p:nvPr/>
        </p:nvSpPr>
        <p:spPr>
          <a:xfrm>
            <a:off x="7572223" y="2295329"/>
            <a:ext cx="6096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المذبح</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 name="TextBox 4"/>
          <p:cNvSpPr txBox="1"/>
          <p:nvPr/>
        </p:nvSpPr>
        <p:spPr>
          <a:xfrm>
            <a:off x="7343623" y="5410200"/>
            <a:ext cx="1066800"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err="1">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المرحضة</a:t>
            </a:r>
            <a:r>
              <a:rPr kumimoji="0" lang="ar-SA"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البرونزية
</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 name="TextBox 5"/>
          <p:cNvSpPr txBox="1"/>
          <p:nvPr/>
        </p:nvSpPr>
        <p:spPr>
          <a:xfrm>
            <a:off x="3657600" y="3174583"/>
            <a:ext cx="2027388"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مائدة </a:t>
            </a: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خبز الوجوه</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 name="TextBox 6"/>
          <p:cNvSpPr txBox="1"/>
          <p:nvPr/>
        </p:nvSpPr>
        <p:spPr>
          <a:xfrm>
            <a:off x="3350270" y="3680823"/>
            <a:ext cx="23622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مذبح البخور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 name="TextBox 7"/>
          <p:cNvSpPr txBox="1"/>
          <p:nvPr/>
        </p:nvSpPr>
        <p:spPr>
          <a:xfrm>
            <a:off x="3995317" y="3379356"/>
            <a:ext cx="198120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8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القدس</a:t>
            </a:r>
            <a:endParaRPr kumimoji="0" lang="en-US" sz="18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TextBox 8"/>
          <p:cNvSpPr txBox="1"/>
          <p:nvPr/>
        </p:nvSpPr>
        <p:spPr>
          <a:xfrm rot="16200000">
            <a:off x="1689510" y="3394744"/>
            <a:ext cx="1477052"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قدس الاقداس</a:t>
            </a:r>
            <a:endParaRPr kumimoji="0" lang="en-US"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TextBox 9"/>
          <p:cNvSpPr txBox="1"/>
          <p:nvPr/>
        </p:nvSpPr>
        <p:spPr>
          <a:xfrm>
            <a:off x="5570071" y="3354814"/>
            <a:ext cx="960859"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الرواق
</a:t>
            </a:r>
            <a:endParaRPr kumimoji="0" lang="en-US"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 name="TextBox 11"/>
          <p:cNvSpPr txBox="1"/>
          <p:nvPr/>
        </p:nvSpPr>
        <p:spPr>
          <a:xfrm>
            <a:off x="2918673" y="4241004"/>
            <a:ext cx="2027430"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المخزن</a:t>
            </a:r>
            <a:endParaRPr kumimoji="0" lang="en-US" sz="24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 name="TextBox 18"/>
          <p:cNvSpPr txBox="1"/>
          <p:nvPr/>
        </p:nvSpPr>
        <p:spPr>
          <a:xfrm>
            <a:off x="3639808" y="5680251"/>
            <a:ext cx="1475084" cy="58477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محكمة بني إسرائيل
</a:t>
            </a:r>
            <a:endParaRPr kumimoji="0" lang="en-US" sz="24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 name="TextBox 19"/>
          <p:cNvSpPr txBox="1"/>
          <p:nvPr/>
        </p:nvSpPr>
        <p:spPr>
          <a:xfrm>
            <a:off x="851254" y="5542204"/>
            <a:ext cx="116041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المقياس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03497080"/>
      </p:ext>
    </p:extLst>
  </p:cSld>
  <p:clrMapOvr>
    <a:masterClrMapping/>
  </p:clrMapOvr>
  <p:transition spd="slow"/>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5" name="Picture 2" descr="023-0800"/>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Picture 2" descr="023-0800"/>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7302500" y="1955800"/>
            <a:ext cx="1612900" cy="63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676400" y="5638800"/>
            <a:ext cx="7162800" cy="346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295400" y="5715000"/>
            <a:ext cx="7162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6386" name="Rectangle 3"/>
          <p:cNvSpPr>
            <a:spLocks noGrp="1" noChangeArrowheads="1"/>
          </p:cNvSpPr>
          <p:nvPr>
            <p:ph type="title" idx="4294967295"/>
          </p:nvPr>
        </p:nvSpPr>
        <p:spPr>
          <a:xfrm>
            <a:off x="609600" y="609600"/>
            <a:ext cx="7772400" cy="990600"/>
          </a:xfrm>
          <a:solidFill>
            <a:schemeClr val="tx2"/>
          </a:solidFill>
        </p:spPr>
        <p:txBody>
          <a:bodyPr/>
          <a:lstStyle/>
          <a:p>
            <a:pPr eaLnBrk="1" hangingPunct="1"/>
            <a:r>
              <a:rPr lang="ar-SA" altLang="en-US" sz="4800" dirty="0">
                <a:solidFill>
                  <a:schemeClr val="bg1"/>
                </a:solidFill>
              </a:rPr>
              <a:t>هيكل سليمان</a:t>
            </a:r>
            <a:endParaRPr lang="en-US" altLang="en-US" sz="4800" dirty="0">
              <a:solidFill>
                <a:schemeClr val="bg1"/>
              </a:solidFill>
            </a:endParaRPr>
          </a:p>
        </p:txBody>
      </p:sp>
      <p:pic>
        <p:nvPicPr>
          <p:cNvPr id="4"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2743200" y="3276600"/>
            <a:ext cx="3251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1676400" y="2133600"/>
            <a:ext cx="32512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7721600" y="3200400"/>
            <a:ext cx="889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2" descr="023-0800"/>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7391399" y="4800600"/>
            <a:ext cx="638629"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Box 7"/>
          <p:cNvSpPr txBox="1"/>
          <p:nvPr/>
        </p:nvSpPr>
        <p:spPr>
          <a:xfrm>
            <a:off x="2971800" y="3276600"/>
            <a:ext cx="2895600" cy="58477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القدس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TextBox 8"/>
          <p:cNvSpPr txBox="1"/>
          <p:nvPr/>
        </p:nvSpPr>
        <p:spPr>
          <a:xfrm>
            <a:off x="914400" y="2895600"/>
            <a:ext cx="1676400" cy="584775"/>
          </a:xfrm>
          <a:prstGeom prst="rect">
            <a:avLst/>
          </a:prstGeom>
          <a:solidFill>
            <a:srgbClr val="FAFD00"/>
          </a:solid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TextBox 9"/>
          <p:cNvSpPr txBox="1"/>
          <p:nvPr/>
        </p:nvSpPr>
        <p:spPr>
          <a:xfrm>
            <a:off x="1828800" y="2133600"/>
            <a:ext cx="3048000"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غرف التخزين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TextBox 10"/>
          <p:cNvSpPr txBox="1"/>
          <p:nvPr/>
        </p:nvSpPr>
        <p:spPr>
          <a:xfrm>
            <a:off x="7421880" y="2133601"/>
            <a:ext cx="149352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٢٠</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cu.</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٣٠ قدم</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p>
        </p:txBody>
      </p:sp>
      <p:sp>
        <p:nvSpPr>
          <p:cNvPr id="12" name="TextBox 11"/>
          <p:cNvSpPr txBox="1"/>
          <p:nvPr/>
        </p:nvSpPr>
        <p:spPr>
          <a:xfrm>
            <a:off x="6858000" y="5638800"/>
            <a:ext cx="1943100"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١٠</a:t>
            </a: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cu.(</a:t>
            </a:r>
            <a:r>
              <a:rPr kumimoji="0" lang="ar-SA"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٣٠ قدم</a:t>
            </a: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 name="TextBox 12"/>
          <p:cNvSpPr txBox="1"/>
          <p:nvPr/>
        </p:nvSpPr>
        <p:spPr>
          <a:xfrm>
            <a:off x="7302500" y="4728278"/>
            <a:ext cx="990600"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err="1">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المرحضة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TextBox 13"/>
          <p:cNvSpPr txBox="1"/>
          <p:nvPr/>
        </p:nvSpPr>
        <p:spPr>
          <a:xfrm>
            <a:off x="1155011" y="5626100"/>
            <a:ext cx="4147289" cy="58477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حوالي ٩٠ مكعب </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١٣٥ قدم</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TextBox 17"/>
          <p:cNvSpPr txBox="1"/>
          <p:nvPr/>
        </p:nvSpPr>
        <p:spPr>
          <a:xfrm>
            <a:off x="7620000" y="3200400"/>
            <a:ext cx="990600" cy="46166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المذبح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 name="TextBox 18">
            <a:extLst>
              <a:ext uri="{FF2B5EF4-FFF2-40B4-BE49-F238E27FC236}">
                <a16:creationId xmlns:a16="http://schemas.microsoft.com/office/drawing/2014/main" id="{B756C3DA-B330-A646-9D51-DE3E31E2040E}"/>
              </a:ext>
            </a:extLst>
          </p:cNvPr>
          <p:cNvSpPr txBox="1"/>
          <p:nvPr/>
        </p:nvSpPr>
        <p:spPr>
          <a:xfrm>
            <a:off x="977900" y="2922044"/>
            <a:ext cx="1676400" cy="1077218"/>
          </a:xfrm>
          <a:prstGeom prst="rect">
            <a:avLst/>
          </a:prstGeom>
          <a:solidFill>
            <a:srgbClr val="FAFD00"/>
          </a:solid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قدس الأقداس</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757236874"/>
      </p:ext>
    </p:extLst>
  </p:cSld>
  <p:clrMapOvr>
    <a:masterClrMapping/>
  </p:clrMapOvr>
  <p:transition spd="slow"/>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1682" name="Rectangle 43"/>
          <p:cNvSpPr>
            <a:spLocks noGrp="1" noChangeArrowheads="1"/>
          </p:cNvSpPr>
          <p:nvPr>
            <p:ph type="title"/>
          </p:nvPr>
        </p:nvSpPr>
        <p:spPr>
          <a:xfrm>
            <a:off x="685800" y="1676400"/>
            <a:ext cx="7772400" cy="1143000"/>
          </a:xfrm>
        </p:spPr>
        <p:txBody>
          <a:bodyPr/>
          <a:lstStyle/>
          <a:p>
            <a:r>
              <a:rPr lang="en-US">
                <a:latin typeface="Times New Roman" charset="0"/>
                <a:ea typeface="ＭＳ Ｐゴシック" charset="0"/>
                <a:cs typeface="ＭＳ Ｐゴシック" charset="0"/>
              </a:rPr>
              <a:t>11:2 Gentiles</a:t>
            </a:r>
          </a:p>
        </p:txBody>
      </p:sp>
      <p:graphicFrame>
        <p:nvGraphicFramePr>
          <p:cNvPr id="127000" name="Group 24"/>
          <p:cNvGraphicFramePr>
            <a:graphicFrameLocks noGrp="1"/>
          </p:cNvGraphicFramePr>
          <p:nvPr>
            <p:ph sz="half" idx="1"/>
          </p:nvPr>
        </p:nvGraphicFramePr>
        <p:xfrm>
          <a:off x="0" y="1700213"/>
          <a:ext cx="9144000" cy="5157787"/>
        </p:xfrm>
        <a:graphic>
          <a:graphicData uri="http://schemas.openxmlformats.org/drawingml/2006/table">
            <a:tbl>
              <a:tblPr/>
              <a:tblGrid>
                <a:gridCol w="2286415">
                  <a:extLst>
                    <a:ext uri="{9D8B030D-6E8A-4147-A177-3AD203B41FA5}">
                      <a16:colId xmlns:a16="http://schemas.microsoft.com/office/drawing/2014/main" val="20000"/>
                    </a:ext>
                  </a:extLst>
                </a:gridCol>
                <a:gridCol w="2286415">
                  <a:extLst>
                    <a:ext uri="{9D8B030D-6E8A-4147-A177-3AD203B41FA5}">
                      <a16:colId xmlns:a16="http://schemas.microsoft.com/office/drawing/2014/main" val="20001"/>
                    </a:ext>
                  </a:extLst>
                </a:gridCol>
                <a:gridCol w="2284755">
                  <a:extLst>
                    <a:ext uri="{9D8B030D-6E8A-4147-A177-3AD203B41FA5}">
                      <a16:colId xmlns:a16="http://schemas.microsoft.com/office/drawing/2014/main" val="20002"/>
                    </a:ext>
                  </a:extLst>
                </a:gridCol>
                <a:gridCol w="2286415">
                  <a:extLst>
                    <a:ext uri="{9D8B030D-6E8A-4147-A177-3AD203B41FA5}">
                      <a16:colId xmlns:a16="http://schemas.microsoft.com/office/drawing/2014/main" val="20003"/>
                    </a:ext>
                  </a:extLst>
                </a:gridCol>
              </a:tblGrid>
              <a:tr h="151530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عبارة او مصطلح</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بيلي</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اوزبورن</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 - 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4248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٨</a:t>
                      </a:r>
                      <a:endPar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الأمم</a:t>
                      </a: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a:t>
                      </a:r>
                      <a:b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١١:٢</a:t>
                      </a: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الأمم واليهود</a:t>
                      </a: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"سُلمت الكنيسة إلى الأمم لبعض الوقت"</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"مجموعة [من غير اليهود] في تمرد ضد الله التي ستضطهد بقايا اليهود"</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11700" name="Picture 27" descr="jewish%2520rabbi%2520Shah%2520300">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900113" y="0"/>
            <a:ext cx="1231900" cy="1511300"/>
          </a:xfrm>
        </p:spPr>
      </p:pic>
      <p:pic>
        <p:nvPicPr>
          <p:cNvPr id="711702" name="Picture 32" descr="faces-transp">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6807200" y="0"/>
            <a:ext cx="1162050" cy="1700213"/>
          </a:xfrm>
        </p:spPr>
      </p:pic>
      <p:sp>
        <p:nvSpPr>
          <p:cNvPr id="711701"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6280" name="Text Box 33"/>
          <p:cNvSpPr txBox="1">
            <a:spLocks noChangeArrowheads="1"/>
          </p:cNvSpPr>
          <p:nvPr/>
        </p:nvSpPr>
        <p:spPr bwMode="auto">
          <a:xfrm>
            <a:off x="8398941"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٣٢٩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821192299"/>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3730" name="Rectangle 40"/>
          <p:cNvSpPr>
            <a:spLocks noGrp="1" noChangeArrowheads="1"/>
          </p:cNvSpPr>
          <p:nvPr>
            <p:ph type="title"/>
          </p:nvPr>
        </p:nvSpPr>
        <p:spPr>
          <a:xfrm>
            <a:off x="685800" y="762000"/>
            <a:ext cx="7772400" cy="1143000"/>
          </a:xfrm>
        </p:spPr>
        <p:txBody>
          <a:bodyPr/>
          <a:lstStyle/>
          <a:p>
            <a:r>
              <a:rPr lang="en-US">
                <a:latin typeface="Times New Roman" charset="0"/>
                <a:ea typeface="ＭＳ Ｐゴシック" charset="0"/>
                <a:cs typeface="ＭＳ Ｐゴシック" charset="0"/>
              </a:rPr>
              <a:t>11:2 Holy City</a:t>
            </a:r>
          </a:p>
        </p:txBody>
      </p:sp>
      <p:graphicFrame>
        <p:nvGraphicFramePr>
          <p:cNvPr id="129047" name="Group 23"/>
          <p:cNvGraphicFramePr>
            <a:graphicFrameLocks noGrp="1"/>
          </p:cNvGraphicFramePr>
          <p:nvPr>
            <p:ph sz="half" idx="1"/>
          </p:nvPr>
        </p:nvGraphicFramePr>
        <p:xfrm>
          <a:off x="0" y="1052513"/>
          <a:ext cx="9180513" cy="6417235"/>
        </p:xfrm>
        <a:graphic>
          <a:graphicData uri="http://schemas.openxmlformats.org/drawingml/2006/table">
            <a:tbl>
              <a:tblPr/>
              <a:tblGrid>
                <a:gridCol w="2267743">
                  <a:extLst>
                    <a:ext uri="{9D8B030D-6E8A-4147-A177-3AD203B41FA5}">
                      <a16:colId xmlns:a16="http://schemas.microsoft.com/office/drawing/2014/main" val="20000"/>
                    </a:ext>
                  </a:extLst>
                </a:gridCol>
                <a:gridCol w="2325101">
                  <a:extLst>
                    <a:ext uri="{9D8B030D-6E8A-4147-A177-3AD203B41FA5}">
                      <a16:colId xmlns:a16="http://schemas.microsoft.com/office/drawing/2014/main" val="20001"/>
                    </a:ext>
                  </a:extLst>
                </a:gridCol>
                <a:gridCol w="2291246">
                  <a:extLst>
                    <a:ext uri="{9D8B030D-6E8A-4147-A177-3AD203B41FA5}">
                      <a16:colId xmlns:a16="http://schemas.microsoft.com/office/drawing/2014/main" val="20002"/>
                    </a:ext>
                  </a:extLst>
                </a:gridCol>
                <a:gridCol w="2296423">
                  <a:extLst>
                    <a:ext uri="{9D8B030D-6E8A-4147-A177-3AD203B41FA5}">
                      <a16:colId xmlns:a16="http://schemas.microsoft.com/office/drawing/2014/main" val="20003"/>
                    </a:ext>
                  </a:extLst>
                </a:gridCol>
              </a:tblGrid>
              <a:tr h="150187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أو تعبير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بيل
رمزي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اوزبورن
</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رمزية حرفية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
حرفي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extLst>
                  <a:ext uri="{0D108BD9-81ED-4DB2-BD59-A6C34878D82A}">
                    <a16:rowId xmlns:a16="http://schemas.microsoft.com/office/drawing/2014/main" val="10000"/>
                  </a:ext>
                </a:extLst>
              </a:tr>
              <a:tr h="436076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١٠</a:t>
                      </a:r>
                      <a:endPar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"المدينة المقدسة" </a:t>
                      </a:r>
                      <a:endPar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١١:٢</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"الشكل الأولي للمدينة السماوية، التي تم تعريف جزء منها بأنها هي المؤمنين الذين يعيشون على الأرض"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"شعب الله"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"مدينة </a:t>
                      </a:r>
                      <a:r>
                        <a:rPr kumimoji="0" lang="ar-SA" altLang="zh-CN" sz="2800" b="1" i="0" u="none" strike="noStrike" cap="none" normalizeH="0" baseline="0" dirty="0" err="1">
                          <a:ln>
                            <a:noFill/>
                          </a:ln>
                          <a:solidFill>
                            <a:schemeClr val="tx2"/>
                          </a:solidFill>
                          <a:effectLst/>
                          <a:latin typeface="Arial" panose="020B0604020202020204" pitchFamily="34" charset="0"/>
                          <a:ea typeface="ＭＳ Ｐゴシック" charset="0"/>
                          <a:cs typeface="Arial" panose="020B0604020202020204" pitchFamily="34" charset="0"/>
                        </a:rPr>
                        <a:t>اؤرشليم</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حرفية على الأرض"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extLst>
                  <a:ext uri="{0D108BD9-81ED-4DB2-BD59-A6C34878D82A}">
                    <a16:rowId xmlns:a16="http://schemas.microsoft.com/office/drawing/2014/main" val="10001"/>
                  </a:ext>
                </a:extLst>
              </a:tr>
            </a:tbl>
          </a:graphicData>
        </a:graphic>
      </p:graphicFrame>
      <p:pic>
        <p:nvPicPr>
          <p:cNvPr id="713749" name="Picture 27" descr="jerusalem">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a:stretch>
            <a:fillRect/>
          </a:stretch>
        </p:blipFill>
        <p:spPr>
          <a:xfrm>
            <a:off x="4800844" y="2943785"/>
            <a:ext cx="4038600" cy="4525963"/>
          </a:xfrm>
        </p:spPr>
      </p:pic>
      <p:sp>
        <p:nvSpPr>
          <p:cNvPr id="71374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8327" name="Text Box 33"/>
          <p:cNvSpPr txBox="1">
            <a:spLocks noChangeArrowheads="1"/>
          </p:cNvSpPr>
          <p:nvPr/>
        </p:nvSpPr>
        <p:spPr bwMode="auto">
          <a:xfrm>
            <a:off x="8375922"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٣٢٩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0231213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713749"/>
                                        </p:tgtEl>
                                        <p:attrNameLst>
                                          <p:attrName>style.visibility</p:attrName>
                                        </p:attrNameLst>
                                      </p:cBhvr>
                                      <p:to>
                                        <p:strVal val="visible"/>
                                      </p:to>
                                    </p:set>
                                    <p:anim calcmode="lin" valueType="num">
                                      <p:cBhvr additive="base">
                                        <p:cTn id="7" dur="500" fill="hold"/>
                                        <p:tgtEl>
                                          <p:spTgt spid="713749"/>
                                        </p:tgtEl>
                                        <p:attrNameLst>
                                          <p:attrName>ppt_x</p:attrName>
                                        </p:attrNameLst>
                                      </p:cBhvr>
                                      <p:tavLst>
                                        <p:tav tm="0">
                                          <p:val>
                                            <p:strVal val="1+#ppt_w/2"/>
                                          </p:val>
                                        </p:tav>
                                        <p:tav tm="100000">
                                          <p:val>
                                            <p:strVal val="#ppt_x"/>
                                          </p:val>
                                        </p:tav>
                                      </p:tavLst>
                                    </p:anim>
                                    <p:anim calcmode="lin" valueType="num">
                                      <p:cBhvr additive="base">
                                        <p:cTn id="8" dur="500" fill="hold"/>
                                        <p:tgtEl>
                                          <p:spTgt spid="7137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يع</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عب</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يه</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رؤ</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العامة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No Animations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4" name="Text Box 9">
            <a:extLst>
              <a:ext uri="{FF2B5EF4-FFF2-40B4-BE49-F238E27FC236}">
                <a16:creationId xmlns:a16="http://schemas.microsoft.com/office/drawing/2014/main" id="{DB51E8F1-D80E-D240-837A-665B4151D6D0}"/>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5" name="Text Box 10">
            <a:extLst>
              <a:ext uri="{FF2B5EF4-FFF2-40B4-BE49-F238E27FC236}">
                <a16:creationId xmlns:a16="http://schemas.microsoft.com/office/drawing/2014/main" id="{14591EDD-D1A2-C14A-9098-B583318FE3D2}"/>
              </a:ext>
            </a:extLst>
          </p:cNvPr>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5778" name="Rectangle 60"/>
          <p:cNvSpPr>
            <a:spLocks noGrp="1" noChangeArrowheads="1"/>
          </p:cNvSpPr>
          <p:nvPr>
            <p:ph type="title"/>
          </p:nvPr>
        </p:nvSpPr>
        <p:spPr>
          <a:xfrm>
            <a:off x="685800" y="838200"/>
            <a:ext cx="7772400" cy="1143000"/>
          </a:xfrm>
        </p:spPr>
        <p:txBody>
          <a:bodyPr/>
          <a:lstStyle/>
          <a:p>
            <a:r>
              <a:rPr lang="en-US">
                <a:latin typeface="Times New Roman" charset="0"/>
                <a:ea typeface="ＭＳ Ｐゴシック" charset="0"/>
                <a:cs typeface="ＭＳ Ｐゴシック" charset="0"/>
              </a:rPr>
              <a:t>11:2 Forty-Two Months</a:t>
            </a:r>
          </a:p>
        </p:txBody>
      </p:sp>
      <p:graphicFrame>
        <p:nvGraphicFramePr>
          <p:cNvPr id="131095" name="Group 23"/>
          <p:cNvGraphicFramePr>
            <a:graphicFrameLocks noGrp="1"/>
          </p:cNvGraphicFramePr>
          <p:nvPr>
            <p:ph sz="half" idx="1"/>
          </p:nvPr>
        </p:nvGraphicFramePr>
        <p:xfrm>
          <a:off x="0" y="1052513"/>
          <a:ext cx="9109075" cy="5905134"/>
        </p:xfrm>
        <a:graphic>
          <a:graphicData uri="http://schemas.openxmlformats.org/drawingml/2006/table">
            <a:tbl>
              <a:tblPr/>
              <a:tblGrid>
                <a:gridCol w="2267744">
                  <a:extLst>
                    <a:ext uri="{9D8B030D-6E8A-4147-A177-3AD203B41FA5}">
                      <a16:colId xmlns:a16="http://schemas.microsoft.com/office/drawing/2014/main" val="20000"/>
                    </a:ext>
                  </a:extLst>
                </a:gridCol>
                <a:gridCol w="2783681">
                  <a:extLst>
                    <a:ext uri="{9D8B030D-6E8A-4147-A177-3AD203B41FA5}">
                      <a16:colId xmlns:a16="http://schemas.microsoft.com/office/drawing/2014/main" val="20001"/>
                    </a:ext>
                  </a:extLst>
                </a:gridCol>
                <a:gridCol w="2066925">
                  <a:extLst>
                    <a:ext uri="{9D8B030D-6E8A-4147-A177-3AD203B41FA5}">
                      <a16:colId xmlns:a16="http://schemas.microsoft.com/office/drawing/2014/main" val="20002"/>
                    </a:ext>
                  </a:extLst>
                </a:gridCol>
                <a:gridCol w="1990725">
                  <a:extLst>
                    <a:ext uri="{9D8B030D-6E8A-4147-A177-3AD203B41FA5}">
                      <a16:colId xmlns:a16="http://schemas.microsoft.com/office/drawing/2014/main" val="20003"/>
                    </a:ext>
                  </a:extLst>
                </a:gridCol>
              </a:tblGrid>
              <a:tr h="145905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أو تعبير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بييل</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رمزي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اوزبورن
رمزية حرفية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
حرفي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607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"اثنان وأربعون "شهرا</a:t>
                      </a:r>
                      <a:b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b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٢</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"رمزية لفترة الضيقة </a:t>
                      </a: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الاخروية</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"الهجوم على مجتمع </a:t>
                      </a: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الإيماني</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طوال عصر الكنيسة"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"الضيقة العظيمة في نهاية التاريخ"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"النصف الأخير من أسبوع دانيال السبعين"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15796"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pic>
        <p:nvPicPr>
          <p:cNvPr id="715797" name="Picture 61" descr="real_backward_clock"/>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76825" y="4749800"/>
            <a:ext cx="2376488" cy="227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77"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1169234"/>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7825" name="Picture 1" descr="rev 11 The-Ministry-Of-The-Two-Witnesse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4925" y="26988"/>
            <a:ext cx="9109075" cy="6831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6610" name="Rectangle 2"/>
          <p:cNvSpPr>
            <a:spLocks noGrp="1" noChangeArrowheads="1"/>
          </p:cNvSpPr>
          <p:nvPr>
            <p:ph type="ctrTitle"/>
          </p:nvPr>
        </p:nvSpPr>
        <p:spPr>
          <a:xfrm>
            <a:off x="0" y="152400"/>
            <a:ext cx="9144000" cy="755650"/>
          </a:xfrm>
          <a:effectLst>
            <a:outerShdw blurRad="63500" dist="35921" dir="2700000" algn="ctr" rotWithShape="0">
              <a:schemeClr val="tx2">
                <a:alpha val="74998"/>
              </a:schemeClr>
            </a:outerShdw>
          </a:effectLst>
        </p:spPr>
        <p:txBody>
          <a:bodyPr/>
          <a:lstStyle/>
          <a:p>
            <a:pPr>
              <a:defRPr/>
            </a:pPr>
            <a:r>
              <a:rPr lang="ar-SA" dirty="0">
                <a:ea typeface="ＭＳ Ｐゴシック" charset="0"/>
                <a:cs typeface="ＭＳ Ｐゴシック" charset="0"/>
              </a:rPr>
              <a:t>شَجرتا الزيتون (١١: ٤)</a:t>
            </a:r>
            <a:endParaRPr lang="en-US" dirty="0">
              <a:ea typeface="ＭＳ Ｐゴシック" charset="0"/>
              <a:cs typeface="ＭＳ Ｐゴシック" charset="0"/>
            </a:endParaRPr>
          </a:p>
        </p:txBody>
      </p:sp>
      <p:sp>
        <p:nvSpPr>
          <p:cNvPr id="4"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4156066"/>
      </p:ext>
    </p:extLst>
  </p:cSld>
  <p:clrMapOvr>
    <a:overrideClrMapping bg1="lt1" tx1="dk1" bg2="lt2" tx2="dk2" accent1="accent1" accent2="accent2" accent3="accent3" accent4="accent4" accent5="accent5" accent6="accent6" hlink="hlink" folHlink="folHlink"/>
  </p:clrMapOvr>
  <p:transition/>
</p:sld>
</file>

<file path=ppt/slides/slide1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9874" name="Rectangle 34"/>
          <p:cNvSpPr>
            <a:spLocks noGrp="1" noChangeArrowheads="1"/>
          </p:cNvSpPr>
          <p:nvPr>
            <p:ph type="title"/>
          </p:nvPr>
        </p:nvSpPr>
        <p:spPr>
          <a:xfrm>
            <a:off x="685800" y="1066800"/>
            <a:ext cx="7772400" cy="1143000"/>
          </a:xfrm>
        </p:spPr>
        <p:txBody>
          <a:bodyPr/>
          <a:lstStyle/>
          <a:p>
            <a:r>
              <a:rPr lang="en-US">
                <a:latin typeface="Times New Roman" charset="0"/>
                <a:ea typeface="ＭＳ Ｐゴシック" charset="0"/>
                <a:cs typeface="ＭＳ Ｐゴシック" charset="0"/>
              </a:rPr>
              <a:t>11:3 Two Witnesses</a:t>
            </a:r>
          </a:p>
        </p:txBody>
      </p:sp>
      <p:graphicFrame>
        <p:nvGraphicFramePr>
          <p:cNvPr id="650272" name="Group 32"/>
          <p:cNvGraphicFramePr>
            <a:graphicFrameLocks noGrp="1"/>
          </p:cNvGraphicFramePr>
          <p:nvPr>
            <p:ph sz="half" idx="1"/>
          </p:nvPr>
        </p:nvGraphicFramePr>
        <p:xfrm>
          <a:off x="34925" y="1125538"/>
          <a:ext cx="9109075" cy="5616575"/>
        </p:xfrm>
        <a:graphic>
          <a:graphicData uri="http://schemas.openxmlformats.org/drawingml/2006/table">
            <a:tbl>
              <a:tblPr/>
              <a:tblGrid>
                <a:gridCol w="2160905">
                  <a:extLst>
                    <a:ext uri="{9D8B030D-6E8A-4147-A177-3AD203B41FA5}">
                      <a16:colId xmlns:a16="http://schemas.microsoft.com/office/drawing/2014/main" val="20000"/>
                    </a:ext>
                  </a:extLst>
                </a:gridCol>
                <a:gridCol w="2160211">
                  <a:extLst>
                    <a:ext uri="{9D8B030D-6E8A-4147-A177-3AD203B41FA5}">
                      <a16:colId xmlns:a16="http://schemas.microsoft.com/office/drawing/2014/main" val="20001"/>
                    </a:ext>
                  </a:extLst>
                </a:gridCol>
                <a:gridCol w="2664260">
                  <a:extLst>
                    <a:ext uri="{9D8B030D-6E8A-4147-A177-3AD203B41FA5}">
                      <a16:colId xmlns:a16="http://schemas.microsoft.com/office/drawing/2014/main" val="20002"/>
                    </a:ext>
                  </a:extLst>
                </a:gridCol>
                <a:gridCol w="2123699">
                  <a:extLst>
                    <a:ext uri="{9D8B030D-6E8A-4147-A177-3AD203B41FA5}">
                      <a16:colId xmlns:a16="http://schemas.microsoft.com/office/drawing/2014/main" val="20003"/>
                    </a:ext>
                  </a:extLst>
                </a:gridCol>
              </a:tblGrid>
              <a:tr h="162566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المصطلح او التعبير</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بييل</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أوزبورون</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 - حرفي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extLst>
                  <a:ext uri="{0D108BD9-81ED-4DB2-BD59-A6C34878D82A}">
                    <a16:rowId xmlns:a16="http://schemas.microsoft.com/office/drawing/2014/main" val="10000"/>
                  </a:ext>
                </a:extLst>
              </a:tr>
              <a:tr h="399090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١٢</a:t>
                      </a:r>
                      <a:endPar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الشاهدين</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a:t>
                      </a:r>
                      <a:b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١١: ٣</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الكنيسة; "مجتمع الإيمان بأكمله"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"اثنين من الشخصيات الرئيسية الأخروية كرمز للكنيسة الشاهدة"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اثنين من الأنبياء في المستقبل، وربما موسى وإيليا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extLst>
                  <a:ext uri="{0D108BD9-81ED-4DB2-BD59-A6C34878D82A}">
                    <a16:rowId xmlns:a16="http://schemas.microsoft.com/office/drawing/2014/main" val="10001"/>
                  </a:ext>
                </a:extLst>
              </a:tr>
            </a:tbl>
          </a:graphicData>
        </a:graphic>
      </p:graphicFrame>
      <p:sp>
        <p:nvSpPr>
          <p:cNvPr id="719892"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4472" name="Text Box 33"/>
          <p:cNvSpPr txBox="1">
            <a:spLocks noChangeArrowheads="1"/>
          </p:cNvSpPr>
          <p:nvPr/>
        </p:nvSpPr>
        <p:spPr bwMode="auto">
          <a:xfrm>
            <a:off x="8376716"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pic>
        <p:nvPicPr>
          <p:cNvPr id="719894" name="Picture 2" descr="rev 11 800-Ezra 8 Haggai_Zechariah.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562475"/>
            <a:ext cx="3059113" cy="229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65000276"/>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1922" name="Rectangle 40"/>
          <p:cNvSpPr>
            <a:spLocks noGrp="1" noChangeArrowheads="1"/>
          </p:cNvSpPr>
          <p:nvPr>
            <p:ph type="title"/>
          </p:nvPr>
        </p:nvSpPr>
        <p:spPr>
          <a:xfrm>
            <a:off x="685800" y="1066800"/>
            <a:ext cx="7772400" cy="1143000"/>
          </a:xfrm>
        </p:spPr>
        <p:txBody>
          <a:bodyPr/>
          <a:lstStyle/>
          <a:p>
            <a:r>
              <a:rPr lang="en-US">
                <a:latin typeface="Times New Roman" charset="0"/>
                <a:ea typeface="ＭＳ Ｐゴシック" charset="0"/>
                <a:cs typeface="ＭＳ Ｐゴシック" charset="0"/>
              </a:rPr>
              <a:t>11:8 Great City</a:t>
            </a:r>
          </a:p>
        </p:txBody>
      </p:sp>
      <p:graphicFrame>
        <p:nvGraphicFramePr>
          <p:cNvPr id="106521" name="Group 25"/>
          <p:cNvGraphicFramePr>
            <a:graphicFrameLocks noGrp="1"/>
          </p:cNvGraphicFramePr>
          <p:nvPr>
            <p:ph sz="half" idx="1"/>
          </p:nvPr>
        </p:nvGraphicFramePr>
        <p:xfrm>
          <a:off x="0" y="1268413"/>
          <a:ext cx="9144000" cy="4681537"/>
        </p:xfrm>
        <a:graphic>
          <a:graphicData uri="http://schemas.openxmlformats.org/drawingml/2006/table">
            <a:tbl>
              <a:tblPr/>
              <a:tblGrid>
                <a:gridCol w="2195737">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2771799">
                  <a:extLst>
                    <a:ext uri="{9D8B030D-6E8A-4147-A177-3AD203B41FA5}">
                      <a16:colId xmlns:a16="http://schemas.microsoft.com/office/drawing/2014/main" val="20003"/>
                    </a:ext>
                  </a:extLst>
                </a:gridCol>
              </a:tblGrid>
              <a:tr h="1504674">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مصطلح او تعبير</a:t>
                      </a:r>
                      <a:r>
                        <a:rPr kumimoji="0" lang="en-US"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بيل</a:t>
                      </a:r>
                      <a:endParaRPr kumimoji="0" lang="en-US"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رمزي</a:t>
                      </a:r>
                      <a:r>
                        <a:rPr kumimoji="0" lang="en-US"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اوزبورن</a:t>
                      </a:r>
                      <a:endParaRPr kumimoji="0" lang="en-US"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رمزي- حرفي</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حرفي</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extLst>
                  <a:ext uri="{0D108BD9-81ED-4DB2-BD59-A6C34878D82A}">
                    <a16:rowId xmlns:a16="http://schemas.microsoft.com/office/drawing/2014/main" val="10000"/>
                  </a:ext>
                </a:extLst>
              </a:tr>
              <a:tr h="31768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١٣</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المدينة العظيمة</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 ٨</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بابل</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 "</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روما</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 "</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العالم الوثني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اورشليم وروما؛ ثانياً، كل المدن التي تعارض الله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أورشليم</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1"/>
                  </a:ext>
                </a:extLst>
              </a:tr>
            </a:tbl>
          </a:graphicData>
        </a:graphic>
      </p:graphicFrame>
      <p:pic>
        <p:nvPicPr>
          <p:cNvPr id="721941" name="Picture 36" descr="JERSUL-W1">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t="323" b="323"/>
          <a:stretch>
            <a:fillRect/>
          </a:stretch>
        </p:blipFill>
        <p:spPr>
          <a:xfrm>
            <a:off x="4019501" y="2411413"/>
            <a:ext cx="4038600" cy="4525963"/>
          </a:xfrm>
        </p:spPr>
      </p:pic>
      <p:sp>
        <p:nvSpPr>
          <p:cNvPr id="721940"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6520" name="Text Box 33"/>
          <p:cNvSpPr txBox="1">
            <a:spLocks noChangeArrowheads="1"/>
          </p:cNvSpPr>
          <p:nvPr/>
        </p:nvSpPr>
        <p:spPr bwMode="auto">
          <a:xfrm>
            <a:off x="8376716" y="4763"/>
            <a:ext cx="701131" cy="463846"/>
          </a:xfrm>
          <a:prstGeom prst="rect">
            <a:avLst/>
          </a:prstGeom>
          <a:solidFill>
            <a:schemeClr val="tx2"/>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0500915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721941"/>
                                        </p:tgtEl>
                                        <p:attrNameLst>
                                          <p:attrName>style.visibility</p:attrName>
                                        </p:attrNameLst>
                                      </p:cBhvr>
                                      <p:to>
                                        <p:strVal val="visible"/>
                                      </p:to>
                                    </p:set>
                                    <p:anim calcmode="lin" valueType="num">
                                      <p:cBhvr additive="base">
                                        <p:cTn id="7" dur="500"/>
                                        <p:tgtEl>
                                          <p:spTgt spid="721941"/>
                                        </p:tgtEl>
                                        <p:attrNameLst>
                                          <p:attrName>ppt_y</p:attrName>
                                        </p:attrNameLst>
                                      </p:cBhvr>
                                      <p:tavLst>
                                        <p:tav tm="0">
                                          <p:val>
                                            <p:strVal val="#ppt_y+#ppt_h*1.125000"/>
                                          </p:val>
                                        </p:tav>
                                        <p:tav tm="100000">
                                          <p:val>
                                            <p:strVal val="#ppt_y"/>
                                          </p:val>
                                        </p:tav>
                                      </p:tavLst>
                                    </p:anim>
                                    <p:animEffect transition="in" filter="wipe(up)">
                                      <p:cBhvr>
                                        <p:cTn id="8" dur="500"/>
                                        <p:tgtEl>
                                          <p:spTgt spid="721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3970" name="Rectangle 43"/>
          <p:cNvSpPr>
            <a:spLocks noGrp="1" noChangeArrowheads="1"/>
          </p:cNvSpPr>
          <p:nvPr>
            <p:ph type="title"/>
          </p:nvPr>
        </p:nvSpPr>
        <p:spPr>
          <a:xfrm>
            <a:off x="685800" y="1447800"/>
            <a:ext cx="7772400" cy="1143000"/>
          </a:xfrm>
        </p:spPr>
        <p:txBody>
          <a:bodyPr/>
          <a:lstStyle/>
          <a:p>
            <a:r>
              <a:rPr lang="en-US">
                <a:latin typeface="Times New Roman" charset="0"/>
                <a:ea typeface="ＭＳ Ｐゴシック" charset="0"/>
                <a:cs typeface="ＭＳ Ｐゴシック" charset="0"/>
              </a:rPr>
              <a:t>11:11-12 Resurrect Two Witnesses</a:t>
            </a:r>
          </a:p>
        </p:txBody>
      </p:sp>
      <p:graphicFrame>
        <p:nvGraphicFramePr>
          <p:cNvPr id="652329" name="Group 41"/>
          <p:cNvGraphicFramePr>
            <a:graphicFrameLocks noGrp="1"/>
          </p:cNvGraphicFramePr>
          <p:nvPr>
            <p:ph sz="half" idx="1"/>
          </p:nvPr>
        </p:nvGraphicFramePr>
        <p:xfrm>
          <a:off x="0" y="1484313"/>
          <a:ext cx="9144000" cy="5373687"/>
        </p:xfrm>
        <a:graphic>
          <a:graphicData uri="http://schemas.openxmlformats.org/drawingml/2006/table">
            <a:tbl>
              <a:tblPr/>
              <a:tblGrid>
                <a:gridCol w="2195736">
                  <a:extLst>
                    <a:ext uri="{9D8B030D-6E8A-4147-A177-3AD203B41FA5}">
                      <a16:colId xmlns:a16="http://schemas.microsoft.com/office/drawing/2014/main" val="20000"/>
                    </a:ext>
                  </a:extLst>
                </a:gridCol>
                <a:gridCol w="2160240">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2339752">
                  <a:extLst>
                    <a:ext uri="{9D8B030D-6E8A-4147-A177-3AD203B41FA5}">
                      <a16:colId xmlns:a16="http://schemas.microsoft.com/office/drawing/2014/main" val="20003"/>
                    </a:ext>
                  </a:extLst>
                </a:gridCol>
              </a:tblGrid>
              <a:tr h="155106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او التعبير</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بيل</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اوزبورن</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 - 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38226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١٤</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القيامة والصعود للشاهدين </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١٢</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"الإلهية الشرعية من الدعوة النبوية"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ترقب بروز "الاختطاف" للكنيسة"</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قيامة الشاهدين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2398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8568"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pic>
        <p:nvPicPr>
          <p:cNvPr id="723990" name="Picture 2" descr="rev 11 close up Two Prophets-Van Dy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516688" y="4983163"/>
            <a:ext cx="2636837" cy="1844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77982008"/>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title"/>
          </p:nvPr>
        </p:nvSpPr>
        <p:spPr>
          <a:xfrm>
            <a:off x="685800" y="1473200"/>
            <a:ext cx="7702550" cy="3611563"/>
          </a:xfrm>
          <a:solidFill>
            <a:schemeClr val="accent6">
              <a:lumMod val="75000"/>
            </a:schemeClr>
          </a:solidFill>
          <a:effectLst>
            <a:outerShdw blurRad="63500" dist="35921" dir="2700000" algn="ctr" rotWithShape="0">
              <a:schemeClr val="tx2">
                <a:alpha val="74998"/>
              </a:schemeClr>
            </a:outerShdw>
          </a:effectLst>
        </p:spPr>
        <p:txBody>
          <a:bodyPr/>
          <a:lstStyle/>
          <a:p>
            <a:pPr>
              <a:defRPr/>
            </a:pPr>
            <a:r>
              <a:rPr lang="ar-SA" sz="6000" dirty="0">
                <a:ea typeface="ＭＳ Ｐゴシック" charset="-128"/>
                <a:cs typeface="ＭＳ Ｐゴシック" charset="-128"/>
              </a:rPr>
              <a:t>دعونا الآن نضع كل ر</a:t>
            </a:r>
            <a:r>
              <a:rPr lang="ar-JO" sz="6000" dirty="0">
                <a:ea typeface="ＭＳ Ｐゴシック" charset="-128"/>
                <a:cs typeface="ＭＳ Ｐゴシック" charset="-128"/>
              </a:rPr>
              <a:t>أ</a:t>
            </a:r>
            <a:r>
              <a:rPr lang="ar-SA" sz="6000" dirty="0">
                <a:ea typeface="ＭＳ Ｐゴシック" charset="-128"/>
                <a:cs typeface="ＭＳ Ｐゴシック" charset="-128"/>
              </a:rPr>
              <a:t>ي في شكل فقرة مثل مقطع
</a:t>
            </a:r>
            <a:endParaRPr lang="en-US" sz="6000" dirty="0">
              <a:ea typeface="ＭＳ Ｐゴシック" charset="-128"/>
              <a:cs typeface="ＭＳ Ｐゴシック" charset="-128"/>
            </a:endParaRPr>
          </a:p>
        </p:txBody>
      </p:sp>
      <p:sp>
        <p:nvSpPr>
          <p:cNvPr id="3"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1233354"/>
      </p:ext>
    </p:extLst>
  </p:cSld>
  <p:clrMapOvr>
    <a:overrideClrMapping bg1="lt1" tx1="dk1" bg2="lt2" tx2="dk2" accent1="accent1" accent2="accent2" accent3="accent3" accent4="accent4" accent5="accent5" accent6="accent6" hlink="hlink" folHlink="folHlink"/>
  </p:clrMapOvr>
  <p:transition/>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728066" name="WordArt 19"/>
          <p:cNvSpPr>
            <a:spLocks noChangeArrowheads="1" noChangeShapeType="1" noTextEdit="1"/>
          </p:cNvSpPr>
          <p:nvPr/>
        </p:nvSpPr>
        <p:spPr bwMode="auto">
          <a:xfrm>
            <a:off x="1835150" y="0"/>
            <a:ext cx="4824413"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رؤيا ١١</a:t>
            </a:r>
            <a:r>
              <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a:t>
            </a: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بيل (رمزي)</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28067" name="Rectangle 23"/>
          <p:cNvSpPr>
            <a:spLocks noGrp="1" noChangeArrowheads="1"/>
          </p:cNvSpPr>
          <p:nvPr>
            <p:ph type="title"/>
          </p:nvPr>
        </p:nvSpPr>
        <p:spPr>
          <a:xfrm>
            <a:off x="0" y="0"/>
            <a:ext cx="1524000" cy="457200"/>
          </a:xfrm>
        </p:spPr>
        <p:txBody>
          <a:bodyPr/>
          <a:lstStyle/>
          <a:p>
            <a:r>
              <a:rPr lang="en-US" sz="800">
                <a:solidFill>
                  <a:srgbClr val="000066"/>
                </a:solidFill>
                <a:latin typeface="Times New Roman" charset="0"/>
                <a:ea typeface="ＭＳ Ｐゴシック" charset="0"/>
                <a:cs typeface="ＭＳ Ｐゴシック" charset="0"/>
              </a:rPr>
              <a:t>Symbolic Summary (Beale)</a:t>
            </a:r>
          </a:p>
        </p:txBody>
      </p:sp>
      <p:sp>
        <p:nvSpPr>
          <p:cNvPr id="728068" name="Rectangle 20"/>
          <p:cNvSpPr txBox="1">
            <a:spLocks noChangeArrowheads="1"/>
          </p:cNvSpPr>
          <p:nvPr/>
        </p:nvSpPr>
        <p:spPr bwMode="auto">
          <a:xfrm>
            <a:off x="225084" y="1505243"/>
            <a:ext cx="8852764" cy="6787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أعطيت قصبة ترمز إلى الوعد المعصوم بحضور الله في الم</a:t>
            </a:r>
            <a:r>
              <a:rPr kumimoji="0" lang="ar-JO"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تقبل وقيل لي: "اذهبوا واحموا جماعة الله الأخروي</a:t>
            </a:r>
            <a:r>
              <a:rPr kumimoji="0" lang="ar-JO"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(التي هي هيكل الكنيسة) حتى ال</a:t>
            </a:r>
            <a:r>
              <a:rPr kumimoji="0" lang="ar-JO"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ختطاف واحموا جماعة العهد المتألم وأحسب المؤمنين الذين يعبدون معا في مجتمع الهيكل.٢ولكن استبعد شعب الله الحقيقي، بما في ذلك الأمم. لا تحمي جماعة العهد المتألمة هذه من الأمم واليهود لأنهم غير محميين من مختلف أشكال الأذى الأرضي (الجسدي والاقتصادي والاجتماعي وما إلى ذلك).  سوف يهاجمون ويضطهدون جماعة الإيمان بأكملها طوال عصر الكنيسة الذي هو الشكل الأولي للمدينة السماوية، التي تم تحديد جزء منها مع المؤمنين الذين يعيشون على الأرض خلال فترة الضيقة الأخروي.  ٣وسأعطى السلطة للكنيسة، وهذه الجماعة الإيمانية كلها سوف تتنبأ عن فترة الضيقة العظيمة الأخروي... [ولكن بعد قتلهم] ٨جثثهم سوف ترقد في شارع بابل أو روما مما يعني العالم الشرير [ثم سوف يتلقون] ١١-١٢ إضفاء الشرعية الإلهية على الدعوة النبوية. 
</a:t>
            </a: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46"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256973825"/>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730114" name="WordArt 2"/>
          <p:cNvSpPr>
            <a:spLocks noChangeArrowheads="1" noChangeShapeType="1" noTextEdit="1"/>
          </p:cNvSpPr>
          <p:nvPr/>
        </p:nvSpPr>
        <p:spPr bwMode="auto">
          <a:xfrm>
            <a:off x="1403350" y="0"/>
            <a:ext cx="54737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الرؤيا١١ -- </a:t>
            </a:r>
            <a:r>
              <a:rPr kumimoji="0" lang="ar-SA" sz="3600" b="0" i="0" u="none" strike="noStrike" kern="10" cap="none" spc="0" normalizeH="0" baseline="0" noProof="0" dirty="0" err="1">
                <a:ln w="9525">
                  <a:solidFill>
                    <a:srgbClr val="000000"/>
                  </a:solidFill>
                  <a:round/>
                  <a:headEnd/>
                  <a:tailEnd type="none" w="lg" len="lg"/>
                </a:ln>
                <a:solidFill>
                  <a:srgbClr val="FFFFFF"/>
                </a:solidFill>
                <a:effectLst/>
                <a:uLnTx/>
                <a:uFillTx/>
                <a:latin typeface="Arial Black"/>
                <a:ea typeface="Arial Black"/>
                <a:cs typeface="Arial Black"/>
              </a:rPr>
              <a:t>أوزبورن</a:t>
            </a: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 (رمزي حرفي)</a:t>
            </a:r>
            <a:r>
              <a:rPr kumimoji="0" lang="ar-SA" sz="3600" b="0" i="0" u="none" strike="noStrike" kern="10" cap="none" spc="0" normalizeH="0" baseline="0" noProof="0" dirty="0" err="1">
                <a:ln w="9525">
                  <a:solidFill>
                    <a:srgbClr val="000000"/>
                  </a:solidFill>
                  <a:round/>
                  <a:headEnd/>
                  <a:tailEnd type="none" w="lg" len="lg"/>
                </a:ln>
                <a:solidFill>
                  <a:srgbClr val="FFFFFF"/>
                </a:solidFill>
                <a:effectLst/>
                <a:uLnTx/>
                <a:uFillTx/>
                <a:latin typeface="Arial Black"/>
                <a:ea typeface="Arial Black"/>
                <a:cs typeface="Arial Black"/>
              </a:rPr>
              <a:t>ا</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30115" name="Rectangle 5"/>
          <p:cNvSpPr>
            <a:spLocks noGrp="1" noChangeArrowheads="1"/>
          </p:cNvSpPr>
          <p:nvPr>
            <p:ph type="title"/>
          </p:nvPr>
        </p:nvSpPr>
        <p:spPr>
          <a:xfrm>
            <a:off x="-1447800" y="0"/>
            <a:ext cx="1295400" cy="381000"/>
          </a:xfrm>
        </p:spPr>
        <p:txBody>
          <a:bodyPr/>
          <a:lstStyle/>
          <a:p>
            <a:r>
              <a:rPr lang="ar-SA" sz="1100" dirty="0">
                <a:solidFill>
                  <a:srgbClr val="800000"/>
                </a:solidFill>
                <a:ea typeface="ＭＳ Ｐゴシック" charset="0"/>
              </a:rPr>
              <a:t>ملخص رمزي حرفي (</a:t>
            </a:r>
            <a:r>
              <a:rPr lang="ar-SA" sz="1100" dirty="0" err="1">
                <a:solidFill>
                  <a:srgbClr val="800000"/>
                </a:solidFill>
                <a:ea typeface="ＭＳ Ｐゴシック" charset="0"/>
              </a:rPr>
              <a:t>أوزبورن</a:t>
            </a:r>
            <a:r>
              <a:rPr lang="ar-SA" sz="1100" dirty="0">
                <a:solidFill>
                  <a:srgbClr val="800000"/>
                </a:solidFill>
                <a:ea typeface="ＭＳ Ｐゴシック" charset="0"/>
              </a:rPr>
              <a:t>)
</a:t>
            </a:r>
            <a:endParaRPr lang="en-US" sz="1100" dirty="0">
              <a:solidFill>
                <a:srgbClr val="800000"/>
              </a:solidFill>
              <a:ea typeface="ＭＳ Ｐゴシック" charset="0"/>
            </a:endParaRPr>
          </a:p>
        </p:txBody>
      </p:sp>
      <p:sp>
        <p:nvSpPr>
          <p:cNvPr id="730116" name="Rectangle 3"/>
          <p:cNvSpPr txBox="1">
            <a:spLocks noChangeArrowheads="1"/>
          </p:cNvSpPr>
          <p:nvPr/>
        </p:nvSpPr>
        <p:spPr bwMode="auto">
          <a:xfrm>
            <a:off x="179387" y="1290541"/>
            <a:ext cx="8964613" cy="583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20000"/>
              </a:spcBef>
              <a:spcAft>
                <a:spcPct val="0"/>
              </a:spcAft>
              <a:buClrTx/>
              <a:buSzTx/>
              <a:buFontTx/>
              <a:buNone/>
              <a:tabLst/>
              <a:defRPr/>
            </a:pPr>
            <a:r>
              <a:rPr kumimoji="0" lang="ar-SA" altLang="zh-CN" sz="24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أعطيت قصبة مثل قضيب القياس وقيل لي: "اذهب وحافظ على القديسين روحياً في الاضطهاد العظيم القادم (ولكن ثانياً الكنيسة من جميع العصور) تحسباً لانتصارهم النهائي وقياسهم (حفظ؟) مذبح البخور [السماوي]، وإحصاء المؤمنين الأفراد في الكنيسة أو على المذبح. ٢ولكن استبعد القديسين المضطهدين... لأنهم لم يكونوا محميين من الأمم لأن الله يسلم أتباعه إلى أيدي </a:t>
            </a:r>
            <a:r>
              <a:rPr kumimoji="0" lang="ar-SA" altLang="zh-CN" sz="3600" b="1" u="none" strike="noStrike" kern="1200" cap="none" spc="0" normalizeH="0" baseline="54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الخطاة</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لبعض الوقت.  سيعاني القديسون بشكل لا يصدق بالمعنى الجسدي في شعب الله من أجل "الضيقة العظيمة" في نهاية التاريخ. ٣وسأعطى السلطة لكنيستي الشاهدة، </a:t>
            </a:r>
            <a:r>
              <a:rPr kumimoji="0" lang="ar-SA" altLang="zh-CN" sz="3600" b="1" u="none" strike="noStrike" kern="1200" cap="none" spc="0" normalizeH="0" baseline="54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وسيتنبأون</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لمدة ١٢٦٠ يوماً، مرتدين المسوح... [ولكن بعد قتلهم] ٨ ستقع جثثهم في شارع أورشليم وروما التي تشير بشكل ثانوي إلى جميع المدن التي تعارض الله [ثم سيستقبلون] ١١-١٢ توقعا ب  "اختطاف" الكنيسة.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4694"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950322955"/>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32162" name="WordArt 2"/>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 -- توماس (حرفي)</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32163" name="Rectangle 5"/>
          <p:cNvSpPr>
            <a:spLocks noGrp="1" noChangeArrowheads="1"/>
          </p:cNvSpPr>
          <p:nvPr>
            <p:ph type="title"/>
          </p:nvPr>
        </p:nvSpPr>
        <p:spPr>
          <a:xfrm>
            <a:off x="-2268538" y="15875"/>
            <a:ext cx="2268538" cy="1397000"/>
          </a:xfrm>
        </p:spPr>
        <p:txBody>
          <a:bodyPr/>
          <a:lstStyle/>
          <a:p>
            <a:r>
              <a:rPr lang="ar-SA" sz="2800" dirty="0">
                <a:latin typeface="Times New Roman" charset="0"/>
                <a:ea typeface="ＭＳ Ｐゴシック" charset="0"/>
                <a:cs typeface="ＭＳ Ｐゴシック" charset="0"/>
              </a:rPr>
              <a:t>ملخص حرفي (توماس)</a:t>
            </a:r>
            <a:r>
              <a:rPr lang="en-US" sz="2800" dirty="0">
                <a:latin typeface="Times New Roman" charset="0"/>
                <a:ea typeface="ＭＳ Ｐゴシック" charset="0"/>
                <a:cs typeface="ＭＳ Ｐゴシック" charset="0"/>
              </a:rPr>
              <a:t>)</a:t>
            </a:r>
          </a:p>
        </p:txBody>
      </p:sp>
      <p:sp>
        <p:nvSpPr>
          <p:cNvPr id="732164" name="Rectangle 3"/>
          <p:cNvSpPr txBox="1">
            <a:spLocks noChangeArrowheads="1"/>
          </p:cNvSpPr>
          <p:nvPr/>
        </p:nvSpPr>
        <p:spPr bwMode="auto">
          <a:xfrm>
            <a:off x="179388" y="1616368"/>
            <a:ext cx="8964612" cy="583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20000"/>
              </a:spcBef>
              <a:spcAft>
                <a:spcPct val="0"/>
              </a:spcAft>
              <a:buClrTx/>
              <a:buSzTx/>
              <a:buFontTx/>
              <a:buNone/>
              <a:tabLst/>
              <a:defRPr/>
            </a:pP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١وأعطيت قصبا مثل قضيب القياس وقيل لي: "اذهب وقيس كعلامة على رضا الله لهيكل المستقبلي في أورشليم خلال الفترة التي تسبق عودة المسيح مباشرة ومذبح التضحية الواقع في البلاط خارج الهيكل، واحسب البقية الإلهية المستقبلية في إسرائيل في الهيكل الذي أعيد بناؤه.  ٢ولكن لا تقيس كعلامة على رضا الله الأشرار من دون الله... لأنهم استبعدوا من رضا الله [وهم] مجموعة [من غير اليهود] في تمرد ضد الله الذين سيضطهدون البقية اليهودية.  سوف يدوسون على أورشليم في النصف الأخير من أسبوع السبعين.  ٣وسأعطى القوة لأنبيائي المستقبليين (ربما موسى وإيليا)، </a:t>
            </a:r>
            <a:r>
              <a:rPr kumimoji="0" lang="ar-SA" altLang="zh-CN" sz="3600" b="1" u="none" strike="noStrike" kern="1200" cap="none" spc="0" normalizeH="0" baseline="54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وسيتنبأان</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لمدة١٢٦٠ يوما، مرتديين مسوحاً... ولكن بعد قتلهم]٨جثثهم سوف ترقد في شارع أورشليم [ثم بعد ثلاثة أيام ونصف ١١-١٢</a:t>
            </a:r>
            <a:r>
              <a:rPr kumimoji="0" lang="en-US"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سيتم إحياؤهما.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6742"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739800833"/>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sp>
        <p:nvSpPr>
          <p:cNvPr id="734210" name="Text Box 3"/>
          <p:cNvSpPr txBox="1">
            <a:spLocks noChangeArrowheads="1"/>
          </p:cNvSpPr>
          <p:nvPr/>
        </p:nvSpPr>
        <p:spPr bwMode="auto">
          <a:xfrm>
            <a:off x="395289" y="260350"/>
            <a:ext cx="7534804" cy="906463"/>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5200" b="0" i="0" u="none" strike="noStrike" kern="1200" cap="none" spc="0" normalizeH="0" baseline="0" noProof="0" dirty="0">
                <a:ln>
                  <a:noFill/>
                </a:ln>
                <a:solidFill>
                  <a:srgbClr val="FFFFFF"/>
                </a:solidFill>
                <a:effectLst/>
                <a:uLnTx/>
                <a:uFillTx/>
                <a:latin typeface="Times New Roman" charset="0"/>
                <a:ea typeface="ＭＳ Ｐゴシック" charset="0"/>
              </a:rPr>
              <a:t>٤</a:t>
            </a:r>
            <a:r>
              <a:rPr kumimoji="0" lang="ar-JO" sz="5200" b="0" i="0" u="none" strike="noStrike" kern="1200" cap="none" spc="0" normalizeH="0" baseline="0" noProof="0" dirty="0">
                <a:ln>
                  <a:noFill/>
                </a:ln>
                <a:solidFill>
                  <a:srgbClr val="FFFFFF"/>
                </a:solidFill>
                <a:effectLst/>
                <a:uLnTx/>
                <a:uFillTx/>
                <a:latin typeface="Times New Roman" charset="0"/>
                <a:ea typeface="ＭＳ Ｐゴシック" charset="0"/>
              </a:rPr>
              <a:t> </a:t>
            </a:r>
            <a:r>
              <a:rPr kumimoji="0" lang="ar-SA" sz="5200" b="0" i="0" u="none" strike="noStrike" kern="1200" cap="none" spc="0" normalizeH="0" baseline="0" noProof="0" dirty="0">
                <a:ln>
                  <a:noFill/>
                </a:ln>
                <a:solidFill>
                  <a:srgbClr val="FFFFFF"/>
                </a:solidFill>
                <a:effectLst/>
                <a:uLnTx/>
                <a:uFillTx/>
                <a:latin typeface="Times New Roman" charset="0"/>
                <a:ea typeface="ＭＳ Ｐゴシック" charset="0"/>
              </a:rPr>
              <a:t>مبادئ تفسير</a:t>
            </a:r>
            <a:r>
              <a:rPr kumimoji="0" lang="ar-JO" sz="5200" b="0" i="0" u="none" strike="noStrike" kern="1200" cap="none" spc="0" normalizeH="0" baseline="0" noProof="0" dirty="0">
                <a:ln>
                  <a:noFill/>
                </a:ln>
                <a:solidFill>
                  <a:srgbClr val="FFFFFF"/>
                </a:solidFill>
                <a:effectLst/>
                <a:uLnTx/>
                <a:uFillTx/>
                <a:latin typeface="Times New Roman" charset="0"/>
                <a:ea typeface="ＭＳ Ｐゴシック" charset="0"/>
              </a:rPr>
              <a:t>ية</a:t>
            </a:r>
            <a:endParaRPr kumimoji="0" lang="en-US" sz="24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sp>
        <p:nvSpPr>
          <p:cNvPr id="679940" name="Text Box 4"/>
          <p:cNvSpPr txBox="1">
            <a:spLocks noChangeArrowheads="1"/>
          </p:cNvSpPr>
          <p:nvPr/>
        </p:nvSpPr>
        <p:spPr bwMode="auto">
          <a:xfrm>
            <a:off x="395288" y="2036763"/>
            <a:ext cx="827844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كُن متسق</a:t>
            </a:r>
            <a:r>
              <a:rPr kumimoji="0" lang="ar-JO"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اً</a:t>
            </a: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 مع نبوءة دانيال</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pic>
        <p:nvPicPr>
          <p:cNvPr id="734213" name="Picture 1" descr="Dan 6 Dan Pray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5288" y="3071813"/>
            <a:ext cx="3816350" cy="381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395287" y="1244601"/>
            <a:ext cx="8278449" cy="741362"/>
          </a:xfrm>
        </p:spPr>
        <p:txBody>
          <a:bodyPr/>
          <a:lstStyle/>
          <a:p>
            <a:pPr algn="r" rtl="1" eaLnBrk="0" fontAlgn="base" latinLnBrk="0" hangingPunct="0"/>
            <a:r>
              <a:rPr lang="ar-SA" sz="3200" kern="1200" dirty="0">
                <a:solidFill>
                  <a:srgbClr val="FFFFFF"/>
                </a:solidFill>
                <a:effectLst>
                  <a:glow rad="292100">
                    <a:srgbClr val="000000">
                      <a:alpha val="75000"/>
                    </a:srgbClr>
                  </a:glow>
                </a:effectLst>
                <a:ea typeface="ヒラギノ角ゴ Pro W3"/>
                <a:cs typeface="Arial" panose="020B0604020202020204" pitchFamily="34" charset="0"/>
              </a:rPr>
              <a:t>مبدأ ٢ :</a:t>
            </a:r>
            <a:endParaRPr lang="en-US" dirty="0"/>
          </a:p>
        </p:txBody>
      </p:sp>
    </p:spTree>
    <p:extLst>
      <p:ext uri="{BB962C8B-B14F-4D97-AF65-F5344CB8AC3E}">
        <p14:creationId xmlns:p14="http://schemas.microsoft.com/office/powerpoint/2010/main" val="1847917022"/>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JO" sz="6000" dirty="0">
                <a:effectLst>
                  <a:glow rad="127000">
                    <a:schemeClr val="tx1"/>
                  </a:glow>
                </a:effectLst>
                <a:ea typeface="ＭＳ Ｐゴシック" charset="0"/>
                <a:cs typeface="ＭＳ Ｐゴシック" charset="0"/>
              </a:rPr>
              <a:t>كيف نكون </a:t>
            </a:r>
            <a:r>
              <a:rPr lang="ar-JO" sz="6000" dirty="0">
                <a:solidFill>
                  <a:srgbClr val="FFFF00"/>
                </a:solidFill>
                <a:effectLst>
                  <a:glow rad="127000">
                    <a:schemeClr val="tx1"/>
                  </a:glow>
                </a:effectLst>
                <a:ea typeface="ＭＳ Ｐゴシック" charset="0"/>
                <a:cs typeface="ＭＳ Ｐゴシック" charset="0"/>
              </a:rPr>
              <a:t>منتصرين</a:t>
            </a:r>
            <a:r>
              <a:rPr lang="ar-JO" sz="6000" dirty="0">
                <a:effectLst>
                  <a:glow rad="127000">
                    <a:schemeClr val="tx1"/>
                  </a:glow>
                </a:effectLst>
                <a:ea typeface="ＭＳ Ｐゴシック" charset="0"/>
                <a:cs typeface="ＭＳ Ｐゴシック" charset="0"/>
              </a:rPr>
              <a:t> في المسيح؟</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ماذا نحتاج أن نفهم عن يسوع من أجل الإنتصار؟</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1430509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738306" name="Rectangle 9"/>
          <p:cNvSpPr>
            <a:spLocks noChangeArrowheads="1"/>
          </p:cNvSpPr>
          <p:nvPr/>
        </p:nvSpPr>
        <p:spPr bwMode="auto">
          <a:xfrm rot="5400000">
            <a:off x="5076031" y="2782094"/>
            <a:ext cx="6985001" cy="136683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الرؤيا</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52979" name="Rectangle 19"/>
          <p:cNvSpPr>
            <a:spLocks noGrp="1" noChangeArrowheads="1"/>
          </p:cNvSpPr>
          <p:nvPr>
            <p:ph type="title"/>
          </p:nvPr>
        </p:nvSpPr>
        <p:spPr>
          <a:xfrm rot="5400000">
            <a:off x="-2715419" y="2653506"/>
            <a:ext cx="6913563" cy="1555751"/>
          </a:xfrm>
          <a:solidFill>
            <a:srgbClr val="FFCC00"/>
          </a:solidFill>
          <a:effectLst>
            <a:outerShdw blurRad="63500" dist="46662" dir="3284183" algn="ctr" rotWithShape="0">
              <a:schemeClr val="bg2">
                <a:alpha val="74998"/>
              </a:schemeClr>
            </a:outerShdw>
          </a:effectLst>
        </p:spPr>
        <p:txBody>
          <a:bodyPr>
            <a:spAutoFit/>
          </a:bodyPr>
          <a:lstStyle/>
          <a:p>
            <a:pPr>
              <a:defRPr/>
            </a:pPr>
            <a:r>
              <a:rPr lang="ar-SA" sz="9600" dirty="0">
                <a:solidFill>
                  <a:schemeClr val="tx1"/>
                </a:solidFill>
                <a:ea typeface="ＭＳ Ｐゴシック" pitchFamily="-111" charset="-128"/>
              </a:rPr>
              <a:t>دانيال</a:t>
            </a:r>
            <a:endParaRPr lang="en-US" sz="9600" dirty="0">
              <a:solidFill>
                <a:schemeClr val="tx1"/>
              </a:solidFill>
              <a:ea typeface="ＭＳ Ｐゴシック" pitchFamily="-111" charset="-128"/>
            </a:endParaRPr>
          </a:p>
        </p:txBody>
      </p:sp>
      <p:pic>
        <p:nvPicPr>
          <p:cNvPr id="552976" name="Picture 16" descr="int_rvv_c17">
            <a:hlinkClick r:id="rId3"/>
          </p:cNvPr>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a:off x="4859338" y="4591050"/>
            <a:ext cx="3008312" cy="2266950"/>
          </a:xfrm>
        </p:spPr>
      </p:pic>
      <p:sp>
        <p:nvSpPr>
          <p:cNvPr id="8" name="Rectangle 4"/>
          <p:cNvSpPr txBox="1">
            <a:spLocks noChangeArrowheads="1"/>
          </p:cNvSpPr>
          <p:nvPr/>
        </p:nvSpPr>
        <p:spPr bwMode="auto">
          <a:xfrm>
            <a:off x="2041525" y="234950"/>
            <a:ext cx="5699125" cy="2736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42900" marR="0" lvl="0" indent="-342900" algn="r" defTabSz="914400" rtl="1" eaLnBrk="0" fontAlgn="base" latinLnBrk="0" hangingPunct="0">
              <a:lnSpc>
                <a:spcPct val="100000"/>
              </a:lnSpc>
              <a:spcBef>
                <a:spcPct val="20000"/>
              </a:spcBef>
              <a:spcAft>
                <a:spcPct val="0"/>
              </a:spcAft>
              <a:buClrTx/>
              <a:buSzTx/>
              <a:buFontTx/>
              <a:buChar char="•"/>
              <a:tabLst/>
              <a:defRPr/>
            </a:pPr>
            <a:r>
              <a:rPr kumimoji="0" lang="ar-SA"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الوحش ذو القرون العشرة
٧ سنوات العهد
١٢٩٠/١٢٦٠ يوم التجربة</a:t>
            </a:r>
            <a:endParaRPr kumimoji="0" lang="en-US"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596571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552976"/>
                                        </p:tgtEl>
                                        <p:attrNameLst>
                                          <p:attrName>style.visibility</p:attrName>
                                        </p:attrNameLst>
                                      </p:cBhvr>
                                      <p:to>
                                        <p:strVal val="visible"/>
                                      </p:to>
                                    </p:set>
                                    <p:anim calcmode="lin" valueType="num">
                                      <p:cBhvr>
                                        <p:cTn id="7" dur="1000" fill="hold"/>
                                        <p:tgtEl>
                                          <p:spTgt spid="552976"/>
                                        </p:tgtEl>
                                        <p:attrNameLst>
                                          <p:attrName>ppt_w</p:attrName>
                                        </p:attrNameLst>
                                      </p:cBhvr>
                                      <p:tavLst>
                                        <p:tav tm="0">
                                          <p:val>
                                            <p:strVal val="#ppt_w*0.70"/>
                                          </p:val>
                                        </p:tav>
                                        <p:tav tm="100000">
                                          <p:val>
                                            <p:strVal val="#ppt_w"/>
                                          </p:val>
                                        </p:tav>
                                      </p:tavLst>
                                    </p:anim>
                                    <p:anim calcmode="lin" valueType="num">
                                      <p:cBhvr>
                                        <p:cTn id="8" dur="1000" fill="hold"/>
                                        <p:tgtEl>
                                          <p:spTgt spid="552976"/>
                                        </p:tgtEl>
                                        <p:attrNameLst>
                                          <p:attrName>ppt_h</p:attrName>
                                        </p:attrNameLst>
                                      </p:cBhvr>
                                      <p:tavLst>
                                        <p:tav tm="0">
                                          <p:val>
                                            <p:strVal val="#ppt_h"/>
                                          </p:val>
                                        </p:tav>
                                        <p:tav tm="100000">
                                          <p:val>
                                            <p:strVal val="#ppt_h"/>
                                          </p:val>
                                        </p:tav>
                                      </p:tavLst>
                                    </p:anim>
                                    <p:animEffect transition="in" filter="fade">
                                      <p:cBhvr>
                                        <p:cTn id="9" dur="1000"/>
                                        <p:tgtEl>
                                          <p:spTgt spid="55297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100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wipe(up)">
                                      <p:cBhvr>
                                        <p:cTn id="14" dur="10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477186" name="Rectangle 8"/>
          <p:cNvSpPr>
            <a:spLocks noChangeArrowheads="1"/>
          </p:cNvSpPr>
          <p:nvPr/>
        </p:nvSpPr>
        <p:spPr bwMode="auto">
          <a:xfrm>
            <a:off x="0" y="0"/>
            <a:ext cx="9144000" cy="6858000"/>
          </a:xfrm>
          <a:prstGeom prst="rect">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graphicFrame>
        <p:nvGraphicFramePr>
          <p:cNvPr id="5" name="Table 4"/>
          <p:cNvGraphicFramePr>
            <a:graphicFrameLocks noGrp="1"/>
          </p:cNvGraphicFramePr>
          <p:nvPr/>
        </p:nvGraphicFramePr>
        <p:xfrm>
          <a:off x="15054" y="328882"/>
          <a:ext cx="9144002" cy="6575206"/>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642392">
                  <a:extLst>
                    <a:ext uri="{9D8B030D-6E8A-4147-A177-3AD203B41FA5}">
                      <a16:colId xmlns:a16="http://schemas.microsoft.com/office/drawing/2014/main" val="20003"/>
                    </a:ext>
                  </a:extLst>
                </a:gridCol>
                <a:gridCol w="691109">
                  <a:extLst>
                    <a:ext uri="{9D8B030D-6E8A-4147-A177-3AD203B41FA5}">
                      <a16:colId xmlns:a16="http://schemas.microsoft.com/office/drawing/2014/main" val="20004"/>
                    </a:ext>
                  </a:extLst>
                </a:gridCol>
                <a:gridCol w="677044">
                  <a:extLst>
                    <a:ext uri="{9D8B030D-6E8A-4147-A177-3AD203B41FA5}">
                      <a16:colId xmlns:a16="http://schemas.microsoft.com/office/drawing/2014/main" val="87033734"/>
                    </a:ext>
                  </a:extLst>
                </a:gridCol>
                <a:gridCol w="720081">
                  <a:extLst>
                    <a:ext uri="{9D8B030D-6E8A-4147-A177-3AD203B41FA5}">
                      <a16:colId xmlns:a16="http://schemas.microsoft.com/office/drawing/2014/main" val="3220415303"/>
                    </a:ext>
                  </a:extLst>
                </a:gridCol>
                <a:gridCol w="864096">
                  <a:extLst>
                    <a:ext uri="{9D8B030D-6E8A-4147-A177-3AD203B41FA5}">
                      <a16:colId xmlns:a16="http://schemas.microsoft.com/office/drawing/2014/main" val="20005"/>
                    </a:ext>
                  </a:extLst>
                </a:gridCol>
                <a:gridCol w="90108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838200">
                  <a:extLst>
                    <a:ext uri="{9D8B030D-6E8A-4147-A177-3AD203B41FA5}">
                      <a16:colId xmlns:a16="http://schemas.microsoft.com/office/drawing/2014/main" val="20010"/>
                    </a:ext>
                  </a:extLst>
                </a:gridCol>
                <a:gridCol w="990600">
                  <a:extLst>
                    <a:ext uri="{9D8B030D-6E8A-4147-A177-3AD203B41FA5}">
                      <a16:colId xmlns:a16="http://schemas.microsoft.com/office/drawing/2014/main" val="20011"/>
                    </a:ext>
                  </a:extLst>
                </a:gridCol>
              </a:tblGrid>
              <a:tr h="45621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سيادة الله الشاملة في زمن الأمم</a:t>
                      </a:r>
                      <a:endParaRPr kumimoji="0" lang="en-US" sz="24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017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سيادة الله على اليهود</a:t>
                      </a:r>
                      <a:endParaRPr kumimoji="0" lang="en-US"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سيادة الله على الأمم</a:t>
                      </a:r>
                      <a:endParaRPr kumimoji="0" lang="en-US" sz="32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سيادة الله على حياة  دانيال</a:t>
                      </a:r>
                      <a:endParaRPr kumimoji="0" lang="en-US" sz="32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8604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الأصحاحات8-12</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الأصحاح2-7</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الأصحاح1</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33455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رؤى</a:t>
                      </a:r>
                      <a:endParaRPr kumimoji="0" lang="en-US"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رؤى بأسلوب سردي</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سردي</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3455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عبري</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آرامي</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عبري</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41406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اسماء الله عند اليهود</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أسماء الله عند الأمم</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أسماء الله عند الأمم</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577871">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ضمير المتكلم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en-US" altLang="ja-JP"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JO" altLang="ja-JP"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أنا</a:t>
                      </a:r>
                      <a:r>
                        <a:rPr kumimoji="0" lang="en-US" altLang="ja-JP"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الضمير الغائب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("دانيال")</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ضمير الغائب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("دانيال")</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7871">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الملاك يقدم تفسير لحلم دانيال</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دانيال يفسر الحلم للملك</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النموذج الذي قدمه دانيال</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33455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مستقبل إسرائيل</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الملوك</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الصور </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دانيال الإنسان</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2098594">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الفترة مابين العهدين إالى الضيقة</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10-12</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الرجوع إلى السبعون</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9</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مادي وفارس </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إلى اليونان</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8</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الجميع </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7</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الوحوش</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داريوس</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6</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الأسود</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بلشصّر</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5</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الوليمة</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نبوخدنصّر </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4</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السبيّ</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الذهب</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3</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الأتون</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التنوع</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2</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الترقيّة</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المديح</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 17-21</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الطعام</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 </a:t>
                      </a: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1:8-16</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السبي</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1: 1-7</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extLst>
                  <a:ext uri="{0D108BD9-81ED-4DB2-BD59-A6C34878D82A}">
                    <a16:rowId xmlns:a16="http://schemas.microsoft.com/office/drawing/2014/main" val="10009"/>
                  </a:ext>
                </a:extLst>
              </a:tr>
              <a:tr h="33455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بابل</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33455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605-536 ق.م</a:t>
                      </a:r>
                      <a:endParaRPr kumimoji="0" lang="en-US"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550919" name="Oval 7"/>
          <p:cNvSpPr>
            <a:spLocks noChangeArrowheads="1"/>
          </p:cNvSpPr>
          <p:nvPr/>
        </p:nvSpPr>
        <p:spPr bwMode="auto">
          <a:xfrm>
            <a:off x="152400" y="332656"/>
            <a:ext cx="8991600" cy="365760"/>
          </a:xfrm>
          <a:prstGeom prst="ellipse">
            <a:avLst/>
          </a:prstGeom>
          <a:noFill/>
          <a:ln w="3810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77255" name="Title 7"/>
          <p:cNvSpPr>
            <a:spLocks noGrp="1"/>
          </p:cNvSpPr>
          <p:nvPr>
            <p:ph type="title"/>
          </p:nvPr>
        </p:nvSpPr>
        <p:spPr>
          <a:xfrm>
            <a:off x="685800" y="-42611"/>
            <a:ext cx="7772400" cy="375267"/>
          </a:xfrm>
        </p:spPr>
        <p:txBody>
          <a:bodyPr/>
          <a:lstStyle/>
          <a:p>
            <a:r>
              <a:rPr lang="ar-JO" sz="2800" b="1" dirty="0">
                <a:solidFill>
                  <a:srgbClr val="FFFFFF"/>
                </a:solidFill>
                <a:latin typeface="Arial" panose="020B0604020202020204" pitchFamily="34" charset="0"/>
                <a:ea typeface="ＭＳ Ｐゴシック" charset="0"/>
                <a:cs typeface="Arial" panose="020B0604020202020204" pitchFamily="34" charset="0"/>
              </a:rPr>
              <a:t>مخطط سفر دانيال </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77256" name="TextBox 9"/>
          <p:cNvSpPr txBox="1">
            <a:spLocks noChangeArrowheads="1"/>
          </p:cNvSpPr>
          <p:nvPr/>
        </p:nvSpPr>
        <p:spPr bwMode="auto">
          <a:xfrm>
            <a:off x="8445500" y="4554"/>
            <a:ext cx="61266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532</a:t>
            </a:r>
          </a:p>
        </p:txBody>
      </p:sp>
    </p:spTree>
    <p:extLst>
      <p:ext uri="{BB962C8B-B14F-4D97-AF65-F5344CB8AC3E}">
        <p14:creationId xmlns:p14="http://schemas.microsoft.com/office/powerpoint/2010/main" val="23667930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550919"/>
                                        </p:tgtEl>
                                        <p:attrNameLst>
                                          <p:attrName>style.visibility</p:attrName>
                                        </p:attrNameLst>
                                      </p:cBhvr>
                                      <p:to>
                                        <p:strVal val="visible"/>
                                      </p:to>
                                    </p:set>
                                    <p:anim calcmode="lin" valueType="num">
                                      <p:cBhvr>
                                        <p:cTn id="7" dur="1000" fill="hold"/>
                                        <p:tgtEl>
                                          <p:spTgt spid="550919"/>
                                        </p:tgtEl>
                                        <p:attrNameLst>
                                          <p:attrName>ppt_w</p:attrName>
                                        </p:attrNameLst>
                                      </p:cBhvr>
                                      <p:tavLst>
                                        <p:tav tm="0">
                                          <p:val>
                                            <p:strVal val="#ppt_w+.3"/>
                                          </p:val>
                                        </p:tav>
                                        <p:tav tm="100000">
                                          <p:val>
                                            <p:strVal val="#ppt_w"/>
                                          </p:val>
                                        </p:tav>
                                      </p:tavLst>
                                    </p:anim>
                                    <p:anim calcmode="lin" valueType="num">
                                      <p:cBhvr>
                                        <p:cTn id="8" dur="1000" fill="hold"/>
                                        <p:tgtEl>
                                          <p:spTgt spid="550919"/>
                                        </p:tgtEl>
                                        <p:attrNameLst>
                                          <p:attrName>ppt_h</p:attrName>
                                        </p:attrNameLst>
                                      </p:cBhvr>
                                      <p:tavLst>
                                        <p:tav tm="0">
                                          <p:val>
                                            <p:strVal val="#ppt_h"/>
                                          </p:val>
                                        </p:tav>
                                        <p:tav tm="100000">
                                          <p:val>
                                            <p:strVal val="#ppt_h"/>
                                          </p:val>
                                        </p:tav>
                                      </p:tavLst>
                                    </p:anim>
                                    <p:animEffect transition="in" filter="fade">
                                      <p:cBhvr>
                                        <p:cTn id="9" dur="1000"/>
                                        <p:tgtEl>
                                          <p:spTgt spid="550919"/>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77255"/>
                                        </p:tgtEl>
                                        <p:attrNameLst>
                                          <p:attrName>style.visibility</p:attrName>
                                        </p:attrNameLst>
                                      </p:cBhvr>
                                      <p:to>
                                        <p:strVal val="visible"/>
                                      </p:to>
                                    </p:set>
                                    <p:anim calcmode="lin" valueType="num">
                                      <p:cBhvr additive="base">
                                        <p:cTn id="14" dur="500" fill="hold"/>
                                        <p:tgtEl>
                                          <p:spTgt spid="477255"/>
                                        </p:tgtEl>
                                        <p:attrNameLst>
                                          <p:attrName>ppt_x</p:attrName>
                                        </p:attrNameLst>
                                      </p:cBhvr>
                                      <p:tavLst>
                                        <p:tav tm="0">
                                          <p:val>
                                            <p:strVal val="#ppt_x"/>
                                          </p:val>
                                        </p:tav>
                                        <p:tav tm="100000">
                                          <p:val>
                                            <p:strVal val="#ppt_x"/>
                                          </p:val>
                                        </p:tav>
                                      </p:tavLst>
                                    </p:anim>
                                    <p:anim calcmode="lin" valueType="num">
                                      <p:cBhvr additive="base">
                                        <p:cTn id="15" dur="500" fill="hold"/>
                                        <p:tgtEl>
                                          <p:spTgt spid="4772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9" grpId="0" animBg="1"/>
      <p:bldP spid="477255"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5" descr="dan 7 beasts lar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0"/>
            <a:ext cx="7772400" cy="914400"/>
          </a:xfrm>
        </p:spPr>
        <p:txBody>
          <a:bodyPr/>
          <a:lstStyle/>
          <a:p>
            <a:pPr>
              <a:defRPr/>
            </a:pPr>
            <a:r>
              <a:rPr lang="ar-SA" sz="6000" dirty="0">
                <a:solidFill>
                  <a:srgbClr val="FFFFFF"/>
                </a:solidFill>
                <a:effectLst>
                  <a:glow rad="228600">
                    <a:schemeClr val="tx1"/>
                  </a:glow>
                </a:effectLst>
                <a:ea typeface="ＭＳ Ｐゴシック" charset="0"/>
                <a:cs typeface="Arial" panose="020B0604020202020204" pitchFamily="34" charset="0"/>
              </a:rPr>
              <a:t>أمم في دانيال ٧</a:t>
            </a:r>
            <a:endParaRPr lang="en-US" sz="6000" dirty="0">
              <a:solidFill>
                <a:srgbClr val="FFFFFF"/>
              </a:solidFill>
              <a:effectLst>
                <a:glow rad="228600">
                  <a:schemeClr val="tx1"/>
                </a:glow>
              </a:effectLst>
              <a:ea typeface="ＭＳ Ｐゴシック" charset="0"/>
              <a:cs typeface="Arial" panose="020B0604020202020204" pitchFamily="34" charset="0"/>
            </a:endParaRPr>
          </a:p>
        </p:txBody>
      </p:sp>
      <p:sp>
        <p:nvSpPr>
          <p:cNvPr id="7" name="Title 1"/>
          <p:cNvSpPr txBox="1">
            <a:spLocks/>
          </p:cNvSpPr>
          <p:nvPr/>
        </p:nvSpPr>
        <p:spPr bwMode="auto">
          <a:xfrm>
            <a:off x="228600" y="1981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بابل</a:t>
            </a:r>
            <a:endParaRPr kumimoji="0" lang="en-US"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1219200" y="4648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مادي -فارس</a:t>
            </a:r>
            <a:endParaRPr kumimoji="0" lang="en-US"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3886200" y="22860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اليونان</a:t>
            </a:r>
            <a:endParaRPr kumimoji="0" lang="en-US"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Title 1"/>
          <p:cNvSpPr txBox="1">
            <a:spLocks/>
          </p:cNvSpPr>
          <p:nvPr/>
        </p:nvSpPr>
        <p:spPr bwMode="auto">
          <a:xfrm>
            <a:off x="4267200" y="43434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روما</a:t>
            </a:r>
            <a:endParaRPr kumimoji="0" lang="en-US"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197862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ar-SA" sz="4000" dirty="0"/>
              <a:t>الوحش١: الأسد المجنح (بابل)</a:t>
            </a:r>
            <a:endParaRPr lang="en-US" sz="4000" dirty="0"/>
          </a:p>
        </p:txBody>
      </p:sp>
      <p:pic>
        <p:nvPicPr>
          <p:cNvPr id="375810" name="Picture 2" descr="beast1Lion_With_Wings_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44563"/>
            <a:ext cx="9180513" cy="5913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77780305"/>
      </p:ext>
    </p:extLst>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ar-SA" sz="4000" dirty="0"/>
              <a:t>الوحش ٢: الدُب (مادي وفارس)</a:t>
            </a:r>
            <a:endParaRPr lang="en-US" sz="4000" dirty="0"/>
          </a:p>
        </p:txBody>
      </p:sp>
      <p:pic>
        <p:nvPicPr>
          <p:cNvPr id="376834" name="Picture 3" descr="beast2Red_Bear_With_Rib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52513"/>
            <a:ext cx="9144000" cy="554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0237101"/>
      </p:ext>
    </p:extLst>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7" name="Picture 3" descr="beast3.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925" y="314325"/>
            <a:ext cx="9144000" cy="654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44450"/>
            <a:ext cx="9144000" cy="792163"/>
          </a:xfrm>
          <a:solidFill>
            <a:schemeClr val="tx1"/>
          </a:solidFill>
        </p:spPr>
        <p:txBody>
          <a:bodyPr/>
          <a:lstStyle/>
          <a:p>
            <a:pPr>
              <a:defRPr/>
            </a:pPr>
            <a:r>
              <a:rPr lang="ar-SA" sz="4000" dirty="0"/>
              <a:t>الوحش٣: النمر (اليونان)</a:t>
            </a:r>
            <a:endParaRPr lang="en-US" sz="4000" dirty="0"/>
          </a:p>
        </p:txBody>
      </p:sp>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6396914"/>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988"/>
            <a:ext cx="9144000" cy="792163"/>
          </a:xfrm>
        </p:spPr>
        <p:txBody>
          <a:bodyPr/>
          <a:lstStyle/>
          <a:p>
            <a:pPr>
              <a:defRPr/>
            </a:pPr>
            <a:r>
              <a:rPr lang="ar-SA" sz="4000" dirty="0"/>
              <a:t>الوحش٤: حيوان مرعب (روما)</a:t>
            </a:r>
            <a:endParaRPr lang="en-US" sz="4000" dirty="0"/>
          </a:p>
        </p:txBody>
      </p:sp>
      <p:pic>
        <p:nvPicPr>
          <p:cNvPr id="378882" name="Picture 5" descr="daniel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800100"/>
            <a:ext cx="9180513" cy="644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pitchFamily="-112" charset="-128"/>
                <a:cs typeface="Arial" panose="020B0604020202020204" pitchFamily="34" charset="0"/>
              </a:rPr>
              <a:t>دانيال٧:٧</a:t>
            </a:r>
            <a:endParaRPr kumimoji="0" lang="en-US" sz="4000" u="none" strike="noStrike" kern="1200" cap="none" spc="0" normalizeH="0" baseline="0" noProof="0" dirty="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5"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56863140"/>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littlehor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343448"/>
            <a:ext cx="9144000" cy="792163"/>
          </a:xfrm>
        </p:spPr>
        <p:txBody>
          <a:bodyPr/>
          <a:lstStyle/>
          <a:p>
            <a:pPr>
              <a:defRPr/>
            </a:pPr>
            <a:r>
              <a:rPr lang="ar-SA" sz="4000" dirty="0">
                <a:effectLst>
                  <a:glow rad="317500">
                    <a:schemeClr val="tx2">
                      <a:alpha val="75000"/>
                    </a:schemeClr>
                  </a:glow>
                  <a:outerShdw blurRad="38100" dist="38100" dir="2700000" algn="tl">
                    <a:srgbClr val="000000">
                      <a:alpha val="43137"/>
                    </a:srgbClr>
                  </a:outerShdw>
                </a:effectLst>
              </a:rPr>
              <a:t>وحش بقرن صغير (ضد المسيح)</a:t>
            </a:r>
            <a:endParaRPr lang="en-US" sz="4000" dirty="0">
              <a:effectLst>
                <a:glow rad="317500">
                  <a:schemeClr val="tx2">
                    <a:alpha val="75000"/>
                  </a:schemeClr>
                </a:glow>
                <a:outerShdw blurRad="38100" dist="38100" dir="2700000" algn="tl">
                  <a:srgbClr val="000000">
                    <a:alpha val="43137"/>
                  </a:srgbClr>
                </a:outerShdw>
              </a:effectLst>
            </a:endParaRPr>
          </a:p>
        </p:txBody>
      </p:sp>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pitchFamily="-112" charset="-128"/>
                <a:cs typeface="Arial" panose="020B0604020202020204" pitchFamily="34" charset="0"/>
              </a:rPr>
              <a:t>دانيال٧: ٨</a:t>
            </a:r>
            <a:endParaRPr kumimoji="0" lang="en-US" sz="4000" u="none" strike="noStrike" kern="1200" cap="none" spc="0" normalizeH="0" baseline="0" noProof="0" dirty="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5"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04537267"/>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742402"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46038" y="1371600"/>
            <a:ext cx="9226551" cy="5486400"/>
          </a:xfrm>
          <a:solidFill>
            <a:srgbClr val="800000"/>
          </a:solidFill>
        </p:spPr>
      </p:pic>
      <p:sp>
        <p:nvSpPr>
          <p:cNvPr id="742403" name="Rectangle 5"/>
          <p:cNvSpPr>
            <a:spLocks noGrp="1" noChangeArrowheads="1"/>
          </p:cNvSpPr>
          <p:nvPr>
            <p:ph type="title"/>
          </p:nvPr>
        </p:nvSpPr>
        <p:spPr>
          <a:xfrm>
            <a:off x="702476" y="22225"/>
            <a:ext cx="7611740" cy="1349375"/>
          </a:xfrm>
          <a:solidFill>
            <a:schemeClr val="hlink"/>
          </a:solidFill>
          <a:ln w="57150">
            <a:noFill/>
            <a:miter lim="800000"/>
            <a:headEnd/>
            <a:tailEnd/>
          </a:ln>
        </p:spPr>
        <p:txBody>
          <a:bodyPr/>
          <a:lstStyle/>
          <a:p>
            <a:r>
              <a:rPr lang="ar-SA" sz="4800" dirty="0">
                <a:solidFill>
                  <a:srgbClr val="800000"/>
                </a:solidFill>
                <a:ea typeface="ＭＳ Ｐゴシック" charset="0"/>
              </a:rPr>
              <a:t>السبعون أسبوعاً في دانيال</a:t>
            </a:r>
            <a:br>
              <a:rPr lang="en-US" altLang="ja-JP" sz="4800" dirty="0">
                <a:solidFill>
                  <a:srgbClr val="800000"/>
                </a:solidFill>
                <a:ea typeface="ＭＳ Ｐゴシック" charset="0"/>
              </a:rPr>
            </a:br>
            <a:r>
              <a:rPr lang="en-US" altLang="ja-JP" sz="3200" dirty="0">
                <a:solidFill>
                  <a:srgbClr val="800000"/>
                </a:solidFill>
                <a:ea typeface="ＭＳ Ｐゴシック" charset="0"/>
              </a:rPr>
              <a:t>(</a:t>
            </a:r>
            <a:r>
              <a:rPr lang="ar-SA" altLang="ja-JP" sz="3200" dirty="0">
                <a:solidFill>
                  <a:srgbClr val="800000"/>
                </a:solidFill>
                <a:ea typeface="ＭＳ Ｐゴシック" charset="0"/>
              </a:rPr>
              <a:t>دانيال ٩: ٢٤-٢٧</a:t>
            </a:r>
            <a:r>
              <a:rPr lang="en-US" altLang="ja-JP" sz="3200" dirty="0">
                <a:solidFill>
                  <a:srgbClr val="800000"/>
                </a:solidFill>
                <a:ea typeface="ＭＳ Ｐゴシック" charset="0"/>
              </a:rPr>
              <a:t>)</a:t>
            </a:r>
            <a:endParaRPr lang="en-US" sz="3200" dirty="0">
              <a:solidFill>
                <a:srgbClr val="800000"/>
              </a:solidFill>
              <a:ea typeface="ＭＳ Ｐゴシック" charset="0"/>
            </a:endParaRPr>
          </a:p>
        </p:txBody>
      </p:sp>
      <p:sp>
        <p:nvSpPr>
          <p:cNvPr id="563207" name="Rectangle 7"/>
          <p:cNvSpPr>
            <a:spLocks noChangeArrowheads="1"/>
          </p:cNvSpPr>
          <p:nvPr/>
        </p:nvSpPr>
        <p:spPr bwMode="auto">
          <a:xfrm>
            <a:off x="7308850" y="4349750"/>
            <a:ext cx="257175" cy="533400"/>
          </a:xfrm>
          <a:prstGeom prst="rect">
            <a:avLst/>
          </a:prstGeom>
          <a:noFill/>
          <a:ln w="76200">
            <a:solidFill>
              <a:srgbClr val="FF0000"/>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08" name="Oval 8"/>
          <p:cNvSpPr>
            <a:spLocks noChangeArrowheads="1"/>
          </p:cNvSpPr>
          <p:nvPr/>
        </p:nvSpPr>
        <p:spPr bwMode="auto">
          <a:xfrm>
            <a:off x="1547813" y="4489450"/>
            <a:ext cx="2160587" cy="685800"/>
          </a:xfrm>
          <a:prstGeom prst="ellipse">
            <a:avLst/>
          </a:prstGeom>
          <a:noFill/>
          <a:ln w="7620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09" name="Text Box 9"/>
          <p:cNvSpPr txBox="1">
            <a:spLocks noChangeArrowheads="1"/>
          </p:cNvSpPr>
          <p:nvPr/>
        </p:nvSpPr>
        <p:spPr bwMode="auto">
          <a:xfrm>
            <a:off x="755650" y="6381750"/>
            <a:ext cx="12954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a:ln>
                  <a:noFill/>
                </a:ln>
                <a:solidFill>
                  <a:srgbClr val="FF0000"/>
                </a:solidFill>
                <a:effectLst/>
                <a:uLnTx/>
                <a:uFillTx/>
                <a:latin typeface="Comic Sans MS" charset="0"/>
                <a:ea typeface="ＭＳ Ｐゴシック" charset="0"/>
              </a:rPr>
              <a:t>٤٤٤ ق.م</a:t>
            </a:r>
            <a:endParaRPr kumimoji="0" lang="en-US" sz="1800" b="1" i="0" u="none" strike="noStrike" kern="1200" cap="none" spc="0" normalizeH="0" baseline="0" noProof="0">
              <a:ln>
                <a:noFill/>
              </a:ln>
              <a:solidFill>
                <a:srgbClr val="FF0000"/>
              </a:solidFill>
              <a:effectLst/>
              <a:uLnTx/>
              <a:uFillTx/>
              <a:latin typeface="Comic Sans MS" charset="0"/>
              <a:ea typeface="ＭＳ Ｐゴシック" charset="0"/>
            </a:endParaRPr>
          </a:p>
        </p:txBody>
      </p:sp>
      <p:sp>
        <p:nvSpPr>
          <p:cNvPr id="563210" name="Text Box 10"/>
          <p:cNvSpPr txBox="1">
            <a:spLocks noChangeArrowheads="1"/>
          </p:cNvSpPr>
          <p:nvPr/>
        </p:nvSpPr>
        <p:spPr bwMode="auto">
          <a:xfrm>
            <a:off x="2987675" y="6381750"/>
            <a:ext cx="1295400" cy="371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a:ln>
                  <a:noFill/>
                </a:ln>
                <a:solidFill>
                  <a:srgbClr val="FF0000"/>
                </a:solidFill>
                <a:effectLst/>
                <a:uLnTx/>
                <a:uFillTx/>
                <a:latin typeface="Comic Sans MS" charset="0"/>
                <a:ea typeface="ＭＳ Ｐゴシック" charset="0"/>
              </a:rPr>
              <a:t>٣٣ </a:t>
            </a:r>
            <a:r>
              <a:rPr kumimoji="0" lang="ar-SA" sz="1800" b="1" i="0" u="none" strike="noStrike" kern="1200" cap="none" spc="0" normalizeH="0" baseline="0" noProof="0" err="1">
                <a:ln>
                  <a:noFill/>
                </a:ln>
                <a:solidFill>
                  <a:srgbClr val="FF0000"/>
                </a:solidFill>
                <a:effectLst/>
                <a:uLnTx/>
                <a:uFillTx/>
                <a:latin typeface="Comic Sans MS" charset="0"/>
                <a:ea typeface="ＭＳ Ｐゴシック" charset="0"/>
              </a:rPr>
              <a:t>م</a:t>
            </a: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63211" name="AutoShape 11"/>
          <p:cNvSpPr>
            <a:spLocks noChangeArrowheads="1"/>
          </p:cNvSpPr>
          <p:nvPr/>
        </p:nvSpPr>
        <p:spPr bwMode="auto">
          <a:xfrm>
            <a:off x="2195513" y="6413500"/>
            <a:ext cx="190500" cy="466725"/>
          </a:xfrm>
          <a:prstGeom prst="homePlate">
            <a:avLst>
              <a:gd name="adj" fmla="val 25000"/>
            </a:avLst>
          </a:prstGeom>
          <a:solidFill>
            <a:schemeClr val="accent1"/>
          </a:solidFill>
          <a:ln w="9525">
            <a:solidFill>
              <a:schemeClr val="tx1"/>
            </a:solidFill>
            <a:miter lim="800000"/>
            <a:headEnd/>
            <a:tailEnd type="none" w="lg" len="lg"/>
          </a:ln>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12" name="Text Box 12"/>
          <p:cNvSpPr txBox="1">
            <a:spLocks noChangeArrowheads="1"/>
          </p:cNvSpPr>
          <p:nvPr/>
        </p:nvSpPr>
        <p:spPr bwMode="auto">
          <a:xfrm>
            <a:off x="1693863" y="6021388"/>
            <a:ext cx="1654175"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a:ln>
                  <a:noFill/>
                </a:ln>
                <a:solidFill>
                  <a:srgbClr val="FF0000"/>
                </a:solidFill>
                <a:effectLst/>
                <a:uLnTx/>
                <a:uFillTx/>
                <a:latin typeface="Comic Sans MS" charset="0"/>
                <a:ea typeface="ＭＳ Ｐゴシック" charset="0"/>
              </a:rPr>
              <a:t>٦٩ اسبوعا</a:t>
            </a:r>
            <a:endParaRPr kumimoji="0" lang="en-US" sz="1800" b="1" i="0" u="none" strike="noStrike" kern="1200" cap="none" spc="0" normalizeH="0" baseline="0" noProof="0">
              <a:ln>
                <a:noFill/>
              </a:ln>
              <a:solidFill>
                <a:srgbClr val="FF0000"/>
              </a:solidFill>
              <a:effectLst/>
              <a:uLnTx/>
              <a:uFillTx/>
              <a:latin typeface="Comic Sans MS" charset="0"/>
              <a:ea typeface="ＭＳ Ｐゴシック" charset="0"/>
            </a:endParaRPr>
          </a:p>
        </p:txBody>
      </p:sp>
      <p:sp>
        <p:nvSpPr>
          <p:cNvPr id="10"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٣٣٢</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1028"/>
          <p:cNvSpPr txBox="1">
            <a:spLocks noChangeArrowheads="1"/>
          </p:cNvSpPr>
          <p:nvPr/>
        </p:nvSpPr>
        <p:spPr bwMode="auto">
          <a:xfrm>
            <a:off x="702476" y="1332730"/>
            <a:ext cx="761174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R. Ludwigson, A Survey of Bible Prophecy (Grand Rapids: Zondervan, 1975), 49</a:t>
            </a:r>
          </a:p>
        </p:txBody>
      </p:sp>
    </p:spTree>
    <p:extLst>
      <p:ext uri="{BB962C8B-B14F-4D97-AF65-F5344CB8AC3E}">
        <p14:creationId xmlns:p14="http://schemas.microsoft.com/office/powerpoint/2010/main" val="13656138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9395" name="Picture 3" descr="Pict1021"/>
          <p:cNvPicPr>
            <a:picLocks noGrp="1" noChangeAspect="1" noChangeArrowheads="1"/>
          </p:cNvPicPr>
          <p:nvPr>
            <p:ph idx="1"/>
          </p:nvPr>
        </p:nvPicPr>
        <p:blipFill>
          <a:blip r:embed="rId4" cstate="screen">
            <a:extLst>
              <a:ext uri="{28A0092B-C50C-407E-A947-70E740481C1C}">
                <a14:useLocalDpi xmlns:a14="http://schemas.microsoft.com/office/drawing/2010/main"/>
              </a:ext>
            </a:extLst>
          </a:blip>
          <a:srcRect l="5357" r="3215" b="20650"/>
          <a:stretch>
            <a:fillRect/>
          </a:stretch>
        </p:blipFill>
        <p:spPr>
          <a:xfrm>
            <a:off x="107950" y="544513"/>
            <a:ext cx="8947150" cy="5980112"/>
          </a:xfrm>
          <a:gradFill rotWithShape="1">
            <a:gsLst>
              <a:gs pos="0">
                <a:schemeClr val="accent1"/>
              </a:gs>
              <a:gs pos="50000">
                <a:schemeClr val="accent1">
                  <a:gamma/>
                  <a:shade val="46275"/>
                  <a:invGamma/>
                </a:schemeClr>
              </a:gs>
              <a:gs pos="100000">
                <a:schemeClr val="accent1"/>
              </a:gs>
            </a:gsLst>
            <a:lin ang="5400000" scaled="1"/>
          </a:gradFill>
        </p:spPr>
      </p:pic>
      <p:sp>
        <p:nvSpPr>
          <p:cNvPr id="740354" name="Rectangle 9"/>
          <p:cNvSpPr>
            <a:spLocks noGrp="1" noChangeArrowheads="1"/>
          </p:cNvSpPr>
          <p:nvPr>
            <p:ph type="title"/>
          </p:nvPr>
        </p:nvSpPr>
        <p:spPr>
          <a:xfrm>
            <a:off x="1863360" y="20092"/>
            <a:ext cx="5397929" cy="1448731"/>
          </a:xfrm>
          <a:gradFill rotWithShape="0">
            <a:gsLst>
              <a:gs pos="0">
                <a:srgbClr val="990099"/>
              </a:gs>
              <a:gs pos="50000">
                <a:srgbClr val="470047"/>
              </a:gs>
              <a:gs pos="100000">
                <a:srgbClr val="990099"/>
              </a:gs>
            </a:gsLst>
            <a:lin ang="5400000" scaled="1"/>
          </a:gradFill>
        </p:spPr>
        <p:txBody>
          <a:bodyPr wrap="none" lIns="90000" tIns="46800" rIns="90000" bIns="46800" anchor="t">
            <a:spAutoFit/>
          </a:bodyPr>
          <a:lstStyle/>
          <a:p>
            <a:pPr algn="l"/>
            <a:r>
              <a:rPr lang="ar-SA" dirty="0">
                <a:ea typeface="ＭＳ Ｐゴシック" charset="0"/>
              </a:rPr>
              <a:t>تأريخ دانيال للسبعين أسبوعاً
</a:t>
            </a:r>
            <a:endParaRPr lang="en-US" dirty="0">
              <a:ea typeface="ＭＳ Ｐゴシック" charset="0"/>
            </a:endParaRPr>
          </a:p>
        </p:txBody>
      </p:sp>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٣٣٢</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هارولد </a:t>
            </a:r>
            <a:r>
              <a:rPr kumimoji="0" lang="ar-SA" sz="1400" b="1"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هوينر</a:t>
            </a:r>
            <a:r>
              <a:rPr kumimoji="0" lang="ar-SA"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الجوانب الزمنية لحياة المسيح (غراند </a:t>
            </a:r>
            <a:r>
              <a:rPr kumimoji="0" lang="ar-SA" sz="1400" b="1"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رابيدز</a:t>
            </a:r>
            <a:r>
              <a:rPr kumimoji="0" lang="ar-SA"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400" b="1"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زوندرفان</a:t>
            </a:r>
            <a:r>
              <a:rPr kumimoji="0" lang="ar-SA"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1977)، 139
</a:t>
            </a:r>
            <a:endParaRPr kumimoji="0" lang="en-US"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3317282"/>
      </p:ext>
    </p:extLst>
  </p:cSld>
  <p:clrMapOvr>
    <a:overrideClrMapping bg1="lt1" tx1="dk1" bg2="lt2" tx2="dk2" accent1="accent1" accent2="accent2" accent3="accent3" accent4="accent4" accent5="accent5" accent6="accent6" hlink="hlink" folHlink="folHlink"/>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pPr rtl="1"/>
            <a:r>
              <a:rPr lang="ar-JO" sz="9600" dirty="0">
                <a:effectLst>
                  <a:glow rad="228600">
                    <a:schemeClr val="accent4">
                      <a:satMod val="175000"/>
                      <a:alpha val="40000"/>
                    </a:schemeClr>
                  </a:glow>
                </a:effectLst>
              </a:rPr>
              <a:t>سيادة يسوع المسيح</a:t>
            </a: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2379488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26" name="Rounded Rectangle 125"/>
          <p:cNvSpPr>
            <a:spLocks noChangeArrowheads="1"/>
          </p:cNvSpPr>
          <p:nvPr/>
        </p:nvSpPr>
        <p:spPr bwMode="auto">
          <a:xfrm>
            <a:off x="4242636" y="4716009"/>
            <a:ext cx="2416927" cy="513191"/>
          </a:xfrm>
          <a:prstGeom prst="roundRect">
            <a:avLst>
              <a:gd name="adj" fmla="val 16667"/>
            </a:avLst>
          </a:prstGeom>
          <a:solidFill>
            <a:srgbClr val="FF0000"/>
          </a:solidFill>
          <a:ln w="9525">
            <a:solidFill>
              <a:schemeClr val="tx1"/>
            </a:solidFill>
            <a:round/>
            <a:headEnd/>
            <a:tailEnd type="stealth" w="lg" len="lg"/>
          </a:ln>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 العظيمة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762882" name="Picture 4" descr="Pict1019"/>
          <p:cNvPicPr>
            <a:picLocks noGrp="1" noChangeAspect="1" noChangeArrowheads="1"/>
          </p:cNvPicPr>
          <p:nvPr>
            <p:ph idx="4294967295"/>
          </p:nvPr>
        </p:nvPicPr>
        <p:blipFill>
          <a:blip r:embed="rId4" cstate="screen">
            <a:clrChange>
              <a:clrFrom>
                <a:srgbClr val="FFFFFF"/>
              </a:clrFrom>
              <a:clrTo>
                <a:srgbClr val="FFFFFF">
                  <a:alpha val="0"/>
                </a:srgbClr>
              </a:clrTo>
            </a:clrChange>
            <a:lum bright="-6000" contrast="6000"/>
            <a:grayscl/>
            <a:extLst>
              <a:ext uri="{28A0092B-C50C-407E-A947-70E740481C1C}">
                <a14:useLocalDpi xmlns:a14="http://schemas.microsoft.com/office/drawing/2010/main"/>
              </a:ext>
            </a:extLst>
          </a:blip>
          <a:srcRect/>
          <a:stretch>
            <a:fillRect/>
          </a:stretch>
        </p:blipFill>
        <p:spPr>
          <a:xfrm>
            <a:off x="9396413" y="509588"/>
            <a:ext cx="8640762" cy="5407025"/>
          </a:xfrm>
          <a:noFill/>
        </p:spPr>
      </p:pic>
      <p:sp>
        <p:nvSpPr>
          <p:cNvPr id="762883" name="Rectangle 7"/>
          <p:cNvSpPr>
            <a:spLocks noGrp="1" noChangeArrowheads="1"/>
          </p:cNvSpPr>
          <p:nvPr>
            <p:ph type="title"/>
          </p:nvPr>
        </p:nvSpPr>
        <p:spPr>
          <a:xfrm>
            <a:off x="179388" y="44450"/>
            <a:ext cx="8348662" cy="576263"/>
          </a:xfrm>
          <a:solidFill>
            <a:schemeClr val="tx1"/>
          </a:solidFill>
        </p:spPr>
        <p:txBody>
          <a:bodyPr/>
          <a:lstStyle/>
          <a:p>
            <a:r>
              <a:rPr lang="ar-JO" sz="3600" b="1" dirty="0">
                <a:solidFill>
                  <a:schemeClr val="bg1"/>
                </a:solidFill>
                <a:latin typeface="Arial" panose="020B0604020202020204" pitchFamily="34" charset="0"/>
                <a:ea typeface="ＭＳ Ｐゴシック" charset="0"/>
                <a:cs typeface="Arial" panose="020B0604020202020204" pitchFamily="34" charset="0"/>
              </a:rPr>
              <a:t>التسلسل الزمني للسبعين أسبوعاً</a:t>
            </a:r>
            <a:endParaRPr lang="en-US" sz="3600" b="1" dirty="0">
              <a:solidFill>
                <a:schemeClr val="accent1"/>
              </a:solidFill>
              <a:latin typeface="Arial" panose="020B0604020202020204" pitchFamily="34" charset="0"/>
              <a:ea typeface="ＭＳ Ｐゴシック" charset="0"/>
              <a:cs typeface="Arial" panose="020B0604020202020204" pitchFamily="34" charset="0"/>
            </a:endParaRPr>
          </a:p>
        </p:txBody>
      </p:sp>
      <p:sp>
        <p:nvSpPr>
          <p:cNvPr id="560141" name="Oval 13"/>
          <p:cNvSpPr>
            <a:spLocks noChangeArrowheads="1"/>
          </p:cNvSpPr>
          <p:nvPr/>
        </p:nvSpPr>
        <p:spPr bwMode="auto">
          <a:xfrm>
            <a:off x="4211638" y="2852738"/>
            <a:ext cx="2447925" cy="6667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885" name="Text Box 14"/>
          <p:cNvSpPr txBox="1">
            <a:spLocks noChangeArrowheads="1"/>
          </p:cNvSpPr>
          <p:nvPr/>
        </p:nvSpPr>
        <p:spPr bwMode="auto">
          <a:xfrm>
            <a:off x="8531146" y="4763"/>
            <a:ext cx="609760" cy="710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333</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556</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18" name="Straight Connector 17"/>
          <p:cNvCxnSpPr>
            <a:cxnSpLocks noChangeShapeType="1"/>
          </p:cNvCxnSpPr>
          <p:nvPr/>
        </p:nvCxnSpPr>
        <p:spPr bwMode="auto">
          <a:xfrm>
            <a:off x="4211638" y="2779713"/>
            <a:ext cx="0" cy="1152525"/>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408596" name="Group 408595"/>
          <p:cNvGrpSpPr>
            <a:grpSpLocks/>
          </p:cNvGrpSpPr>
          <p:nvPr/>
        </p:nvGrpSpPr>
        <p:grpSpPr bwMode="auto">
          <a:xfrm>
            <a:off x="4324350" y="2852740"/>
            <a:ext cx="2335213" cy="648271"/>
            <a:chOff x="4324836" y="4941168"/>
            <a:chExt cx="2335396" cy="648992"/>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1260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3"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42" name="Text Box 10"/>
            <p:cNvSpPr txBox="1">
              <a:spLocks noChangeArrowheads="1"/>
            </p:cNvSpPr>
            <p:nvPr/>
          </p:nvSpPr>
          <p:spPr bwMode="auto">
            <a:xfrm>
              <a:off x="4356464" y="5218234"/>
              <a:ext cx="2002742" cy="3719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رؤيا يوحنَّا 11: 3، 12: 6</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5"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cxnSp>
        <p:nvCxnSpPr>
          <p:cNvPr id="14" name="Straight Connector 13"/>
          <p:cNvCxnSpPr>
            <a:cxnSpLocks noChangeShapeType="1"/>
          </p:cNvCxnSpPr>
          <p:nvPr/>
        </p:nvCxnSpPr>
        <p:spPr bwMode="auto">
          <a:xfrm>
            <a:off x="6732588" y="1844675"/>
            <a:ext cx="0" cy="2303463"/>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sp>
        <p:nvSpPr>
          <p:cNvPr id="92" name="Text Box 10"/>
          <p:cNvSpPr txBox="1">
            <a:spLocks noChangeArrowheads="1"/>
          </p:cNvSpPr>
          <p:nvPr/>
        </p:nvSpPr>
        <p:spPr bwMode="auto">
          <a:xfrm>
            <a:off x="5867400" y="945628"/>
            <a:ext cx="1655763" cy="9870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علامة                ابن الإنسان</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متَّى 24: 30</a:t>
            </a:r>
            <a:endParaRPr kumimoji="0" lang="en-US"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13" name="Straight Connector 12"/>
          <p:cNvCxnSpPr>
            <a:cxnSpLocks noChangeShapeType="1"/>
          </p:cNvCxnSpPr>
          <p:nvPr/>
        </p:nvCxnSpPr>
        <p:spPr bwMode="auto">
          <a:xfrm>
            <a:off x="3348038" y="1844675"/>
            <a:ext cx="0" cy="1800225"/>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102" name="Group 101"/>
          <p:cNvGrpSpPr>
            <a:grpSpLocks/>
          </p:cNvGrpSpPr>
          <p:nvPr/>
        </p:nvGrpSpPr>
        <p:grpSpPr bwMode="auto">
          <a:xfrm>
            <a:off x="3276600" y="2801936"/>
            <a:ext cx="1008063" cy="685445"/>
            <a:chOff x="6804245" y="3717036"/>
            <a:chExt cx="1080120" cy="684716"/>
          </a:xfrm>
        </p:grpSpPr>
        <p:sp>
          <p:nvSpPr>
            <p:cNvPr id="103" name="Text Box 10"/>
            <p:cNvSpPr txBox="1">
              <a:spLocks noChangeArrowheads="1"/>
            </p:cNvSpPr>
            <p:nvPr/>
          </p:nvSpPr>
          <p:spPr bwMode="auto">
            <a:xfrm>
              <a:off x="6804245" y="3717036"/>
              <a:ext cx="1080120" cy="6847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0"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41"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46" name="Group 45"/>
          <p:cNvGrpSpPr>
            <a:grpSpLocks/>
          </p:cNvGrpSpPr>
          <p:nvPr/>
        </p:nvGrpSpPr>
        <p:grpSpPr bwMode="auto">
          <a:xfrm>
            <a:off x="1258888" y="2852737"/>
            <a:ext cx="7129462" cy="2017732"/>
            <a:chOff x="1259632" y="3356992"/>
            <a:chExt cx="7128792" cy="2018428"/>
          </a:xfrm>
        </p:grpSpPr>
        <p:sp>
          <p:nvSpPr>
            <p:cNvPr id="762927" name="Oval 9"/>
            <p:cNvSpPr>
              <a:spLocks noChangeArrowheads="1"/>
            </p:cNvSpPr>
            <p:nvPr/>
          </p:nvSpPr>
          <p:spPr bwMode="auto">
            <a:xfrm flipH="1">
              <a:off x="1259632" y="4722940"/>
              <a:ext cx="1368152" cy="65248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8"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cxnSp>
          <p:nvCxnSpPr>
            <p:cNvPr id="762929"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762930" name="Group 71"/>
            <p:cNvGrpSpPr>
              <a:grpSpLocks/>
            </p:cNvGrpSpPr>
            <p:nvPr/>
          </p:nvGrpSpPr>
          <p:grpSpPr bwMode="auto">
            <a:xfrm>
              <a:off x="1907704" y="4076377"/>
              <a:ext cx="2335396" cy="833465"/>
              <a:chOff x="4324836" y="4940473"/>
              <a:chExt cx="2335396" cy="833465"/>
            </a:xfrm>
          </p:grpSpPr>
          <p:sp>
            <p:nvSpPr>
              <p:cNvPr id="73" name="Text Box 10"/>
              <p:cNvSpPr txBox="1">
                <a:spLocks noChangeArrowheads="1"/>
              </p:cNvSpPr>
              <p:nvPr/>
            </p:nvSpPr>
            <p:spPr bwMode="auto">
              <a:xfrm>
                <a:off x="4397421" y="4940473"/>
                <a:ext cx="1947679" cy="8334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37"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38"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762931" name="Group 76"/>
            <p:cNvGrpSpPr>
              <a:grpSpLocks/>
            </p:cNvGrpSpPr>
            <p:nvPr/>
          </p:nvGrpSpPr>
          <p:grpSpPr bwMode="auto">
            <a:xfrm>
              <a:off x="4355976" y="4076377"/>
              <a:ext cx="2335396" cy="833465"/>
              <a:chOff x="4324836" y="4940473"/>
              <a:chExt cx="2335396" cy="833465"/>
            </a:xfrm>
          </p:grpSpPr>
          <p:sp>
            <p:nvSpPr>
              <p:cNvPr id="78" name="Text Box 10"/>
              <p:cNvSpPr txBox="1">
                <a:spLocks noChangeArrowheads="1"/>
              </p:cNvSpPr>
              <p:nvPr/>
            </p:nvSpPr>
            <p:spPr bwMode="auto">
              <a:xfrm>
                <a:off x="4600024" y="4940473"/>
                <a:ext cx="1957203" cy="8334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34"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35"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762932" name="Text Box 10"/>
            <p:cNvSpPr txBox="1">
              <a:spLocks noChangeArrowheads="1"/>
            </p:cNvSpPr>
            <p:nvPr/>
          </p:nvSpPr>
          <p:spPr bwMode="auto">
            <a:xfrm>
              <a:off x="1259632" y="4519713"/>
              <a:ext cx="1368152" cy="6487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إقامة المعاهدة</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9: 27أ</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9" name="Group 48"/>
          <p:cNvGrpSpPr>
            <a:grpSpLocks/>
          </p:cNvGrpSpPr>
          <p:nvPr/>
        </p:nvGrpSpPr>
        <p:grpSpPr bwMode="auto">
          <a:xfrm>
            <a:off x="-209722" y="1844675"/>
            <a:ext cx="3516485" cy="2818841"/>
            <a:chOff x="-209733" y="2348880"/>
            <a:chExt cx="3516729" cy="2819496"/>
          </a:xfrm>
        </p:grpSpPr>
        <p:cxnSp>
          <p:nvCxnSpPr>
            <p:cNvPr id="762918"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762919" name="Group 96"/>
            <p:cNvGrpSpPr>
              <a:grpSpLocks/>
            </p:cNvGrpSpPr>
            <p:nvPr/>
          </p:nvGrpSpPr>
          <p:grpSpPr bwMode="auto">
            <a:xfrm>
              <a:off x="970034" y="3307953"/>
              <a:ext cx="1009720" cy="685605"/>
              <a:chOff x="6880741" y="3717677"/>
              <a:chExt cx="1080743" cy="685605"/>
            </a:xfrm>
          </p:grpSpPr>
          <p:sp>
            <p:nvSpPr>
              <p:cNvPr id="98" name="Text Box 10"/>
              <p:cNvSpPr txBox="1">
                <a:spLocks noChangeArrowheads="1"/>
              </p:cNvSpPr>
              <p:nvPr/>
            </p:nvSpPr>
            <p:spPr bwMode="auto">
              <a:xfrm>
                <a:off x="6880741" y="3717677"/>
                <a:ext cx="1080743" cy="685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5"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26"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762920" name="Text Box 10"/>
            <p:cNvSpPr txBox="1">
              <a:spLocks noChangeArrowheads="1"/>
            </p:cNvSpPr>
            <p:nvPr/>
          </p:nvSpPr>
          <p:spPr bwMode="auto">
            <a:xfrm>
              <a:off x="-209733" y="4519713"/>
              <a:ext cx="1558997" cy="64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استعلان الوحش</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رؤيا يوحنَّا 17: 1</a:t>
              </a: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1" name="Text Box 10"/>
            <p:cNvSpPr txBox="1">
              <a:spLocks noChangeArrowheads="1"/>
            </p:cNvSpPr>
            <p:nvPr/>
          </p:nvSpPr>
          <p:spPr bwMode="auto">
            <a:xfrm>
              <a:off x="1002665" y="2439520"/>
              <a:ext cx="2202723" cy="8333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2"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23"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52" name="Group 51"/>
          <p:cNvGrpSpPr>
            <a:grpSpLocks/>
          </p:cNvGrpSpPr>
          <p:nvPr/>
        </p:nvGrpSpPr>
        <p:grpSpPr bwMode="auto">
          <a:xfrm>
            <a:off x="6588125" y="908050"/>
            <a:ext cx="2555875" cy="3992563"/>
            <a:chOff x="6588224" y="1412776"/>
            <a:chExt cx="2555775" cy="3992238"/>
          </a:xfrm>
        </p:grpSpPr>
        <p:sp>
          <p:nvSpPr>
            <p:cNvPr id="762909"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المجيء الثاني</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0"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762911" name="Group 408601"/>
            <p:cNvGrpSpPr>
              <a:grpSpLocks/>
            </p:cNvGrpSpPr>
            <p:nvPr/>
          </p:nvGrpSpPr>
          <p:grpSpPr bwMode="auto">
            <a:xfrm>
              <a:off x="6732237" y="3346194"/>
              <a:ext cx="1599786" cy="658798"/>
              <a:chOff x="6732237" y="3717707"/>
              <a:chExt cx="1599786" cy="658798"/>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45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5"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85" name="Text Box 10"/>
              <p:cNvSpPr txBox="1">
                <a:spLocks noChangeArrowheads="1"/>
              </p:cNvSpPr>
              <p:nvPr/>
            </p:nvSpPr>
            <p:spPr bwMode="auto">
              <a:xfrm>
                <a:off x="6948572" y="4005022"/>
                <a:ext cx="1223914" cy="37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12: 12</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7"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94" name="Text Box 10"/>
            <p:cNvSpPr txBox="1">
              <a:spLocks noChangeArrowheads="1"/>
            </p:cNvSpPr>
            <p:nvPr/>
          </p:nvSpPr>
          <p:spPr bwMode="auto">
            <a:xfrm>
              <a:off x="7667682" y="1412776"/>
              <a:ext cx="1476317" cy="833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اكتمال        رجوع       المسيح</a:t>
              </a:r>
              <a:endParaRPr kumimoji="0" lang="en-US"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13" name="Right Brace 34"/>
            <p:cNvSpPr>
              <a:spLocks/>
            </p:cNvSpPr>
            <p:nvPr/>
          </p:nvSpPr>
          <p:spPr bwMode="auto">
            <a:xfrm rot="5400000">
              <a:off x="7452109" y="4635121"/>
              <a:ext cx="216024" cy="540086"/>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8" name="Group 47"/>
          <p:cNvGrpSpPr>
            <a:grpSpLocks/>
          </p:cNvGrpSpPr>
          <p:nvPr/>
        </p:nvGrpSpPr>
        <p:grpSpPr bwMode="auto">
          <a:xfrm>
            <a:off x="3102143" y="1003850"/>
            <a:ext cx="3630440" cy="3659497"/>
            <a:chOff x="3101620" y="1508597"/>
            <a:chExt cx="3630619" cy="3659656"/>
          </a:xfrm>
        </p:grpSpPr>
        <p:grpSp>
          <p:nvGrpSpPr>
            <p:cNvPr id="762901" name="Group 21"/>
            <p:cNvGrpSpPr>
              <a:grpSpLocks/>
            </p:cNvGrpSpPr>
            <p:nvPr/>
          </p:nvGrpSpPr>
          <p:grpSpPr bwMode="auto">
            <a:xfrm>
              <a:off x="3347864" y="2486489"/>
              <a:ext cx="3384375" cy="810753"/>
              <a:chOff x="3779913" y="2342473"/>
              <a:chExt cx="2942935" cy="810753"/>
            </a:xfrm>
          </p:grpSpPr>
          <p:sp>
            <p:nvSpPr>
              <p:cNvPr id="32" name="Text Box 10"/>
              <p:cNvSpPr txBox="1">
                <a:spLocks noChangeArrowheads="1"/>
              </p:cNvSpPr>
              <p:nvPr/>
            </p:nvSpPr>
            <p:spPr bwMode="auto">
              <a:xfrm>
                <a:off x="4327676" y="2342473"/>
                <a:ext cx="1790512" cy="4651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1290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06"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07"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12: 11</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3" name="Text Box 10"/>
            <p:cNvSpPr txBox="1">
              <a:spLocks noChangeArrowheads="1"/>
            </p:cNvSpPr>
            <p:nvPr/>
          </p:nvSpPr>
          <p:spPr bwMode="auto">
            <a:xfrm>
              <a:off x="3204642" y="1508597"/>
              <a:ext cx="1006524" cy="586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منتصف الأسبوع</a:t>
              </a:r>
              <a:endParaRPr kumimoji="0" lang="en-US"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3" name="AutoShape 11"/>
            <p:cNvSpPr>
              <a:spLocks noChangeArrowheads="1"/>
            </p:cNvSpPr>
            <p:nvPr/>
          </p:nvSpPr>
          <p:spPr bwMode="auto">
            <a:xfrm>
              <a:off x="3565372" y="3993167"/>
              <a:ext cx="515813" cy="638826"/>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4" name="Right Brace 120"/>
            <p:cNvSpPr>
              <a:spLocks/>
            </p:cNvSpPr>
            <p:nvPr/>
          </p:nvSpPr>
          <p:spPr bwMode="auto">
            <a:xfrm rot="16200000">
              <a:off x="3671900" y="2026993"/>
              <a:ext cx="144015" cy="499758"/>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0" name="Text Box 10"/>
            <p:cNvSpPr txBox="1">
              <a:spLocks noChangeArrowheads="1"/>
            </p:cNvSpPr>
            <p:nvPr/>
          </p:nvSpPr>
          <p:spPr bwMode="auto">
            <a:xfrm>
              <a:off x="3101620" y="4519713"/>
              <a:ext cx="1368152" cy="6485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نقض المعاهدة</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9: 27ب</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62896" name="Text Box 10"/>
          <p:cNvSpPr txBox="1">
            <a:spLocks noChangeArrowheads="1"/>
          </p:cNvSpPr>
          <p:nvPr/>
        </p:nvSpPr>
        <p:spPr bwMode="auto">
          <a:xfrm>
            <a:off x="1131888" y="549275"/>
            <a:ext cx="6443662"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مقتبسة من ج. دوايت بنتيكوست/ كلية دالاس اللاهوتية، 1988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5" name="Rounded Rectangle 44"/>
          <p:cNvSpPr>
            <a:spLocks noChangeArrowheads="1"/>
          </p:cNvSpPr>
          <p:nvPr/>
        </p:nvSpPr>
        <p:spPr bwMode="auto">
          <a:xfrm>
            <a:off x="1908175" y="5376579"/>
            <a:ext cx="4751388" cy="512763"/>
          </a:xfrm>
          <a:prstGeom prst="roundRect">
            <a:avLst>
              <a:gd name="adj" fmla="val 16667"/>
            </a:avLst>
          </a:prstGeom>
          <a:solidFill>
            <a:srgbClr val="660066"/>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6" name="Text Box 8"/>
          <p:cNvSpPr txBox="1">
            <a:spLocks noChangeArrowheads="1"/>
          </p:cNvSpPr>
          <p:nvPr/>
        </p:nvSpPr>
        <p:spPr bwMode="auto">
          <a:xfrm>
            <a:off x="0" y="6042655"/>
            <a:ext cx="9144000" cy="707886"/>
          </a:xfrm>
          <a:prstGeom prst="rect">
            <a:avLst/>
          </a:prstGeom>
          <a:noFill/>
          <a:ln w="9525">
            <a:noFill/>
            <a:miter lim="800000"/>
            <a:headEnd/>
            <a:tailEnd/>
          </a:ln>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ويثبت عهداً مع كثيرين في أسبوع واحد وفي وسط الأسبوع يبطل الذبيحة والتقدمة وعلى جناج الأرجاس مخرب حتَّى يتم ويصب المقضي على المخرب (دانيال 9: 27) </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783946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p:cTn id="20" dur="1000" fill="hold"/>
                                        <p:tgtEl>
                                          <p:spTgt spid="45"/>
                                        </p:tgtEl>
                                        <p:attrNameLst>
                                          <p:attrName>ppt_w</p:attrName>
                                        </p:attrNameLst>
                                      </p:cBhvr>
                                      <p:tavLst>
                                        <p:tav tm="0">
                                          <p:val>
                                            <p:strVal val="#ppt_w*0.70"/>
                                          </p:val>
                                        </p:tav>
                                        <p:tav tm="100000">
                                          <p:val>
                                            <p:strVal val="#ppt_w"/>
                                          </p:val>
                                        </p:tav>
                                      </p:tavLst>
                                    </p:anim>
                                    <p:anim calcmode="lin" valueType="num">
                                      <p:cBhvr>
                                        <p:cTn id="21" dur="1000" fill="hold"/>
                                        <p:tgtEl>
                                          <p:spTgt spid="45"/>
                                        </p:tgtEl>
                                        <p:attrNameLst>
                                          <p:attrName>ppt_h</p:attrName>
                                        </p:attrNameLst>
                                      </p:cBhvr>
                                      <p:tavLst>
                                        <p:tav tm="0">
                                          <p:val>
                                            <p:strVal val="#ppt_h"/>
                                          </p:val>
                                        </p:tav>
                                        <p:tav tm="100000">
                                          <p:val>
                                            <p:strVal val="#ppt_h"/>
                                          </p:val>
                                        </p:tav>
                                      </p:tavLst>
                                    </p:anim>
                                    <p:animEffect transition="in" filter="fade">
                                      <p:cBhvr>
                                        <p:cTn id="22" dur="10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dissolve">
                                      <p:cBhvr>
                                        <p:cTn id="27" dur="500"/>
                                        <p:tgtEl>
                                          <p:spTgt spid="48"/>
                                        </p:tgtEl>
                                      </p:cBhvr>
                                    </p:animEffect>
                                  </p:childTnLst>
                                </p:cTn>
                              </p:par>
                              <p:par>
                                <p:cTn id="28" presetID="1" presetClass="entr" presetSubtype="0"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102"/>
                                        </p:tgtEl>
                                        <p:attrNameLst>
                                          <p:attrName>style.visibility</p:attrName>
                                        </p:attrNameLst>
                                      </p:cBhvr>
                                      <p:to>
                                        <p:strVal val="visible"/>
                                      </p:to>
                                    </p:set>
                                    <p:animEffect transition="in" filter="dissolve">
                                      <p:cBhvr>
                                        <p:cTn id="34" dur="500"/>
                                        <p:tgtEl>
                                          <p:spTgt spid="10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560141"/>
                                        </p:tgtEl>
                                        <p:attrNameLst>
                                          <p:attrName>style.visibility</p:attrName>
                                        </p:attrNameLst>
                                      </p:cBhvr>
                                      <p:to>
                                        <p:strVal val="visible"/>
                                      </p:to>
                                    </p:set>
                                    <p:anim calcmode="lin" valueType="num">
                                      <p:cBhvr>
                                        <p:cTn id="39" dur="1000" fill="hold"/>
                                        <p:tgtEl>
                                          <p:spTgt spid="560141"/>
                                        </p:tgtEl>
                                        <p:attrNameLst>
                                          <p:attrName>ppt_w</p:attrName>
                                        </p:attrNameLst>
                                      </p:cBhvr>
                                      <p:tavLst>
                                        <p:tav tm="0">
                                          <p:val>
                                            <p:strVal val="#ppt_w*0.70"/>
                                          </p:val>
                                        </p:tav>
                                        <p:tav tm="100000">
                                          <p:val>
                                            <p:strVal val="#ppt_w"/>
                                          </p:val>
                                        </p:tav>
                                      </p:tavLst>
                                    </p:anim>
                                    <p:anim calcmode="lin" valueType="num">
                                      <p:cBhvr>
                                        <p:cTn id="40" dur="1000" fill="hold"/>
                                        <p:tgtEl>
                                          <p:spTgt spid="560141"/>
                                        </p:tgtEl>
                                        <p:attrNameLst>
                                          <p:attrName>ppt_h</p:attrName>
                                        </p:attrNameLst>
                                      </p:cBhvr>
                                      <p:tavLst>
                                        <p:tav tm="0">
                                          <p:val>
                                            <p:strVal val="#ppt_h"/>
                                          </p:val>
                                        </p:tav>
                                        <p:tav tm="100000">
                                          <p:val>
                                            <p:strVal val="#ppt_h"/>
                                          </p:val>
                                        </p:tav>
                                      </p:tavLst>
                                    </p:anim>
                                    <p:animEffect transition="in" filter="fade">
                                      <p:cBhvr>
                                        <p:cTn id="41" dur="1000"/>
                                        <p:tgtEl>
                                          <p:spTgt spid="560141"/>
                                        </p:tgtEl>
                                      </p:cBhvr>
                                    </p:animEffect>
                                  </p:childTnLst>
                                </p:cTn>
                              </p:par>
                              <p:par>
                                <p:cTn id="42" presetID="3" presetClass="entr" presetSubtype="10" fill="hold" nodeType="withEffect">
                                  <p:stCondLst>
                                    <p:cond delay="0"/>
                                  </p:stCondLst>
                                  <p:childTnLst>
                                    <p:set>
                                      <p:cBhvr>
                                        <p:cTn id="43" dur="1" fill="hold">
                                          <p:stCondLst>
                                            <p:cond delay="0"/>
                                          </p:stCondLst>
                                        </p:cTn>
                                        <p:tgtEl>
                                          <p:spTgt spid="408596"/>
                                        </p:tgtEl>
                                        <p:attrNameLst>
                                          <p:attrName>style.visibility</p:attrName>
                                        </p:attrNameLst>
                                      </p:cBhvr>
                                      <p:to>
                                        <p:strVal val="visible"/>
                                      </p:to>
                                    </p:set>
                                    <p:animEffect transition="in" filter="blinds(horizontal)">
                                      <p:cBhvr>
                                        <p:cTn id="44" dur="500"/>
                                        <p:tgtEl>
                                          <p:spTgt spid="408596"/>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blinds(horizontal)">
                                      <p:cBhvr>
                                        <p:cTn id="47" dur="500"/>
                                        <p:tgtEl>
                                          <p:spTgt spid="12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1"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ppt_x"/>
                                          </p:val>
                                        </p:tav>
                                        <p:tav tm="100000">
                                          <p:val>
                                            <p:strVal val="#ppt_x"/>
                                          </p:val>
                                        </p:tav>
                                      </p:tavLst>
                                    </p:anim>
                                    <p:anim calcmode="lin" valueType="num">
                                      <p:cBhvr additive="base">
                                        <p:cTn id="5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nodeType="clickEffect">
                                  <p:stCondLst>
                                    <p:cond delay="0"/>
                                  </p:stCondLst>
                                  <p:childTnLst>
                                    <p:set>
                                      <p:cBhvr>
                                        <p:cTn id="57" dur="1" fill="hold">
                                          <p:stCondLst>
                                            <p:cond delay="0"/>
                                          </p:stCondLst>
                                        </p:cTn>
                                        <p:tgtEl>
                                          <p:spTgt spid="52"/>
                                        </p:tgtEl>
                                        <p:attrNameLst>
                                          <p:attrName>style.visibility</p:attrName>
                                        </p:attrNameLst>
                                      </p:cBhvr>
                                      <p:to>
                                        <p:strVal val="visible"/>
                                      </p:to>
                                    </p:set>
                                    <p:anim calcmode="lin" valueType="num">
                                      <p:cBhvr additive="base">
                                        <p:cTn id="58" dur="500"/>
                                        <p:tgtEl>
                                          <p:spTgt spid="52"/>
                                        </p:tgtEl>
                                        <p:attrNameLst>
                                          <p:attrName>ppt_y</p:attrName>
                                        </p:attrNameLst>
                                      </p:cBhvr>
                                      <p:tavLst>
                                        <p:tav tm="0">
                                          <p:val>
                                            <p:strVal val="#ppt_y-#ppt_h*1.125000"/>
                                          </p:val>
                                        </p:tav>
                                        <p:tav tm="100000">
                                          <p:val>
                                            <p:strVal val="#ppt_y"/>
                                          </p:val>
                                        </p:tav>
                                      </p:tavLst>
                                    </p:anim>
                                    <p:animEffect transition="in" filter="wipe(down)">
                                      <p:cBhvr>
                                        <p:cTn id="5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P spid="560141" grpId="0" animBg="1"/>
      <p:bldP spid="92" grpId="0"/>
      <p:bldP spid="45"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576262" y="3921702"/>
            <a:ext cx="7991475" cy="1571842"/>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١٧</a:t>
            </a:r>
            <a:r>
              <a:rPr kumimoji="0" lang="ar-SA" sz="2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فَلَمَّا رَأَيْتُهُ سَقَطْتُ عِنْدَ رِجْلَيْهِ كَمَيِّتٍ، فَوَضَعَ يَدَهُ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ٱلْيُمْنَى</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عَلَيَّ قَائِلًا لِي: «لَا تَخَفْ، أَنَا هُوَ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ٱلْأَوَّلُ</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وَٱلْآخِرُ</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rPr>
              <a:t>١٨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وَٱلْحَيُّ</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وَكُنْتُ مَيْتًا، وَهَا أَنَا حَيٌّ إِلَى أَبَدِ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ٱلْآبِدِينَ</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آمِينَ. وَلِي مَفَاتِيحُ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ٱلْهَاوِيَةِ</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وَٱلْمَوْتِ</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rPr>
              <a:t>١٩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فَٱكْتُبْ</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rPr>
              <a:t>مَا رَأَيْتَ</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rPr>
              <a:t>وَمَا هُوَ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كَائِنٌ، وَمَا هُوَ </a:t>
            </a:r>
            <a:r>
              <a:rPr kumimoji="0" lang="ar-SA"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rPr>
              <a:t>عَتِيدٌ أَنْ يَكُونَ بَعْدَ هَذَا</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رؤيا ١: ١٧-١٩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64931" name="Text Box 2"/>
          <p:cNvSpPr txBox="1">
            <a:spLocks noChangeArrowheads="1"/>
          </p:cNvSpPr>
          <p:nvPr/>
        </p:nvSpPr>
        <p:spPr bwMode="auto">
          <a:xfrm>
            <a:off x="2262753" y="598017"/>
            <a:ext cx="6522990" cy="1938992"/>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٤</a:t>
            </a: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مبادئ تفسيرية 
</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53987" name="Text Box 3"/>
          <p:cNvSpPr txBox="1">
            <a:spLocks noChangeArrowheads="1"/>
          </p:cNvSpPr>
          <p:nvPr/>
        </p:nvSpPr>
        <p:spPr bwMode="auto">
          <a:xfrm>
            <a:off x="1133314" y="2735622"/>
            <a:ext cx="5840573"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أفترض ترتيبا زمنيا</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رأيت</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4" name="Text Box 10"/>
          <p:cNvSpPr txBox="1">
            <a:spLocks noChangeArrowheads="1"/>
          </p:cNvSpPr>
          <p:nvPr/>
        </p:nvSpPr>
        <p:spPr bwMode="auto">
          <a:xfrm>
            <a:off x="3638551" y="5860511"/>
            <a:ext cx="1284287"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كائن</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عتيد أن يكون بعد هذا</a:t>
            </a:r>
            <a:r>
              <a:rPr kumimoji="0" lang="en-US" sz="2800" b="0" i="0" u="none" strike="noStrike" kern="1200" cap="none" spc="0" normalizeH="0" baseline="0" noProof="0">
                <a:ln>
                  <a:noFill/>
                </a:ln>
                <a:solidFill>
                  <a:srgbClr val="FFFF00"/>
                </a:solidFill>
                <a:effectLst/>
                <a:uLnTx/>
                <a:uFillTx/>
                <a:latin typeface="Comic Sans MS" charset="0"/>
                <a:ea typeface="ＭＳ Ｐゴシック" charset="0"/>
              </a:rPr>
              <a:t> </a:t>
            </a: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٣٣٤</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5795963" y="2765105"/>
            <a:ext cx="3187700" cy="528638"/>
          </a:xfrm>
        </p:spPr>
        <p:txBody>
          <a:bodyPr/>
          <a:lstStyle/>
          <a:p>
            <a:pPr algn="r"/>
            <a:r>
              <a:rPr lang="ar-SA" sz="3200" kern="1200" dirty="0">
                <a:solidFill>
                  <a:srgbClr val="FFFFFF"/>
                </a:solidFill>
                <a:effectLst>
                  <a:glow rad="292100">
                    <a:srgbClr val="000000">
                      <a:alpha val="75000"/>
                    </a:srgbClr>
                  </a:glow>
                </a:effectLst>
                <a:cs typeface="Arial" panose="020B0604020202020204" pitchFamily="34" charset="0"/>
              </a:rPr>
              <a:t>المبدأ رقم ٣:</a:t>
            </a:r>
            <a:endParaRPr lang="en-US" dirty="0"/>
          </a:p>
        </p:txBody>
      </p:sp>
      <p:pic>
        <p:nvPicPr>
          <p:cNvPr id="3" name="Picture 2">
            <a:extLst>
              <a:ext uri="{FF2B5EF4-FFF2-40B4-BE49-F238E27FC236}">
                <a16:creationId xmlns:a16="http://schemas.microsoft.com/office/drawing/2014/main" id="{8D79838D-5032-C411-EE8E-8EC5B5E9658B}"/>
              </a:ext>
            </a:extLst>
          </p:cNvPr>
          <p:cNvPicPr>
            <a:picLocks noChangeAspect="1"/>
          </p:cNvPicPr>
          <p:nvPr/>
        </p:nvPicPr>
        <p:blipFill>
          <a:blip r:embed="rId3"/>
          <a:stretch>
            <a:fillRect/>
          </a:stretch>
        </p:blipFill>
        <p:spPr>
          <a:xfrm>
            <a:off x="18689" y="0"/>
            <a:ext cx="3505698" cy="2625725"/>
          </a:xfrm>
          <a:prstGeom prst="rect">
            <a:avLst/>
          </a:prstGeom>
        </p:spPr>
      </p:pic>
    </p:spTree>
    <p:extLst>
      <p:ext uri="{BB962C8B-B14F-4D97-AF65-F5344CB8AC3E}">
        <p14:creationId xmlns:p14="http://schemas.microsoft.com/office/powerpoint/2010/main" val="17549269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48546" name="Picture 22" descr="Woo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1980" y="6350"/>
            <a:ext cx="9155980" cy="695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8547" name="Rectangle 2"/>
          <p:cNvSpPr>
            <a:spLocks noGrp="1" noChangeArrowheads="1"/>
          </p:cNvSpPr>
          <p:nvPr>
            <p:ph type="title"/>
          </p:nvPr>
        </p:nvSpPr>
        <p:spPr>
          <a:xfrm>
            <a:off x="513760" y="117475"/>
            <a:ext cx="7707313" cy="647700"/>
          </a:xfrm>
        </p:spPr>
        <p:txBody>
          <a:bodyPr/>
          <a:lstStyle/>
          <a:p>
            <a:r>
              <a:rPr lang="ar-SA" dirty="0">
                <a:solidFill>
                  <a:srgbClr val="FF9933"/>
                </a:solidFill>
                <a:ea typeface="ＭＳ Ｐゴシック" charset="0"/>
              </a:rPr>
              <a:t>النهج </a:t>
            </a:r>
            <a:r>
              <a:rPr lang="ar-SA" dirty="0" err="1">
                <a:solidFill>
                  <a:srgbClr val="FF9933"/>
                </a:solidFill>
                <a:ea typeface="ＭＳ Ｐゴシック" charset="0"/>
              </a:rPr>
              <a:t>التلخيصي</a:t>
            </a:r>
            <a:endParaRPr lang="en-US" dirty="0">
              <a:solidFill>
                <a:srgbClr val="FF9933"/>
              </a:solidFill>
              <a:ea typeface="ＭＳ Ｐゴシック" charset="0"/>
            </a:endParaRPr>
          </a:p>
        </p:txBody>
      </p:sp>
      <p:sp>
        <p:nvSpPr>
          <p:cNvPr id="591877" name="Text Box 5"/>
          <p:cNvSpPr txBox="1">
            <a:spLocks noChangeArrowheads="1"/>
          </p:cNvSpPr>
          <p:nvPr/>
        </p:nvSpPr>
        <p:spPr bwMode="auto">
          <a:xfrm>
            <a:off x="374060" y="1268413"/>
            <a:ext cx="8205788" cy="1249362"/>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وقوف المسيح في وسط </a:t>
            </a:r>
            <a:r>
              <a:rPr kumimoji="0" lang="ar-SA" altLang="zh-CN" sz="2400" b="1" i="0" u="none" strike="noStrike" kern="1200" cap="none" spc="0" normalizeH="0" baseline="0" noProof="0" err="1">
                <a:ln>
                  <a:noFill/>
                </a:ln>
                <a:solidFill>
                  <a:srgbClr val="FFCCFF"/>
                </a:solidFill>
                <a:effectLst/>
                <a:uLnTx/>
                <a:uFillTx/>
                <a:latin typeface="Comic Sans MS" charset="0"/>
                <a:ea typeface="ＭＳ Ｐゴシック" charset="0"/>
                <a:cs typeface="宋体" charset="0"/>
              </a:rPr>
              <a:t>المناير</a:t>
            </a: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 السبعة (١-٣)</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Seven literal churches of Asia each depict conditions in congregations throughout the church age until Christ</a:t>
            </a:r>
            <a:r>
              <a:rPr kumimoji="0" lang="fr-FR"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s return (1:7)</a:t>
            </a:r>
            <a:endParaRPr kumimoji="0" lang="en-US"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p:txBody>
      </p:sp>
      <p:sp>
        <p:nvSpPr>
          <p:cNvPr id="591878" name="Text Box 6"/>
          <p:cNvSpPr txBox="1">
            <a:spLocks noChangeArrowheads="1"/>
          </p:cNvSpPr>
          <p:nvPr/>
        </p:nvSpPr>
        <p:spPr bwMode="auto">
          <a:xfrm>
            <a:off x="374060" y="1916113"/>
            <a:ext cx="8205788" cy="12350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الرؤية السماوية والختوم السبعة (٤-٧)</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Christ rules from heaven now (5:5-6) until the second coming (6:16-17) with the triumphant church (7:16-17)</a:t>
            </a:r>
          </a:p>
        </p:txBody>
      </p:sp>
      <p:sp>
        <p:nvSpPr>
          <p:cNvPr id="591879" name="Text Box 7"/>
          <p:cNvSpPr txBox="1">
            <a:spLocks noChangeArrowheads="1"/>
          </p:cNvSpPr>
          <p:nvPr/>
        </p:nvSpPr>
        <p:spPr bwMode="auto">
          <a:xfrm>
            <a:off x="374060" y="2565400"/>
            <a:ext cx="8205788" cy="12350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الأبواق السبعة (٨: ١١)</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 </a:t>
            </a:r>
            <a:r>
              <a:rPr kumimoji="0" lang="en-US" altLang="zh-CN" sz="2000" b="0" i="1" u="none" strike="noStrike" kern="1200" cap="none" spc="0" normalizeH="0" baseline="0" noProof="0">
                <a:ln>
                  <a:noFill/>
                </a:ln>
                <a:solidFill>
                  <a:srgbClr val="FFCCFF"/>
                </a:solidFill>
                <a:effectLst/>
                <a:uLnTx/>
                <a:uFillTx/>
                <a:latin typeface="Comic Sans MS" charset="0"/>
                <a:ea typeface="ＭＳ Ｐゴシック" charset="0"/>
                <a:cs typeface="宋体" charset="0"/>
              </a:rPr>
              <a:t>series</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 of church age judgments afflicts  the wicked (8–9) but the Church is protected (10–11) until the final judgment (11:15, 18)</a:t>
            </a:r>
          </a:p>
        </p:txBody>
      </p:sp>
      <p:sp>
        <p:nvSpPr>
          <p:cNvPr id="591880" name="Text Box 8"/>
          <p:cNvSpPr txBox="1">
            <a:spLocks noChangeArrowheads="1"/>
          </p:cNvSpPr>
          <p:nvPr/>
        </p:nvSpPr>
        <p:spPr bwMode="auto">
          <a:xfrm>
            <a:off x="374060" y="3213100"/>
            <a:ext cx="8205788" cy="128270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اضطهاد التنين (١٢-١٤</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 woman (the Church) bears a child (Christ) but the dragon (Satan) persecutes her</a:t>
            </a:r>
            <a:r>
              <a:rPr kumimoji="0" lang="en-US" altLang="zh-CN" sz="24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 </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(believers) until the second coming (14:14, 16)</a:t>
            </a:r>
          </a:p>
        </p:txBody>
      </p:sp>
      <p:sp>
        <p:nvSpPr>
          <p:cNvPr id="591881" name="Text Box 9"/>
          <p:cNvSpPr txBox="1">
            <a:spLocks noChangeArrowheads="1"/>
          </p:cNvSpPr>
          <p:nvPr/>
        </p:nvSpPr>
        <p:spPr bwMode="auto">
          <a:xfrm>
            <a:off x="374060" y="3860800"/>
            <a:ext cx="8205788" cy="1249702"/>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الجامات السبعة (١٥-١٦)</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The disappearance of islands and mountains (16:20) is the final judgment along with "events that… take place in connection with it"</a:t>
            </a:r>
          </a:p>
        </p:txBody>
      </p:sp>
      <p:sp>
        <p:nvSpPr>
          <p:cNvPr id="591882" name="Text Box 10"/>
          <p:cNvSpPr txBox="1">
            <a:spLocks noChangeArrowheads="1"/>
          </p:cNvSpPr>
          <p:nvPr/>
        </p:nvSpPr>
        <p:spPr bwMode="auto">
          <a:xfrm>
            <a:off x="374060" y="4508500"/>
            <a:ext cx="8205788" cy="1817688"/>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سقوط بابل (١٧-١٩)</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Babylon (the world system of seduction) exists during the entire church age until its destruction at Christ</a:t>
            </a:r>
            <a:r>
              <a:rPr kumimoji="0" lang="fr-FR"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s second coming (19:11-21)</a:t>
            </a:r>
          </a:p>
        </p:txBody>
      </p:sp>
      <p:sp>
        <p:nvSpPr>
          <p:cNvPr id="591883" name="Text Box 11"/>
          <p:cNvSpPr txBox="1">
            <a:spLocks noChangeArrowheads="1"/>
          </p:cNvSpPr>
          <p:nvPr/>
        </p:nvSpPr>
        <p:spPr bwMode="auto">
          <a:xfrm>
            <a:off x="374060" y="5229225"/>
            <a:ext cx="8205788" cy="1510286"/>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SA" altLang="zh-CN" sz="2400" b="1" i="0" u="none" strike="noStrike" kern="1200" cap="none" spc="0" normalizeH="0" baseline="0" noProof="0" dirty="0">
                <a:ln>
                  <a:noFill/>
                </a:ln>
                <a:solidFill>
                  <a:srgbClr val="FFCCFF"/>
                </a:solidFill>
                <a:effectLst/>
                <a:uLnTx/>
                <a:uFillTx/>
                <a:latin typeface="Comic Sans MS" charset="0"/>
                <a:ea typeface="ＭＳ Ｐゴシック" charset="0"/>
                <a:cs typeface="宋体" charset="0"/>
              </a:rPr>
              <a:t>الدخول الكبير (٢٠-٢٢)</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SA" altLang="zh-CN" sz="2000" b="0" i="0" u="none" strike="noStrike" kern="1200" cap="none" spc="0" normalizeH="0" baseline="0" noProof="0" dirty="0">
                <a:ln>
                  <a:noFill/>
                </a:ln>
                <a:solidFill>
                  <a:srgbClr val="FFCCFF"/>
                </a:solidFill>
                <a:effectLst/>
                <a:uLnTx/>
                <a:uFillTx/>
                <a:latin typeface="Comic Sans MS" charset="0"/>
                <a:ea typeface="ＭＳ Ｐゴシック" charset="0"/>
                <a:cs typeface="宋体" charset="0"/>
              </a:rPr>
              <a:t>العصر الحالي (٢٠: ١-٦) ليس حرفيا ١٠٠٠ سنة، ويأتي قبل الفصل ١٩، ويتبعه الدينونة العامة والحالة الابدية
</a:t>
            </a:r>
            <a:endParaRPr kumimoji="0" lang="en-US" sz="2000" b="0" i="0" u="none" strike="noStrike" kern="1200" cap="none" spc="0" normalizeH="0" baseline="0" noProof="0" dirty="0">
              <a:ln>
                <a:noFill/>
              </a:ln>
              <a:solidFill>
                <a:srgbClr val="FFCCFF"/>
              </a:solidFill>
              <a:effectLst/>
              <a:uLnTx/>
              <a:uFillTx/>
              <a:latin typeface="Comic Sans MS" charset="0"/>
              <a:ea typeface="ＭＳ Ｐゴシック" charset="0"/>
              <a:cs typeface="宋体" charset="0"/>
            </a:endParaRPr>
          </a:p>
        </p:txBody>
      </p:sp>
      <p:grpSp>
        <p:nvGrpSpPr>
          <p:cNvPr id="748555" name="Group 17"/>
          <p:cNvGrpSpPr>
            <a:grpSpLocks/>
          </p:cNvGrpSpPr>
          <p:nvPr/>
        </p:nvGrpSpPr>
        <p:grpSpPr bwMode="auto">
          <a:xfrm>
            <a:off x="85135" y="115888"/>
            <a:ext cx="8569325" cy="757237"/>
            <a:chOff x="385" y="119"/>
            <a:chExt cx="4944" cy="477"/>
          </a:xfrm>
        </p:grpSpPr>
        <p:sp>
          <p:nvSpPr>
            <p:cNvPr id="748563" name="Line 12"/>
            <p:cNvSpPr>
              <a:spLocks noChangeShapeType="1"/>
            </p:cNvSpPr>
            <p:nvPr/>
          </p:nvSpPr>
          <p:spPr bwMode="auto">
            <a:xfrm>
              <a:off x="431" y="596"/>
              <a:ext cx="4898" cy="0"/>
            </a:xfrm>
            <a:prstGeom prst="line">
              <a:avLst/>
            </a:prstGeom>
            <a:noFill/>
            <a:ln w="76200">
              <a:solidFill>
                <a:schemeClr val="bg1"/>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48564" name="Group 13"/>
            <p:cNvGrpSpPr>
              <a:grpSpLocks/>
            </p:cNvGrpSpPr>
            <p:nvPr/>
          </p:nvGrpSpPr>
          <p:grpSpPr bwMode="auto">
            <a:xfrm>
              <a:off x="385" y="164"/>
              <a:ext cx="272" cy="408"/>
              <a:chOff x="385" y="1298"/>
              <a:chExt cx="272" cy="408"/>
            </a:xfrm>
          </p:grpSpPr>
          <p:sp>
            <p:nvSpPr>
              <p:cNvPr id="748566" name="Line 14"/>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48567" name="Line 15"/>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48565" name="Line 16"/>
            <p:cNvSpPr>
              <a:spLocks noChangeShapeType="1"/>
            </p:cNvSpPr>
            <p:nvPr/>
          </p:nvSpPr>
          <p:spPr bwMode="auto">
            <a:xfrm>
              <a:off x="5197" y="119"/>
              <a:ext cx="0" cy="453"/>
            </a:xfrm>
            <a:prstGeom prst="line">
              <a:avLst/>
            </a:prstGeom>
            <a:noFill/>
            <a:ln w="57150">
              <a:solidFill>
                <a:srgbClr val="99CCFF"/>
              </a:solidFill>
              <a:round/>
              <a:headEnd/>
              <a:tailEnd type="stealth" w="lg" len="lg"/>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591897" name="Freeform 25"/>
          <p:cNvSpPr>
            <a:spLocks/>
          </p:cNvSpPr>
          <p:nvPr/>
        </p:nvSpPr>
        <p:spPr bwMode="auto">
          <a:xfrm>
            <a:off x="135935" y="14112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899" name="Freeform 27"/>
          <p:cNvSpPr>
            <a:spLocks/>
          </p:cNvSpPr>
          <p:nvPr/>
        </p:nvSpPr>
        <p:spPr bwMode="auto">
          <a:xfrm>
            <a:off x="135935" y="20335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0" name="Freeform 28"/>
          <p:cNvSpPr>
            <a:spLocks/>
          </p:cNvSpPr>
          <p:nvPr/>
        </p:nvSpPr>
        <p:spPr bwMode="auto">
          <a:xfrm>
            <a:off x="135935" y="2708275"/>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1" name="Freeform 29"/>
          <p:cNvSpPr>
            <a:spLocks/>
          </p:cNvSpPr>
          <p:nvPr/>
        </p:nvSpPr>
        <p:spPr bwMode="auto">
          <a:xfrm>
            <a:off x="135935" y="3357563"/>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2" name="Freeform 30"/>
          <p:cNvSpPr>
            <a:spLocks/>
          </p:cNvSpPr>
          <p:nvPr/>
        </p:nvSpPr>
        <p:spPr bwMode="auto">
          <a:xfrm>
            <a:off x="135935" y="4049713"/>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3" name="Freeform 31"/>
          <p:cNvSpPr>
            <a:spLocks/>
          </p:cNvSpPr>
          <p:nvPr/>
        </p:nvSpPr>
        <p:spPr bwMode="auto">
          <a:xfrm>
            <a:off x="135935" y="477043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48562" name="Text Box 32"/>
          <p:cNvSpPr txBox="1">
            <a:spLocks noChangeArrowheads="1"/>
          </p:cNvSpPr>
          <p:nvPr/>
        </p:nvSpPr>
        <p:spPr bwMode="auto">
          <a:xfrm>
            <a:off x="8421942" y="4763"/>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٣٣٥</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827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1877"/>
                                        </p:tgtEl>
                                        <p:attrNameLst>
                                          <p:attrName>style.visibility</p:attrName>
                                        </p:attrNameLst>
                                      </p:cBhvr>
                                      <p:to>
                                        <p:strVal val="visible"/>
                                      </p:to>
                                    </p:set>
                                    <p:animEffect transition="in" filter="blinds(horizontal)">
                                      <p:cBhvr>
                                        <p:cTn id="7" dur="500"/>
                                        <p:tgtEl>
                                          <p:spTgt spid="5918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591897"/>
                                        </p:tgtEl>
                                        <p:attrNameLst>
                                          <p:attrName>style.visibility</p:attrName>
                                        </p:attrNameLst>
                                      </p:cBhvr>
                                      <p:to>
                                        <p:strVal val="visible"/>
                                      </p:to>
                                    </p:set>
                                    <p:animEffect transition="in" filter="wipe(right)">
                                      <p:cBhvr>
                                        <p:cTn id="12" dur="500"/>
                                        <p:tgtEl>
                                          <p:spTgt spid="59189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591878"/>
                                        </p:tgtEl>
                                        <p:attrNameLst>
                                          <p:attrName>style.visibility</p:attrName>
                                        </p:attrNameLst>
                                      </p:cBhvr>
                                      <p:to>
                                        <p:strVal val="visible"/>
                                      </p:to>
                                    </p:set>
                                    <p:animEffect transition="in" filter="blinds(horizontal)">
                                      <p:cBhvr>
                                        <p:cTn id="15" dur="500"/>
                                        <p:tgtEl>
                                          <p:spTgt spid="59187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591899"/>
                                        </p:tgtEl>
                                        <p:attrNameLst>
                                          <p:attrName>style.visibility</p:attrName>
                                        </p:attrNameLst>
                                      </p:cBhvr>
                                      <p:to>
                                        <p:strVal val="visible"/>
                                      </p:to>
                                    </p:set>
                                    <p:animEffect transition="in" filter="wipe(right)">
                                      <p:cBhvr>
                                        <p:cTn id="20" dur="500"/>
                                        <p:tgtEl>
                                          <p:spTgt spid="59189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591879"/>
                                        </p:tgtEl>
                                        <p:attrNameLst>
                                          <p:attrName>style.visibility</p:attrName>
                                        </p:attrNameLst>
                                      </p:cBhvr>
                                      <p:to>
                                        <p:strVal val="visible"/>
                                      </p:to>
                                    </p:set>
                                    <p:animEffect transition="in" filter="blinds(horizontal)">
                                      <p:cBhvr>
                                        <p:cTn id="23" dur="500"/>
                                        <p:tgtEl>
                                          <p:spTgt spid="59187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2" fill="hold" grpId="0" nodeType="clickEffect">
                                  <p:stCondLst>
                                    <p:cond delay="0"/>
                                  </p:stCondLst>
                                  <p:childTnLst>
                                    <p:set>
                                      <p:cBhvr>
                                        <p:cTn id="27" dur="1" fill="hold">
                                          <p:stCondLst>
                                            <p:cond delay="0"/>
                                          </p:stCondLst>
                                        </p:cTn>
                                        <p:tgtEl>
                                          <p:spTgt spid="591900"/>
                                        </p:tgtEl>
                                        <p:attrNameLst>
                                          <p:attrName>style.visibility</p:attrName>
                                        </p:attrNameLst>
                                      </p:cBhvr>
                                      <p:to>
                                        <p:strVal val="visible"/>
                                      </p:to>
                                    </p:set>
                                    <p:animEffect transition="in" filter="wipe(right)">
                                      <p:cBhvr>
                                        <p:cTn id="28" dur="500"/>
                                        <p:tgtEl>
                                          <p:spTgt spid="591900"/>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591880"/>
                                        </p:tgtEl>
                                        <p:attrNameLst>
                                          <p:attrName>style.visibility</p:attrName>
                                        </p:attrNameLst>
                                      </p:cBhvr>
                                      <p:to>
                                        <p:strVal val="visible"/>
                                      </p:to>
                                    </p:set>
                                    <p:animEffect transition="in" filter="blinds(horizontal)">
                                      <p:cBhvr>
                                        <p:cTn id="31" dur="500"/>
                                        <p:tgtEl>
                                          <p:spTgt spid="59188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grpId="0" nodeType="clickEffect">
                                  <p:stCondLst>
                                    <p:cond delay="0"/>
                                  </p:stCondLst>
                                  <p:childTnLst>
                                    <p:set>
                                      <p:cBhvr>
                                        <p:cTn id="35" dur="1" fill="hold">
                                          <p:stCondLst>
                                            <p:cond delay="0"/>
                                          </p:stCondLst>
                                        </p:cTn>
                                        <p:tgtEl>
                                          <p:spTgt spid="591901"/>
                                        </p:tgtEl>
                                        <p:attrNameLst>
                                          <p:attrName>style.visibility</p:attrName>
                                        </p:attrNameLst>
                                      </p:cBhvr>
                                      <p:to>
                                        <p:strVal val="visible"/>
                                      </p:to>
                                    </p:set>
                                    <p:animEffect transition="in" filter="wipe(right)">
                                      <p:cBhvr>
                                        <p:cTn id="36" dur="500"/>
                                        <p:tgtEl>
                                          <p:spTgt spid="591901"/>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591881"/>
                                        </p:tgtEl>
                                        <p:attrNameLst>
                                          <p:attrName>style.visibility</p:attrName>
                                        </p:attrNameLst>
                                      </p:cBhvr>
                                      <p:to>
                                        <p:strVal val="visible"/>
                                      </p:to>
                                    </p:set>
                                    <p:animEffect transition="in" filter="blinds(horizontal)">
                                      <p:cBhvr>
                                        <p:cTn id="39" dur="500"/>
                                        <p:tgtEl>
                                          <p:spTgt spid="59188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591902"/>
                                        </p:tgtEl>
                                        <p:attrNameLst>
                                          <p:attrName>style.visibility</p:attrName>
                                        </p:attrNameLst>
                                      </p:cBhvr>
                                      <p:to>
                                        <p:strVal val="visible"/>
                                      </p:to>
                                    </p:set>
                                    <p:animEffect transition="in" filter="wipe(right)">
                                      <p:cBhvr>
                                        <p:cTn id="44" dur="500"/>
                                        <p:tgtEl>
                                          <p:spTgt spid="591902"/>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591882"/>
                                        </p:tgtEl>
                                        <p:attrNameLst>
                                          <p:attrName>style.visibility</p:attrName>
                                        </p:attrNameLst>
                                      </p:cBhvr>
                                      <p:to>
                                        <p:strVal val="visible"/>
                                      </p:to>
                                    </p:set>
                                    <p:animEffect transition="in" filter="blinds(horizontal)">
                                      <p:cBhvr>
                                        <p:cTn id="47" dur="500"/>
                                        <p:tgtEl>
                                          <p:spTgt spid="59188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2" fill="hold" grpId="0" nodeType="clickEffect">
                                  <p:stCondLst>
                                    <p:cond delay="0"/>
                                  </p:stCondLst>
                                  <p:childTnLst>
                                    <p:set>
                                      <p:cBhvr>
                                        <p:cTn id="51" dur="1" fill="hold">
                                          <p:stCondLst>
                                            <p:cond delay="0"/>
                                          </p:stCondLst>
                                        </p:cTn>
                                        <p:tgtEl>
                                          <p:spTgt spid="591903"/>
                                        </p:tgtEl>
                                        <p:attrNameLst>
                                          <p:attrName>style.visibility</p:attrName>
                                        </p:attrNameLst>
                                      </p:cBhvr>
                                      <p:to>
                                        <p:strVal val="visible"/>
                                      </p:to>
                                    </p:set>
                                    <p:animEffect transition="in" filter="wipe(right)">
                                      <p:cBhvr>
                                        <p:cTn id="52" dur="500"/>
                                        <p:tgtEl>
                                          <p:spTgt spid="591903"/>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591883"/>
                                        </p:tgtEl>
                                        <p:attrNameLst>
                                          <p:attrName>style.visibility</p:attrName>
                                        </p:attrNameLst>
                                      </p:cBhvr>
                                      <p:to>
                                        <p:strVal val="visible"/>
                                      </p:to>
                                    </p:set>
                                    <p:animEffect transition="in" filter="blinds(horizontal)">
                                      <p:cBhvr>
                                        <p:cTn id="55" dur="500"/>
                                        <p:tgtEl>
                                          <p:spTgt spid="591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877" grpId="0" animBg="1"/>
      <p:bldP spid="591878" grpId="0" animBg="1"/>
      <p:bldP spid="591879" grpId="0" animBg="1"/>
      <p:bldP spid="591880" grpId="0" animBg="1"/>
      <p:bldP spid="591881" grpId="0" animBg="1"/>
      <p:bldP spid="591882" grpId="0" animBg="1"/>
      <p:bldP spid="591883" grpId="0" animBg="1"/>
      <p:bldP spid="591897" grpId="0" animBg="1"/>
      <p:bldP spid="591899" grpId="0" animBg="1"/>
      <p:bldP spid="591900" grpId="0" animBg="1"/>
      <p:bldP spid="591901" grpId="0" animBg="1"/>
      <p:bldP spid="591902" grpId="0" animBg="1"/>
      <p:bldP spid="59190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750594" name="Rectangle 2"/>
          <p:cNvSpPr>
            <a:spLocks noChangeArrowheads="1"/>
          </p:cNvSpPr>
          <p:nvPr/>
        </p:nvSpPr>
        <p:spPr bwMode="auto">
          <a:xfrm>
            <a:off x="4708370" y="460375"/>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595" name="Rectangle 3"/>
          <p:cNvSpPr>
            <a:spLocks noChangeArrowheads="1"/>
          </p:cNvSpPr>
          <p:nvPr/>
        </p:nvSpPr>
        <p:spPr bwMode="auto">
          <a:xfrm>
            <a:off x="4708370" y="592138"/>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596" name="Rectangle 4"/>
          <p:cNvSpPr>
            <a:spLocks noChangeArrowheads="1"/>
          </p:cNvSpPr>
          <p:nvPr/>
        </p:nvSpPr>
        <p:spPr bwMode="auto">
          <a:xfrm>
            <a:off x="3006570" y="793750"/>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597" name="Rectangle 5"/>
          <p:cNvSpPr>
            <a:spLocks noChangeArrowheads="1"/>
          </p:cNvSpPr>
          <p:nvPr/>
        </p:nvSpPr>
        <p:spPr bwMode="auto">
          <a:xfrm>
            <a:off x="2874963" y="719138"/>
            <a:ext cx="3794125" cy="198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STRUCTURE OF THE REVELATION TO JOHN</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598" name="Rectangle 6"/>
          <p:cNvSpPr>
            <a:spLocks noChangeArrowheads="1"/>
          </p:cNvSpPr>
          <p:nvPr/>
        </p:nvSpPr>
        <p:spPr bwMode="auto">
          <a:xfrm>
            <a:off x="2984500" y="917575"/>
            <a:ext cx="3402013" cy="1428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599" name="Rectangle 7"/>
          <p:cNvSpPr>
            <a:spLocks noChangeArrowheads="1"/>
          </p:cNvSpPr>
          <p:nvPr/>
        </p:nvSpPr>
        <p:spPr bwMode="auto">
          <a:xfrm>
            <a:off x="1063653" y="947738"/>
            <a:ext cx="65081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التحقيق والبركات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0" name="Rectangle 8"/>
          <p:cNvSpPr>
            <a:spLocks noChangeArrowheads="1"/>
          </p:cNvSpPr>
          <p:nvPr/>
        </p:nvSpPr>
        <p:spPr bwMode="auto">
          <a:xfrm>
            <a:off x="1131863" y="1076325"/>
            <a:ext cx="662041"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1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تحيات رسولية</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1" name="Rectangle 9"/>
          <p:cNvSpPr>
            <a:spLocks noChangeArrowheads="1"/>
          </p:cNvSpPr>
          <p:nvPr/>
        </p:nvSpPr>
        <p:spPr bwMode="auto">
          <a:xfrm>
            <a:off x="1000730" y="1236663"/>
            <a:ext cx="69570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3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رؤية المسيح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2" name="Rectangle 10"/>
          <p:cNvSpPr>
            <a:spLocks noChangeArrowheads="1"/>
          </p:cNvSpPr>
          <p:nvPr/>
        </p:nvSpPr>
        <p:spPr bwMode="auto">
          <a:xfrm>
            <a:off x="7302345" y="5640388"/>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3" name="Rectangle 11"/>
          <p:cNvSpPr>
            <a:spLocks noChangeArrowheads="1"/>
          </p:cNvSpPr>
          <p:nvPr/>
        </p:nvSpPr>
        <p:spPr bwMode="auto">
          <a:xfrm>
            <a:off x="7302345" y="5815013"/>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4" name="Rectangle 12"/>
          <p:cNvSpPr>
            <a:spLocks noChangeArrowheads="1"/>
          </p:cNvSpPr>
          <p:nvPr/>
        </p:nvSpPr>
        <p:spPr bwMode="auto">
          <a:xfrm>
            <a:off x="7353145" y="6000750"/>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5" name="Rectangle 13"/>
          <p:cNvSpPr>
            <a:spLocks noChangeArrowheads="1"/>
          </p:cNvSpPr>
          <p:nvPr/>
        </p:nvSpPr>
        <p:spPr bwMode="auto">
          <a:xfrm>
            <a:off x="7715048" y="5954713"/>
            <a:ext cx="862416"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r>
              <a:rPr kumimoji="0" lang="ar-SA" sz="1300" b="1"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رؤية المسيح</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06" name="Rectangle 14"/>
          <p:cNvSpPr>
            <a:spLocks noChangeArrowheads="1"/>
          </p:cNvSpPr>
          <p:nvPr/>
        </p:nvSpPr>
        <p:spPr bwMode="auto">
          <a:xfrm>
            <a:off x="7253133" y="6162675"/>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7" name="Rectangle 15"/>
          <p:cNvSpPr>
            <a:spLocks noChangeArrowheads="1"/>
          </p:cNvSpPr>
          <p:nvPr/>
        </p:nvSpPr>
        <p:spPr bwMode="auto">
          <a:xfrm>
            <a:off x="7726011" y="6137275"/>
            <a:ext cx="729366"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100" b="1"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التحقق واللعنات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08" name="Rectangle 16"/>
          <p:cNvSpPr>
            <a:spLocks noChangeArrowheads="1"/>
          </p:cNvSpPr>
          <p:nvPr/>
        </p:nvSpPr>
        <p:spPr bwMode="auto">
          <a:xfrm>
            <a:off x="6913408" y="6300788"/>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9" name="Rectangle 17"/>
          <p:cNvSpPr>
            <a:spLocks noChangeArrowheads="1"/>
          </p:cNvSpPr>
          <p:nvPr/>
        </p:nvSpPr>
        <p:spPr bwMode="auto">
          <a:xfrm>
            <a:off x="8010356" y="6299200"/>
            <a:ext cx="52738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خاتمة الرسالة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0" name="Rectangle 18"/>
          <p:cNvSpPr>
            <a:spLocks noChangeArrowheads="1"/>
          </p:cNvSpPr>
          <p:nvPr/>
        </p:nvSpPr>
        <p:spPr bwMode="auto">
          <a:xfrm>
            <a:off x="1681163" y="1565275"/>
            <a:ext cx="763587"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11" name="Rectangle 19"/>
          <p:cNvSpPr>
            <a:spLocks noChangeArrowheads="1"/>
          </p:cNvSpPr>
          <p:nvPr/>
        </p:nvSpPr>
        <p:spPr bwMode="auto">
          <a:xfrm>
            <a:off x="1993834" y="1714500"/>
            <a:ext cx="17793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رؤية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2" name="Rectangle 20"/>
          <p:cNvSpPr>
            <a:spLocks noChangeArrowheads="1"/>
          </p:cNvSpPr>
          <p:nvPr/>
        </p:nvSpPr>
        <p:spPr bwMode="auto">
          <a:xfrm>
            <a:off x="2037114" y="1846263"/>
            <a:ext cx="91371"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الله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3" name="Rectangle 21"/>
          <p:cNvSpPr>
            <a:spLocks noChangeArrowheads="1"/>
          </p:cNvSpPr>
          <p:nvPr/>
        </p:nvSpPr>
        <p:spPr bwMode="auto">
          <a:xfrm>
            <a:off x="692150" y="1565275"/>
            <a:ext cx="685800"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14" name="Rectangle 22"/>
          <p:cNvSpPr>
            <a:spLocks noChangeArrowheads="1"/>
          </p:cNvSpPr>
          <p:nvPr/>
        </p:nvSpPr>
        <p:spPr bwMode="auto">
          <a:xfrm>
            <a:off x="929035" y="1584325"/>
            <a:ext cx="256480"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0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رسائل</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5" name="Rectangle 23"/>
          <p:cNvSpPr>
            <a:spLocks noChangeArrowheads="1"/>
          </p:cNvSpPr>
          <p:nvPr/>
        </p:nvSpPr>
        <p:spPr bwMode="auto">
          <a:xfrm>
            <a:off x="992353" y="1728788"/>
            <a:ext cx="129844"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0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إلى</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6" name="Rectangle 24"/>
          <p:cNvSpPr>
            <a:spLocks noChangeArrowheads="1"/>
          </p:cNvSpPr>
          <p:nvPr/>
        </p:nvSpPr>
        <p:spPr bwMode="auto">
          <a:xfrm>
            <a:off x="908955" y="1874838"/>
            <a:ext cx="304571"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0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الكنائس</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7" name="Rectangle 25"/>
          <p:cNvSpPr>
            <a:spLocks noChangeArrowheads="1"/>
          </p:cNvSpPr>
          <p:nvPr/>
        </p:nvSpPr>
        <p:spPr bwMode="auto">
          <a:xfrm>
            <a:off x="2824163" y="1565275"/>
            <a:ext cx="2665412"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18" name="Rectangle 26"/>
          <p:cNvSpPr>
            <a:spLocks noChangeArrowheads="1"/>
          </p:cNvSpPr>
          <p:nvPr/>
        </p:nvSpPr>
        <p:spPr bwMode="auto">
          <a:xfrm>
            <a:off x="2851150" y="1808163"/>
            <a:ext cx="384175"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19" name="Rectangle 27"/>
          <p:cNvSpPr>
            <a:spLocks noChangeArrowheads="1"/>
          </p:cNvSpPr>
          <p:nvPr/>
        </p:nvSpPr>
        <p:spPr bwMode="auto">
          <a:xfrm>
            <a:off x="3530687" y="1747838"/>
            <a:ext cx="803105"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الختوم الستة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0" name="Rectangle 28"/>
          <p:cNvSpPr>
            <a:spLocks noChangeArrowheads="1"/>
          </p:cNvSpPr>
          <p:nvPr/>
        </p:nvSpPr>
        <p:spPr bwMode="auto">
          <a:xfrm>
            <a:off x="2824163" y="2625725"/>
            <a:ext cx="2665412" cy="66357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1" name="Rectangle 29"/>
          <p:cNvSpPr>
            <a:spLocks noChangeArrowheads="1"/>
          </p:cNvSpPr>
          <p:nvPr/>
        </p:nvSpPr>
        <p:spPr bwMode="auto">
          <a:xfrm>
            <a:off x="3393397" y="2886075"/>
            <a:ext cx="960199"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الابواق الستة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2" name="Rectangle 30"/>
          <p:cNvSpPr>
            <a:spLocks noChangeArrowheads="1"/>
          </p:cNvSpPr>
          <p:nvPr/>
        </p:nvSpPr>
        <p:spPr bwMode="auto">
          <a:xfrm>
            <a:off x="5183188" y="3768725"/>
            <a:ext cx="2667000" cy="66357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3" name="Rectangle 31"/>
          <p:cNvSpPr>
            <a:spLocks noChangeArrowheads="1"/>
          </p:cNvSpPr>
          <p:nvPr/>
        </p:nvSpPr>
        <p:spPr bwMode="auto">
          <a:xfrm>
            <a:off x="5663834" y="4029075"/>
            <a:ext cx="1716817"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السبعة الجامات الأخيرة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4" name="Rectangle 32"/>
          <p:cNvSpPr>
            <a:spLocks noChangeArrowheads="1"/>
          </p:cNvSpPr>
          <p:nvPr/>
        </p:nvSpPr>
        <p:spPr bwMode="auto">
          <a:xfrm>
            <a:off x="4878388" y="1565275"/>
            <a:ext cx="306387" cy="661988"/>
          </a:xfrm>
          <a:prstGeom prst="rect">
            <a:avLst/>
          </a:prstGeom>
          <a:solidFill>
            <a:srgbClr val="D9D9D9"/>
          </a:solidFill>
          <a:ln w="7938">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5" name="Rectangle 33"/>
          <p:cNvSpPr>
            <a:spLocks noChangeArrowheads="1"/>
          </p:cNvSpPr>
          <p:nvPr/>
        </p:nvSpPr>
        <p:spPr bwMode="auto">
          <a:xfrm>
            <a:off x="4979275" y="1741488"/>
            <a:ext cx="147476" cy="7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فاصل</a:t>
            </a:r>
            <a:r>
              <a:rPr kumimoji="0" lang="en-US" sz="5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e</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26" name="Rectangle 34"/>
          <p:cNvSpPr>
            <a:spLocks noChangeArrowheads="1"/>
          </p:cNvSpPr>
          <p:nvPr/>
        </p:nvSpPr>
        <p:spPr bwMode="auto">
          <a:xfrm>
            <a:off x="5016500" y="1820863"/>
            <a:ext cx="635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#1</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7" name="Rectangle 35"/>
          <p:cNvSpPr>
            <a:spLocks noChangeArrowheads="1"/>
          </p:cNvSpPr>
          <p:nvPr/>
        </p:nvSpPr>
        <p:spPr bwMode="auto">
          <a:xfrm>
            <a:off x="4878388" y="2625725"/>
            <a:ext cx="306387" cy="663575"/>
          </a:xfrm>
          <a:prstGeom prst="rect">
            <a:avLst/>
          </a:prstGeom>
          <a:solidFill>
            <a:srgbClr val="D9D9D9"/>
          </a:solidFill>
          <a:ln w="7938">
            <a:solidFill>
              <a:srgbClr val="000000"/>
            </a:solidFill>
            <a:miter lim="800000"/>
            <a:headEnd/>
            <a:tailEnd/>
          </a:ln>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8" name="Rectangle 36"/>
          <p:cNvSpPr>
            <a:spLocks noChangeArrowheads="1"/>
          </p:cNvSpPr>
          <p:nvPr/>
        </p:nvSpPr>
        <p:spPr bwMode="auto">
          <a:xfrm>
            <a:off x="4991297" y="2800350"/>
            <a:ext cx="123431"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فاصله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29" name="Rectangle 37"/>
          <p:cNvSpPr>
            <a:spLocks noChangeArrowheads="1"/>
          </p:cNvSpPr>
          <p:nvPr/>
        </p:nvSpPr>
        <p:spPr bwMode="auto">
          <a:xfrm>
            <a:off x="5016500" y="2879725"/>
            <a:ext cx="635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#2</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0" name="Rectangle 38"/>
          <p:cNvSpPr>
            <a:spLocks noChangeArrowheads="1"/>
          </p:cNvSpPr>
          <p:nvPr/>
        </p:nvSpPr>
        <p:spPr bwMode="auto">
          <a:xfrm>
            <a:off x="5183188" y="1565275"/>
            <a:ext cx="306387" cy="661988"/>
          </a:xfrm>
          <a:prstGeom prst="rect">
            <a:avLst/>
          </a:prstGeom>
          <a:solidFill>
            <a:srgbClr val="999999"/>
          </a:solidFill>
          <a:ln w="7938">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31" name="Rectangle 39"/>
          <p:cNvSpPr>
            <a:spLocks noChangeArrowheads="1"/>
          </p:cNvSpPr>
          <p:nvPr/>
        </p:nvSpPr>
        <p:spPr bwMode="auto">
          <a:xfrm>
            <a:off x="5327650" y="1582738"/>
            <a:ext cx="6985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2" name="Rectangle 40"/>
          <p:cNvSpPr>
            <a:spLocks noChangeArrowheads="1"/>
          </p:cNvSpPr>
          <p:nvPr/>
        </p:nvSpPr>
        <p:spPr bwMode="auto">
          <a:xfrm>
            <a:off x="5323162" y="1747838"/>
            <a:ext cx="10740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٧</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3" name="Rectangle 41"/>
          <p:cNvSpPr>
            <a:spLocks noChangeArrowheads="1"/>
          </p:cNvSpPr>
          <p:nvPr/>
        </p:nvSpPr>
        <p:spPr bwMode="auto">
          <a:xfrm>
            <a:off x="5183188" y="2625725"/>
            <a:ext cx="306387" cy="663575"/>
          </a:xfrm>
          <a:prstGeom prst="rect">
            <a:avLst/>
          </a:prstGeom>
          <a:solidFill>
            <a:srgbClr val="999999"/>
          </a:solidFill>
          <a:ln w="7938">
            <a:solidFill>
              <a:srgbClr val="000000"/>
            </a:solidFill>
            <a:miter lim="800000"/>
            <a:headEnd/>
            <a:tailEnd/>
          </a:ln>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34" name="Rectangle 42"/>
          <p:cNvSpPr>
            <a:spLocks noChangeArrowheads="1"/>
          </p:cNvSpPr>
          <p:nvPr/>
        </p:nvSpPr>
        <p:spPr bwMode="auto">
          <a:xfrm>
            <a:off x="5327650" y="2641600"/>
            <a:ext cx="6985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5" name="Rectangle 43"/>
          <p:cNvSpPr>
            <a:spLocks noChangeArrowheads="1"/>
          </p:cNvSpPr>
          <p:nvPr/>
        </p:nvSpPr>
        <p:spPr bwMode="auto">
          <a:xfrm>
            <a:off x="5323162" y="2806700"/>
            <a:ext cx="10740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٧</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750636" name="Group 44"/>
          <p:cNvGrpSpPr>
            <a:grpSpLocks/>
          </p:cNvGrpSpPr>
          <p:nvPr/>
        </p:nvGrpSpPr>
        <p:grpSpPr bwMode="auto">
          <a:xfrm>
            <a:off x="6097588" y="2625725"/>
            <a:ext cx="1295400" cy="674688"/>
            <a:chOff x="3841" y="1654"/>
            <a:chExt cx="816" cy="425"/>
          </a:xfrm>
        </p:grpSpPr>
        <p:sp>
          <p:nvSpPr>
            <p:cNvPr id="1664712" name="Rectangle 45"/>
            <p:cNvSpPr>
              <a:spLocks noChangeArrowheads="1"/>
            </p:cNvSpPr>
            <p:nvPr/>
          </p:nvSpPr>
          <p:spPr bwMode="auto">
            <a:xfrm>
              <a:off x="3841" y="1654"/>
              <a:ext cx="815" cy="4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13" name="Rectangle 46"/>
            <p:cNvSpPr>
              <a:spLocks noChangeArrowheads="1"/>
            </p:cNvSpPr>
            <p:nvPr/>
          </p:nvSpPr>
          <p:spPr bwMode="auto">
            <a:xfrm>
              <a:off x="3841" y="1654"/>
              <a:ext cx="816" cy="42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37" name="Rectangle 47"/>
          <p:cNvSpPr>
            <a:spLocks noChangeArrowheads="1"/>
          </p:cNvSpPr>
          <p:nvPr/>
        </p:nvSpPr>
        <p:spPr bwMode="auto">
          <a:xfrm>
            <a:off x="6588125" y="2728913"/>
            <a:ext cx="34925"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9" name="Rectangle 49"/>
          <p:cNvSpPr>
            <a:spLocks noChangeArrowheads="1"/>
          </p:cNvSpPr>
          <p:nvPr/>
        </p:nvSpPr>
        <p:spPr bwMode="auto">
          <a:xfrm>
            <a:off x="6545934" y="2819400"/>
            <a:ext cx="523204"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التفسير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0" name="Rectangle 50"/>
          <p:cNvSpPr>
            <a:spLocks noChangeArrowheads="1"/>
          </p:cNvSpPr>
          <p:nvPr/>
        </p:nvSpPr>
        <p:spPr bwMode="auto">
          <a:xfrm>
            <a:off x="7391400" y="4908550"/>
            <a:ext cx="1143000" cy="91122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41" name="Rectangle 51"/>
          <p:cNvSpPr>
            <a:spLocks noChangeArrowheads="1"/>
          </p:cNvSpPr>
          <p:nvPr/>
        </p:nvSpPr>
        <p:spPr bwMode="auto">
          <a:xfrm>
            <a:off x="7997825" y="4926013"/>
            <a:ext cx="8890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Wingdings" charset="0"/>
                <a:ea typeface="ＭＳ Ｐゴシック" charset="0"/>
                <a:cs typeface="ＭＳ Ｐゴシック" charset="0"/>
              </a:rPr>
              <a:t>š</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2" name="Rectangle 52"/>
          <p:cNvSpPr>
            <a:spLocks noChangeArrowheads="1"/>
          </p:cNvSpPr>
          <p:nvPr/>
        </p:nvSpPr>
        <p:spPr bwMode="auto">
          <a:xfrm>
            <a:off x="7788531" y="5132388"/>
            <a:ext cx="43922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أورشليم</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3" name="Rectangle 53"/>
          <p:cNvSpPr>
            <a:spLocks noChangeArrowheads="1"/>
          </p:cNvSpPr>
          <p:nvPr/>
        </p:nvSpPr>
        <p:spPr bwMode="auto">
          <a:xfrm>
            <a:off x="7822133" y="5343525"/>
            <a:ext cx="384721"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الجديدة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4" name="Rectangle 54"/>
          <p:cNvSpPr>
            <a:spLocks noChangeArrowheads="1"/>
          </p:cNvSpPr>
          <p:nvPr/>
        </p:nvSpPr>
        <p:spPr bwMode="auto">
          <a:xfrm>
            <a:off x="7997825" y="5549900"/>
            <a:ext cx="8890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Wingdings" charset="0"/>
                <a:ea typeface="ＭＳ Ｐゴシック" charset="0"/>
                <a:cs typeface="ＭＳ Ｐゴシック" charset="0"/>
              </a:rPr>
              <a:t>š</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5" name="Rectangle 55"/>
          <p:cNvSpPr>
            <a:spLocks noChangeArrowheads="1"/>
          </p:cNvSpPr>
          <p:nvPr/>
        </p:nvSpPr>
        <p:spPr bwMode="auto">
          <a:xfrm>
            <a:off x="5792788" y="4908550"/>
            <a:ext cx="685800" cy="9921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46" name="Rectangle 56"/>
          <p:cNvSpPr>
            <a:spLocks noChangeArrowheads="1"/>
          </p:cNvSpPr>
          <p:nvPr/>
        </p:nvSpPr>
        <p:spPr bwMode="auto">
          <a:xfrm>
            <a:off x="5919642" y="4929188"/>
            <a:ext cx="522579"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الأحداث</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7" name="Rectangle 57"/>
          <p:cNvSpPr>
            <a:spLocks noChangeArrowheads="1"/>
          </p:cNvSpPr>
          <p:nvPr/>
        </p:nvSpPr>
        <p:spPr bwMode="auto">
          <a:xfrm>
            <a:off x="5947662" y="5165725"/>
            <a:ext cx="472886"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الاخيرة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9" name="Rectangle 59"/>
          <p:cNvSpPr>
            <a:spLocks noChangeArrowheads="1"/>
          </p:cNvSpPr>
          <p:nvPr/>
        </p:nvSpPr>
        <p:spPr bwMode="auto">
          <a:xfrm>
            <a:off x="6149975" y="5635625"/>
            <a:ext cx="109538" cy="198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Wingdings" charset="0"/>
                <a:ea typeface="ＭＳ Ｐゴシック" charset="0"/>
                <a:cs typeface="ＭＳ Ｐゴシック" charset="0"/>
              </a:rPr>
              <a:t>N</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750650" name="Group 60"/>
          <p:cNvGrpSpPr>
            <a:grpSpLocks/>
          </p:cNvGrpSpPr>
          <p:nvPr/>
        </p:nvGrpSpPr>
        <p:grpSpPr bwMode="auto">
          <a:xfrm>
            <a:off x="2825750" y="2216150"/>
            <a:ext cx="2511425" cy="415925"/>
            <a:chOff x="1780" y="1396"/>
            <a:chExt cx="1582" cy="262"/>
          </a:xfrm>
        </p:grpSpPr>
        <p:grpSp>
          <p:nvGrpSpPr>
            <p:cNvPr id="1664209" name="Group 61"/>
            <p:cNvGrpSpPr>
              <a:grpSpLocks/>
            </p:cNvGrpSpPr>
            <p:nvPr/>
          </p:nvGrpSpPr>
          <p:grpSpPr bwMode="auto">
            <a:xfrm>
              <a:off x="2731" y="1396"/>
              <a:ext cx="631" cy="105"/>
              <a:chOff x="2731" y="1396"/>
              <a:chExt cx="631" cy="105"/>
            </a:xfrm>
          </p:grpSpPr>
          <p:sp>
            <p:nvSpPr>
              <p:cNvPr id="1664512" name="Freeform 62"/>
              <p:cNvSpPr>
                <a:spLocks/>
              </p:cNvSpPr>
              <p:nvPr/>
            </p:nvSpPr>
            <p:spPr bwMode="auto">
              <a:xfrm>
                <a:off x="3360" y="1396"/>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2"/>
                    </a:lnTo>
                    <a:lnTo>
                      <a:pt x="1" y="0"/>
                    </a:lnTo>
                    <a:lnTo>
                      <a:pt x="0" y="0"/>
                    </a:lnTo>
                    <a:lnTo>
                      <a:pt x="0" y="2"/>
                    </a:lnTo>
                    <a:lnTo>
                      <a:pt x="0" y="3"/>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3" name="Freeform 63"/>
              <p:cNvSpPr>
                <a:spLocks/>
              </p:cNvSpPr>
              <p:nvPr/>
            </p:nvSpPr>
            <p:spPr bwMode="auto">
              <a:xfrm>
                <a:off x="3357" y="13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4" name="Freeform 64"/>
              <p:cNvSpPr>
                <a:spLocks/>
              </p:cNvSpPr>
              <p:nvPr/>
            </p:nvSpPr>
            <p:spPr bwMode="auto">
              <a:xfrm>
                <a:off x="3354" y="139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5" name="Freeform 65"/>
              <p:cNvSpPr>
                <a:spLocks/>
              </p:cNvSpPr>
              <p:nvPr/>
            </p:nvSpPr>
            <p:spPr bwMode="auto">
              <a:xfrm>
                <a:off x="3351"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6" name="Freeform 66"/>
              <p:cNvSpPr>
                <a:spLocks/>
              </p:cNvSpPr>
              <p:nvPr/>
            </p:nvSpPr>
            <p:spPr bwMode="auto">
              <a:xfrm>
                <a:off x="3348"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7" name="Freeform 67"/>
              <p:cNvSpPr>
                <a:spLocks/>
              </p:cNvSpPr>
              <p:nvPr/>
            </p:nvSpPr>
            <p:spPr bwMode="auto">
              <a:xfrm>
                <a:off x="3344" y="13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8" name="Freeform 68"/>
              <p:cNvSpPr>
                <a:spLocks/>
              </p:cNvSpPr>
              <p:nvPr/>
            </p:nvSpPr>
            <p:spPr bwMode="auto">
              <a:xfrm>
                <a:off x="3341" y="14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9" name="Freeform 69"/>
              <p:cNvSpPr>
                <a:spLocks/>
              </p:cNvSpPr>
              <p:nvPr/>
            </p:nvSpPr>
            <p:spPr bwMode="auto">
              <a:xfrm>
                <a:off x="3338" y="14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0" name="Freeform 70"/>
              <p:cNvSpPr>
                <a:spLocks/>
              </p:cNvSpPr>
              <p:nvPr/>
            </p:nvSpPr>
            <p:spPr bwMode="auto">
              <a:xfrm>
                <a:off x="3335"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1" name="Freeform 71"/>
              <p:cNvSpPr>
                <a:spLocks/>
              </p:cNvSpPr>
              <p:nvPr/>
            </p:nvSpPr>
            <p:spPr bwMode="auto">
              <a:xfrm>
                <a:off x="3332"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2" name="Freeform 72"/>
              <p:cNvSpPr>
                <a:spLocks/>
              </p:cNvSpPr>
              <p:nvPr/>
            </p:nvSpPr>
            <p:spPr bwMode="auto">
              <a:xfrm>
                <a:off x="3328" y="140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3" name="Freeform 73"/>
              <p:cNvSpPr>
                <a:spLocks/>
              </p:cNvSpPr>
              <p:nvPr/>
            </p:nvSpPr>
            <p:spPr bwMode="auto">
              <a:xfrm>
                <a:off x="3325" y="140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4" name="Freeform 74"/>
              <p:cNvSpPr>
                <a:spLocks/>
              </p:cNvSpPr>
              <p:nvPr/>
            </p:nvSpPr>
            <p:spPr bwMode="auto">
              <a:xfrm>
                <a:off x="3323" y="14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5" name="Freeform 75"/>
              <p:cNvSpPr>
                <a:spLocks/>
              </p:cNvSpPr>
              <p:nvPr/>
            </p:nvSpPr>
            <p:spPr bwMode="auto">
              <a:xfrm>
                <a:off x="3320" y="140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6" name="Freeform 76"/>
              <p:cNvSpPr>
                <a:spLocks/>
              </p:cNvSpPr>
              <p:nvPr/>
            </p:nvSpPr>
            <p:spPr bwMode="auto">
              <a:xfrm>
                <a:off x="3316" y="140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7" name="Freeform 77"/>
              <p:cNvSpPr>
                <a:spLocks/>
              </p:cNvSpPr>
              <p:nvPr/>
            </p:nvSpPr>
            <p:spPr bwMode="auto">
              <a:xfrm>
                <a:off x="3313" y="140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8" name="Freeform 78"/>
              <p:cNvSpPr>
                <a:spLocks/>
              </p:cNvSpPr>
              <p:nvPr/>
            </p:nvSpPr>
            <p:spPr bwMode="auto">
              <a:xfrm>
                <a:off x="3310" y="14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9" name="Freeform 79"/>
              <p:cNvSpPr>
                <a:spLocks/>
              </p:cNvSpPr>
              <p:nvPr/>
            </p:nvSpPr>
            <p:spPr bwMode="auto">
              <a:xfrm>
                <a:off x="3307" y="140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0" name="Freeform 80"/>
              <p:cNvSpPr>
                <a:spLocks/>
              </p:cNvSpPr>
              <p:nvPr/>
            </p:nvSpPr>
            <p:spPr bwMode="auto">
              <a:xfrm>
                <a:off x="3304" y="140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1" name="Freeform 81"/>
              <p:cNvSpPr>
                <a:spLocks/>
              </p:cNvSpPr>
              <p:nvPr/>
            </p:nvSpPr>
            <p:spPr bwMode="auto">
              <a:xfrm>
                <a:off x="3300" y="140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2" name="Freeform 82"/>
              <p:cNvSpPr>
                <a:spLocks/>
              </p:cNvSpPr>
              <p:nvPr/>
            </p:nvSpPr>
            <p:spPr bwMode="auto">
              <a:xfrm>
                <a:off x="3297" y="14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3" name="Freeform 83"/>
              <p:cNvSpPr>
                <a:spLocks/>
              </p:cNvSpPr>
              <p:nvPr/>
            </p:nvSpPr>
            <p:spPr bwMode="auto">
              <a:xfrm>
                <a:off x="3294" y="140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4" name="Freeform 84"/>
              <p:cNvSpPr>
                <a:spLocks/>
              </p:cNvSpPr>
              <p:nvPr/>
            </p:nvSpPr>
            <p:spPr bwMode="auto">
              <a:xfrm>
                <a:off x="3291" y="140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5" name="Freeform 85"/>
              <p:cNvSpPr>
                <a:spLocks/>
              </p:cNvSpPr>
              <p:nvPr/>
            </p:nvSpPr>
            <p:spPr bwMode="auto">
              <a:xfrm>
                <a:off x="3288" y="14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6" name="Freeform 86"/>
              <p:cNvSpPr>
                <a:spLocks/>
              </p:cNvSpPr>
              <p:nvPr/>
            </p:nvSpPr>
            <p:spPr bwMode="auto">
              <a:xfrm>
                <a:off x="3284" y="140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7" name="Freeform 87"/>
              <p:cNvSpPr>
                <a:spLocks/>
              </p:cNvSpPr>
              <p:nvPr/>
            </p:nvSpPr>
            <p:spPr bwMode="auto">
              <a:xfrm>
                <a:off x="3281" y="140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8" name="Freeform 88"/>
              <p:cNvSpPr>
                <a:spLocks/>
              </p:cNvSpPr>
              <p:nvPr/>
            </p:nvSpPr>
            <p:spPr bwMode="auto">
              <a:xfrm>
                <a:off x="3278" y="141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9" name="Freeform 89"/>
              <p:cNvSpPr>
                <a:spLocks/>
              </p:cNvSpPr>
              <p:nvPr/>
            </p:nvSpPr>
            <p:spPr bwMode="auto">
              <a:xfrm>
                <a:off x="3275" y="141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0" name="Freeform 90"/>
              <p:cNvSpPr>
                <a:spLocks/>
              </p:cNvSpPr>
              <p:nvPr/>
            </p:nvSpPr>
            <p:spPr bwMode="auto">
              <a:xfrm>
                <a:off x="3272" y="141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1" name="Freeform 91"/>
              <p:cNvSpPr>
                <a:spLocks/>
              </p:cNvSpPr>
              <p:nvPr/>
            </p:nvSpPr>
            <p:spPr bwMode="auto">
              <a:xfrm>
                <a:off x="3269" y="141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2" name="Freeform 92"/>
              <p:cNvSpPr>
                <a:spLocks/>
              </p:cNvSpPr>
              <p:nvPr/>
            </p:nvSpPr>
            <p:spPr bwMode="auto">
              <a:xfrm>
                <a:off x="3265" y="141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3" name="Freeform 93"/>
              <p:cNvSpPr>
                <a:spLocks/>
              </p:cNvSpPr>
              <p:nvPr/>
            </p:nvSpPr>
            <p:spPr bwMode="auto">
              <a:xfrm>
                <a:off x="3262"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4" name="Freeform 94"/>
              <p:cNvSpPr>
                <a:spLocks/>
              </p:cNvSpPr>
              <p:nvPr/>
            </p:nvSpPr>
            <p:spPr bwMode="auto">
              <a:xfrm>
                <a:off x="3259"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5" name="Freeform 95"/>
              <p:cNvSpPr>
                <a:spLocks/>
              </p:cNvSpPr>
              <p:nvPr/>
            </p:nvSpPr>
            <p:spPr bwMode="auto">
              <a:xfrm>
                <a:off x="3256" y="141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6" name="Freeform 96"/>
              <p:cNvSpPr>
                <a:spLocks/>
              </p:cNvSpPr>
              <p:nvPr/>
            </p:nvSpPr>
            <p:spPr bwMode="auto">
              <a:xfrm>
                <a:off x="3253" y="141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7" name="Freeform 97"/>
              <p:cNvSpPr>
                <a:spLocks/>
              </p:cNvSpPr>
              <p:nvPr/>
            </p:nvSpPr>
            <p:spPr bwMode="auto">
              <a:xfrm>
                <a:off x="3250" y="141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8" name="Freeform 98"/>
              <p:cNvSpPr>
                <a:spLocks/>
              </p:cNvSpPr>
              <p:nvPr/>
            </p:nvSpPr>
            <p:spPr bwMode="auto">
              <a:xfrm>
                <a:off x="3247" y="141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9" name="Freeform 99"/>
              <p:cNvSpPr>
                <a:spLocks/>
              </p:cNvSpPr>
              <p:nvPr/>
            </p:nvSpPr>
            <p:spPr bwMode="auto">
              <a:xfrm>
                <a:off x="3244" y="14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0" name="Freeform 100"/>
              <p:cNvSpPr>
                <a:spLocks/>
              </p:cNvSpPr>
              <p:nvPr/>
            </p:nvSpPr>
            <p:spPr bwMode="auto">
              <a:xfrm>
                <a:off x="3241" y="14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1" name="Freeform 101"/>
              <p:cNvSpPr>
                <a:spLocks/>
              </p:cNvSpPr>
              <p:nvPr/>
            </p:nvSpPr>
            <p:spPr bwMode="auto">
              <a:xfrm>
                <a:off x="3237" y="14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2" name="Freeform 102"/>
              <p:cNvSpPr>
                <a:spLocks/>
              </p:cNvSpPr>
              <p:nvPr/>
            </p:nvSpPr>
            <p:spPr bwMode="auto">
              <a:xfrm>
                <a:off x="3234" y="141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3" name="Freeform 103"/>
              <p:cNvSpPr>
                <a:spLocks/>
              </p:cNvSpPr>
              <p:nvPr/>
            </p:nvSpPr>
            <p:spPr bwMode="auto">
              <a:xfrm>
                <a:off x="3231" y="141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4" name="Freeform 104"/>
              <p:cNvSpPr>
                <a:spLocks/>
              </p:cNvSpPr>
              <p:nvPr/>
            </p:nvSpPr>
            <p:spPr bwMode="auto">
              <a:xfrm>
                <a:off x="3228" y="1418"/>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5" name="Freeform 105"/>
              <p:cNvSpPr>
                <a:spLocks/>
              </p:cNvSpPr>
              <p:nvPr/>
            </p:nvSpPr>
            <p:spPr bwMode="auto">
              <a:xfrm>
                <a:off x="3225" y="14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6" name="Freeform 106"/>
              <p:cNvSpPr>
                <a:spLocks/>
              </p:cNvSpPr>
              <p:nvPr/>
            </p:nvSpPr>
            <p:spPr bwMode="auto">
              <a:xfrm>
                <a:off x="3221" y="141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7" name="Freeform 107"/>
              <p:cNvSpPr>
                <a:spLocks/>
              </p:cNvSpPr>
              <p:nvPr/>
            </p:nvSpPr>
            <p:spPr bwMode="auto">
              <a:xfrm>
                <a:off x="3218" y="14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8" name="Freeform 108"/>
              <p:cNvSpPr>
                <a:spLocks/>
              </p:cNvSpPr>
              <p:nvPr/>
            </p:nvSpPr>
            <p:spPr bwMode="auto">
              <a:xfrm>
                <a:off x="3215" y="142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9" name="Freeform 109"/>
              <p:cNvSpPr>
                <a:spLocks/>
              </p:cNvSpPr>
              <p:nvPr/>
            </p:nvSpPr>
            <p:spPr bwMode="auto">
              <a:xfrm>
                <a:off x="3212" y="14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0" name="Freeform 110"/>
              <p:cNvSpPr>
                <a:spLocks/>
              </p:cNvSpPr>
              <p:nvPr/>
            </p:nvSpPr>
            <p:spPr bwMode="auto">
              <a:xfrm>
                <a:off x="3209" y="14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1" name="Freeform 111"/>
              <p:cNvSpPr>
                <a:spLocks/>
              </p:cNvSpPr>
              <p:nvPr/>
            </p:nvSpPr>
            <p:spPr bwMode="auto">
              <a:xfrm>
                <a:off x="3205" y="142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2" name="Freeform 112"/>
              <p:cNvSpPr>
                <a:spLocks/>
              </p:cNvSpPr>
              <p:nvPr/>
            </p:nvSpPr>
            <p:spPr bwMode="auto">
              <a:xfrm>
                <a:off x="3202" y="142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3" name="Freeform 113"/>
              <p:cNvSpPr>
                <a:spLocks/>
              </p:cNvSpPr>
              <p:nvPr/>
            </p:nvSpPr>
            <p:spPr bwMode="auto">
              <a:xfrm>
                <a:off x="3199" y="14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4" name="Freeform 114"/>
              <p:cNvSpPr>
                <a:spLocks/>
              </p:cNvSpPr>
              <p:nvPr/>
            </p:nvSpPr>
            <p:spPr bwMode="auto">
              <a:xfrm>
                <a:off x="3196" y="142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5" name="Freeform 115"/>
              <p:cNvSpPr>
                <a:spLocks/>
              </p:cNvSpPr>
              <p:nvPr/>
            </p:nvSpPr>
            <p:spPr bwMode="auto">
              <a:xfrm>
                <a:off x="3193" y="142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6" name="Freeform 116"/>
              <p:cNvSpPr>
                <a:spLocks/>
              </p:cNvSpPr>
              <p:nvPr/>
            </p:nvSpPr>
            <p:spPr bwMode="auto">
              <a:xfrm>
                <a:off x="3189" y="142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7" name="Freeform 117"/>
              <p:cNvSpPr>
                <a:spLocks/>
              </p:cNvSpPr>
              <p:nvPr/>
            </p:nvSpPr>
            <p:spPr bwMode="auto">
              <a:xfrm>
                <a:off x="3186" y="142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8" name="Freeform 118"/>
              <p:cNvSpPr>
                <a:spLocks/>
              </p:cNvSpPr>
              <p:nvPr/>
            </p:nvSpPr>
            <p:spPr bwMode="auto">
              <a:xfrm>
                <a:off x="3184"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9" name="Freeform 119"/>
              <p:cNvSpPr>
                <a:spLocks/>
              </p:cNvSpPr>
              <p:nvPr/>
            </p:nvSpPr>
            <p:spPr bwMode="auto">
              <a:xfrm>
                <a:off x="3181"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0" name="Freeform 120"/>
              <p:cNvSpPr>
                <a:spLocks/>
              </p:cNvSpPr>
              <p:nvPr/>
            </p:nvSpPr>
            <p:spPr bwMode="auto">
              <a:xfrm>
                <a:off x="3177" y="142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1" name="Freeform 121"/>
              <p:cNvSpPr>
                <a:spLocks/>
              </p:cNvSpPr>
              <p:nvPr/>
            </p:nvSpPr>
            <p:spPr bwMode="auto">
              <a:xfrm>
                <a:off x="3174" y="1427"/>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2" name="Freeform 122"/>
              <p:cNvSpPr>
                <a:spLocks/>
              </p:cNvSpPr>
              <p:nvPr/>
            </p:nvSpPr>
            <p:spPr bwMode="auto">
              <a:xfrm>
                <a:off x="3171" y="142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3" name="Freeform 123"/>
              <p:cNvSpPr>
                <a:spLocks/>
              </p:cNvSpPr>
              <p:nvPr/>
            </p:nvSpPr>
            <p:spPr bwMode="auto">
              <a:xfrm>
                <a:off x="3168"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4" name="Freeform 124"/>
              <p:cNvSpPr>
                <a:spLocks/>
              </p:cNvSpPr>
              <p:nvPr/>
            </p:nvSpPr>
            <p:spPr bwMode="auto">
              <a:xfrm>
                <a:off x="3165"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5" name="Freeform 125"/>
              <p:cNvSpPr>
                <a:spLocks/>
              </p:cNvSpPr>
              <p:nvPr/>
            </p:nvSpPr>
            <p:spPr bwMode="auto">
              <a:xfrm>
                <a:off x="3161" y="142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6" name="Freeform 126"/>
              <p:cNvSpPr>
                <a:spLocks/>
              </p:cNvSpPr>
              <p:nvPr/>
            </p:nvSpPr>
            <p:spPr bwMode="auto">
              <a:xfrm>
                <a:off x="3158" y="1429"/>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7" name="Freeform 127"/>
              <p:cNvSpPr>
                <a:spLocks/>
              </p:cNvSpPr>
              <p:nvPr/>
            </p:nvSpPr>
            <p:spPr bwMode="auto">
              <a:xfrm>
                <a:off x="3155" y="143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8" name="Freeform 128"/>
              <p:cNvSpPr>
                <a:spLocks/>
              </p:cNvSpPr>
              <p:nvPr/>
            </p:nvSpPr>
            <p:spPr bwMode="auto">
              <a:xfrm>
                <a:off x="3152"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9" name="Freeform 129"/>
              <p:cNvSpPr>
                <a:spLocks/>
              </p:cNvSpPr>
              <p:nvPr/>
            </p:nvSpPr>
            <p:spPr bwMode="auto">
              <a:xfrm>
                <a:off x="3149"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0" name="Freeform 130"/>
              <p:cNvSpPr>
                <a:spLocks/>
              </p:cNvSpPr>
              <p:nvPr/>
            </p:nvSpPr>
            <p:spPr bwMode="auto">
              <a:xfrm>
                <a:off x="3145" y="14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1" name="Freeform 131"/>
              <p:cNvSpPr>
                <a:spLocks/>
              </p:cNvSpPr>
              <p:nvPr/>
            </p:nvSpPr>
            <p:spPr bwMode="auto">
              <a:xfrm>
                <a:off x="3142" y="143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2" name="Freeform 132"/>
              <p:cNvSpPr>
                <a:spLocks/>
              </p:cNvSpPr>
              <p:nvPr/>
            </p:nvSpPr>
            <p:spPr bwMode="auto">
              <a:xfrm>
                <a:off x="3139" y="14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3" name="Freeform 133"/>
              <p:cNvSpPr>
                <a:spLocks/>
              </p:cNvSpPr>
              <p:nvPr/>
            </p:nvSpPr>
            <p:spPr bwMode="auto">
              <a:xfrm>
                <a:off x="3136"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4" name="Freeform 134"/>
              <p:cNvSpPr>
                <a:spLocks/>
              </p:cNvSpPr>
              <p:nvPr/>
            </p:nvSpPr>
            <p:spPr bwMode="auto">
              <a:xfrm>
                <a:off x="3133"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5" name="Freeform 135"/>
              <p:cNvSpPr>
                <a:spLocks/>
              </p:cNvSpPr>
              <p:nvPr/>
            </p:nvSpPr>
            <p:spPr bwMode="auto">
              <a:xfrm>
                <a:off x="3129" y="143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6" name="Freeform 136"/>
              <p:cNvSpPr>
                <a:spLocks/>
              </p:cNvSpPr>
              <p:nvPr/>
            </p:nvSpPr>
            <p:spPr bwMode="auto">
              <a:xfrm>
                <a:off x="3126" y="1435"/>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7" name="Freeform 137"/>
              <p:cNvSpPr>
                <a:spLocks/>
              </p:cNvSpPr>
              <p:nvPr/>
            </p:nvSpPr>
            <p:spPr bwMode="auto">
              <a:xfrm>
                <a:off x="3123" y="143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8" name="Freeform 138"/>
              <p:cNvSpPr>
                <a:spLocks/>
              </p:cNvSpPr>
              <p:nvPr/>
            </p:nvSpPr>
            <p:spPr bwMode="auto">
              <a:xfrm>
                <a:off x="3120"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9" name="Freeform 139"/>
              <p:cNvSpPr>
                <a:spLocks/>
              </p:cNvSpPr>
              <p:nvPr/>
            </p:nvSpPr>
            <p:spPr bwMode="auto">
              <a:xfrm>
                <a:off x="3117"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0" name="Freeform 140"/>
              <p:cNvSpPr>
                <a:spLocks/>
              </p:cNvSpPr>
              <p:nvPr/>
            </p:nvSpPr>
            <p:spPr bwMode="auto">
              <a:xfrm>
                <a:off x="3114" y="1437"/>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1" name="Freeform 141"/>
              <p:cNvSpPr>
                <a:spLocks/>
              </p:cNvSpPr>
              <p:nvPr/>
            </p:nvSpPr>
            <p:spPr bwMode="auto">
              <a:xfrm>
                <a:off x="3111" y="143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2" name="Freeform 142"/>
              <p:cNvSpPr>
                <a:spLocks/>
              </p:cNvSpPr>
              <p:nvPr/>
            </p:nvSpPr>
            <p:spPr bwMode="auto">
              <a:xfrm>
                <a:off x="3108" y="14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3" name="Freeform 143"/>
              <p:cNvSpPr>
                <a:spLocks/>
              </p:cNvSpPr>
              <p:nvPr/>
            </p:nvSpPr>
            <p:spPr bwMode="auto">
              <a:xfrm>
                <a:off x="3105" y="143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4" name="Freeform 144"/>
              <p:cNvSpPr>
                <a:spLocks/>
              </p:cNvSpPr>
              <p:nvPr/>
            </p:nvSpPr>
            <p:spPr bwMode="auto">
              <a:xfrm>
                <a:off x="3101" y="143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5" name="Freeform 145"/>
              <p:cNvSpPr>
                <a:spLocks/>
              </p:cNvSpPr>
              <p:nvPr/>
            </p:nvSpPr>
            <p:spPr bwMode="auto">
              <a:xfrm>
                <a:off x="3098"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6" name="Freeform 146"/>
              <p:cNvSpPr>
                <a:spLocks/>
              </p:cNvSpPr>
              <p:nvPr/>
            </p:nvSpPr>
            <p:spPr bwMode="auto">
              <a:xfrm>
                <a:off x="3095"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7" name="Freeform 147"/>
              <p:cNvSpPr>
                <a:spLocks/>
              </p:cNvSpPr>
              <p:nvPr/>
            </p:nvSpPr>
            <p:spPr bwMode="auto">
              <a:xfrm>
                <a:off x="3092" y="144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8" name="Freeform 148"/>
              <p:cNvSpPr>
                <a:spLocks/>
              </p:cNvSpPr>
              <p:nvPr/>
            </p:nvSpPr>
            <p:spPr bwMode="auto">
              <a:xfrm>
                <a:off x="3089" y="144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9" name="Freeform 149"/>
              <p:cNvSpPr>
                <a:spLocks/>
              </p:cNvSpPr>
              <p:nvPr/>
            </p:nvSpPr>
            <p:spPr bwMode="auto">
              <a:xfrm>
                <a:off x="3085" y="144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0" name="Freeform 150"/>
              <p:cNvSpPr>
                <a:spLocks/>
              </p:cNvSpPr>
              <p:nvPr/>
            </p:nvSpPr>
            <p:spPr bwMode="auto">
              <a:xfrm>
                <a:off x="3082" y="14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1" name="Freeform 151"/>
              <p:cNvSpPr>
                <a:spLocks/>
              </p:cNvSpPr>
              <p:nvPr/>
            </p:nvSpPr>
            <p:spPr bwMode="auto">
              <a:xfrm>
                <a:off x="3079" y="144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2" name="Freeform 152"/>
              <p:cNvSpPr>
                <a:spLocks/>
              </p:cNvSpPr>
              <p:nvPr/>
            </p:nvSpPr>
            <p:spPr bwMode="auto">
              <a:xfrm>
                <a:off x="3076" y="144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3" name="Freeform 153"/>
              <p:cNvSpPr>
                <a:spLocks/>
              </p:cNvSpPr>
              <p:nvPr/>
            </p:nvSpPr>
            <p:spPr bwMode="auto">
              <a:xfrm>
                <a:off x="3073" y="144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4" name="Freeform 154"/>
              <p:cNvSpPr>
                <a:spLocks/>
              </p:cNvSpPr>
              <p:nvPr/>
            </p:nvSpPr>
            <p:spPr bwMode="auto">
              <a:xfrm>
                <a:off x="3069" y="144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5" name="Freeform 155"/>
              <p:cNvSpPr>
                <a:spLocks/>
              </p:cNvSpPr>
              <p:nvPr/>
            </p:nvSpPr>
            <p:spPr bwMode="auto">
              <a:xfrm>
                <a:off x="3066"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6" name="Freeform 156"/>
              <p:cNvSpPr>
                <a:spLocks/>
              </p:cNvSpPr>
              <p:nvPr/>
            </p:nvSpPr>
            <p:spPr bwMode="auto">
              <a:xfrm>
                <a:off x="3063"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7" name="Freeform 157"/>
              <p:cNvSpPr>
                <a:spLocks/>
              </p:cNvSpPr>
              <p:nvPr/>
            </p:nvSpPr>
            <p:spPr bwMode="auto">
              <a:xfrm>
                <a:off x="3060" y="14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8" name="Freeform 158"/>
              <p:cNvSpPr>
                <a:spLocks/>
              </p:cNvSpPr>
              <p:nvPr/>
            </p:nvSpPr>
            <p:spPr bwMode="auto">
              <a:xfrm>
                <a:off x="3057" y="144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9" name="Freeform 159"/>
              <p:cNvSpPr>
                <a:spLocks/>
              </p:cNvSpPr>
              <p:nvPr/>
            </p:nvSpPr>
            <p:spPr bwMode="auto">
              <a:xfrm>
                <a:off x="3054" y="144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0" name="Freeform 160"/>
              <p:cNvSpPr>
                <a:spLocks/>
              </p:cNvSpPr>
              <p:nvPr/>
            </p:nvSpPr>
            <p:spPr bwMode="auto">
              <a:xfrm>
                <a:off x="3050"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1" name="Freeform 161"/>
              <p:cNvSpPr>
                <a:spLocks/>
              </p:cNvSpPr>
              <p:nvPr/>
            </p:nvSpPr>
            <p:spPr bwMode="auto">
              <a:xfrm>
                <a:off x="3047"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2" name="Freeform 162"/>
              <p:cNvSpPr>
                <a:spLocks/>
              </p:cNvSpPr>
              <p:nvPr/>
            </p:nvSpPr>
            <p:spPr bwMode="auto">
              <a:xfrm>
                <a:off x="3045" y="144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3" name="Freeform 163"/>
              <p:cNvSpPr>
                <a:spLocks/>
              </p:cNvSpPr>
              <p:nvPr/>
            </p:nvSpPr>
            <p:spPr bwMode="auto">
              <a:xfrm>
                <a:off x="3042" y="14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4" name="Freeform 164"/>
              <p:cNvSpPr>
                <a:spLocks/>
              </p:cNvSpPr>
              <p:nvPr/>
            </p:nvSpPr>
            <p:spPr bwMode="auto">
              <a:xfrm>
                <a:off x="3038" y="14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5" name="Freeform 165"/>
              <p:cNvSpPr>
                <a:spLocks/>
              </p:cNvSpPr>
              <p:nvPr/>
            </p:nvSpPr>
            <p:spPr bwMode="auto">
              <a:xfrm>
                <a:off x="3035"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6" name="Freeform 166"/>
              <p:cNvSpPr>
                <a:spLocks/>
              </p:cNvSpPr>
              <p:nvPr/>
            </p:nvSpPr>
            <p:spPr bwMode="auto">
              <a:xfrm>
                <a:off x="3032"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7" name="Freeform 167"/>
              <p:cNvSpPr>
                <a:spLocks/>
              </p:cNvSpPr>
              <p:nvPr/>
            </p:nvSpPr>
            <p:spPr bwMode="auto">
              <a:xfrm>
                <a:off x="3029" y="145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8" name="Freeform 168"/>
              <p:cNvSpPr>
                <a:spLocks/>
              </p:cNvSpPr>
              <p:nvPr/>
            </p:nvSpPr>
            <p:spPr bwMode="auto">
              <a:xfrm>
                <a:off x="3026" y="14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9" name="Freeform 169"/>
              <p:cNvSpPr>
                <a:spLocks/>
              </p:cNvSpPr>
              <p:nvPr/>
            </p:nvSpPr>
            <p:spPr bwMode="auto">
              <a:xfrm>
                <a:off x="3022" y="14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0" name="Freeform 170"/>
              <p:cNvSpPr>
                <a:spLocks/>
              </p:cNvSpPr>
              <p:nvPr/>
            </p:nvSpPr>
            <p:spPr bwMode="auto">
              <a:xfrm>
                <a:off x="3019"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1" name="Freeform 171"/>
              <p:cNvSpPr>
                <a:spLocks/>
              </p:cNvSpPr>
              <p:nvPr/>
            </p:nvSpPr>
            <p:spPr bwMode="auto">
              <a:xfrm>
                <a:off x="3016"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2" name="Freeform 172"/>
              <p:cNvSpPr>
                <a:spLocks/>
              </p:cNvSpPr>
              <p:nvPr/>
            </p:nvSpPr>
            <p:spPr bwMode="auto">
              <a:xfrm>
                <a:off x="3013" y="145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3" name="Freeform 173"/>
              <p:cNvSpPr>
                <a:spLocks/>
              </p:cNvSpPr>
              <p:nvPr/>
            </p:nvSpPr>
            <p:spPr bwMode="auto">
              <a:xfrm>
                <a:off x="3010" y="145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4" name="Freeform 174"/>
              <p:cNvSpPr>
                <a:spLocks/>
              </p:cNvSpPr>
              <p:nvPr/>
            </p:nvSpPr>
            <p:spPr bwMode="auto">
              <a:xfrm>
                <a:off x="3006" y="14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5" name="Freeform 175"/>
              <p:cNvSpPr>
                <a:spLocks/>
              </p:cNvSpPr>
              <p:nvPr/>
            </p:nvSpPr>
            <p:spPr bwMode="auto">
              <a:xfrm>
                <a:off x="3003" y="145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6" name="Freeform 176"/>
              <p:cNvSpPr>
                <a:spLocks/>
              </p:cNvSpPr>
              <p:nvPr/>
            </p:nvSpPr>
            <p:spPr bwMode="auto">
              <a:xfrm>
                <a:off x="3000" y="145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7" name="Freeform 177"/>
              <p:cNvSpPr>
                <a:spLocks/>
              </p:cNvSpPr>
              <p:nvPr/>
            </p:nvSpPr>
            <p:spPr bwMode="auto">
              <a:xfrm>
                <a:off x="2997" y="145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8" name="Freeform 178"/>
              <p:cNvSpPr>
                <a:spLocks/>
              </p:cNvSpPr>
              <p:nvPr/>
            </p:nvSpPr>
            <p:spPr bwMode="auto">
              <a:xfrm>
                <a:off x="2994" y="145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9" name="Freeform 179"/>
              <p:cNvSpPr>
                <a:spLocks/>
              </p:cNvSpPr>
              <p:nvPr/>
            </p:nvSpPr>
            <p:spPr bwMode="auto">
              <a:xfrm>
                <a:off x="2990" y="14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0" name="Freeform 180"/>
              <p:cNvSpPr>
                <a:spLocks/>
              </p:cNvSpPr>
              <p:nvPr/>
            </p:nvSpPr>
            <p:spPr bwMode="auto">
              <a:xfrm>
                <a:off x="2987" y="145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1" name="Freeform 181"/>
              <p:cNvSpPr>
                <a:spLocks/>
              </p:cNvSpPr>
              <p:nvPr/>
            </p:nvSpPr>
            <p:spPr bwMode="auto">
              <a:xfrm>
                <a:off x="2984" y="14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2" name="Freeform 182"/>
              <p:cNvSpPr>
                <a:spLocks/>
              </p:cNvSpPr>
              <p:nvPr/>
            </p:nvSpPr>
            <p:spPr bwMode="auto">
              <a:xfrm>
                <a:off x="2981" y="14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3" name="Freeform 183"/>
              <p:cNvSpPr>
                <a:spLocks/>
              </p:cNvSpPr>
              <p:nvPr/>
            </p:nvSpPr>
            <p:spPr bwMode="auto">
              <a:xfrm>
                <a:off x="2978" y="146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4" name="Freeform 184"/>
              <p:cNvSpPr>
                <a:spLocks/>
              </p:cNvSpPr>
              <p:nvPr/>
            </p:nvSpPr>
            <p:spPr bwMode="auto">
              <a:xfrm>
                <a:off x="2975" y="146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5" name="Freeform 185"/>
              <p:cNvSpPr>
                <a:spLocks/>
              </p:cNvSpPr>
              <p:nvPr/>
            </p:nvSpPr>
            <p:spPr bwMode="auto">
              <a:xfrm>
                <a:off x="2972" y="146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6" name="Freeform 186"/>
              <p:cNvSpPr>
                <a:spLocks/>
              </p:cNvSpPr>
              <p:nvPr/>
            </p:nvSpPr>
            <p:spPr bwMode="auto">
              <a:xfrm>
                <a:off x="2969" y="14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7" name="Freeform 187"/>
              <p:cNvSpPr>
                <a:spLocks/>
              </p:cNvSpPr>
              <p:nvPr/>
            </p:nvSpPr>
            <p:spPr bwMode="auto">
              <a:xfrm>
                <a:off x="2966" y="146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8" name="Freeform 188"/>
              <p:cNvSpPr>
                <a:spLocks/>
              </p:cNvSpPr>
              <p:nvPr/>
            </p:nvSpPr>
            <p:spPr bwMode="auto">
              <a:xfrm>
                <a:off x="2962" y="14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9" name="Freeform 189"/>
              <p:cNvSpPr>
                <a:spLocks/>
              </p:cNvSpPr>
              <p:nvPr/>
            </p:nvSpPr>
            <p:spPr bwMode="auto">
              <a:xfrm>
                <a:off x="2959" y="146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0" name="Freeform 190"/>
              <p:cNvSpPr>
                <a:spLocks/>
              </p:cNvSpPr>
              <p:nvPr/>
            </p:nvSpPr>
            <p:spPr bwMode="auto">
              <a:xfrm>
                <a:off x="2956" y="146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1" name="Freeform 191"/>
              <p:cNvSpPr>
                <a:spLocks/>
              </p:cNvSpPr>
              <p:nvPr/>
            </p:nvSpPr>
            <p:spPr bwMode="auto">
              <a:xfrm>
                <a:off x="2953" y="146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2" name="Freeform 192"/>
              <p:cNvSpPr>
                <a:spLocks/>
              </p:cNvSpPr>
              <p:nvPr/>
            </p:nvSpPr>
            <p:spPr bwMode="auto">
              <a:xfrm>
                <a:off x="2950" y="146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3" name="Freeform 193"/>
              <p:cNvSpPr>
                <a:spLocks/>
              </p:cNvSpPr>
              <p:nvPr/>
            </p:nvSpPr>
            <p:spPr bwMode="auto">
              <a:xfrm>
                <a:off x="2946" y="146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4" name="Freeform 194"/>
              <p:cNvSpPr>
                <a:spLocks/>
              </p:cNvSpPr>
              <p:nvPr/>
            </p:nvSpPr>
            <p:spPr bwMode="auto">
              <a:xfrm>
                <a:off x="2943" y="14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5" name="Freeform 195"/>
              <p:cNvSpPr>
                <a:spLocks/>
              </p:cNvSpPr>
              <p:nvPr/>
            </p:nvSpPr>
            <p:spPr bwMode="auto">
              <a:xfrm>
                <a:off x="2940" y="146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6" name="Freeform 196"/>
              <p:cNvSpPr>
                <a:spLocks/>
              </p:cNvSpPr>
              <p:nvPr/>
            </p:nvSpPr>
            <p:spPr bwMode="auto">
              <a:xfrm>
                <a:off x="2937" y="146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7" name="Freeform 197"/>
              <p:cNvSpPr>
                <a:spLocks/>
              </p:cNvSpPr>
              <p:nvPr/>
            </p:nvSpPr>
            <p:spPr bwMode="auto">
              <a:xfrm>
                <a:off x="2934" y="14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8" name="Freeform 198"/>
              <p:cNvSpPr>
                <a:spLocks/>
              </p:cNvSpPr>
              <p:nvPr/>
            </p:nvSpPr>
            <p:spPr bwMode="auto">
              <a:xfrm>
                <a:off x="2930" y="146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9" name="Freeform 199"/>
              <p:cNvSpPr>
                <a:spLocks/>
              </p:cNvSpPr>
              <p:nvPr/>
            </p:nvSpPr>
            <p:spPr bwMode="auto">
              <a:xfrm>
                <a:off x="2927" y="146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0" name="Freeform 200"/>
              <p:cNvSpPr>
                <a:spLocks/>
              </p:cNvSpPr>
              <p:nvPr/>
            </p:nvSpPr>
            <p:spPr bwMode="auto">
              <a:xfrm>
                <a:off x="2924" y="14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1" name="Freeform 201"/>
              <p:cNvSpPr>
                <a:spLocks/>
              </p:cNvSpPr>
              <p:nvPr/>
            </p:nvSpPr>
            <p:spPr bwMode="auto">
              <a:xfrm>
                <a:off x="2921" y="14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2" name="Freeform 202"/>
              <p:cNvSpPr>
                <a:spLocks/>
              </p:cNvSpPr>
              <p:nvPr/>
            </p:nvSpPr>
            <p:spPr bwMode="auto">
              <a:xfrm>
                <a:off x="2918" y="146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3" name="Freeform 203"/>
              <p:cNvSpPr>
                <a:spLocks/>
              </p:cNvSpPr>
              <p:nvPr/>
            </p:nvSpPr>
            <p:spPr bwMode="auto">
              <a:xfrm>
                <a:off x="2914" y="146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4" name="Freeform 204"/>
              <p:cNvSpPr>
                <a:spLocks/>
              </p:cNvSpPr>
              <p:nvPr/>
            </p:nvSpPr>
            <p:spPr bwMode="auto">
              <a:xfrm>
                <a:off x="2911" y="1470"/>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5" name="Freeform 205"/>
              <p:cNvSpPr>
                <a:spLocks/>
              </p:cNvSpPr>
              <p:nvPr/>
            </p:nvSpPr>
            <p:spPr bwMode="auto">
              <a:xfrm>
                <a:off x="2908" y="14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6" name="Freeform 206"/>
              <p:cNvSpPr>
                <a:spLocks/>
              </p:cNvSpPr>
              <p:nvPr/>
            </p:nvSpPr>
            <p:spPr bwMode="auto">
              <a:xfrm>
                <a:off x="2905" y="147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7" name="Freeform 207"/>
              <p:cNvSpPr>
                <a:spLocks/>
              </p:cNvSpPr>
              <p:nvPr/>
            </p:nvSpPr>
            <p:spPr bwMode="auto">
              <a:xfrm>
                <a:off x="2902" y="14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8" name="Freeform 208"/>
              <p:cNvSpPr>
                <a:spLocks/>
              </p:cNvSpPr>
              <p:nvPr/>
            </p:nvSpPr>
            <p:spPr bwMode="auto">
              <a:xfrm>
                <a:off x="2899" y="147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9" name="Freeform 209"/>
              <p:cNvSpPr>
                <a:spLocks/>
              </p:cNvSpPr>
              <p:nvPr/>
            </p:nvSpPr>
            <p:spPr bwMode="auto">
              <a:xfrm>
                <a:off x="2896" y="147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0" name="Freeform 210"/>
              <p:cNvSpPr>
                <a:spLocks/>
              </p:cNvSpPr>
              <p:nvPr/>
            </p:nvSpPr>
            <p:spPr bwMode="auto">
              <a:xfrm>
                <a:off x="2893" y="14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1" name="Freeform 211"/>
              <p:cNvSpPr>
                <a:spLocks/>
              </p:cNvSpPr>
              <p:nvPr/>
            </p:nvSpPr>
            <p:spPr bwMode="auto">
              <a:xfrm>
                <a:off x="2890" y="147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2" name="Freeform 212"/>
              <p:cNvSpPr>
                <a:spLocks/>
              </p:cNvSpPr>
              <p:nvPr/>
            </p:nvSpPr>
            <p:spPr bwMode="auto">
              <a:xfrm>
                <a:off x="2886"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3" name="Freeform 213"/>
              <p:cNvSpPr>
                <a:spLocks/>
              </p:cNvSpPr>
              <p:nvPr/>
            </p:nvSpPr>
            <p:spPr bwMode="auto">
              <a:xfrm>
                <a:off x="2883"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4" name="Freeform 214"/>
              <p:cNvSpPr>
                <a:spLocks/>
              </p:cNvSpPr>
              <p:nvPr/>
            </p:nvSpPr>
            <p:spPr bwMode="auto">
              <a:xfrm>
                <a:off x="2880" y="14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5" name="Freeform 215"/>
              <p:cNvSpPr>
                <a:spLocks/>
              </p:cNvSpPr>
              <p:nvPr/>
            </p:nvSpPr>
            <p:spPr bwMode="auto">
              <a:xfrm>
                <a:off x="2877" y="147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6" name="Freeform 216"/>
              <p:cNvSpPr>
                <a:spLocks/>
              </p:cNvSpPr>
              <p:nvPr/>
            </p:nvSpPr>
            <p:spPr bwMode="auto">
              <a:xfrm>
                <a:off x="2874" y="147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7" name="Freeform 217"/>
              <p:cNvSpPr>
                <a:spLocks/>
              </p:cNvSpPr>
              <p:nvPr/>
            </p:nvSpPr>
            <p:spPr bwMode="auto">
              <a:xfrm>
                <a:off x="2870" y="14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8" name="Freeform 218"/>
              <p:cNvSpPr>
                <a:spLocks/>
              </p:cNvSpPr>
              <p:nvPr/>
            </p:nvSpPr>
            <p:spPr bwMode="auto">
              <a:xfrm>
                <a:off x="2867" y="147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9" name="Freeform 219"/>
              <p:cNvSpPr>
                <a:spLocks/>
              </p:cNvSpPr>
              <p:nvPr/>
            </p:nvSpPr>
            <p:spPr bwMode="auto">
              <a:xfrm>
                <a:off x="2864" y="147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0" name="Freeform 220"/>
              <p:cNvSpPr>
                <a:spLocks/>
              </p:cNvSpPr>
              <p:nvPr/>
            </p:nvSpPr>
            <p:spPr bwMode="auto">
              <a:xfrm>
                <a:off x="2861" y="147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1" name="Freeform 221"/>
              <p:cNvSpPr>
                <a:spLocks/>
              </p:cNvSpPr>
              <p:nvPr/>
            </p:nvSpPr>
            <p:spPr bwMode="auto">
              <a:xfrm>
                <a:off x="2858" y="147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2" name="Freeform 222"/>
              <p:cNvSpPr>
                <a:spLocks/>
              </p:cNvSpPr>
              <p:nvPr/>
            </p:nvSpPr>
            <p:spPr bwMode="auto">
              <a:xfrm>
                <a:off x="2854"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3" name="Freeform 223"/>
              <p:cNvSpPr>
                <a:spLocks/>
              </p:cNvSpPr>
              <p:nvPr/>
            </p:nvSpPr>
            <p:spPr bwMode="auto">
              <a:xfrm>
                <a:off x="2851"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4" name="Freeform 224"/>
              <p:cNvSpPr>
                <a:spLocks/>
              </p:cNvSpPr>
              <p:nvPr/>
            </p:nvSpPr>
            <p:spPr bwMode="auto">
              <a:xfrm>
                <a:off x="2848" y="148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5" name="Freeform 225"/>
              <p:cNvSpPr>
                <a:spLocks/>
              </p:cNvSpPr>
              <p:nvPr/>
            </p:nvSpPr>
            <p:spPr bwMode="auto">
              <a:xfrm>
                <a:off x="2845" y="148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6" name="Freeform 226"/>
              <p:cNvSpPr>
                <a:spLocks/>
              </p:cNvSpPr>
              <p:nvPr/>
            </p:nvSpPr>
            <p:spPr bwMode="auto">
              <a:xfrm>
                <a:off x="2842" y="148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7" name="Freeform 227"/>
              <p:cNvSpPr>
                <a:spLocks/>
              </p:cNvSpPr>
              <p:nvPr/>
            </p:nvSpPr>
            <p:spPr bwMode="auto">
              <a:xfrm>
                <a:off x="2839" y="148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8" name="Freeform 228"/>
              <p:cNvSpPr>
                <a:spLocks/>
              </p:cNvSpPr>
              <p:nvPr/>
            </p:nvSpPr>
            <p:spPr bwMode="auto">
              <a:xfrm>
                <a:off x="2835" y="148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9" name="Freeform 229"/>
              <p:cNvSpPr>
                <a:spLocks/>
              </p:cNvSpPr>
              <p:nvPr/>
            </p:nvSpPr>
            <p:spPr bwMode="auto">
              <a:xfrm>
                <a:off x="2833" y="148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0" name="Freeform 230"/>
              <p:cNvSpPr>
                <a:spLocks/>
              </p:cNvSpPr>
              <p:nvPr/>
            </p:nvSpPr>
            <p:spPr bwMode="auto">
              <a:xfrm>
                <a:off x="2830" y="148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1" name="Freeform 231"/>
              <p:cNvSpPr>
                <a:spLocks/>
              </p:cNvSpPr>
              <p:nvPr/>
            </p:nvSpPr>
            <p:spPr bwMode="auto">
              <a:xfrm>
                <a:off x="2827" y="14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2" name="Freeform 232"/>
              <p:cNvSpPr>
                <a:spLocks/>
              </p:cNvSpPr>
              <p:nvPr/>
            </p:nvSpPr>
            <p:spPr bwMode="auto">
              <a:xfrm>
                <a:off x="2823"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3" name="Freeform 233"/>
              <p:cNvSpPr>
                <a:spLocks/>
              </p:cNvSpPr>
              <p:nvPr/>
            </p:nvSpPr>
            <p:spPr bwMode="auto">
              <a:xfrm>
                <a:off x="2820"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4" name="Freeform 234"/>
              <p:cNvSpPr>
                <a:spLocks/>
              </p:cNvSpPr>
              <p:nvPr/>
            </p:nvSpPr>
            <p:spPr bwMode="auto">
              <a:xfrm>
                <a:off x="2817" y="148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5" name="Freeform 235"/>
              <p:cNvSpPr>
                <a:spLocks/>
              </p:cNvSpPr>
              <p:nvPr/>
            </p:nvSpPr>
            <p:spPr bwMode="auto">
              <a:xfrm>
                <a:off x="2814" y="148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6" name="Freeform 236"/>
              <p:cNvSpPr>
                <a:spLocks/>
              </p:cNvSpPr>
              <p:nvPr/>
            </p:nvSpPr>
            <p:spPr bwMode="auto">
              <a:xfrm>
                <a:off x="2811" y="14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7" name="Freeform 237"/>
              <p:cNvSpPr>
                <a:spLocks/>
              </p:cNvSpPr>
              <p:nvPr/>
            </p:nvSpPr>
            <p:spPr bwMode="auto">
              <a:xfrm>
                <a:off x="2807"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8" name="Freeform 238"/>
              <p:cNvSpPr>
                <a:spLocks/>
              </p:cNvSpPr>
              <p:nvPr/>
            </p:nvSpPr>
            <p:spPr bwMode="auto">
              <a:xfrm>
                <a:off x="2804"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9" name="Freeform 239"/>
              <p:cNvSpPr>
                <a:spLocks/>
              </p:cNvSpPr>
              <p:nvPr/>
            </p:nvSpPr>
            <p:spPr bwMode="auto">
              <a:xfrm>
                <a:off x="2801" y="14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0" name="Freeform 240"/>
              <p:cNvSpPr>
                <a:spLocks/>
              </p:cNvSpPr>
              <p:nvPr/>
            </p:nvSpPr>
            <p:spPr bwMode="auto">
              <a:xfrm>
                <a:off x="2798" y="148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1" name="Freeform 241"/>
              <p:cNvSpPr>
                <a:spLocks/>
              </p:cNvSpPr>
              <p:nvPr/>
            </p:nvSpPr>
            <p:spPr bwMode="auto">
              <a:xfrm>
                <a:off x="2795" y="14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2" name="Freeform 242"/>
              <p:cNvSpPr>
                <a:spLocks/>
              </p:cNvSpPr>
              <p:nvPr/>
            </p:nvSpPr>
            <p:spPr bwMode="auto">
              <a:xfrm>
                <a:off x="2791" y="149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3" name="Freeform 243"/>
              <p:cNvSpPr>
                <a:spLocks/>
              </p:cNvSpPr>
              <p:nvPr/>
            </p:nvSpPr>
            <p:spPr bwMode="auto">
              <a:xfrm>
                <a:off x="2788" y="149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4" name="Freeform 244"/>
              <p:cNvSpPr>
                <a:spLocks/>
              </p:cNvSpPr>
              <p:nvPr/>
            </p:nvSpPr>
            <p:spPr bwMode="auto">
              <a:xfrm>
                <a:off x="2785" y="149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5" name="Freeform 245"/>
              <p:cNvSpPr>
                <a:spLocks/>
              </p:cNvSpPr>
              <p:nvPr/>
            </p:nvSpPr>
            <p:spPr bwMode="auto">
              <a:xfrm>
                <a:off x="2782"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6" name="Freeform 246"/>
              <p:cNvSpPr>
                <a:spLocks/>
              </p:cNvSpPr>
              <p:nvPr/>
            </p:nvSpPr>
            <p:spPr bwMode="auto">
              <a:xfrm>
                <a:off x="2779"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7" name="Freeform 247"/>
              <p:cNvSpPr>
                <a:spLocks/>
              </p:cNvSpPr>
              <p:nvPr/>
            </p:nvSpPr>
            <p:spPr bwMode="auto">
              <a:xfrm>
                <a:off x="2775" y="149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8" name="Freeform 248"/>
              <p:cNvSpPr>
                <a:spLocks/>
              </p:cNvSpPr>
              <p:nvPr/>
            </p:nvSpPr>
            <p:spPr bwMode="auto">
              <a:xfrm>
                <a:off x="2772" y="149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9" name="Freeform 249"/>
              <p:cNvSpPr>
                <a:spLocks/>
              </p:cNvSpPr>
              <p:nvPr/>
            </p:nvSpPr>
            <p:spPr bwMode="auto">
              <a:xfrm>
                <a:off x="2769" y="149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0" name="Freeform 250"/>
              <p:cNvSpPr>
                <a:spLocks/>
              </p:cNvSpPr>
              <p:nvPr/>
            </p:nvSpPr>
            <p:spPr bwMode="auto">
              <a:xfrm>
                <a:off x="2766" y="149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1" name="Freeform 251"/>
              <p:cNvSpPr>
                <a:spLocks/>
              </p:cNvSpPr>
              <p:nvPr/>
            </p:nvSpPr>
            <p:spPr bwMode="auto">
              <a:xfrm>
                <a:off x="2763" y="149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2" name="Freeform 252"/>
              <p:cNvSpPr>
                <a:spLocks/>
              </p:cNvSpPr>
              <p:nvPr/>
            </p:nvSpPr>
            <p:spPr bwMode="auto">
              <a:xfrm>
                <a:off x="2760" y="1495"/>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3" name="Freeform 253"/>
              <p:cNvSpPr>
                <a:spLocks/>
              </p:cNvSpPr>
              <p:nvPr/>
            </p:nvSpPr>
            <p:spPr bwMode="auto">
              <a:xfrm>
                <a:off x="2757" y="149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4" name="Freeform 254"/>
              <p:cNvSpPr>
                <a:spLocks/>
              </p:cNvSpPr>
              <p:nvPr/>
            </p:nvSpPr>
            <p:spPr bwMode="auto">
              <a:xfrm>
                <a:off x="2754" y="149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5" name="Freeform 255"/>
              <p:cNvSpPr>
                <a:spLocks/>
              </p:cNvSpPr>
              <p:nvPr/>
            </p:nvSpPr>
            <p:spPr bwMode="auto">
              <a:xfrm>
                <a:off x="2751" y="14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6" name="Freeform 256"/>
              <p:cNvSpPr>
                <a:spLocks/>
              </p:cNvSpPr>
              <p:nvPr/>
            </p:nvSpPr>
            <p:spPr bwMode="auto">
              <a:xfrm>
                <a:off x="2747" y="14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7" name="Freeform 257"/>
              <p:cNvSpPr>
                <a:spLocks/>
              </p:cNvSpPr>
              <p:nvPr/>
            </p:nvSpPr>
            <p:spPr bwMode="auto">
              <a:xfrm>
                <a:off x="2744" y="14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8" name="Freeform 258"/>
              <p:cNvSpPr>
                <a:spLocks/>
              </p:cNvSpPr>
              <p:nvPr/>
            </p:nvSpPr>
            <p:spPr bwMode="auto">
              <a:xfrm>
                <a:off x="2741" y="149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9" name="Freeform 259"/>
              <p:cNvSpPr>
                <a:spLocks/>
              </p:cNvSpPr>
              <p:nvPr/>
            </p:nvSpPr>
            <p:spPr bwMode="auto">
              <a:xfrm>
                <a:off x="2738" y="14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10" name="Freeform 260"/>
              <p:cNvSpPr>
                <a:spLocks/>
              </p:cNvSpPr>
              <p:nvPr/>
            </p:nvSpPr>
            <p:spPr bwMode="auto">
              <a:xfrm>
                <a:off x="2735"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11" name="Freeform 261"/>
              <p:cNvSpPr>
                <a:spLocks/>
              </p:cNvSpPr>
              <p:nvPr/>
            </p:nvSpPr>
            <p:spPr bwMode="auto">
              <a:xfrm>
                <a:off x="2731" y="150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1664210" name="Group 262"/>
            <p:cNvGrpSpPr>
              <a:grpSpLocks/>
            </p:cNvGrpSpPr>
            <p:nvPr/>
          </p:nvGrpSpPr>
          <p:grpSpPr bwMode="auto">
            <a:xfrm>
              <a:off x="2099" y="1500"/>
              <a:ext cx="631" cy="105"/>
              <a:chOff x="2099" y="1500"/>
              <a:chExt cx="631" cy="105"/>
            </a:xfrm>
          </p:grpSpPr>
          <p:sp>
            <p:nvSpPr>
              <p:cNvPr id="1664312" name="Freeform 263"/>
              <p:cNvSpPr>
                <a:spLocks/>
              </p:cNvSpPr>
              <p:nvPr/>
            </p:nvSpPr>
            <p:spPr bwMode="auto">
              <a:xfrm>
                <a:off x="2728" y="15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3" name="Freeform 264"/>
              <p:cNvSpPr>
                <a:spLocks/>
              </p:cNvSpPr>
              <p:nvPr/>
            </p:nvSpPr>
            <p:spPr bwMode="auto">
              <a:xfrm>
                <a:off x="2725" y="15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4" name="Freeform 265"/>
              <p:cNvSpPr>
                <a:spLocks/>
              </p:cNvSpPr>
              <p:nvPr/>
            </p:nvSpPr>
            <p:spPr bwMode="auto">
              <a:xfrm>
                <a:off x="2722" y="150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5" name="Freeform 266"/>
              <p:cNvSpPr>
                <a:spLocks/>
              </p:cNvSpPr>
              <p:nvPr/>
            </p:nvSpPr>
            <p:spPr bwMode="auto">
              <a:xfrm>
                <a:off x="2719" y="150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6" name="Freeform 267"/>
              <p:cNvSpPr>
                <a:spLocks/>
              </p:cNvSpPr>
              <p:nvPr/>
            </p:nvSpPr>
            <p:spPr bwMode="auto">
              <a:xfrm>
                <a:off x="2715" y="150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7" name="Freeform 268"/>
              <p:cNvSpPr>
                <a:spLocks/>
              </p:cNvSpPr>
              <p:nvPr/>
            </p:nvSpPr>
            <p:spPr bwMode="auto">
              <a:xfrm>
                <a:off x="2712" y="1503"/>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8" name="Freeform 269"/>
              <p:cNvSpPr>
                <a:spLocks/>
              </p:cNvSpPr>
              <p:nvPr/>
            </p:nvSpPr>
            <p:spPr bwMode="auto">
              <a:xfrm>
                <a:off x="2709" y="15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9" name="Freeform 270"/>
              <p:cNvSpPr>
                <a:spLocks/>
              </p:cNvSpPr>
              <p:nvPr/>
            </p:nvSpPr>
            <p:spPr bwMode="auto">
              <a:xfrm>
                <a:off x="2706" y="15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0" name="Freeform 271"/>
              <p:cNvSpPr>
                <a:spLocks/>
              </p:cNvSpPr>
              <p:nvPr/>
            </p:nvSpPr>
            <p:spPr bwMode="auto">
              <a:xfrm>
                <a:off x="2703" y="15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1" name="Freeform 272"/>
              <p:cNvSpPr>
                <a:spLocks/>
              </p:cNvSpPr>
              <p:nvPr/>
            </p:nvSpPr>
            <p:spPr bwMode="auto">
              <a:xfrm>
                <a:off x="2699" y="150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2" name="Freeform 273"/>
              <p:cNvSpPr>
                <a:spLocks/>
              </p:cNvSpPr>
              <p:nvPr/>
            </p:nvSpPr>
            <p:spPr bwMode="auto">
              <a:xfrm>
                <a:off x="2696" y="15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3" name="Freeform 274"/>
              <p:cNvSpPr>
                <a:spLocks/>
              </p:cNvSpPr>
              <p:nvPr/>
            </p:nvSpPr>
            <p:spPr bwMode="auto">
              <a:xfrm>
                <a:off x="2694" y="150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4" name="Freeform 275"/>
              <p:cNvSpPr>
                <a:spLocks/>
              </p:cNvSpPr>
              <p:nvPr/>
            </p:nvSpPr>
            <p:spPr bwMode="auto">
              <a:xfrm>
                <a:off x="2691" y="150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5" name="Freeform 276"/>
              <p:cNvSpPr>
                <a:spLocks/>
              </p:cNvSpPr>
              <p:nvPr/>
            </p:nvSpPr>
            <p:spPr bwMode="auto">
              <a:xfrm>
                <a:off x="2687"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6" name="Freeform 277"/>
              <p:cNvSpPr>
                <a:spLocks/>
              </p:cNvSpPr>
              <p:nvPr/>
            </p:nvSpPr>
            <p:spPr bwMode="auto">
              <a:xfrm>
                <a:off x="2684"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7" name="Freeform 278"/>
              <p:cNvSpPr>
                <a:spLocks/>
              </p:cNvSpPr>
              <p:nvPr/>
            </p:nvSpPr>
            <p:spPr bwMode="auto">
              <a:xfrm>
                <a:off x="2681" y="150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8" name="Freeform 279"/>
              <p:cNvSpPr>
                <a:spLocks/>
              </p:cNvSpPr>
              <p:nvPr/>
            </p:nvSpPr>
            <p:spPr bwMode="auto">
              <a:xfrm>
                <a:off x="2678" y="15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9" name="Freeform 280"/>
              <p:cNvSpPr>
                <a:spLocks/>
              </p:cNvSpPr>
              <p:nvPr/>
            </p:nvSpPr>
            <p:spPr bwMode="auto">
              <a:xfrm>
                <a:off x="2675" y="150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0" name="Freeform 281"/>
              <p:cNvSpPr>
                <a:spLocks/>
              </p:cNvSpPr>
              <p:nvPr/>
            </p:nvSpPr>
            <p:spPr bwMode="auto">
              <a:xfrm>
                <a:off x="2671"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1" name="Freeform 282"/>
              <p:cNvSpPr>
                <a:spLocks/>
              </p:cNvSpPr>
              <p:nvPr/>
            </p:nvSpPr>
            <p:spPr bwMode="auto">
              <a:xfrm>
                <a:off x="2668"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2" name="Freeform 283"/>
              <p:cNvSpPr>
                <a:spLocks/>
              </p:cNvSpPr>
              <p:nvPr/>
            </p:nvSpPr>
            <p:spPr bwMode="auto">
              <a:xfrm>
                <a:off x="2665" y="15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3" name="Freeform 284"/>
              <p:cNvSpPr>
                <a:spLocks/>
              </p:cNvSpPr>
              <p:nvPr/>
            </p:nvSpPr>
            <p:spPr bwMode="auto">
              <a:xfrm>
                <a:off x="2662" y="151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4" name="Freeform 285"/>
              <p:cNvSpPr>
                <a:spLocks/>
              </p:cNvSpPr>
              <p:nvPr/>
            </p:nvSpPr>
            <p:spPr bwMode="auto">
              <a:xfrm>
                <a:off x="2659" y="151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5" name="Freeform 286"/>
              <p:cNvSpPr>
                <a:spLocks/>
              </p:cNvSpPr>
              <p:nvPr/>
            </p:nvSpPr>
            <p:spPr bwMode="auto">
              <a:xfrm>
                <a:off x="2655"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6" name="Freeform 287"/>
              <p:cNvSpPr>
                <a:spLocks/>
              </p:cNvSpPr>
              <p:nvPr/>
            </p:nvSpPr>
            <p:spPr bwMode="auto">
              <a:xfrm>
                <a:off x="2652"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7" name="Freeform 288"/>
              <p:cNvSpPr>
                <a:spLocks/>
              </p:cNvSpPr>
              <p:nvPr/>
            </p:nvSpPr>
            <p:spPr bwMode="auto">
              <a:xfrm>
                <a:off x="2649" y="15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8" name="Freeform 289"/>
              <p:cNvSpPr>
                <a:spLocks/>
              </p:cNvSpPr>
              <p:nvPr/>
            </p:nvSpPr>
            <p:spPr bwMode="auto">
              <a:xfrm>
                <a:off x="2646" y="15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9" name="Freeform 290"/>
              <p:cNvSpPr>
                <a:spLocks/>
              </p:cNvSpPr>
              <p:nvPr/>
            </p:nvSpPr>
            <p:spPr bwMode="auto">
              <a:xfrm>
                <a:off x="2643" y="151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0" name="Freeform 291"/>
              <p:cNvSpPr>
                <a:spLocks/>
              </p:cNvSpPr>
              <p:nvPr/>
            </p:nvSpPr>
            <p:spPr bwMode="auto">
              <a:xfrm>
                <a:off x="2639"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1" name="Freeform 292"/>
              <p:cNvSpPr>
                <a:spLocks/>
              </p:cNvSpPr>
              <p:nvPr/>
            </p:nvSpPr>
            <p:spPr bwMode="auto">
              <a:xfrm>
                <a:off x="2636"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2" name="Freeform 293"/>
              <p:cNvSpPr>
                <a:spLocks/>
              </p:cNvSpPr>
              <p:nvPr/>
            </p:nvSpPr>
            <p:spPr bwMode="auto">
              <a:xfrm>
                <a:off x="2633" y="151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3" name="Freeform 294"/>
              <p:cNvSpPr>
                <a:spLocks/>
              </p:cNvSpPr>
              <p:nvPr/>
            </p:nvSpPr>
            <p:spPr bwMode="auto">
              <a:xfrm>
                <a:off x="2630" y="15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4" name="Freeform 295"/>
              <p:cNvSpPr>
                <a:spLocks/>
              </p:cNvSpPr>
              <p:nvPr/>
            </p:nvSpPr>
            <p:spPr bwMode="auto">
              <a:xfrm>
                <a:off x="2627" y="15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5" name="Freeform 296"/>
              <p:cNvSpPr>
                <a:spLocks/>
              </p:cNvSpPr>
              <p:nvPr/>
            </p:nvSpPr>
            <p:spPr bwMode="auto">
              <a:xfrm>
                <a:off x="2624"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6" name="Freeform 297"/>
              <p:cNvSpPr>
                <a:spLocks/>
              </p:cNvSpPr>
              <p:nvPr/>
            </p:nvSpPr>
            <p:spPr bwMode="auto">
              <a:xfrm>
                <a:off x="2621"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7" name="Freeform 298"/>
              <p:cNvSpPr>
                <a:spLocks/>
              </p:cNvSpPr>
              <p:nvPr/>
            </p:nvSpPr>
            <p:spPr bwMode="auto">
              <a:xfrm>
                <a:off x="2618" y="15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8" name="Freeform 299"/>
              <p:cNvSpPr>
                <a:spLocks/>
              </p:cNvSpPr>
              <p:nvPr/>
            </p:nvSpPr>
            <p:spPr bwMode="auto">
              <a:xfrm>
                <a:off x="2615" y="151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9" name="Freeform 300"/>
              <p:cNvSpPr>
                <a:spLocks/>
              </p:cNvSpPr>
              <p:nvPr/>
            </p:nvSpPr>
            <p:spPr bwMode="auto">
              <a:xfrm>
                <a:off x="2612" y="15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0" name="Freeform 301"/>
              <p:cNvSpPr>
                <a:spLocks/>
              </p:cNvSpPr>
              <p:nvPr/>
            </p:nvSpPr>
            <p:spPr bwMode="auto">
              <a:xfrm>
                <a:off x="2608"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1" name="Freeform 302"/>
              <p:cNvSpPr>
                <a:spLocks/>
              </p:cNvSpPr>
              <p:nvPr/>
            </p:nvSpPr>
            <p:spPr bwMode="auto">
              <a:xfrm>
                <a:off x="2605"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2" name="Freeform 303"/>
              <p:cNvSpPr>
                <a:spLocks/>
              </p:cNvSpPr>
              <p:nvPr/>
            </p:nvSpPr>
            <p:spPr bwMode="auto">
              <a:xfrm>
                <a:off x="2602" y="152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3" name="Freeform 304"/>
              <p:cNvSpPr>
                <a:spLocks/>
              </p:cNvSpPr>
              <p:nvPr/>
            </p:nvSpPr>
            <p:spPr bwMode="auto">
              <a:xfrm>
                <a:off x="2599" y="152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4" name="Freeform 305"/>
              <p:cNvSpPr>
                <a:spLocks/>
              </p:cNvSpPr>
              <p:nvPr/>
            </p:nvSpPr>
            <p:spPr bwMode="auto">
              <a:xfrm>
                <a:off x="2596" y="152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5" name="Freeform 306"/>
              <p:cNvSpPr>
                <a:spLocks/>
              </p:cNvSpPr>
              <p:nvPr/>
            </p:nvSpPr>
            <p:spPr bwMode="auto">
              <a:xfrm>
                <a:off x="2592" y="15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6" name="Freeform 307"/>
              <p:cNvSpPr>
                <a:spLocks/>
              </p:cNvSpPr>
              <p:nvPr/>
            </p:nvSpPr>
            <p:spPr bwMode="auto">
              <a:xfrm>
                <a:off x="2589" y="15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7" name="Freeform 308"/>
              <p:cNvSpPr>
                <a:spLocks/>
              </p:cNvSpPr>
              <p:nvPr/>
            </p:nvSpPr>
            <p:spPr bwMode="auto">
              <a:xfrm>
                <a:off x="2586" y="152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8" name="Freeform 309"/>
              <p:cNvSpPr>
                <a:spLocks/>
              </p:cNvSpPr>
              <p:nvPr/>
            </p:nvSpPr>
            <p:spPr bwMode="auto">
              <a:xfrm>
                <a:off x="2583" y="152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9" name="Freeform 310"/>
              <p:cNvSpPr>
                <a:spLocks/>
              </p:cNvSpPr>
              <p:nvPr/>
            </p:nvSpPr>
            <p:spPr bwMode="auto">
              <a:xfrm>
                <a:off x="2580" y="152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0" name="Freeform 311"/>
              <p:cNvSpPr>
                <a:spLocks/>
              </p:cNvSpPr>
              <p:nvPr/>
            </p:nvSpPr>
            <p:spPr bwMode="auto">
              <a:xfrm>
                <a:off x="2576" y="152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1" name="Freeform 312"/>
              <p:cNvSpPr>
                <a:spLocks/>
              </p:cNvSpPr>
              <p:nvPr/>
            </p:nvSpPr>
            <p:spPr bwMode="auto">
              <a:xfrm>
                <a:off x="2573" y="152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2" name="Freeform 313"/>
              <p:cNvSpPr>
                <a:spLocks/>
              </p:cNvSpPr>
              <p:nvPr/>
            </p:nvSpPr>
            <p:spPr bwMode="auto">
              <a:xfrm>
                <a:off x="2570" y="152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3" name="Freeform 314"/>
              <p:cNvSpPr>
                <a:spLocks/>
              </p:cNvSpPr>
              <p:nvPr/>
            </p:nvSpPr>
            <p:spPr bwMode="auto">
              <a:xfrm>
                <a:off x="2567" y="15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4" name="Freeform 315"/>
              <p:cNvSpPr>
                <a:spLocks/>
              </p:cNvSpPr>
              <p:nvPr/>
            </p:nvSpPr>
            <p:spPr bwMode="auto">
              <a:xfrm>
                <a:off x="2564" y="152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5" name="Freeform 316"/>
              <p:cNvSpPr>
                <a:spLocks/>
              </p:cNvSpPr>
              <p:nvPr/>
            </p:nvSpPr>
            <p:spPr bwMode="auto">
              <a:xfrm>
                <a:off x="2560" y="15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6" name="Freeform 317"/>
              <p:cNvSpPr>
                <a:spLocks/>
              </p:cNvSpPr>
              <p:nvPr/>
            </p:nvSpPr>
            <p:spPr bwMode="auto">
              <a:xfrm>
                <a:off x="2557" y="1528"/>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7" name="Freeform 318"/>
              <p:cNvSpPr>
                <a:spLocks/>
              </p:cNvSpPr>
              <p:nvPr/>
            </p:nvSpPr>
            <p:spPr bwMode="auto">
              <a:xfrm>
                <a:off x="2555"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8" name="Freeform 319"/>
              <p:cNvSpPr>
                <a:spLocks/>
              </p:cNvSpPr>
              <p:nvPr/>
            </p:nvSpPr>
            <p:spPr bwMode="auto">
              <a:xfrm>
                <a:off x="2552"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9" name="Freeform 320"/>
              <p:cNvSpPr>
                <a:spLocks/>
              </p:cNvSpPr>
              <p:nvPr/>
            </p:nvSpPr>
            <p:spPr bwMode="auto">
              <a:xfrm>
                <a:off x="2548" y="15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0" name="Freeform 321"/>
              <p:cNvSpPr>
                <a:spLocks/>
              </p:cNvSpPr>
              <p:nvPr/>
            </p:nvSpPr>
            <p:spPr bwMode="auto">
              <a:xfrm>
                <a:off x="2545" y="153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1" name="Freeform 322"/>
              <p:cNvSpPr>
                <a:spLocks/>
              </p:cNvSpPr>
              <p:nvPr/>
            </p:nvSpPr>
            <p:spPr bwMode="auto">
              <a:xfrm>
                <a:off x="2542" y="153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2" name="Freeform 323"/>
              <p:cNvSpPr>
                <a:spLocks/>
              </p:cNvSpPr>
              <p:nvPr/>
            </p:nvSpPr>
            <p:spPr bwMode="auto">
              <a:xfrm>
                <a:off x="2539"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3" name="Freeform 324"/>
              <p:cNvSpPr>
                <a:spLocks/>
              </p:cNvSpPr>
              <p:nvPr/>
            </p:nvSpPr>
            <p:spPr bwMode="auto">
              <a:xfrm>
                <a:off x="2536"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4" name="Freeform 325"/>
              <p:cNvSpPr>
                <a:spLocks/>
              </p:cNvSpPr>
              <p:nvPr/>
            </p:nvSpPr>
            <p:spPr bwMode="auto">
              <a:xfrm>
                <a:off x="2532" y="153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5" name="Freeform 326"/>
              <p:cNvSpPr>
                <a:spLocks/>
              </p:cNvSpPr>
              <p:nvPr/>
            </p:nvSpPr>
            <p:spPr bwMode="auto">
              <a:xfrm>
                <a:off x="2529" y="153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6" name="Freeform 327"/>
              <p:cNvSpPr>
                <a:spLocks/>
              </p:cNvSpPr>
              <p:nvPr/>
            </p:nvSpPr>
            <p:spPr bwMode="auto">
              <a:xfrm>
                <a:off x="2526" y="15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7" name="Freeform 328"/>
              <p:cNvSpPr>
                <a:spLocks/>
              </p:cNvSpPr>
              <p:nvPr/>
            </p:nvSpPr>
            <p:spPr bwMode="auto">
              <a:xfrm>
                <a:off x="2523"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8" name="Freeform 329"/>
              <p:cNvSpPr>
                <a:spLocks/>
              </p:cNvSpPr>
              <p:nvPr/>
            </p:nvSpPr>
            <p:spPr bwMode="auto">
              <a:xfrm>
                <a:off x="2520"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9" name="Freeform 330"/>
              <p:cNvSpPr>
                <a:spLocks/>
              </p:cNvSpPr>
              <p:nvPr/>
            </p:nvSpPr>
            <p:spPr bwMode="auto">
              <a:xfrm>
                <a:off x="2516" y="15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0" name="Freeform 331"/>
              <p:cNvSpPr>
                <a:spLocks/>
              </p:cNvSpPr>
              <p:nvPr/>
            </p:nvSpPr>
            <p:spPr bwMode="auto">
              <a:xfrm>
                <a:off x="2513" y="1536"/>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1" name="Freeform 332"/>
              <p:cNvSpPr>
                <a:spLocks/>
              </p:cNvSpPr>
              <p:nvPr/>
            </p:nvSpPr>
            <p:spPr bwMode="auto">
              <a:xfrm>
                <a:off x="2510" y="153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2" name="Freeform 333"/>
              <p:cNvSpPr>
                <a:spLocks/>
              </p:cNvSpPr>
              <p:nvPr/>
            </p:nvSpPr>
            <p:spPr bwMode="auto">
              <a:xfrm>
                <a:off x="2507"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3" name="Freeform 334"/>
              <p:cNvSpPr>
                <a:spLocks/>
              </p:cNvSpPr>
              <p:nvPr/>
            </p:nvSpPr>
            <p:spPr bwMode="auto">
              <a:xfrm>
                <a:off x="2504"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4" name="Freeform 335"/>
              <p:cNvSpPr>
                <a:spLocks/>
              </p:cNvSpPr>
              <p:nvPr/>
            </p:nvSpPr>
            <p:spPr bwMode="auto">
              <a:xfrm>
                <a:off x="2500" y="15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5" name="Freeform 336"/>
              <p:cNvSpPr>
                <a:spLocks/>
              </p:cNvSpPr>
              <p:nvPr/>
            </p:nvSpPr>
            <p:spPr bwMode="auto">
              <a:xfrm>
                <a:off x="2497" y="153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6" name="Freeform 337"/>
              <p:cNvSpPr>
                <a:spLocks/>
              </p:cNvSpPr>
              <p:nvPr/>
            </p:nvSpPr>
            <p:spPr bwMode="auto">
              <a:xfrm>
                <a:off x="2494" y="153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7" name="Freeform 338"/>
              <p:cNvSpPr>
                <a:spLocks/>
              </p:cNvSpPr>
              <p:nvPr/>
            </p:nvSpPr>
            <p:spPr bwMode="auto">
              <a:xfrm>
                <a:off x="2491"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8" name="Freeform 339"/>
              <p:cNvSpPr>
                <a:spLocks/>
              </p:cNvSpPr>
              <p:nvPr/>
            </p:nvSpPr>
            <p:spPr bwMode="auto">
              <a:xfrm>
                <a:off x="2488"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9" name="Freeform 340"/>
              <p:cNvSpPr>
                <a:spLocks/>
              </p:cNvSpPr>
              <p:nvPr/>
            </p:nvSpPr>
            <p:spPr bwMode="auto">
              <a:xfrm>
                <a:off x="2485" y="154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0" name="Freeform 341"/>
              <p:cNvSpPr>
                <a:spLocks/>
              </p:cNvSpPr>
              <p:nvPr/>
            </p:nvSpPr>
            <p:spPr bwMode="auto">
              <a:xfrm>
                <a:off x="2482" y="15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1" name="Freeform 342"/>
              <p:cNvSpPr>
                <a:spLocks/>
              </p:cNvSpPr>
              <p:nvPr/>
            </p:nvSpPr>
            <p:spPr bwMode="auto">
              <a:xfrm>
                <a:off x="2479" y="154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2" name="Freeform 343"/>
              <p:cNvSpPr>
                <a:spLocks/>
              </p:cNvSpPr>
              <p:nvPr/>
            </p:nvSpPr>
            <p:spPr bwMode="auto">
              <a:xfrm>
                <a:off x="2476" y="154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3" name="Freeform 344"/>
              <p:cNvSpPr>
                <a:spLocks/>
              </p:cNvSpPr>
              <p:nvPr/>
            </p:nvSpPr>
            <p:spPr bwMode="auto">
              <a:xfrm>
                <a:off x="2472" y="15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4" name="Freeform 345"/>
              <p:cNvSpPr>
                <a:spLocks/>
              </p:cNvSpPr>
              <p:nvPr/>
            </p:nvSpPr>
            <p:spPr bwMode="auto">
              <a:xfrm>
                <a:off x="2469" y="154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5" name="Freeform 346"/>
              <p:cNvSpPr>
                <a:spLocks/>
              </p:cNvSpPr>
              <p:nvPr/>
            </p:nvSpPr>
            <p:spPr bwMode="auto">
              <a:xfrm>
                <a:off x="2466" y="154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6" name="Freeform 347"/>
              <p:cNvSpPr>
                <a:spLocks/>
              </p:cNvSpPr>
              <p:nvPr/>
            </p:nvSpPr>
            <p:spPr bwMode="auto">
              <a:xfrm>
                <a:off x="2463" y="15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7" name="Freeform 348"/>
              <p:cNvSpPr>
                <a:spLocks/>
              </p:cNvSpPr>
              <p:nvPr/>
            </p:nvSpPr>
            <p:spPr bwMode="auto">
              <a:xfrm>
                <a:off x="2460" y="154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8" name="Freeform 349"/>
              <p:cNvSpPr>
                <a:spLocks/>
              </p:cNvSpPr>
              <p:nvPr/>
            </p:nvSpPr>
            <p:spPr bwMode="auto">
              <a:xfrm>
                <a:off x="2456" y="154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9" name="Freeform 350"/>
              <p:cNvSpPr>
                <a:spLocks/>
              </p:cNvSpPr>
              <p:nvPr/>
            </p:nvSpPr>
            <p:spPr bwMode="auto">
              <a:xfrm>
                <a:off x="2453" y="154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0" name="Freeform 351"/>
              <p:cNvSpPr>
                <a:spLocks/>
              </p:cNvSpPr>
              <p:nvPr/>
            </p:nvSpPr>
            <p:spPr bwMode="auto">
              <a:xfrm>
                <a:off x="2450" y="15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1" name="Freeform 352"/>
              <p:cNvSpPr>
                <a:spLocks/>
              </p:cNvSpPr>
              <p:nvPr/>
            </p:nvSpPr>
            <p:spPr bwMode="auto">
              <a:xfrm>
                <a:off x="2447" y="15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2" name="Freeform 353"/>
              <p:cNvSpPr>
                <a:spLocks/>
              </p:cNvSpPr>
              <p:nvPr/>
            </p:nvSpPr>
            <p:spPr bwMode="auto">
              <a:xfrm>
                <a:off x="2444" y="154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3" name="Freeform 354"/>
              <p:cNvSpPr>
                <a:spLocks/>
              </p:cNvSpPr>
              <p:nvPr/>
            </p:nvSpPr>
            <p:spPr bwMode="auto">
              <a:xfrm>
                <a:off x="2440" y="154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4" name="Freeform 355"/>
              <p:cNvSpPr>
                <a:spLocks/>
              </p:cNvSpPr>
              <p:nvPr/>
            </p:nvSpPr>
            <p:spPr bwMode="auto">
              <a:xfrm>
                <a:off x="2437" y="154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5" name="Freeform 356"/>
              <p:cNvSpPr>
                <a:spLocks/>
              </p:cNvSpPr>
              <p:nvPr/>
            </p:nvSpPr>
            <p:spPr bwMode="auto">
              <a:xfrm>
                <a:off x="2434" y="15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6" name="Freeform 357"/>
              <p:cNvSpPr>
                <a:spLocks/>
              </p:cNvSpPr>
              <p:nvPr/>
            </p:nvSpPr>
            <p:spPr bwMode="auto">
              <a:xfrm>
                <a:off x="2431" y="15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7" name="Freeform 358"/>
              <p:cNvSpPr>
                <a:spLocks/>
              </p:cNvSpPr>
              <p:nvPr/>
            </p:nvSpPr>
            <p:spPr bwMode="auto">
              <a:xfrm>
                <a:off x="2428" y="15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8" name="Freeform 359"/>
              <p:cNvSpPr>
                <a:spLocks/>
              </p:cNvSpPr>
              <p:nvPr/>
            </p:nvSpPr>
            <p:spPr bwMode="auto">
              <a:xfrm>
                <a:off x="2424" y="155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9" name="Freeform 360"/>
              <p:cNvSpPr>
                <a:spLocks/>
              </p:cNvSpPr>
              <p:nvPr/>
            </p:nvSpPr>
            <p:spPr bwMode="auto">
              <a:xfrm>
                <a:off x="2421" y="155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0" name="Freeform 361"/>
              <p:cNvSpPr>
                <a:spLocks/>
              </p:cNvSpPr>
              <p:nvPr/>
            </p:nvSpPr>
            <p:spPr bwMode="auto">
              <a:xfrm>
                <a:off x="2418"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1" name="Freeform 362"/>
              <p:cNvSpPr>
                <a:spLocks/>
              </p:cNvSpPr>
              <p:nvPr/>
            </p:nvSpPr>
            <p:spPr bwMode="auto">
              <a:xfrm>
                <a:off x="2415"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2" name="Freeform 363"/>
              <p:cNvSpPr>
                <a:spLocks/>
              </p:cNvSpPr>
              <p:nvPr/>
            </p:nvSpPr>
            <p:spPr bwMode="auto">
              <a:xfrm>
                <a:off x="2413" y="15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3" name="Freeform 364"/>
              <p:cNvSpPr>
                <a:spLocks/>
              </p:cNvSpPr>
              <p:nvPr/>
            </p:nvSpPr>
            <p:spPr bwMode="auto">
              <a:xfrm>
                <a:off x="2409" y="15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4" name="Freeform 365"/>
              <p:cNvSpPr>
                <a:spLocks/>
              </p:cNvSpPr>
              <p:nvPr/>
            </p:nvSpPr>
            <p:spPr bwMode="auto">
              <a:xfrm>
                <a:off x="2406" y="155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5" name="Freeform 366"/>
              <p:cNvSpPr>
                <a:spLocks/>
              </p:cNvSpPr>
              <p:nvPr/>
            </p:nvSpPr>
            <p:spPr bwMode="auto">
              <a:xfrm>
                <a:off x="2403" y="155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6" name="Freeform 367"/>
              <p:cNvSpPr>
                <a:spLocks/>
              </p:cNvSpPr>
              <p:nvPr/>
            </p:nvSpPr>
            <p:spPr bwMode="auto">
              <a:xfrm>
                <a:off x="2400" y="15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7" name="Freeform 368"/>
              <p:cNvSpPr>
                <a:spLocks/>
              </p:cNvSpPr>
              <p:nvPr/>
            </p:nvSpPr>
            <p:spPr bwMode="auto">
              <a:xfrm>
                <a:off x="2397" y="15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8" name="Freeform 369"/>
              <p:cNvSpPr>
                <a:spLocks/>
              </p:cNvSpPr>
              <p:nvPr/>
            </p:nvSpPr>
            <p:spPr bwMode="auto">
              <a:xfrm>
                <a:off x="2393" y="155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9" name="Freeform 370"/>
              <p:cNvSpPr>
                <a:spLocks/>
              </p:cNvSpPr>
              <p:nvPr/>
            </p:nvSpPr>
            <p:spPr bwMode="auto">
              <a:xfrm>
                <a:off x="2390" y="15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0" name="Freeform 371"/>
              <p:cNvSpPr>
                <a:spLocks/>
              </p:cNvSpPr>
              <p:nvPr/>
            </p:nvSpPr>
            <p:spPr bwMode="auto">
              <a:xfrm>
                <a:off x="2387" y="155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1" name="Freeform 372"/>
              <p:cNvSpPr>
                <a:spLocks/>
              </p:cNvSpPr>
              <p:nvPr/>
            </p:nvSpPr>
            <p:spPr bwMode="auto">
              <a:xfrm>
                <a:off x="2384" y="155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2" name="Freeform 373"/>
              <p:cNvSpPr>
                <a:spLocks/>
              </p:cNvSpPr>
              <p:nvPr/>
            </p:nvSpPr>
            <p:spPr bwMode="auto">
              <a:xfrm>
                <a:off x="2381"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3" name="Freeform 374"/>
              <p:cNvSpPr>
                <a:spLocks/>
              </p:cNvSpPr>
              <p:nvPr/>
            </p:nvSpPr>
            <p:spPr bwMode="auto">
              <a:xfrm>
                <a:off x="2377" y="15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4" name="Freeform 375"/>
              <p:cNvSpPr>
                <a:spLocks/>
              </p:cNvSpPr>
              <p:nvPr/>
            </p:nvSpPr>
            <p:spPr bwMode="auto">
              <a:xfrm>
                <a:off x="2374" y="15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5" name="Freeform 376"/>
              <p:cNvSpPr>
                <a:spLocks/>
              </p:cNvSpPr>
              <p:nvPr/>
            </p:nvSpPr>
            <p:spPr bwMode="auto">
              <a:xfrm>
                <a:off x="2371" y="155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6" name="Freeform 377"/>
              <p:cNvSpPr>
                <a:spLocks/>
              </p:cNvSpPr>
              <p:nvPr/>
            </p:nvSpPr>
            <p:spPr bwMode="auto">
              <a:xfrm>
                <a:off x="2368" y="155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7" name="Freeform 378"/>
              <p:cNvSpPr>
                <a:spLocks/>
              </p:cNvSpPr>
              <p:nvPr/>
            </p:nvSpPr>
            <p:spPr bwMode="auto">
              <a:xfrm>
                <a:off x="2365" y="156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8" name="Freeform 379"/>
              <p:cNvSpPr>
                <a:spLocks/>
              </p:cNvSpPr>
              <p:nvPr/>
            </p:nvSpPr>
            <p:spPr bwMode="auto">
              <a:xfrm>
                <a:off x="2361" y="156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9" name="Freeform 380"/>
              <p:cNvSpPr>
                <a:spLocks/>
              </p:cNvSpPr>
              <p:nvPr/>
            </p:nvSpPr>
            <p:spPr bwMode="auto">
              <a:xfrm>
                <a:off x="2358" y="156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0" name="Freeform 381"/>
              <p:cNvSpPr>
                <a:spLocks/>
              </p:cNvSpPr>
              <p:nvPr/>
            </p:nvSpPr>
            <p:spPr bwMode="auto">
              <a:xfrm>
                <a:off x="2355" y="156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1" name="Freeform 382"/>
              <p:cNvSpPr>
                <a:spLocks/>
              </p:cNvSpPr>
              <p:nvPr/>
            </p:nvSpPr>
            <p:spPr bwMode="auto">
              <a:xfrm>
                <a:off x="2352" y="156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2" name="Freeform 383"/>
              <p:cNvSpPr>
                <a:spLocks/>
              </p:cNvSpPr>
              <p:nvPr/>
            </p:nvSpPr>
            <p:spPr bwMode="auto">
              <a:xfrm>
                <a:off x="2349" y="15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3" name="Freeform 384"/>
              <p:cNvSpPr>
                <a:spLocks/>
              </p:cNvSpPr>
              <p:nvPr/>
            </p:nvSpPr>
            <p:spPr bwMode="auto">
              <a:xfrm>
                <a:off x="2345" y="156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4" name="Freeform 385"/>
              <p:cNvSpPr>
                <a:spLocks/>
              </p:cNvSpPr>
              <p:nvPr/>
            </p:nvSpPr>
            <p:spPr bwMode="auto">
              <a:xfrm>
                <a:off x="2343"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5" name="Freeform 386"/>
              <p:cNvSpPr>
                <a:spLocks/>
              </p:cNvSpPr>
              <p:nvPr/>
            </p:nvSpPr>
            <p:spPr bwMode="auto">
              <a:xfrm>
                <a:off x="2340"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6" name="Freeform 387"/>
              <p:cNvSpPr>
                <a:spLocks/>
              </p:cNvSpPr>
              <p:nvPr/>
            </p:nvSpPr>
            <p:spPr bwMode="auto">
              <a:xfrm>
                <a:off x="2337"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7" name="Freeform 388"/>
              <p:cNvSpPr>
                <a:spLocks/>
              </p:cNvSpPr>
              <p:nvPr/>
            </p:nvSpPr>
            <p:spPr bwMode="auto">
              <a:xfrm>
                <a:off x="2333" y="156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8" name="Freeform 389"/>
              <p:cNvSpPr>
                <a:spLocks/>
              </p:cNvSpPr>
              <p:nvPr/>
            </p:nvSpPr>
            <p:spPr bwMode="auto">
              <a:xfrm>
                <a:off x="2330" y="15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9" name="Freeform 390"/>
              <p:cNvSpPr>
                <a:spLocks/>
              </p:cNvSpPr>
              <p:nvPr/>
            </p:nvSpPr>
            <p:spPr bwMode="auto">
              <a:xfrm>
                <a:off x="2327" y="15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0" name="Freeform 391"/>
              <p:cNvSpPr>
                <a:spLocks/>
              </p:cNvSpPr>
              <p:nvPr/>
            </p:nvSpPr>
            <p:spPr bwMode="auto">
              <a:xfrm>
                <a:off x="2324"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1" name="Freeform 392"/>
              <p:cNvSpPr>
                <a:spLocks/>
              </p:cNvSpPr>
              <p:nvPr/>
            </p:nvSpPr>
            <p:spPr bwMode="auto">
              <a:xfrm>
                <a:off x="2321"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2" name="Freeform 393"/>
              <p:cNvSpPr>
                <a:spLocks/>
              </p:cNvSpPr>
              <p:nvPr/>
            </p:nvSpPr>
            <p:spPr bwMode="auto">
              <a:xfrm>
                <a:off x="2317" y="156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3" name="Freeform 394"/>
              <p:cNvSpPr>
                <a:spLocks/>
              </p:cNvSpPr>
              <p:nvPr/>
            </p:nvSpPr>
            <p:spPr bwMode="auto">
              <a:xfrm>
                <a:off x="2314" y="156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4" name="Freeform 395"/>
              <p:cNvSpPr>
                <a:spLocks/>
              </p:cNvSpPr>
              <p:nvPr/>
            </p:nvSpPr>
            <p:spPr bwMode="auto">
              <a:xfrm>
                <a:off x="2311" y="156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5" name="Freeform 396"/>
              <p:cNvSpPr>
                <a:spLocks/>
              </p:cNvSpPr>
              <p:nvPr/>
            </p:nvSpPr>
            <p:spPr bwMode="auto">
              <a:xfrm>
                <a:off x="2308"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6" name="Freeform 397"/>
              <p:cNvSpPr>
                <a:spLocks/>
              </p:cNvSpPr>
              <p:nvPr/>
            </p:nvSpPr>
            <p:spPr bwMode="auto">
              <a:xfrm>
                <a:off x="2305"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7" name="Freeform 398"/>
              <p:cNvSpPr>
                <a:spLocks/>
              </p:cNvSpPr>
              <p:nvPr/>
            </p:nvSpPr>
            <p:spPr bwMode="auto">
              <a:xfrm>
                <a:off x="2301" y="157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8" name="Freeform 399"/>
              <p:cNvSpPr>
                <a:spLocks/>
              </p:cNvSpPr>
              <p:nvPr/>
            </p:nvSpPr>
            <p:spPr bwMode="auto">
              <a:xfrm>
                <a:off x="2298" y="15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9" name="Freeform 400"/>
              <p:cNvSpPr>
                <a:spLocks/>
              </p:cNvSpPr>
              <p:nvPr/>
            </p:nvSpPr>
            <p:spPr bwMode="auto">
              <a:xfrm>
                <a:off x="2295" y="15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0" name="Freeform 401"/>
              <p:cNvSpPr>
                <a:spLocks/>
              </p:cNvSpPr>
              <p:nvPr/>
            </p:nvSpPr>
            <p:spPr bwMode="auto">
              <a:xfrm>
                <a:off x="2292"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1" name="Freeform 402"/>
              <p:cNvSpPr>
                <a:spLocks/>
              </p:cNvSpPr>
              <p:nvPr/>
            </p:nvSpPr>
            <p:spPr bwMode="auto">
              <a:xfrm>
                <a:off x="2289"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2" name="Freeform 403"/>
              <p:cNvSpPr>
                <a:spLocks/>
              </p:cNvSpPr>
              <p:nvPr/>
            </p:nvSpPr>
            <p:spPr bwMode="auto">
              <a:xfrm>
                <a:off x="2285" y="157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3" name="Freeform 404"/>
              <p:cNvSpPr>
                <a:spLocks/>
              </p:cNvSpPr>
              <p:nvPr/>
            </p:nvSpPr>
            <p:spPr bwMode="auto">
              <a:xfrm>
                <a:off x="2282" y="1573"/>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4" name="Freeform 405"/>
              <p:cNvSpPr>
                <a:spLocks/>
              </p:cNvSpPr>
              <p:nvPr/>
            </p:nvSpPr>
            <p:spPr bwMode="auto">
              <a:xfrm>
                <a:off x="2279" y="157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5" name="Freeform 406"/>
              <p:cNvSpPr>
                <a:spLocks/>
              </p:cNvSpPr>
              <p:nvPr/>
            </p:nvSpPr>
            <p:spPr bwMode="auto">
              <a:xfrm>
                <a:off x="2276" y="157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6" name="Freeform 407"/>
              <p:cNvSpPr>
                <a:spLocks/>
              </p:cNvSpPr>
              <p:nvPr/>
            </p:nvSpPr>
            <p:spPr bwMode="auto">
              <a:xfrm>
                <a:off x="2273" y="15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7" name="Freeform 408"/>
              <p:cNvSpPr>
                <a:spLocks/>
              </p:cNvSpPr>
              <p:nvPr/>
            </p:nvSpPr>
            <p:spPr bwMode="auto">
              <a:xfrm>
                <a:off x="2270" y="157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8" name="Freeform 409"/>
              <p:cNvSpPr>
                <a:spLocks/>
              </p:cNvSpPr>
              <p:nvPr/>
            </p:nvSpPr>
            <p:spPr bwMode="auto">
              <a:xfrm>
                <a:off x="2267" y="157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9" name="Freeform 410"/>
              <p:cNvSpPr>
                <a:spLocks/>
              </p:cNvSpPr>
              <p:nvPr/>
            </p:nvSpPr>
            <p:spPr bwMode="auto">
              <a:xfrm>
                <a:off x="2264"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0" name="Freeform 411"/>
              <p:cNvSpPr>
                <a:spLocks/>
              </p:cNvSpPr>
              <p:nvPr/>
            </p:nvSpPr>
            <p:spPr bwMode="auto">
              <a:xfrm>
                <a:off x="2261" y="157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1" name="Freeform 412"/>
              <p:cNvSpPr>
                <a:spLocks/>
              </p:cNvSpPr>
              <p:nvPr/>
            </p:nvSpPr>
            <p:spPr bwMode="auto">
              <a:xfrm>
                <a:off x="2257" y="157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2" name="Freeform 413"/>
              <p:cNvSpPr>
                <a:spLocks/>
              </p:cNvSpPr>
              <p:nvPr/>
            </p:nvSpPr>
            <p:spPr bwMode="auto">
              <a:xfrm>
                <a:off x="2254"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3" name="Freeform 414"/>
              <p:cNvSpPr>
                <a:spLocks/>
              </p:cNvSpPr>
              <p:nvPr/>
            </p:nvSpPr>
            <p:spPr bwMode="auto">
              <a:xfrm>
                <a:off x="2251"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4" name="Freeform 415"/>
              <p:cNvSpPr>
                <a:spLocks/>
              </p:cNvSpPr>
              <p:nvPr/>
            </p:nvSpPr>
            <p:spPr bwMode="auto">
              <a:xfrm>
                <a:off x="2248" y="157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5" name="Freeform 416"/>
              <p:cNvSpPr>
                <a:spLocks/>
              </p:cNvSpPr>
              <p:nvPr/>
            </p:nvSpPr>
            <p:spPr bwMode="auto">
              <a:xfrm>
                <a:off x="2245" y="1580"/>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6" name="Freeform 417"/>
              <p:cNvSpPr>
                <a:spLocks/>
              </p:cNvSpPr>
              <p:nvPr/>
            </p:nvSpPr>
            <p:spPr bwMode="auto">
              <a:xfrm>
                <a:off x="2241" y="158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7" name="Freeform 418"/>
              <p:cNvSpPr>
                <a:spLocks/>
              </p:cNvSpPr>
              <p:nvPr/>
            </p:nvSpPr>
            <p:spPr bwMode="auto">
              <a:xfrm>
                <a:off x="2238"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8" name="Freeform 419"/>
              <p:cNvSpPr>
                <a:spLocks/>
              </p:cNvSpPr>
              <p:nvPr/>
            </p:nvSpPr>
            <p:spPr bwMode="auto">
              <a:xfrm>
                <a:off x="2235"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9" name="Freeform 420"/>
              <p:cNvSpPr>
                <a:spLocks/>
              </p:cNvSpPr>
              <p:nvPr/>
            </p:nvSpPr>
            <p:spPr bwMode="auto">
              <a:xfrm>
                <a:off x="2232" y="15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0" name="Freeform 421"/>
              <p:cNvSpPr>
                <a:spLocks/>
              </p:cNvSpPr>
              <p:nvPr/>
            </p:nvSpPr>
            <p:spPr bwMode="auto">
              <a:xfrm>
                <a:off x="2229" y="158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1" name="Freeform 422"/>
              <p:cNvSpPr>
                <a:spLocks/>
              </p:cNvSpPr>
              <p:nvPr/>
            </p:nvSpPr>
            <p:spPr bwMode="auto">
              <a:xfrm>
                <a:off x="2225" y="158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2" name="Freeform 423"/>
              <p:cNvSpPr>
                <a:spLocks/>
              </p:cNvSpPr>
              <p:nvPr/>
            </p:nvSpPr>
            <p:spPr bwMode="auto">
              <a:xfrm>
                <a:off x="2222"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3" name="Freeform 424"/>
              <p:cNvSpPr>
                <a:spLocks/>
              </p:cNvSpPr>
              <p:nvPr/>
            </p:nvSpPr>
            <p:spPr bwMode="auto">
              <a:xfrm>
                <a:off x="2219"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4" name="Freeform 425"/>
              <p:cNvSpPr>
                <a:spLocks/>
              </p:cNvSpPr>
              <p:nvPr/>
            </p:nvSpPr>
            <p:spPr bwMode="auto">
              <a:xfrm>
                <a:off x="2216" y="15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5" name="Freeform 426"/>
              <p:cNvSpPr>
                <a:spLocks/>
              </p:cNvSpPr>
              <p:nvPr/>
            </p:nvSpPr>
            <p:spPr bwMode="auto">
              <a:xfrm>
                <a:off x="2213" y="158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6" name="Freeform 427"/>
              <p:cNvSpPr>
                <a:spLocks/>
              </p:cNvSpPr>
              <p:nvPr/>
            </p:nvSpPr>
            <p:spPr bwMode="auto">
              <a:xfrm>
                <a:off x="2209" y="158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7" name="Freeform 428"/>
              <p:cNvSpPr>
                <a:spLocks/>
              </p:cNvSpPr>
              <p:nvPr/>
            </p:nvSpPr>
            <p:spPr bwMode="auto">
              <a:xfrm>
                <a:off x="2206" y="1586"/>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8" name="Freeform 429"/>
              <p:cNvSpPr>
                <a:spLocks/>
              </p:cNvSpPr>
              <p:nvPr/>
            </p:nvSpPr>
            <p:spPr bwMode="auto">
              <a:xfrm>
                <a:off x="2204" y="15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9" name="Freeform 430"/>
              <p:cNvSpPr>
                <a:spLocks/>
              </p:cNvSpPr>
              <p:nvPr/>
            </p:nvSpPr>
            <p:spPr bwMode="auto">
              <a:xfrm>
                <a:off x="2201" y="158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0" name="Freeform 431"/>
              <p:cNvSpPr>
                <a:spLocks/>
              </p:cNvSpPr>
              <p:nvPr/>
            </p:nvSpPr>
            <p:spPr bwMode="auto">
              <a:xfrm>
                <a:off x="2198" y="158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1" name="Freeform 432"/>
              <p:cNvSpPr>
                <a:spLocks/>
              </p:cNvSpPr>
              <p:nvPr/>
            </p:nvSpPr>
            <p:spPr bwMode="auto">
              <a:xfrm>
                <a:off x="2194" y="15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2" name="Freeform 433"/>
              <p:cNvSpPr>
                <a:spLocks/>
              </p:cNvSpPr>
              <p:nvPr/>
            </p:nvSpPr>
            <p:spPr bwMode="auto">
              <a:xfrm>
                <a:off x="2191"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3" name="Freeform 434"/>
              <p:cNvSpPr>
                <a:spLocks/>
              </p:cNvSpPr>
              <p:nvPr/>
            </p:nvSpPr>
            <p:spPr bwMode="auto">
              <a:xfrm>
                <a:off x="2188"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4" name="Freeform 435"/>
              <p:cNvSpPr>
                <a:spLocks/>
              </p:cNvSpPr>
              <p:nvPr/>
            </p:nvSpPr>
            <p:spPr bwMode="auto">
              <a:xfrm>
                <a:off x="2185" y="159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5" name="Freeform 436"/>
              <p:cNvSpPr>
                <a:spLocks/>
              </p:cNvSpPr>
              <p:nvPr/>
            </p:nvSpPr>
            <p:spPr bwMode="auto">
              <a:xfrm>
                <a:off x="2182" y="15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6" name="Freeform 437"/>
              <p:cNvSpPr>
                <a:spLocks/>
              </p:cNvSpPr>
              <p:nvPr/>
            </p:nvSpPr>
            <p:spPr bwMode="auto">
              <a:xfrm>
                <a:off x="2178" y="159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7" name="Freeform 438"/>
              <p:cNvSpPr>
                <a:spLocks/>
              </p:cNvSpPr>
              <p:nvPr/>
            </p:nvSpPr>
            <p:spPr bwMode="auto">
              <a:xfrm>
                <a:off x="2175"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8" name="Freeform 439"/>
              <p:cNvSpPr>
                <a:spLocks/>
              </p:cNvSpPr>
              <p:nvPr/>
            </p:nvSpPr>
            <p:spPr bwMode="auto">
              <a:xfrm>
                <a:off x="2172"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9" name="Freeform 440"/>
              <p:cNvSpPr>
                <a:spLocks/>
              </p:cNvSpPr>
              <p:nvPr/>
            </p:nvSpPr>
            <p:spPr bwMode="auto">
              <a:xfrm>
                <a:off x="2169" y="15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0" name="Freeform 441"/>
              <p:cNvSpPr>
                <a:spLocks/>
              </p:cNvSpPr>
              <p:nvPr/>
            </p:nvSpPr>
            <p:spPr bwMode="auto">
              <a:xfrm>
                <a:off x="2166" y="159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1" name="Freeform 442"/>
              <p:cNvSpPr>
                <a:spLocks/>
              </p:cNvSpPr>
              <p:nvPr/>
            </p:nvSpPr>
            <p:spPr bwMode="auto">
              <a:xfrm>
                <a:off x="2162" y="159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2" name="Freeform 443"/>
              <p:cNvSpPr>
                <a:spLocks/>
              </p:cNvSpPr>
              <p:nvPr/>
            </p:nvSpPr>
            <p:spPr bwMode="auto">
              <a:xfrm>
                <a:off x="2159"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3" name="Freeform 444"/>
              <p:cNvSpPr>
                <a:spLocks/>
              </p:cNvSpPr>
              <p:nvPr/>
            </p:nvSpPr>
            <p:spPr bwMode="auto">
              <a:xfrm>
                <a:off x="2156"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4" name="Freeform 445"/>
              <p:cNvSpPr>
                <a:spLocks/>
              </p:cNvSpPr>
              <p:nvPr/>
            </p:nvSpPr>
            <p:spPr bwMode="auto">
              <a:xfrm>
                <a:off x="2153" y="159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5" name="Freeform 446"/>
              <p:cNvSpPr>
                <a:spLocks/>
              </p:cNvSpPr>
              <p:nvPr/>
            </p:nvSpPr>
            <p:spPr bwMode="auto">
              <a:xfrm>
                <a:off x="2150" y="15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6" name="Freeform 447"/>
              <p:cNvSpPr>
                <a:spLocks/>
              </p:cNvSpPr>
              <p:nvPr/>
            </p:nvSpPr>
            <p:spPr bwMode="auto">
              <a:xfrm>
                <a:off x="2146" y="159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7" name="Freeform 448"/>
              <p:cNvSpPr>
                <a:spLocks/>
              </p:cNvSpPr>
              <p:nvPr/>
            </p:nvSpPr>
            <p:spPr bwMode="auto">
              <a:xfrm>
                <a:off x="2143" y="159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8" name="Freeform 449"/>
              <p:cNvSpPr>
                <a:spLocks/>
              </p:cNvSpPr>
              <p:nvPr/>
            </p:nvSpPr>
            <p:spPr bwMode="auto">
              <a:xfrm>
                <a:off x="2140" y="15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9" name="Freeform 450"/>
              <p:cNvSpPr>
                <a:spLocks/>
              </p:cNvSpPr>
              <p:nvPr/>
            </p:nvSpPr>
            <p:spPr bwMode="auto">
              <a:xfrm>
                <a:off x="2137" y="15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0" name="Freeform 451"/>
              <p:cNvSpPr>
                <a:spLocks/>
              </p:cNvSpPr>
              <p:nvPr/>
            </p:nvSpPr>
            <p:spPr bwMode="auto">
              <a:xfrm>
                <a:off x="2134" y="15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1" name="Freeform 452"/>
              <p:cNvSpPr>
                <a:spLocks/>
              </p:cNvSpPr>
              <p:nvPr/>
            </p:nvSpPr>
            <p:spPr bwMode="auto">
              <a:xfrm>
                <a:off x="2131" y="15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2" name="Freeform 453"/>
              <p:cNvSpPr>
                <a:spLocks/>
              </p:cNvSpPr>
              <p:nvPr/>
            </p:nvSpPr>
            <p:spPr bwMode="auto">
              <a:xfrm>
                <a:off x="2128" y="1599"/>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3" name="Freeform 454"/>
              <p:cNvSpPr>
                <a:spLocks/>
              </p:cNvSpPr>
              <p:nvPr/>
            </p:nvSpPr>
            <p:spPr bwMode="auto">
              <a:xfrm>
                <a:off x="2125" y="15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4" name="Freeform 455"/>
              <p:cNvSpPr>
                <a:spLocks/>
              </p:cNvSpPr>
              <p:nvPr/>
            </p:nvSpPr>
            <p:spPr bwMode="auto">
              <a:xfrm>
                <a:off x="2122" y="160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5" name="Freeform 456"/>
              <p:cNvSpPr>
                <a:spLocks/>
              </p:cNvSpPr>
              <p:nvPr/>
            </p:nvSpPr>
            <p:spPr bwMode="auto">
              <a:xfrm>
                <a:off x="2118" y="160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6" name="Freeform 457"/>
              <p:cNvSpPr>
                <a:spLocks/>
              </p:cNvSpPr>
              <p:nvPr/>
            </p:nvSpPr>
            <p:spPr bwMode="auto">
              <a:xfrm>
                <a:off x="2115" y="160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7" name="Freeform 458"/>
              <p:cNvSpPr>
                <a:spLocks/>
              </p:cNvSpPr>
              <p:nvPr/>
            </p:nvSpPr>
            <p:spPr bwMode="auto">
              <a:xfrm>
                <a:off x="2112" y="160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8" name="Freeform 459"/>
              <p:cNvSpPr>
                <a:spLocks/>
              </p:cNvSpPr>
              <p:nvPr/>
            </p:nvSpPr>
            <p:spPr bwMode="auto">
              <a:xfrm>
                <a:off x="2109" y="16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9" name="Freeform 460"/>
              <p:cNvSpPr>
                <a:spLocks/>
              </p:cNvSpPr>
              <p:nvPr/>
            </p:nvSpPr>
            <p:spPr bwMode="auto">
              <a:xfrm>
                <a:off x="2106" y="16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0" name="Freeform 461"/>
              <p:cNvSpPr>
                <a:spLocks/>
              </p:cNvSpPr>
              <p:nvPr/>
            </p:nvSpPr>
            <p:spPr bwMode="auto">
              <a:xfrm>
                <a:off x="2102"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1" name="Freeform 462"/>
              <p:cNvSpPr>
                <a:spLocks/>
              </p:cNvSpPr>
              <p:nvPr/>
            </p:nvSpPr>
            <p:spPr bwMode="auto">
              <a:xfrm>
                <a:off x="2099" y="1604"/>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664211" name="Freeform 463"/>
            <p:cNvSpPr>
              <a:spLocks/>
            </p:cNvSpPr>
            <p:nvPr/>
          </p:nvSpPr>
          <p:spPr bwMode="auto">
            <a:xfrm>
              <a:off x="2096" y="16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2" name="Freeform 464"/>
            <p:cNvSpPr>
              <a:spLocks/>
            </p:cNvSpPr>
            <p:nvPr/>
          </p:nvSpPr>
          <p:spPr bwMode="auto">
            <a:xfrm>
              <a:off x="2093" y="16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3" name="Freeform 465"/>
            <p:cNvSpPr>
              <a:spLocks/>
            </p:cNvSpPr>
            <p:nvPr/>
          </p:nvSpPr>
          <p:spPr bwMode="auto">
            <a:xfrm>
              <a:off x="2090" y="160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4" name="Freeform 466"/>
            <p:cNvSpPr>
              <a:spLocks/>
            </p:cNvSpPr>
            <p:nvPr/>
          </p:nvSpPr>
          <p:spPr bwMode="auto">
            <a:xfrm>
              <a:off x="2086" y="160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5" name="Freeform 467"/>
            <p:cNvSpPr>
              <a:spLocks/>
            </p:cNvSpPr>
            <p:nvPr/>
          </p:nvSpPr>
          <p:spPr bwMode="auto">
            <a:xfrm>
              <a:off x="2083" y="160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6" name="Freeform 468"/>
            <p:cNvSpPr>
              <a:spLocks/>
            </p:cNvSpPr>
            <p:nvPr/>
          </p:nvSpPr>
          <p:spPr bwMode="auto">
            <a:xfrm>
              <a:off x="2080" y="16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7" name="Freeform 469"/>
            <p:cNvSpPr>
              <a:spLocks/>
            </p:cNvSpPr>
            <p:nvPr/>
          </p:nvSpPr>
          <p:spPr bwMode="auto">
            <a:xfrm>
              <a:off x="2077" y="160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8" name="Freeform 470"/>
            <p:cNvSpPr>
              <a:spLocks/>
            </p:cNvSpPr>
            <p:nvPr/>
          </p:nvSpPr>
          <p:spPr bwMode="auto">
            <a:xfrm>
              <a:off x="2074" y="160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9" name="Freeform 471"/>
            <p:cNvSpPr>
              <a:spLocks/>
            </p:cNvSpPr>
            <p:nvPr/>
          </p:nvSpPr>
          <p:spPr bwMode="auto">
            <a:xfrm>
              <a:off x="2070" y="16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0" name="Freeform 472"/>
            <p:cNvSpPr>
              <a:spLocks/>
            </p:cNvSpPr>
            <p:nvPr/>
          </p:nvSpPr>
          <p:spPr bwMode="auto">
            <a:xfrm>
              <a:off x="2067" y="160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1" name="Freeform 473"/>
            <p:cNvSpPr>
              <a:spLocks/>
            </p:cNvSpPr>
            <p:nvPr/>
          </p:nvSpPr>
          <p:spPr bwMode="auto">
            <a:xfrm>
              <a:off x="2065"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2" name="Freeform 474"/>
            <p:cNvSpPr>
              <a:spLocks/>
            </p:cNvSpPr>
            <p:nvPr/>
          </p:nvSpPr>
          <p:spPr bwMode="auto">
            <a:xfrm>
              <a:off x="2062"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3" name="Freeform 475"/>
            <p:cNvSpPr>
              <a:spLocks/>
            </p:cNvSpPr>
            <p:nvPr/>
          </p:nvSpPr>
          <p:spPr bwMode="auto">
            <a:xfrm>
              <a:off x="2058" y="16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4" name="Freeform 476"/>
            <p:cNvSpPr>
              <a:spLocks/>
            </p:cNvSpPr>
            <p:nvPr/>
          </p:nvSpPr>
          <p:spPr bwMode="auto">
            <a:xfrm>
              <a:off x="2055" y="16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5" name="Freeform 477"/>
            <p:cNvSpPr>
              <a:spLocks/>
            </p:cNvSpPr>
            <p:nvPr/>
          </p:nvSpPr>
          <p:spPr bwMode="auto">
            <a:xfrm>
              <a:off x="2052" y="16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6" name="Freeform 478"/>
            <p:cNvSpPr>
              <a:spLocks/>
            </p:cNvSpPr>
            <p:nvPr/>
          </p:nvSpPr>
          <p:spPr bwMode="auto">
            <a:xfrm>
              <a:off x="2049"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7" name="Freeform 479"/>
            <p:cNvSpPr>
              <a:spLocks/>
            </p:cNvSpPr>
            <p:nvPr/>
          </p:nvSpPr>
          <p:spPr bwMode="auto">
            <a:xfrm>
              <a:off x="2046"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8" name="Freeform 480"/>
            <p:cNvSpPr>
              <a:spLocks/>
            </p:cNvSpPr>
            <p:nvPr/>
          </p:nvSpPr>
          <p:spPr bwMode="auto">
            <a:xfrm>
              <a:off x="2042"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9" name="Freeform 481"/>
            <p:cNvSpPr>
              <a:spLocks/>
            </p:cNvSpPr>
            <p:nvPr/>
          </p:nvSpPr>
          <p:spPr bwMode="auto">
            <a:xfrm>
              <a:off x="2039"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0" name="Freeform 482"/>
            <p:cNvSpPr>
              <a:spLocks/>
            </p:cNvSpPr>
            <p:nvPr/>
          </p:nvSpPr>
          <p:spPr bwMode="auto">
            <a:xfrm>
              <a:off x="2036" y="161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1" name="Freeform 483"/>
            <p:cNvSpPr>
              <a:spLocks/>
            </p:cNvSpPr>
            <p:nvPr/>
          </p:nvSpPr>
          <p:spPr bwMode="auto">
            <a:xfrm>
              <a:off x="2033" y="161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2" name="Freeform 484"/>
            <p:cNvSpPr>
              <a:spLocks/>
            </p:cNvSpPr>
            <p:nvPr/>
          </p:nvSpPr>
          <p:spPr bwMode="auto">
            <a:xfrm>
              <a:off x="2030" y="16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3" name="Freeform 485"/>
            <p:cNvSpPr>
              <a:spLocks/>
            </p:cNvSpPr>
            <p:nvPr/>
          </p:nvSpPr>
          <p:spPr bwMode="auto">
            <a:xfrm>
              <a:off x="2026"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4" name="Freeform 486"/>
            <p:cNvSpPr>
              <a:spLocks/>
            </p:cNvSpPr>
            <p:nvPr/>
          </p:nvSpPr>
          <p:spPr bwMode="auto">
            <a:xfrm>
              <a:off x="2023"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5" name="Freeform 487"/>
            <p:cNvSpPr>
              <a:spLocks/>
            </p:cNvSpPr>
            <p:nvPr/>
          </p:nvSpPr>
          <p:spPr bwMode="auto">
            <a:xfrm>
              <a:off x="2020" y="161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6" name="Freeform 488"/>
            <p:cNvSpPr>
              <a:spLocks/>
            </p:cNvSpPr>
            <p:nvPr/>
          </p:nvSpPr>
          <p:spPr bwMode="auto">
            <a:xfrm>
              <a:off x="2017" y="16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7" name="Freeform 489"/>
            <p:cNvSpPr>
              <a:spLocks/>
            </p:cNvSpPr>
            <p:nvPr/>
          </p:nvSpPr>
          <p:spPr bwMode="auto">
            <a:xfrm>
              <a:off x="2014" y="16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8" name="Freeform 490"/>
            <p:cNvSpPr>
              <a:spLocks/>
            </p:cNvSpPr>
            <p:nvPr/>
          </p:nvSpPr>
          <p:spPr bwMode="auto">
            <a:xfrm>
              <a:off x="2010"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9" name="Freeform 491"/>
            <p:cNvSpPr>
              <a:spLocks/>
            </p:cNvSpPr>
            <p:nvPr/>
          </p:nvSpPr>
          <p:spPr bwMode="auto">
            <a:xfrm>
              <a:off x="2007"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0" name="Freeform 492"/>
            <p:cNvSpPr>
              <a:spLocks/>
            </p:cNvSpPr>
            <p:nvPr/>
          </p:nvSpPr>
          <p:spPr bwMode="auto">
            <a:xfrm>
              <a:off x="2004" y="161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1" name="Freeform 493"/>
            <p:cNvSpPr>
              <a:spLocks/>
            </p:cNvSpPr>
            <p:nvPr/>
          </p:nvSpPr>
          <p:spPr bwMode="auto">
            <a:xfrm>
              <a:off x="2001" y="16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2" name="Freeform 494"/>
            <p:cNvSpPr>
              <a:spLocks/>
            </p:cNvSpPr>
            <p:nvPr/>
          </p:nvSpPr>
          <p:spPr bwMode="auto">
            <a:xfrm>
              <a:off x="1998" y="162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3" name="Freeform 495"/>
            <p:cNvSpPr>
              <a:spLocks/>
            </p:cNvSpPr>
            <p:nvPr/>
          </p:nvSpPr>
          <p:spPr bwMode="auto">
            <a:xfrm>
              <a:off x="1994" y="162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4" name="Freeform 496"/>
            <p:cNvSpPr>
              <a:spLocks/>
            </p:cNvSpPr>
            <p:nvPr/>
          </p:nvSpPr>
          <p:spPr bwMode="auto">
            <a:xfrm>
              <a:off x="1992" y="16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5" name="Freeform 497"/>
            <p:cNvSpPr>
              <a:spLocks/>
            </p:cNvSpPr>
            <p:nvPr/>
          </p:nvSpPr>
          <p:spPr bwMode="auto">
            <a:xfrm>
              <a:off x="1989"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6" name="Freeform 498"/>
            <p:cNvSpPr>
              <a:spLocks/>
            </p:cNvSpPr>
            <p:nvPr/>
          </p:nvSpPr>
          <p:spPr bwMode="auto">
            <a:xfrm>
              <a:off x="1986" y="16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7" name="Freeform 499"/>
            <p:cNvSpPr>
              <a:spLocks/>
            </p:cNvSpPr>
            <p:nvPr/>
          </p:nvSpPr>
          <p:spPr bwMode="auto">
            <a:xfrm>
              <a:off x="1983" y="162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8" name="Freeform 500"/>
            <p:cNvSpPr>
              <a:spLocks/>
            </p:cNvSpPr>
            <p:nvPr/>
          </p:nvSpPr>
          <p:spPr bwMode="auto">
            <a:xfrm>
              <a:off x="1979"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9" name="Freeform 501"/>
            <p:cNvSpPr>
              <a:spLocks/>
            </p:cNvSpPr>
            <p:nvPr/>
          </p:nvSpPr>
          <p:spPr bwMode="auto">
            <a:xfrm>
              <a:off x="1976"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0" name="Freeform 502"/>
            <p:cNvSpPr>
              <a:spLocks/>
            </p:cNvSpPr>
            <p:nvPr/>
          </p:nvSpPr>
          <p:spPr bwMode="auto">
            <a:xfrm>
              <a:off x="1973" y="162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1" name="Freeform 503"/>
            <p:cNvSpPr>
              <a:spLocks/>
            </p:cNvSpPr>
            <p:nvPr/>
          </p:nvSpPr>
          <p:spPr bwMode="auto">
            <a:xfrm>
              <a:off x="1970" y="1625"/>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2" name="Freeform 504"/>
            <p:cNvSpPr>
              <a:spLocks/>
            </p:cNvSpPr>
            <p:nvPr/>
          </p:nvSpPr>
          <p:spPr bwMode="auto">
            <a:xfrm>
              <a:off x="1967" y="162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3" name="Freeform 505"/>
            <p:cNvSpPr>
              <a:spLocks/>
            </p:cNvSpPr>
            <p:nvPr/>
          </p:nvSpPr>
          <p:spPr bwMode="auto">
            <a:xfrm>
              <a:off x="1963"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4" name="Freeform 506"/>
            <p:cNvSpPr>
              <a:spLocks/>
            </p:cNvSpPr>
            <p:nvPr/>
          </p:nvSpPr>
          <p:spPr bwMode="auto">
            <a:xfrm>
              <a:off x="1960"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5" name="Freeform 507"/>
            <p:cNvSpPr>
              <a:spLocks/>
            </p:cNvSpPr>
            <p:nvPr/>
          </p:nvSpPr>
          <p:spPr bwMode="auto">
            <a:xfrm>
              <a:off x="1957" y="162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6" name="Freeform 508"/>
            <p:cNvSpPr>
              <a:spLocks/>
            </p:cNvSpPr>
            <p:nvPr/>
          </p:nvSpPr>
          <p:spPr bwMode="auto">
            <a:xfrm>
              <a:off x="1954" y="162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7" name="Freeform 509"/>
            <p:cNvSpPr>
              <a:spLocks/>
            </p:cNvSpPr>
            <p:nvPr/>
          </p:nvSpPr>
          <p:spPr bwMode="auto">
            <a:xfrm>
              <a:off x="1951" y="16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8" name="Freeform 510"/>
            <p:cNvSpPr>
              <a:spLocks/>
            </p:cNvSpPr>
            <p:nvPr/>
          </p:nvSpPr>
          <p:spPr bwMode="auto">
            <a:xfrm>
              <a:off x="1947"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9" name="Freeform 511"/>
            <p:cNvSpPr>
              <a:spLocks/>
            </p:cNvSpPr>
            <p:nvPr/>
          </p:nvSpPr>
          <p:spPr bwMode="auto">
            <a:xfrm>
              <a:off x="1944"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0" name="Freeform 512"/>
            <p:cNvSpPr>
              <a:spLocks/>
            </p:cNvSpPr>
            <p:nvPr/>
          </p:nvSpPr>
          <p:spPr bwMode="auto">
            <a:xfrm>
              <a:off x="1941" y="163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1" name="Freeform 513"/>
            <p:cNvSpPr>
              <a:spLocks/>
            </p:cNvSpPr>
            <p:nvPr/>
          </p:nvSpPr>
          <p:spPr bwMode="auto">
            <a:xfrm>
              <a:off x="1938" y="163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2" name="Freeform 514"/>
            <p:cNvSpPr>
              <a:spLocks/>
            </p:cNvSpPr>
            <p:nvPr/>
          </p:nvSpPr>
          <p:spPr bwMode="auto">
            <a:xfrm>
              <a:off x="1935" y="16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3" name="Freeform 515"/>
            <p:cNvSpPr>
              <a:spLocks/>
            </p:cNvSpPr>
            <p:nvPr/>
          </p:nvSpPr>
          <p:spPr bwMode="auto">
            <a:xfrm>
              <a:off x="1931" y="16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4" name="Freeform 516"/>
            <p:cNvSpPr>
              <a:spLocks/>
            </p:cNvSpPr>
            <p:nvPr/>
          </p:nvSpPr>
          <p:spPr bwMode="auto">
            <a:xfrm>
              <a:off x="1928" y="1631"/>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5" name="Freeform 517"/>
            <p:cNvSpPr>
              <a:spLocks/>
            </p:cNvSpPr>
            <p:nvPr/>
          </p:nvSpPr>
          <p:spPr bwMode="auto">
            <a:xfrm>
              <a:off x="1925" y="163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6" name="Freeform 518"/>
            <p:cNvSpPr>
              <a:spLocks/>
            </p:cNvSpPr>
            <p:nvPr/>
          </p:nvSpPr>
          <p:spPr bwMode="auto">
            <a:xfrm>
              <a:off x="1923" y="16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7" name="Freeform 519"/>
            <p:cNvSpPr>
              <a:spLocks/>
            </p:cNvSpPr>
            <p:nvPr/>
          </p:nvSpPr>
          <p:spPr bwMode="auto">
            <a:xfrm>
              <a:off x="1919" y="16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8" name="Freeform 520"/>
            <p:cNvSpPr>
              <a:spLocks/>
            </p:cNvSpPr>
            <p:nvPr/>
          </p:nvSpPr>
          <p:spPr bwMode="auto">
            <a:xfrm>
              <a:off x="1916" y="1634"/>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9" name="Freeform 521"/>
            <p:cNvSpPr>
              <a:spLocks/>
            </p:cNvSpPr>
            <p:nvPr/>
          </p:nvSpPr>
          <p:spPr bwMode="auto">
            <a:xfrm>
              <a:off x="1913" y="163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0" name="Freeform 522"/>
            <p:cNvSpPr>
              <a:spLocks/>
            </p:cNvSpPr>
            <p:nvPr/>
          </p:nvSpPr>
          <p:spPr bwMode="auto">
            <a:xfrm>
              <a:off x="1910" y="163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1" name="Freeform 523"/>
            <p:cNvSpPr>
              <a:spLocks/>
            </p:cNvSpPr>
            <p:nvPr/>
          </p:nvSpPr>
          <p:spPr bwMode="auto">
            <a:xfrm>
              <a:off x="1907" y="16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2" name="Freeform 524"/>
            <p:cNvSpPr>
              <a:spLocks/>
            </p:cNvSpPr>
            <p:nvPr/>
          </p:nvSpPr>
          <p:spPr bwMode="auto">
            <a:xfrm>
              <a:off x="1903" y="163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3" name="Freeform 525"/>
            <p:cNvSpPr>
              <a:spLocks/>
            </p:cNvSpPr>
            <p:nvPr/>
          </p:nvSpPr>
          <p:spPr bwMode="auto">
            <a:xfrm>
              <a:off x="1900" y="163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4" name="Freeform 526"/>
            <p:cNvSpPr>
              <a:spLocks/>
            </p:cNvSpPr>
            <p:nvPr/>
          </p:nvSpPr>
          <p:spPr bwMode="auto">
            <a:xfrm>
              <a:off x="1897" y="163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5" name="Freeform 527"/>
            <p:cNvSpPr>
              <a:spLocks/>
            </p:cNvSpPr>
            <p:nvPr/>
          </p:nvSpPr>
          <p:spPr bwMode="auto">
            <a:xfrm>
              <a:off x="1894" y="16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6" name="Freeform 528"/>
            <p:cNvSpPr>
              <a:spLocks/>
            </p:cNvSpPr>
            <p:nvPr/>
          </p:nvSpPr>
          <p:spPr bwMode="auto">
            <a:xfrm>
              <a:off x="1891" y="163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7" name="Freeform 529"/>
            <p:cNvSpPr>
              <a:spLocks/>
            </p:cNvSpPr>
            <p:nvPr/>
          </p:nvSpPr>
          <p:spPr bwMode="auto">
            <a:xfrm>
              <a:off x="1887" y="163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8" name="Freeform 530"/>
            <p:cNvSpPr>
              <a:spLocks/>
            </p:cNvSpPr>
            <p:nvPr/>
          </p:nvSpPr>
          <p:spPr bwMode="auto">
            <a:xfrm>
              <a:off x="1884" y="1639"/>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9" name="Freeform 531"/>
            <p:cNvSpPr>
              <a:spLocks/>
            </p:cNvSpPr>
            <p:nvPr/>
          </p:nvSpPr>
          <p:spPr bwMode="auto">
            <a:xfrm>
              <a:off x="1881" y="163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0" name="Freeform 532"/>
            <p:cNvSpPr>
              <a:spLocks/>
            </p:cNvSpPr>
            <p:nvPr/>
          </p:nvSpPr>
          <p:spPr bwMode="auto">
            <a:xfrm>
              <a:off x="1878" y="164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1" name="Freeform 533"/>
            <p:cNvSpPr>
              <a:spLocks/>
            </p:cNvSpPr>
            <p:nvPr/>
          </p:nvSpPr>
          <p:spPr bwMode="auto">
            <a:xfrm>
              <a:off x="1875" y="164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2" name="Freeform 534"/>
            <p:cNvSpPr>
              <a:spLocks/>
            </p:cNvSpPr>
            <p:nvPr/>
          </p:nvSpPr>
          <p:spPr bwMode="auto">
            <a:xfrm>
              <a:off x="1871" y="16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3" name="Freeform 535"/>
            <p:cNvSpPr>
              <a:spLocks/>
            </p:cNvSpPr>
            <p:nvPr/>
          </p:nvSpPr>
          <p:spPr bwMode="auto">
            <a:xfrm>
              <a:off x="1868" y="164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4" name="Freeform 536"/>
            <p:cNvSpPr>
              <a:spLocks/>
            </p:cNvSpPr>
            <p:nvPr/>
          </p:nvSpPr>
          <p:spPr bwMode="auto">
            <a:xfrm>
              <a:off x="1865" y="164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5" name="Freeform 537"/>
            <p:cNvSpPr>
              <a:spLocks/>
            </p:cNvSpPr>
            <p:nvPr/>
          </p:nvSpPr>
          <p:spPr bwMode="auto">
            <a:xfrm>
              <a:off x="1862" y="16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6" name="Freeform 538"/>
            <p:cNvSpPr>
              <a:spLocks/>
            </p:cNvSpPr>
            <p:nvPr/>
          </p:nvSpPr>
          <p:spPr bwMode="auto">
            <a:xfrm>
              <a:off x="1859" y="16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7" name="Freeform 539"/>
            <p:cNvSpPr>
              <a:spLocks/>
            </p:cNvSpPr>
            <p:nvPr/>
          </p:nvSpPr>
          <p:spPr bwMode="auto">
            <a:xfrm>
              <a:off x="1855" y="16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8" name="Freeform 540"/>
            <p:cNvSpPr>
              <a:spLocks/>
            </p:cNvSpPr>
            <p:nvPr/>
          </p:nvSpPr>
          <p:spPr bwMode="auto">
            <a:xfrm>
              <a:off x="1853" y="16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9" name="Freeform 541"/>
            <p:cNvSpPr>
              <a:spLocks/>
            </p:cNvSpPr>
            <p:nvPr/>
          </p:nvSpPr>
          <p:spPr bwMode="auto">
            <a:xfrm>
              <a:off x="1850" y="164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0" name="Freeform 542"/>
            <p:cNvSpPr>
              <a:spLocks/>
            </p:cNvSpPr>
            <p:nvPr/>
          </p:nvSpPr>
          <p:spPr bwMode="auto">
            <a:xfrm>
              <a:off x="1847" y="164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1" name="Freeform 543"/>
            <p:cNvSpPr>
              <a:spLocks/>
            </p:cNvSpPr>
            <p:nvPr/>
          </p:nvSpPr>
          <p:spPr bwMode="auto">
            <a:xfrm>
              <a:off x="1843" y="16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2" name="Freeform 544"/>
            <p:cNvSpPr>
              <a:spLocks/>
            </p:cNvSpPr>
            <p:nvPr/>
          </p:nvSpPr>
          <p:spPr bwMode="auto">
            <a:xfrm>
              <a:off x="1840" y="164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3" name="Freeform 545"/>
            <p:cNvSpPr>
              <a:spLocks/>
            </p:cNvSpPr>
            <p:nvPr/>
          </p:nvSpPr>
          <p:spPr bwMode="auto">
            <a:xfrm>
              <a:off x="1837" y="16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4" name="Freeform 546"/>
            <p:cNvSpPr>
              <a:spLocks/>
            </p:cNvSpPr>
            <p:nvPr/>
          </p:nvSpPr>
          <p:spPr bwMode="auto">
            <a:xfrm>
              <a:off x="1834" y="16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5" name="Freeform 547"/>
            <p:cNvSpPr>
              <a:spLocks/>
            </p:cNvSpPr>
            <p:nvPr/>
          </p:nvSpPr>
          <p:spPr bwMode="auto">
            <a:xfrm>
              <a:off x="1831" y="16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6" name="Freeform 548"/>
            <p:cNvSpPr>
              <a:spLocks/>
            </p:cNvSpPr>
            <p:nvPr/>
          </p:nvSpPr>
          <p:spPr bwMode="auto">
            <a:xfrm>
              <a:off x="1827"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7" name="Freeform 549"/>
            <p:cNvSpPr>
              <a:spLocks/>
            </p:cNvSpPr>
            <p:nvPr/>
          </p:nvSpPr>
          <p:spPr bwMode="auto">
            <a:xfrm>
              <a:off x="1824"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8" name="Freeform 550"/>
            <p:cNvSpPr>
              <a:spLocks/>
            </p:cNvSpPr>
            <p:nvPr/>
          </p:nvSpPr>
          <p:spPr bwMode="auto">
            <a:xfrm>
              <a:off x="1821" y="16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9" name="Freeform 551"/>
            <p:cNvSpPr>
              <a:spLocks/>
            </p:cNvSpPr>
            <p:nvPr/>
          </p:nvSpPr>
          <p:spPr bwMode="auto">
            <a:xfrm>
              <a:off x="1818" y="16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0" name="Freeform 552"/>
            <p:cNvSpPr>
              <a:spLocks/>
            </p:cNvSpPr>
            <p:nvPr/>
          </p:nvSpPr>
          <p:spPr bwMode="auto">
            <a:xfrm>
              <a:off x="1815" y="16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1" name="Freeform 553"/>
            <p:cNvSpPr>
              <a:spLocks/>
            </p:cNvSpPr>
            <p:nvPr/>
          </p:nvSpPr>
          <p:spPr bwMode="auto">
            <a:xfrm>
              <a:off x="1811"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2" name="Freeform 554"/>
            <p:cNvSpPr>
              <a:spLocks/>
            </p:cNvSpPr>
            <p:nvPr/>
          </p:nvSpPr>
          <p:spPr bwMode="auto">
            <a:xfrm>
              <a:off x="1808"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3" name="Freeform 555"/>
            <p:cNvSpPr>
              <a:spLocks/>
            </p:cNvSpPr>
            <p:nvPr/>
          </p:nvSpPr>
          <p:spPr bwMode="auto">
            <a:xfrm>
              <a:off x="1805" y="165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4" name="Freeform 556"/>
            <p:cNvSpPr>
              <a:spLocks/>
            </p:cNvSpPr>
            <p:nvPr/>
          </p:nvSpPr>
          <p:spPr bwMode="auto">
            <a:xfrm>
              <a:off x="1802" y="165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5" name="Freeform 557"/>
            <p:cNvSpPr>
              <a:spLocks/>
            </p:cNvSpPr>
            <p:nvPr/>
          </p:nvSpPr>
          <p:spPr bwMode="auto">
            <a:xfrm>
              <a:off x="1799" y="165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6" name="Freeform 558"/>
            <p:cNvSpPr>
              <a:spLocks/>
            </p:cNvSpPr>
            <p:nvPr/>
          </p:nvSpPr>
          <p:spPr bwMode="auto">
            <a:xfrm>
              <a:off x="1795"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7" name="Freeform 559"/>
            <p:cNvSpPr>
              <a:spLocks/>
            </p:cNvSpPr>
            <p:nvPr/>
          </p:nvSpPr>
          <p:spPr bwMode="auto">
            <a:xfrm>
              <a:off x="1792"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8" name="Freeform 560"/>
            <p:cNvSpPr>
              <a:spLocks/>
            </p:cNvSpPr>
            <p:nvPr/>
          </p:nvSpPr>
          <p:spPr bwMode="auto">
            <a:xfrm>
              <a:off x="1789" y="165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9" name="Freeform 561"/>
            <p:cNvSpPr>
              <a:spLocks/>
            </p:cNvSpPr>
            <p:nvPr/>
          </p:nvSpPr>
          <p:spPr bwMode="auto">
            <a:xfrm>
              <a:off x="1786" y="16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0" name="Freeform 562"/>
            <p:cNvSpPr>
              <a:spLocks/>
            </p:cNvSpPr>
            <p:nvPr/>
          </p:nvSpPr>
          <p:spPr bwMode="auto">
            <a:xfrm>
              <a:off x="1783" y="165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1" name="Freeform 563"/>
            <p:cNvSpPr>
              <a:spLocks/>
            </p:cNvSpPr>
            <p:nvPr/>
          </p:nvSpPr>
          <p:spPr bwMode="auto">
            <a:xfrm>
              <a:off x="1780" y="16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1" name="Group 564"/>
          <p:cNvGrpSpPr>
            <a:grpSpLocks/>
          </p:cNvGrpSpPr>
          <p:nvPr/>
        </p:nvGrpSpPr>
        <p:grpSpPr bwMode="auto">
          <a:xfrm>
            <a:off x="5334000" y="2216150"/>
            <a:ext cx="153988" cy="412750"/>
            <a:chOff x="3360" y="1396"/>
            <a:chExt cx="97" cy="260"/>
          </a:xfrm>
        </p:grpSpPr>
        <p:sp>
          <p:nvSpPr>
            <p:cNvPr id="1664128" name="Freeform 565"/>
            <p:cNvSpPr>
              <a:spLocks/>
            </p:cNvSpPr>
            <p:nvPr/>
          </p:nvSpPr>
          <p:spPr bwMode="auto">
            <a:xfrm>
              <a:off x="3360" y="1396"/>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2"/>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9" name="Freeform 566"/>
            <p:cNvSpPr>
              <a:spLocks/>
            </p:cNvSpPr>
            <p:nvPr/>
          </p:nvSpPr>
          <p:spPr bwMode="auto">
            <a:xfrm>
              <a:off x="3361" y="1400"/>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0" name="Freeform 567"/>
            <p:cNvSpPr>
              <a:spLocks/>
            </p:cNvSpPr>
            <p:nvPr/>
          </p:nvSpPr>
          <p:spPr bwMode="auto">
            <a:xfrm>
              <a:off x="3363" y="140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1" name="Freeform 568"/>
            <p:cNvSpPr>
              <a:spLocks/>
            </p:cNvSpPr>
            <p:nvPr/>
          </p:nvSpPr>
          <p:spPr bwMode="auto">
            <a:xfrm>
              <a:off x="3364" y="1406"/>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2" name="Freeform 569"/>
            <p:cNvSpPr>
              <a:spLocks/>
            </p:cNvSpPr>
            <p:nvPr/>
          </p:nvSpPr>
          <p:spPr bwMode="auto">
            <a:xfrm>
              <a:off x="3365" y="1409"/>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3" name="Freeform 570"/>
            <p:cNvSpPr>
              <a:spLocks/>
            </p:cNvSpPr>
            <p:nvPr/>
          </p:nvSpPr>
          <p:spPr bwMode="auto">
            <a:xfrm>
              <a:off x="3366" y="1413"/>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4" name="Freeform 571"/>
            <p:cNvSpPr>
              <a:spLocks/>
            </p:cNvSpPr>
            <p:nvPr/>
          </p:nvSpPr>
          <p:spPr bwMode="auto">
            <a:xfrm>
              <a:off x="3368" y="141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5" name="Freeform 572"/>
            <p:cNvSpPr>
              <a:spLocks/>
            </p:cNvSpPr>
            <p:nvPr/>
          </p:nvSpPr>
          <p:spPr bwMode="auto">
            <a:xfrm>
              <a:off x="3368" y="1419"/>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6" name="Freeform 573"/>
            <p:cNvSpPr>
              <a:spLocks/>
            </p:cNvSpPr>
            <p:nvPr/>
          </p:nvSpPr>
          <p:spPr bwMode="auto">
            <a:xfrm>
              <a:off x="3370" y="142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7" name="Freeform 574"/>
            <p:cNvSpPr>
              <a:spLocks/>
            </p:cNvSpPr>
            <p:nvPr/>
          </p:nvSpPr>
          <p:spPr bwMode="auto">
            <a:xfrm>
              <a:off x="3371" y="14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8" name="Freeform 575"/>
            <p:cNvSpPr>
              <a:spLocks/>
            </p:cNvSpPr>
            <p:nvPr/>
          </p:nvSpPr>
          <p:spPr bwMode="auto">
            <a:xfrm>
              <a:off x="3372" y="14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9" name="Freeform 576"/>
            <p:cNvSpPr>
              <a:spLocks/>
            </p:cNvSpPr>
            <p:nvPr/>
          </p:nvSpPr>
          <p:spPr bwMode="auto">
            <a:xfrm>
              <a:off x="3373" y="1432"/>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0" name="Freeform 577"/>
            <p:cNvSpPr>
              <a:spLocks/>
            </p:cNvSpPr>
            <p:nvPr/>
          </p:nvSpPr>
          <p:spPr bwMode="auto">
            <a:xfrm>
              <a:off x="3375" y="143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1" name="Freeform 578"/>
            <p:cNvSpPr>
              <a:spLocks/>
            </p:cNvSpPr>
            <p:nvPr/>
          </p:nvSpPr>
          <p:spPr bwMode="auto">
            <a:xfrm>
              <a:off x="3376" y="14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2" name="Freeform 579"/>
            <p:cNvSpPr>
              <a:spLocks/>
            </p:cNvSpPr>
            <p:nvPr/>
          </p:nvSpPr>
          <p:spPr bwMode="auto">
            <a:xfrm>
              <a:off x="3377" y="1441"/>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3" name="Freeform 580"/>
            <p:cNvSpPr>
              <a:spLocks/>
            </p:cNvSpPr>
            <p:nvPr/>
          </p:nvSpPr>
          <p:spPr bwMode="auto">
            <a:xfrm>
              <a:off x="3378" y="144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4" name="Freeform 581"/>
            <p:cNvSpPr>
              <a:spLocks/>
            </p:cNvSpPr>
            <p:nvPr/>
          </p:nvSpPr>
          <p:spPr bwMode="auto">
            <a:xfrm>
              <a:off x="3380" y="14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5" name="Freeform 582"/>
            <p:cNvSpPr>
              <a:spLocks/>
            </p:cNvSpPr>
            <p:nvPr/>
          </p:nvSpPr>
          <p:spPr bwMode="auto">
            <a:xfrm>
              <a:off x="3380" y="145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6" name="Freeform 583"/>
            <p:cNvSpPr>
              <a:spLocks/>
            </p:cNvSpPr>
            <p:nvPr/>
          </p:nvSpPr>
          <p:spPr bwMode="auto">
            <a:xfrm>
              <a:off x="3382" y="14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7" name="Freeform 584"/>
            <p:cNvSpPr>
              <a:spLocks/>
            </p:cNvSpPr>
            <p:nvPr/>
          </p:nvSpPr>
          <p:spPr bwMode="auto">
            <a:xfrm>
              <a:off x="3383" y="145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8" name="Freeform 585"/>
            <p:cNvSpPr>
              <a:spLocks/>
            </p:cNvSpPr>
            <p:nvPr/>
          </p:nvSpPr>
          <p:spPr bwMode="auto">
            <a:xfrm>
              <a:off x="3384" y="1461"/>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9" name="Freeform 586"/>
            <p:cNvSpPr>
              <a:spLocks/>
            </p:cNvSpPr>
            <p:nvPr/>
          </p:nvSpPr>
          <p:spPr bwMode="auto">
            <a:xfrm>
              <a:off x="3385" y="1464"/>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0" name="Freeform 587"/>
            <p:cNvSpPr>
              <a:spLocks/>
            </p:cNvSpPr>
            <p:nvPr/>
          </p:nvSpPr>
          <p:spPr bwMode="auto">
            <a:xfrm>
              <a:off x="3387" y="1467"/>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1" name="Freeform 588"/>
            <p:cNvSpPr>
              <a:spLocks/>
            </p:cNvSpPr>
            <p:nvPr/>
          </p:nvSpPr>
          <p:spPr bwMode="auto">
            <a:xfrm>
              <a:off x="3388" y="147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2" name="Freeform 589"/>
            <p:cNvSpPr>
              <a:spLocks/>
            </p:cNvSpPr>
            <p:nvPr/>
          </p:nvSpPr>
          <p:spPr bwMode="auto">
            <a:xfrm>
              <a:off x="3389" y="1474"/>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3" name="Freeform 590"/>
            <p:cNvSpPr>
              <a:spLocks/>
            </p:cNvSpPr>
            <p:nvPr/>
          </p:nvSpPr>
          <p:spPr bwMode="auto">
            <a:xfrm>
              <a:off x="3390" y="1477"/>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4" name="Freeform 591"/>
            <p:cNvSpPr>
              <a:spLocks/>
            </p:cNvSpPr>
            <p:nvPr/>
          </p:nvSpPr>
          <p:spPr bwMode="auto">
            <a:xfrm>
              <a:off x="3392" y="148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5" name="Freeform 592"/>
            <p:cNvSpPr>
              <a:spLocks/>
            </p:cNvSpPr>
            <p:nvPr/>
          </p:nvSpPr>
          <p:spPr bwMode="auto">
            <a:xfrm>
              <a:off x="3392" y="148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6" name="Freeform 593"/>
            <p:cNvSpPr>
              <a:spLocks/>
            </p:cNvSpPr>
            <p:nvPr/>
          </p:nvSpPr>
          <p:spPr bwMode="auto">
            <a:xfrm>
              <a:off x="3394" y="148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7" name="Freeform 594"/>
            <p:cNvSpPr>
              <a:spLocks/>
            </p:cNvSpPr>
            <p:nvPr/>
          </p:nvSpPr>
          <p:spPr bwMode="auto">
            <a:xfrm>
              <a:off x="3395" y="149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8" name="Freeform 595"/>
            <p:cNvSpPr>
              <a:spLocks/>
            </p:cNvSpPr>
            <p:nvPr/>
          </p:nvSpPr>
          <p:spPr bwMode="auto">
            <a:xfrm>
              <a:off x="3396" y="149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9" name="Freeform 596"/>
            <p:cNvSpPr>
              <a:spLocks/>
            </p:cNvSpPr>
            <p:nvPr/>
          </p:nvSpPr>
          <p:spPr bwMode="auto">
            <a:xfrm>
              <a:off x="3397" y="149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0" name="Freeform 597"/>
            <p:cNvSpPr>
              <a:spLocks/>
            </p:cNvSpPr>
            <p:nvPr/>
          </p:nvSpPr>
          <p:spPr bwMode="auto">
            <a:xfrm>
              <a:off x="3399"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1" name="Freeform 598"/>
            <p:cNvSpPr>
              <a:spLocks/>
            </p:cNvSpPr>
            <p:nvPr/>
          </p:nvSpPr>
          <p:spPr bwMode="auto">
            <a:xfrm>
              <a:off x="3400" y="1503"/>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2" name="Freeform 599"/>
            <p:cNvSpPr>
              <a:spLocks/>
            </p:cNvSpPr>
            <p:nvPr/>
          </p:nvSpPr>
          <p:spPr bwMode="auto">
            <a:xfrm>
              <a:off x="3401" y="1506"/>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3" name="Freeform 600"/>
            <p:cNvSpPr>
              <a:spLocks/>
            </p:cNvSpPr>
            <p:nvPr/>
          </p:nvSpPr>
          <p:spPr bwMode="auto">
            <a:xfrm>
              <a:off x="3402" y="1509"/>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4" name="Freeform 601"/>
            <p:cNvSpPr>
              <a:spLocks/>
            </p:cNvSpPr>
            <p:nvPr/>
          </p:nvSpPr>
          <p:spPr bwMode="auto">
            <a:xfrm>
              <a:off x="3403" y="15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5" name="Freeform 602"/>
            <p:cNvSpPr>
              <a:spLocks/>
            </p:cNvSpPr>
            <p:nvPr/>
          </p:nvSpPr>
          <p:spPr bwMode="auto">
            <a:xfrm>
              <a:off x="3404" y="1515"/>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6" name="Freeform 603"/>
            <p:cNvSpPr>
              <a:spLocks/>
            </p:cNvSpPr>
            <p:nvPr/>
          </p:nvSpPr>
          <p:spPr bwMode="auto">
            <a:xfrm>
              <a:off x="3405" y="15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7" name="Freeform 604"/>
            <p:cNvSpPr>
              <a:spLocks/>
            </p:cNvSpPr>
            <p:nvPr/>
          </p:nvSpPr>
          <p:spPr bwMode="auto">
            <a:xfrm>
              <a:off x="3407" y="152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8" name="Freeform 605"/>
            <p:cNvSpPr>
              <a:spLocks/>
            </p:cNvSpPr>
            <p:nvPr/>
          </p:nvSpPr>
          <p:spPr bwMode="auto">
            <a:xfrm>
              <a:off x="3408" y="152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9" name="Freeform 606"/>
            <p:cNvSpPr>
              <a:spLocks/>
            </p:cNvSpPr>
            <p:nvPr/>
          </p:nvSpPr>
          <p:spPr bwMode="auto">
            <a:xfrm>
              <a:off x="3409" y="1528"/>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0" name="Freeform 607"/>
            <p:cNvSpPr>
              <a:spLocks/>
            </p:cNvSpPr>
            <p:nvPr/>
          </p:nvSpPr>
          <p:spPr bwMode="auto">
            <a:xfrm>
              <a:off x="3410" y="153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1" name="Freeform 608"/>
            <p:cNvSpPr>
              <a:spLocks/>
            </p:cNvSpPr>
            <p:nvPr/>
          </p:nvSpPr>
          <p:spPr bwMode="auto">
            <a:xfrm>
              <a:off x="3412" y="153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2" name="Freeform 609"/>
            <p:cNvSpPr>
              <a:spLocks/>
            </p:cNvSpPr>
            <p:nvPr/>
          </p:nvSpPr>
          <p:spPr bwMode="auto">
            <a:xfrm>
              <a:off x="3412" y="153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3" name="Freeform 610"/>
            <p:cNvSpPr>
              <a:spLocks/>
            </p:cNvSpPr>
            <p:nvPr/>
          </p:nvSpPr>
          <p:spPr bwMode="auto">
            <a:xfrm>
              <a:off x="3414" y="154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4" name="Freeform 611"/>
            <p:cNvSpPr>
              <a:spLocks/>
            </p:cNvSpPr>
            <p:nvPr/>
          </p:nvSpPr>
          <p:spPr bwMode="auto">
            <a:xfrm>
              <a:off x="3415" y="15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5" name="Freeform 612"/>
            <p:cNvSpPr>
              <a:spLocks/>
            </p:cNvSpPr>
            <p:nvPr/>
          </p:nvSpPr>
          <p:spPr bwMode="auto">
            <a:xfrm>
              <a:off x="3416" y="1548"/>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6" name="Freeform 613"/>
            <p:cNvSpPr>
              <a:spLocks/>
            </p:cNvSpPr>
            <p:nvPr/>
          </p:nvSpPr>
          <p:spPr bwMode="auto">
            <a:xfrm>
              <a:off x="3417" y="155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7" name="Freeform 614"/>
            <p:cNvSpPr>
              <a:spLocks/>
            </p:cNvSpPr>
            <p:nvPr/>
          </p:nvSpPr>
          <p:spPr bwMode="auto">
            <a:xfrm>
              <a:off x="3419" y="1554"/>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8" name="Freeform 615"/>
            <p:cNvSpPr>
              <a:spLocks/>
            </p:cNvSpPr>
            <p:nvPr/>
          </p:nvSpPr>
          <p:spPr bwMode="auto">
            <a:xfrm>
              <a:off x="3420"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9" name="Freeform 616"/>
            <p:cNvSpPr>
              <a:spLocks/>
            </p:cNvSpPr>
            <p:nvPr/>
          </p:nvSpPr>
          <p:spPr bwMode="auto">
            <a:xfrm>
              <a:off x="3421" y="1560"/>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0" name="Freeform 617"/>
            <p:cNvSpPr>
              <a:spLocks/>
            </p:cNvSpPr>
            <p:nvPr/>
          </p:nvSpPr>
          <p:spPr bwMode="auto">
            <a:xfrm>
              <a:off x="3422"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1" name="Freeform 618"/>
            <p:cNvSpPr>
              <a:spLocks/>
            </p:cNvSpPr>
            <p:nvPr/>
          </p:nvSpPr>
          <p:spPr bwMode="auto">
            <a:xfrm>
              <a:off x="3424" y="15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2" name="Freeform 619"/>
            <p:cNvSpPr>
              <a:spLocks/>
            </p:cNvSpPr>
            <p:nvPr/>
          </p:nvSpPr>
          <p:spPr bwMode="auto">
            <a:xfrm>
              <a:off x="3424" y="15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3" name="Freeform 620"/>
            <p:cNvSpPr>
              <a:spLocks/>
            </p:cNvSpPr>
            <p:nvPr/>
          </p:nvSpPr>
          <p:spPr bwMode="auto">
            <a:xfrm>
              <a:off x="3426" y="157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4" name="Freeform 621"/>
            <p:cNvSpPr>
              <a:spLocks/>
            </p:cNvSpPr>
            <p:nvPr/>
          </p:nvSpPr>
          <p:spPr bwMode="auto">
            <a:xfrm>
              <a:off x="3427"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5" name="Freeform 622"/>
            <p:cNvSpPr>
              <a:spLocks/>
            </p:cNvSpPr>
            <p:nvPr/>
          </p:nvSpPr>
          <p:spPr bwMode="auto">
            <a:xfrm>
              <a:off x="3428" y="158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6" name="Freeform 623"/>
            <p:cNvSpPr>
              <a:spLocks/>
            </p:cNvSpPr>
            <p:nvPr/>
          </p:nvSpPr>
          <p:spPr bwMode="auto">
            <a:xfrm>
              <a:off x="3429" y="1583"/>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7" name="Freeform 624"/>
            <p:cNvSpPr>
              <a:spLocks/>
            </p:cNvSpPr>
            <p:nvPr/>
          </p:nvSpPr>
          <p:spPr bwMode="auto">
            <a:xfrm>
              <a:off x="3431" y="158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8" name="Freeform 625"/>
            <p:cNvSpPr>
              <a:spLocks/>
            </p:cNvSpPr>
            <p:nvPr/>
          </p:nvSpPr>
          <p:spPr bwMode="auto">
            <a:xfrm>
              <a:off x="3432" y="15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9" name="Freeform 626"/>
            <p:cNvSpPr>
              <a:spLocks/>
            </p:cNvSpPr>
            <p:nvPr/>
          </p:nvSpPr>
          <p:spPr bwMode="auto">
            <a:xfrm>
              <a:off x="3433" y="159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0" name="Freeform 627"/>
            <p:cNvSpPr>
              <a:spLocks/>
            </p:cNvSpPr>
            <p:nvPr/>
          </p:nvSpPr>
          <p:spPr bwMode="auto">
            <a:xfrm>
              <a:off x="3434" y="159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1" name="Freeform 628"/>
            <p:cNvSpPr>
              <a:spLocks/>
            </p:cNvSpPr>
            <p:nvPr/>
          </p:nvSpPr>
          <p:spPr bwMode="auto">
            <a:xfrm>
              <a:off x="3436" y="159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2" name="Freeform 629"/>
            <p:cNvSpPr>
              <a:spLocks/>
            </p:cNvSpPr>
            <p:nvPr/>
          </p:nvSpPr>
          <p:spPr bwMode="auto">
            <a:xfrm>
              <a:off x="3436"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3" name="Freeform 630"/>
            <p:cNvSpPr>
              <a:spLocks/>
            </p:cNvSpPr>
            <p:nvPr/>
          </p:nvSpPr>
          <p:spPr bwMode="auto">
            <a:xfrm>
              <a:off x="3438" y="16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4" name="Freeform 631"/>
            <p:cNvSpPr>
              <a:spLocks/>
            </p:cNvSpPr>
            <p:nvPr/>
          </p:nvSpPr>
          <p:spPr bwMode="auto">
            <a:xfrm>
              <a:off x="3439" y="16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5" name="Freeform 632"/>
            <p:cNvSpPr>
              <a:spLocks/>
            </p:cNvSpPr>
            <p:nvPr/>
          </p:nvSpPr>
          <p:spPr bwMode="auto">
            <a:xfrm>
              <a:off x="3440" y="1612"/>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6" name="Freeform 633"/>
            <p:cNvSpPr>
              <a:spLocks/>
            </p:cNvSpPr>
            <p:nvPr/>
          </p:nvSpPr>
          <p:spPr bwMode="auto">
            <a:xfrm>
              <a:off x="3441" y="16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7" name="Freeform 634"/>
            <p:cNvSpPr>
              <a:spLocks/>
            </p:cNvSpPr>
            <p:nvPr/>
          </p:nvSpPr>
          <p:spPr bwMode="auto">
            <a:xfrm>
              <a:off x="3443" y="161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8" name="Freeform 635"/>
            <p:cNvSpPr>
              <a:spLocks/>
            </p:cNvSpPr>
            <p:nvPr/>
          </p:nvSpPr>
          <p:spPr bwMode="auto">
            <a:xfrm>
              <a:off x="3444"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9" name="Freeform 636"/>
            <p:cNvSpPr>
              <a:spLocks/>
            </p:cNvSpPr>
            <p:nvPr/>
          </p:nvSpPr>
          <p:spPr bwMode="auto">
            <a:xfrm>
              <a:off x="3444" y="1625"/>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0" name="Freeform 637"/>
            <p:cNvSpPr>
              <a:spLocks/>
            </p:cNvSpPr>
            <p:nvPr/>
          </p:nvSpPr>
          <p:spPr bwMode="auto">
            <a:xfrm>
              <a:off x="3446" y="16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1" name="Freeform 638"/>
            <p:cNvSpPr>
              <a:spLocks/>
            </p:cNvSpPr>
            <p:nvPr/>
          </p:nvSpPr>
          <p:spPr bwMode="auto">
            <a:xfrm>
              <a:off x="3447" y="163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2" name="Freeform 639"/>
            <p:cNvSpPr>
              <a:spLocks/>
            </p:cNvSpPr>
            <p:nvPr/>
          </p:nvSpPr>
          <p:spPr bwMode="auto">
            <a:xfrm>
              <a:off x="3448" y="1635"/>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3" name="Freeform 640"/>
            <p:cNvSpPr>
              <a:spLocks/>
            </p:cNvSpPr>
            <p:nvPr/>
          </p:nvSpPr>
          <p:spPr bwMode="auto">
            <a:xfrm>
              <a:off x="3449" y="1638"/>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4" name="Freeform 641"/>
            <p:cNvSpPr>
              <a:spLocks/>
            </p:cNvSpPr>
            <p:nvPr/>
          </p:nvSpPr>
          <p:spPr bwMode="auto">
            <a:xfrm>
              <a:off x="3451" y="164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5" name="Freeform 642"/>
            <p:cNvSpPr>
              <a:spLocks/>
            </p:cNvSpPr>
            <p:nvPr/>
          </p:nvSpPr>
          <p:spPr bwMode="auto">
            <a:xfrm>
              <a:off x="3452" y="164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6" name="Freeform 643"/>
            <p:cNvSpPr>
              <a:spLocks/>
            </p:cNvSpPr>
            <p:nvPr/>
          </p:nvSpPr>
          <p:spPr bwMode="auto">
            <a:xfrm>
              <a:off x="3453" y="1648"/>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7" name="Freeform 644"/>
            <p:cNvSpPr>
              <a:spLocks/>
            </p:cNvSpPr>
            <p:nvPr/>
          </p:nvSpPr>
          <p:spPr bwMode="auto">
            <a:xfrm>
              <a:off x="3454" y="1650"/>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8" name="Freeform 645"/>
            <p:cNvSpPr>
              <a:spLocks/>
            </p:cNvSpPr>
            <p:nvPr/>
          </p:nvSpPr>
          <p:spPr bwMode="auto">
            <a:xfrm>
              <a:off x="3456" y="165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2" name="Group 646"/>
          <p:cNvGrpSpPr>
            <a:grpSpLocks/>
          </p:cNvGrpSpPr>
          <p:nvPr/>
        </p:nvGrpSpPr>
        <p:grpSpPr bwMode="auto">
          <a:xfrm>
            <a:off x="5183188" y="3276600"/>
            <a:ext cx="153987" cy="498475"/>
            <a:chOff x="3265" y="2064"/>
            <a:chExt cx="97" cy="314"/>
          </a:xfrm>
        </p:grpSpPr>
        <p:sp>
          <p:nvSpPr>
            <p:cNvPr id="1664032" name="Freeform 647"/>
            <p:cNvSpPr>
              <a:spLocks/>
            </p:cNvSpPr>
            <p:nvPr/>
          </p:nvSpPr>
          <p:spPr bwMode="auto">
            <a:xfrm>
              <a:off x="3360" y="20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3" name="Freeform 648"/>
            <p:cNvSpPr>
              <a:spLocks/>
            </p:cNvSpPr>
            <p:nvPr/>
          </p:nvSpPr>
          <p:spPr bwMode="auto">
            <a:xfrm>
              <a:off x="3360" y="20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4" name="Freeform 649"/>
            <p:cNvSpPr>
              <a:spLocks/>
            </p:cNvSpPr>
            <p:nvPr/>
          </p:nvSpPr>
          <p:spPr bwMode="auto">
            <a:xfrm>
              <a:off x="3358" y="2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5" name="Freeform 650"/>
            <p:cNvSpPr>
              <a:spLocks/>
            </p:cNvSpPr>
            <p:nvPr/>
          </p:nvSpPr>
          <p:spPr bwMode="auto">
            <a:xfrm>
              <a:off x="3357" y="207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6" name="Freeform 651"/>
            <p:cNvSpPr>
              <a:spLocks/>
            </p:cNvSpPr>
            <p:nvPr/>
          </p:nvSpPr>
          <p:spPr bwMode="auto">
            <a:xfrm>
              <a:off x="3356" y="207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7" name="Freeform 652"/>
            <p:cNvSpPr>
              <a:spLocks/>
            </p:cNvSpPr>
            <p:nvPr/>
          </p:nvSpPr>
          <p:spPr bwMode="auto">
            <a:xfrm>
              <a:off x="3356" y="208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8" name="Freeform 653"/>
            <p:cNvSpPr>
              <a:spLocks/>
            </p:cNvSpPr>
            <p:nvPr/>
          </p:nvSpPr>
          <p:spPr bwMode="auto">
            <a:xfrm>
              <a:off x="3354" y="208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9" name="Freeform 654"/>
            <p:cNvSpPr>
              <a:spLocks/>
            </p:cNvSpPr>
            <p:nvPr/>
          </p:nvSpPr>
          <p:spPr bwMode="auto">
            <a:xfrm>
              <a:off x="3353" y="2087"/>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0" name="Freeform 655"/>
            <p:cNvSpPr>
              <a:spLocks/>
            </p:cNvSpPr>
            <p:nvPr/>
          </p:nvSpPr>
          <p:spPr bwMode="auto">
            <a:xfrm>
              <a:off x="3352" y="209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1" name="Freeform 656"/>
            <p:cNvSpPr>
              <a:spLocks/>
            </p:cNvSpPr>
            <p:nvPr/>
          </p:nvSpPr>
          <p:spPr bwMode="auto">
            <a:xfrm>
              <a:off x="3352" y="209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2" name="Freeform 657"/>
            <p:cNvSpPr>
              <a:spLocks/>
            </p:cNvSpPr>
            <p:nvPr/>
          </p:nvSpPr>
          <p:spPr bwMode="auto">
            <a:xfrm>
              <a:off x="3350" y="209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3" name="Freeform 658"/>
            <p:cNvSpPr>
              <a:spLocks/>
            </p:cNvSpPr>
            <p:nvPr/>
          </p:nvSpPr>
          <p:spPr bwMode="auto">
            <a:xfrm>
              <a:off x="3349" y="2100"/>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4" name="Freeform 659"/>
            <p:cNvSpPr>
              <a:spLocks/>
            </p:cNvSpPr>
            <p:nvPr/>
          </p:nvSpPr>
          <p:spPr bwMode="auto">
            <a:xfrm>
              <a:off x="3348" y="2104"/>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5" name="Freeform 660"/>
            <p:cNvSpPr>
              <a:spLocks/>
            </p:cNvSpPr>
            <p:nvPr/>
          </p:nvSpPr>
          <p:spPr bwMode="auto">
            <a:xfrm>
              <a:off x="3348" y="210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6" name="Freeform 661"/>
            <p:cNvSpPr>
              <a:spLocks/>
            </p:cNvSpPr>
            <p:nvPr/>
          </p:nvSpPr>
          <p:spPr bwMode="auto">
            <a:xfrm>
              <a:off x="3346" y="21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7" name="Freeform 662"/>
            <p:cNvSpPr>
              <a:spLocks/>
            </p:cNvSpPr>
            <p:nvPr/>
          </p:nvSpPr>
          <p:spPr bwMode="auto">
            <a:xfrm>
              <a:off x="3345" y="211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8" name="Freeform 663"/>
            <p:cNvSpPr>
              <a:spLocks/>
            </p:cNvSpPr>
            <p:nvPr/>
          </p:nvSpPr>
          <p:spPr bwMode="auto">
            <a:xfrm>
              <a:off x="3344" y="211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9" name="Freeform 664"/>
            <p:cNvSpPr>
              <a:spLocks/>
            </p:cNvSpPr>
            <p:nvPr/>
          </p:nvSpPr>
          <p:spPr bwMode="auto">
            <a:xfrm>
              <a:off x="3344" y="212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0" name="Freeform 665"/>
            <p:cNvSpPr>
              <a:spLocks/>
            </p:cNvSpPr>
            <p:nvPr/>
          </p:nvSpPr>
          <p:spPr bwMode="auto">
            <a:xfrm>
              <a:off x="3342" y="212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1" name="Freeform 666"/>
            <p:cNvSpPr>
              <a:spLocks/>
            </p:cNvSpPr>
            <p:nvPr/>
          </p:nvSpPr>
          <p:spPr bwMode="auto">
            <a:xfrm>
              <a:off x="3341" y="212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2" name="Freeform 667"/>
            <p:cNvSpPr>
              <a:spLocks/>
            </p:cNvSpPr>
            <p:nvPr/>
          </p:nvSpPr>
          <p:spPr bwMode="auto">
            <a:xfrm>
              <a:off x="3340" y="213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3" name="Freeform 668"/>
            <p:cNvSpPr>
              <a:spLocks/>
            </p:cNvSpPr>
            <p:nvPr/>
          </p:nvSpPr>
          <p:spPr bwMode="auto">
            <a:xfrm>
              <a:off x="3340" y="213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4" name="Freeform 669"/>
            <p:cNvSpPr>
              <a:spLocks/>
            </p:cNvSpPr>
            <p:nvPr/>
          </p:nvSpPr>
          <p:spPr bwMode="auto">
            <a:xfrm>
              <a:off x="3338" y="2137"/>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5" name="Freeform 670"/>
            <p:cNvSpPr>
              <a:spLocks/>
            </p:cNvSpPr>
            <p:nvPr/>
          </p:nvSpPr>
          <p:spPr bwMode="auto">
            <a:xfrm>
              <a:off x="3337" y="2139"/>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6" name="Freeform 671"/>
            <p:cNvSpPr>
              <a:spLocks/>
            </p:cNvSpPr>
            <p:nvPr/>
          </p:nvSpPr>
          <p:spPr bwMode="auto">
            <a:xfrm>
              <a:off x="3336" y="214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7" name="Freeform 672"/>
            <p:cNvSpPr>
              <a:spLocks/>
            </p:cNvSpPr>
            <p:nvPr/>
          </p:nvSpPr>
          <p:spPr bwMode="auto">
            <a:xfrm>
              <a:off x="3335" y="214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8" name="Freeform 673"/>
            <p:cNvSpPr>
              <a:spLocks/>
            </p:cNvSpPr>
            <p:nvPr/>
          </p:nvSpPr>
          <p:spPr bwMode="auto">
            <a:xfrm>
              <a:off x="3334" y="2150"/>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9" name="Freeform 674"/>
            <p:cNvSpPr>
              <a:spLocks/>
            </p:cNvSpPr>
            <p:nvPr/>
          </p:nvSpPr>
          <p:spPr bwMode="auto">
            <a:xfrm>
              <a:off x="3333" y="2152"/>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0" name="Freeform 675"/>
            <p:cNvSpPr>
              <a:spLocks/>
            </p:cNvSpPr>
            <p:nvPr/>
          </p:nvSpPr>
          <p:spPr bwMode="auto">
            <a:xfrm>
              <a:off x="3332" y="2156"/>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1" name="Freeform 676"/>
            <p:cNvSpPr>
              <a:spLocks/>
            </p:cNvSpPr>
            <p:nvPr/>
          </p:nvSpPr>
          <p:spPr bwMode="auto">
            <a:xfrm>
              <a:off x="3331" y="215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2" name="Freeform 677"/>
            <p:cNvSpPr>
              <a:spLocks/>
            </p:cNvSpPr>
            <p:nvPr/>
          </p:nvSpPr>
          <p:spPr bwMode="auto">
            <a:xfrm>
              <a:off x="3330" y="2163"/>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3" name="Freeform 678"/>
            <p:cNvSpPr>
              <a:spLocks/>
            </p:cNvSpPr>
            <p:nvPr/>
          </p:nvSpPr>
          <p:spPr bwMode="auto">
            <a:xfrm>
              <a:off x="3329" y="2166"/>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4" name="Freeform 679"/>
            <p:cNvSpPr>
              <a:spLocks/>
            </p:cNvSpPr>
            <p:nvPr/>
          </p:nvSpPr>
          <p:spPr bwMode="auto">
            <a:xfrm>
              <a:off x="3328" y="2169"/>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5" name="Freeform 680"/>
            <p:cNvSpPr>
              <a:spLocks/>
            </p:cNvSpPr>
            <p:nvPr/>
          </p:nvSpPr>
          <p:spPr bwMode="auto">
            <a:xfrm>
              <a:off x="3327" y="217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6" name="Freeform 681"/>
            <p:cNvSpPr>
              <a:spLocks/>
            </p:cNvSpPr>
            <p:nvPr/>
          </p:nvSpPr>
          <p:spPr bwMode="auto">
            <a:xfrm>
              <a:off x="3326" y="217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7" name="Freeform 682"/>
            <p:cNvSpPr>
              <a:spLocks/>
            </p:cNvSpPr>
            <p:nvPr/>
          </p:nvSpPr>
          <p:spPr bwMode="auto">
            <a:xfrm>
              <a:off x="3325" y="2179"/>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8" name="Freeform 683"/>
            <p:cNvSpPr>
              <a:spLocks/>
            </p:cNvSpPr>
            <p:nvPr/>
          </p:nvSpPr>
          <p:spPr bwMode="auto">
            <a:xfrm>
              <a:off x="3324" y="218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9" name="Freeform 684"/>
            <p:cNvSpPr>
              <a:spLocks/>
            </p:cNvSpPr>
            <p:nvPr/>
          </p:nvSpPr>
          <p:spPr bwMode="auto">
            <a:xfrm>
              <a:off x="3323" y="218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0" name="Freeform 685"/>
            <p:cNvSpPr>
              <a:spLocks/>
            </p:cNvSpPr>
            <p:nvPr/>
          </p:nvSpPr>
          <p:spPr bwMode="auto">
            <a:xfrm>
              <a:off x="3322" y="2188"/>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1" name="Freeform 686"/>
            <p:cNvSpPr>
              <a:spLocks/>
            </p:cNvSpPr>
            <p:nvPr/>
          </p:nvSpPr>
          <p:spPr bwMode="auto">
            <a:xfrm>
              <a:off x="3321" y="219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2" name="Freeform 687"/>
            <p:cNvSpPr>
              <a:spLocks/>
            </p:cNvSpPr>
            <p:nvPr/>
          </p:nvSpPr>
          <p:spPr bwMode="auto">
            <a:xfrm>
              <a:off x="3320" y="219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3" name="Freeform 688"/>
            <p:cNvSpPr>
              <a:spLocks/>
            </p:cNvSpPr>
            <p:nvPr/>
          </p:nvSpPr>
          <p:spPr bwMode="auto">
            <a:xfrm>
              <a:off x="3319" y="2199"/>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4" name="Freeform 689"/>
            <p:cNvSpPr>
              <a:spLocks/>
            </p:cNvSpPr>
            <p:nvPr/>
          </p:nvSpPr>
          <p:spPr bwMode="auto">
            <a:xfrm>
              <a:off x="3318" y="220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5" name="Freeform 690"/>
            <p:cNvSpPr>
              <a:spLocks/>
            </p:cNvSpPr>
            <p:nvPr/>
          </p:nvSpPr>
          <p:spPr bwMode="auto">
            <a:xfrm>
              <a:off x="3317" y="22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6" name="Freeform 691"/>
            <p:cNvSpPr>
              <a:spLocks/>
            </p:cNvSpPr>
            <p:nvPr/>
          </p:nvSpPr>
          <p:spPr bwMode="auto">
            <a:xfrm>
              <a:off x="3316" y="220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7" name="Freeform 692"/>
            <p:cNvSpPr>
              <a:spLocks/>
            </p:cNvSpPr>
            <p:nvPr/>
          </p:nvSpPr>
          <p:spPr bwMode="auto">
            <a:xfrm>
              <a:off x="3315" y="221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8" name="Freeform 693"/>
            <p:cNvSpPr>
              <a:spLocks/>
            </p:cNvSpPr>
            <p:nvPr/>
          </p:nvSpPr>
          <p:spPr bwMode="auto">
            <a:xfrm>
              <a:off x="3314" y="221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9" name="Freeform 694"/>
            <p:cNvSpPr>
              <a:spLocks/>
            </p:cNvSpPr>
            <p:nvPr/>
          </p:nvSpPr>
          <p:spPr bwMode="auto">
            <a:xfrm>
              <a:off x="3313" y="221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0" name="Freeform 695"/>
            <p:cNvSpPr>
              <a:spLocks/>
            </p:cNvSpPr>
            <p:nvPr/>
          </p:nvSpPr>
          <p:spPr bwMode="auto">
            <a:xfrm>
              <a:off x="3312" y="222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1" name="Freeform 696"/>
            <p:cNvSpPr>
              <a:spLocks/>
            </p:cNvSpPr>
            <p:nvPr/>
          </p:nvSpPr>
          <p:spPr bwMode="auto">
            <a:xfrm>
              <a:off x="3311" y="22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2" name="Freeform 697"/>
            <p:cNvSpPr>
              <a:spLocks/>
            </p:cNvSpPr>
            <p:nvPr/>
          </p:nvSpPr>
          <p:spPr bwMode="auto">
            <a:xfrm>
              <a:off x="3310" y="22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3" name="Freeform 698"/>
            <p:cNvSpPr>
              <a:spLocks/>
            </p:cNvSpPr>
            <p:nvPr/>
          </p:nvSpPr>
          <p:spPr bwMode="auto">
            <a:xfrm>
              <a:off x="3309" y="223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4" name="Freeform 699"/>
            <p:cNvSpPr>
              <a:spLocks/>
            </p:cNvSpPr>
            <p:nvPr/>
          </p:nvSpPr>
          <p:spPr bwMode="auto">
            <a:xfrm>
              <a:off x="3308" y="223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5" name="Freeform 700"/>
            <p:cNvSpPr>
              <a:spLocks/>
            </p:cNvSpPr>
            <p:nvPr/>
          </p:nvSpPr>
          <p:spPr bwMode="auto">
            <a:xfrm>
              <a:off x="3307" y="22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6" name="Freeform 701"/>
            <p:cNvSpPr>
              <a:spLocks/>
            </p:cNvSpPr>
            <p:nvPr/>
          </p:nvSpPr>
          <p:spPr bwMode="auto">
            <a:xfrm>
              <a:off x="3306" y="224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7" name="Freeform 702"/>
            <p:cNvSpPr>
              <a:spLocks/>
            </p:cNvSpPr>
            <p:nvPr/>
          </p:nvSpPr>
          <p:spPr bwMode="auto">
            <a:xfrm>
              <a:off x="3305" y="224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8" name="Freeform 703"/>
            <p:cNvSpPr>
              <a:spLocks/>
            </p:cNvSpPr>
            <p:nvPr/>
          </p:nvSpPr>
          <p:spPr bwMode="auto">
            <a:xfrm>
              <a:off x="3304" y="224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9" name="Freeform 704"/>
            <p:cNvSpPr>
              <a:spLocks/>
            </p:cNvSpPr>
            <p:nvPr/>
          </p:nvSpPr>
          <p:spPr bwMode="auto">
            <a:xfrm>
              <a:off x="3303" y="2251"/>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0" name="Freeform 705"/>
            <p:cNvSpPr>
              <a:spLocks/>
            </p:cNvSpPr>
            <p:nvPr/>
          </p:nvSpPr>
          <p:spPr bwMode="auto">
            <a:xfrm>
              <a:off x="3302" y="22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1" name="Freeform 706"/>
            <p:cNvSpPr>
              <a:spLocks/>
            </p:cNvSpPr>
            <p:nvPr/>
          </p:nvSpPr>
          <p:spPr bwMode="auto">
            <a:xfrm>
              <a:off x="3301" y="225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2" name="Freeform 707"/>
            <p:cNvSpPr>
              <a:spLocks/>
            </p:cNvSpPr>
            <p:nvPr/>
          </p:nvSpPr>
          <p:spPr bwMode="auto">
            <a:xfrm>
              <a:off x="3300" y="226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3" name="Freeform 708"/>
            <p:cNvSpPr>
              <a:spLocks/>
            </p:cNvSpPr>
            <p:nvPr/>
          </p:nvSpPr>
          <p:spPr bwMode="auto">
            <a:xfrm>
              <a:off x="3299" y="226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4" name="Freeform 709"/>
            <p:cNvSpPr>
              <a:spLocks/>
            </p:cNvSpPr>
            <p:nvPr/>
          </p:nvSpPr>
          <p:spPr bwMode="auto">
            <a:xfrm>
              <a:off x="3298" y="2267"/>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5" name="Freeform 710"/>
            <p:cNvSpPr>
              <a:spLocks/>
            </p:cNvSpPr>
            <p:nvPr/>
          </p:nvSpPr>
          <p:spPr bwMode="auto">
            <a:xfrm>
              <a:off x="3297" y="227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6" name="Freeform 711"/>
            <p:cNvSpPr>
              <a:spLocks/>
            </p:cNvSpPr>
            <p:nvPr/>
          </p:nvSpPr>
          <p:spPr bwMode="auto">
            <a:xfrm>
              <a:off x="3296" y="227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7" name="Freeform 712"/>
            <p:cNvSpPr>
              <a:spLocks/>
            </p:cNvSpPr>
            <p:nvPr/>
          </p:nvSpPr>
          <p:spPr bwMode="auto">
            <a:xfrm>
              <a:off x="329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8" name="Freeform 713"/>
            <p:cNvSpPr>
              <a:spLocks/>
            </p:cNvSpPr>
            <p:nvPr/>
          </p:nvSpPr>
          <p:spPr bwMode="auto">
            <a:xfrm>
              <a:off x="3294" y="228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9" name="Freeform 714"/>
            <p:cNvSpPr>
              <a:spLocks/>
            </p:cNvSpPr>
            <p:nvPr/>
          </p:nvSpPr>
          <p:spPr bwMode="auto">
            <a:xfrm>
              <a:off x="3292" y="2284"/>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0" name="Freeform 715"/>
            <p:cNvSpPr>
              <a:spLocks/>
            </p:cNvSpPr>
            <p:nvPr/>
          </p:nvSpPr>
          <p:spPr bwMode="auto">
            <a:xfrm>
              <a:off x="3292" y="2287"/>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1" name="Freeform 716"/>
            <p:cNvSpPr>
              <a:spLocks/>
            </p:cNvSpPr>
            <p:nvPr/>
          </p:nvSpPr>
          <p:spPr bwMode="auto">
            <a:xfrm>
              <a:off x="3291" y="229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2" name="Freeform 717"/>
            <p:cNvSpPr>
              <a:spLocks/>
            </p:cNvSpPr>
            <p:nvPr/>
          </p:nvSpPr>
          <p:spPr bwMode="auto">
            <a:xfrm>
              <a:off x="3290" y="2294"/>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3" name="Freeform 718"/>
            <p:cNvSpPr>
              <a:spLocks/>
            </p:cNvSpPr>
            <p:nvPr/>
          </p:nvSpPr>
          <p:spPr bwMode="auto">
            <a:xfrm>
              <a:off x="3288" y="229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4" name="Freeform 719"/>
            <p:cNvSpPr>
              <a:spLocks/>
            </p:cNvSpPr>
            <p:nvPr/>
          </p:nvSpPr>
          <p:spPr bwMode="auto">
            <a:xfrm>
              <a:off x="3288" y="2300"/>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5" name="Freeform 720"/>
            <p:cNvSpPr>
              <a:spLocks/>
            </p:cNvSpPr>
            <p:nvPr/>
          </p:nvSpPr>
          <p:spPr bwMode="auto">
            <a:xfrm>
              <a:off x="3287"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6" name="Freeform 721"/>
            <p:cNvSpPr>
              <a:spLocks/>
            </p:cNvSpPr>
            <p:nvPr/>
          </p:nvSpPr>
          <p:spPr bwMode="auto">
            <a:xfrm>
              <a:off x="3286" y="2307"/>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7" name="Freeform 722"/>
            <p:cNvSpPr>
              <a:spLocks/>
            </p:cNvSpPr>
            <p:nvPr/>
          </p:nvSpPr>
          <p:spPr bwMode="auto">
            <a:xfrm>
              <a:off x="3284" y="231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8" name="Freeform 723"/>
            <p:cNvSpPr>
              <a:spLocks/>
            </p:cNvSpPr>
            <p:nvPr/>
          </p:nvSpPr>
          <p:spPr bwMode="auto">
            <a:xfrm>
              <a:off x="3284" y="2313"/>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9" name="Freeform 724"/>
            <p:cNvSpPr>
              <a:spLocks/>
            </p:cNvSpPr>
            <p:nvPr/>
          </p:nvSpPr>
          <p:spPr bwMode="auto">
            <a:xfrm>
              <a:off x="3283" y="2317"/>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0" name="Freeform 725"/>
            <p:cNvSpPr>
              <a:spLocks/>
            </p:cNvSpPr>
            <p:nvPr/>
          </p:nvSpPr>
          <p:spPr bwMode="auto">
            <a:xfrm>
              <a:off x="3282" y="232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1" name="Freeform 726"/>
            <p:cNvSpPr>
              <a:spLocks/>
            </p:cNvSpPr>
            <p:nvPr/>
          </p:nvSpPr>
          <p:spPr bwMode="auto">
            <a:xfrm>
              <a:off x="3280" y="232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2" name="Freeform 727"/>
            <p:cNvSpPr>
              <a:spLocks/>
            </p:cNvSpPr>
            <p:nvPr/>
          </p:nvSpPr>
          <p:spPr bwMode="auto">
            <a:xfrm>
              <a:off x="3280" y="2327"/>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3" name="Freeform 728"/>
            <p:cNvSpPr>
              <a:spLocks/>
            </p:cNvSpPr>
            <p:nvPr/>
          </p:nvSpPr>
          <p:spPr bwMode="auto">
            <a:xfrm>
              <a:off x="3279"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4" name="Freeform 729"/>
            <p:cNvSpPr>
              <a:spLocks/>
            </p:cNvSpPr>
            <p:nvPr/>
          </p:nvSpPr>
          <p:spPr bwMode="auto">
            <a:xfrm>
              <a:off x="3278" y="233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5" name="Freeform 730"/>
            <p:cNvSpPr>
              <a:spLocks/>
            </p:cNvSpPr>
            <p:nvPr/>
          </p:nvSpPr>
          <p:spPr bwMode="auto">
            <a:xfrm>
              <a:off x="3276" y="23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6" name="Freeform 731"/>
            <p:cNvSpPr>
              <a:spLocks/>
            </p:cNvSpPr>
            <p:nvPr/>
          </p:nvSpPr>
          <p:spPr bwMode="auto">
            <a:xfrm>
              <a:off x="3276" y="2340"/>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7" name="Freeform 732"/>
            <p:cNvSpPr>
              <a:spLocks/>
            </p:cNvSpPr>
            <p:nvPr/>
          </p:nvSpPr>
          <p:spPr bwMode="auto">
            <a:xfrm>
              <a:off x="3275" y="23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8" name="Freeform 733"/>
            <p:cNvSpPr>
              <a:spLocks/>
            </p:cNvSpPr>
            <p:nvPr/>
          </p:nvSpPr>
          <p:spPr bwMode="auto">
            <a:xfrm>
              <a:off x="3273" y="2346"/>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9" name="Freeform 734"/>
            <p:cNvSpPr>
              <a:spLocks/>
            </p:cNvSpPr>
            <p:nvPr/>
          </p:nvSpPr>
          <p:spPr bwMode="auto">
            <a:xfrm>
              <a:off x="327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0" name="Freeform 735"/>
            <p:cNvSpPr>
              <a:spLocks/>
            </p:cNvSpPr>
            <p:nvPr/>
          </p:nvSpPr>
          <p:spPr bwMode="auto">
            <a:xfrm>
              <a:off x="3272" y="2353"/>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1" name="Freeform 736"/>
            <p:cNvSpPr>
              <a:spLocks/>
            </p:cNvSpPr>
            <p:nvPr/>
          </p:nvSpPr>
          <p:spPr bwMode="auto">
            <a:xfrm>
              <a:off x="3271" y="235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2" name="Freeform 737"/>
            <p:cNvSpPr>
              <a:spLocks/>
            </p:cNvSpPr>
            <p:nvPr/>
          </p:nvSpPr>
          <p:spPr bwMode="auto">
            <a:xfrm>
              <a:off x="3269" y="2360"/>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3" name="Freeform 738"/>
            <p:cNvSpPr>
              <a:spLocks/>
            </p:cNvSpPr>
            <p:nvPr/>
          </p:nvSpPr>
          <p:spPr bwMode="auto">
            <a:xfrm>
              <a:off x="3269" y="236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4" name="Freeform 739"/>
            <p:cNvSpPr>
              <a:spLocks/>
            </p:cNvSpPr>
            <p:nvPr/>
          </p:nvSpPr>
          <p:spPr bwMode="auto">
            <a:xfrm>
              <a:off x="3268" y="2366"/>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5" name="Freeform 740"/>
            <p:cNvSpPr>
              <a:spLocks/>
            </p:cNvSpPr>
            <p:nvPr/>
          </p:nvSpPr>
          <p:spPr bwMode="auto">
            <a:xfrm>
              <a:off x="3267" y="237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6" name="Freeform 741"/>
            <p:cNvSpPr>
              <a:spLocks/>
            </p:cNvSpPr>
            <p:nvPr/>
          </p:nvSpPr>
          <p:spPr bwMode="auto">
            <a:xfrm>
              <a:off x="3265" y="237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7" name="Freeform 742"/>
            <p:cNvSpPr>
              <a:spLocks/>
            </p:cNvSpPr>
            <p:nvPr/>
          </p:nvSpPr>
          <p:spPr bwMode="auto">
            <a:xfrm>
              <a:off x="3265" y="23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3" name="Group 743"/>
          <p:cNvGrpSpPr>
            <a:grpSpLocks/>
          </p:cNvGrpSpPr>
          <p:nvPr/>
        </p:nvGrpSpPr>
        <p:grpSpPr bwMode="auto">
          <a:xfrm>
            <a:off x="5334000" y="3276600"/>
            <a:ext cx="2586038" cy="496888"/>
            <a:chOff x="3360" y="2064"/>
            <a:chExt cx="1629" cy="313"/>
          </a:xfrm>
        </p:grpSpPr>
        <p:grpSp>
          <p:nvGrpSpPr>
            <p:cNvPr id="751128" name="Group 744"/>
            <p:cNvGrpSpPr>
              <a:grpSpLocks/>
            </p:cNvGrpSpPr>
            <p:nvPr/>
          </p:nvGrpSpPr>
          <p:grpSpPr bwMode="auto">
            <a:xfrm>
              <a:off x="3360" y="2064"/>
              <a:ext cx="629" cy="122"/>
              <a:chOff x="3360" y="2064"/>
              <a:chExt cx="629" cy="122"/>
            </a:xfrm>
          </p:grpSpPr>
          <p:sp>
            <p:nvSpPr>
              <p:cNvPr id="751448" name="Freeform 745"/>
              <p:cNvSpPr>
                <a:spLocks/>
              </p:cNvSpPr>
              <p:nvPr/>
            </p:nvSpPr>
            <p:spPr bwMode="auto">
              <a:xfrm>
                <a:off x="3360" y="2064"/>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9" name="Freeform 746"/>
              <p:cNvSpPr>
                <a:spLocks/>
              </p:cNvSpPr>
              <p:nvPr/>
            </p:nvSpPr>
            <p:spPr bwMode="auto">
              <a:xfrm>
                <a:off x="3364"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0" name="Freeform 747"/>
              <p:cNvSpPr>
                <a:spLocks/>
              </p:cNvSpPr>
              <p:nvPr/>
            </p:nvSpPr>
            <p:spPr bwMode="auto">
              <a:xfrm>
                <a:off x="3367"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1" name="Freeform 748"/>
              <p:cNvSpPr>
                <a:spLocks/>
              </p:cNvSpPr>
              <p:nvPr/>
            </p:nvSpPr>
            <p:spPr bwMode="auto">
              <a:xfrm>
                <a:off x="3370" y="20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2" name="Freeform 749"/>
              <p:cNvSpPr>
                <a:spLocks/>
              </p:cNvSpPr>
              <p:nvPr/>
            </p:nvSpPr>
            <p:spPr bwMode="auto">
              <a:xfrm>
                <a:off x="3373" y="206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3" name="Freeform 750"/>
              <p:cNvSpPr>
                <a:spLocks/>
              </p:cNvSpPr>
              <p:nvPr/>
            </p:nvSpPr>
            <p:spPr bwMode="auto">
              <a:xfrm>
                <a:off x="3376" y="20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4" name="Freeform 751"/>
              <p:cNvSpPr>
                <a:spLocks/>
              </p:cNvSpPr>
              <p:nvPr/>
            </p:nvSpPr>
            <p:spPr bwMode="auto">
              <a:xfrm>
                <a:off x="3380" y="20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5" name="Freeform 752"/>
              <p:cNvSpPr>
                <a:spLocks/>
              </p:cNvSpPr>
              <p:nvPr/>
            </p:nvSpPr>
            <p:spPr bwMode="auto">
              <a:xfrm>
                <a:off x="3383" y="2068"/>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6" name="Freeform 753"/>
              <p:cNvSpPr>
                <a:spLocks/>
              </p:cNvSpPr>
              <p:nvPr/>
            </p:nvSpPr>
            <p:spPr bwMode="auto">
              <a:xfrm>
                <a:off x="3386" y="20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7" name="Freeform 754"/>
              <p:cNvSpPr>
                <a:spLocks/>
              </p:cNvSpPr>
              <p:nvPr/>
            </p:nvSpPr>
            <p:spPr bwMode="auto">
              <a:xfrm>
                <a:off x="3388" y="20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8" name="Freeform 755"/>
              <p:cNvSpPr>
                <a:spLocks/>
              </p:cNvSpPr>
              <p:nvPr/>
            </p:nvSpPr>
            <p:spPr bwMode="auto">
              <a:xfrm>
                <a:off x="3392" y="20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9" name="Freeform 756"/>
              <p:cNvSpPr>
                <a:spLocks/>
              </p:cNvSpPr>
              <p:nvPr/>
            </p:nvSpPr>
            <p:spPr bwMode="auto">
              <a:xfrm>
                <a:off x="3395" y="2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0" name="Freeform 757"/>
              <p:cNvSpPr>
                <a:spLocks/>
              </p:cNvSpPr>
              <p:nvPr/>
            </p:nvSpPr>
            <p:spPr bwMode="auto">
              <a:xfrm>
                <a:off x="3398" y="207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1" name="Freeform 758"/>
              <p:cNvSpPr>
                <a:spLocks/>
              </p:cNvSpPr>
              <p:nvPr/>
            </p:nvSpPr>
            <p:spPr bwMode="auto">
              <a:xfrm>
                <a:off x="3401" y="2072"/>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2" name="Freeform 759"/>
              <p:cNvSpPr>
                <a:spLocks/>
              </p:cNvSpPr>
              <p:nvPr/>
            </p:nvSpPr>
            <p:spPr bwMode="auto">
              <a:xfrm>
                <a:off x="3404" y="207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3" name="Freeform 760"/>
              <p:cNvSpPr>
                <a:spLocks/>
              </p:cNvSpPr>
              <p:nvPr/>
            </p:nvSpPr>
            <p:spPr bwMode="auto">
              <a:xfrm>
                <a:off x="3408" y="207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4" name="Freeform 761"/>
              <p:cNvSpPr>
                <a:spLocks/>
              </p:cNvSpPr>
              <p:nvPr/>
            </p:nvSpPr>
            <p:spPr bwMode="auto">
              <a:xfrm>
                <a:off x="3411" y="20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5" name="Freeform 762"/>
              <p:cNvSpPr>
                <a:spLocks/>
              </p:cNvSpPr>
              <p:nvPr/>
            </p:nvSpPr>
            <p:spPr bwMode="auto">
              <a:xfrm>
                <a:off x="3414" y="207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6" name="Freeform 763"/>
              <p:cNvSpPr>
                <a:spLocks/>
              </p:cNvSpPr>
              <p:nvPr/>
            </p:nvSpPr>
            <p:spPr bwMode="auto">
              <a:xfrm>
                <a:off x="3417" y="207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7" name="Freeform 764"/>
              <p:cNvSpPr>
                <a:spLocks/>
              </p:cNvSpPr>
              <p:nvPr/>
            </p:nvSpPr>
            <p:spPr bwMode="auto">
              <a:xfrm>
                <a:off x="3420" y="20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8" name="Freeform 765"/>
              <p:cNvSpPr>
                <a:spLocks/>
              </p:cNvSpPr>
              <p:nvPr/>
            </p:nvSpPr>
            <p:spPr bwMode="auto">
              <a:xfrm>
                <a:off x="3424" y="207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9" name="Freeform 766"/>
              <p:cNvSpPr>
                <a:spLocks/>
              </p:cNvSpPr>
              <p:nvPr/>
            </p:nvSpPr>
            <p:spPr bwMode="auto">
              <a:xfrm>
                <a:off x="3427" y="20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0" name="Freeform 767"/>
              <p:cNvSpPr>
                <a:spLocks/>
              </p:cNvSpPr>
              <p:nvPr/>
            </p:nvSpPr>
            <p:spPr bwMode="auto">
              <a:xfrm>
                <a:off x="3430" y="2077"/>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1" name="Freeform 768"/>
              <p:cNvSpPr>
                <a:spLocks/>
              </p:cNvSpPr>
              <p:nvPr/>
            </p:nvSpPr>
            <p:spPr bwMode="auto">
              <a:xfrm>
                <a:off x="3433" y="207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2" name="Freeform 769"/>
              <p:cNvSpPr>
                <a:spLocks/>
              </p:cNvSpPr>
              <p:nvPr/>
            </p:nvSpPr>
            <p:spPr bwMode="auto">
              <a:xfrm>
                <a:off x="3436" y="207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3" name="Freeform 770"/>
              <p:cNvSpPr>
                <a:spLocks/>
              </p:cNvSpPr>
              <p:nvPr/>
            </p:nvSpPr>
            <p:spPr bwMode="auto">
              <a:xfrm>
                <a:off x="3439" y="207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4" name="Freeform 771"/>
              <p:cNvSpPr>
                <a:spLocks/>
              </p:cNvSpPr>
              <p:nvPr/>
            </p:nvSpPr>
            <p:spPr bwMode="auto">
              <a:xfrm>
                <a:off x="3442" y="2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5" name="Freeform 772"/>
              <p:cNvSpPr>
                <a:spLocks/>
              </p:cNvSpPr>
              <p:nvPr/>
            </p:nvSpPr>
            <p:spPr bwMode="auto">
              <a:xfrm>
                <a:off x="3445" y="208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6" name="Freeform 773"/>
              <p:cNvSpPr>
                <a:spLocks/>
              </p:cNvSpPr>
              <p:nvPr/>
            </p:nvSpPr>
            <p:spPr bwMode="auto">
              <a:xfrm>
                <a:off x="3448" y="208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7" name="Freeform 774"/>
              <p:cNvSpPr>
                <a:spLocks/>
              </p:cNvSpPr>
              <p:nvPr/>
            </p:nvSpPr>
            <p:spPr bwMode="auto">
              <a:xfrm>
                <a:off x="3452" y="2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8" name="Freeform 775"/>
              <p:cNvSpPr>
                <a:spLocks/>
              </p:cNvSpPr>
              <p:nvPr/>
            </p:nvSpPr>
            <p:spPr bwMode="auto">
              <a:xfrm>
                <a:off x="3455" y="208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9" name="Freeform 776"/>
              <p:cNvSpPr>
                <a:spLocks/>
              </p:cNvSpPr>
              <p:nvPr/>
            </p:nvSpPr>
            <p:spPr bwMode="auto">
              <a:xfrm>
                <a:off x="3458"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0" name="Freeform 777"/>
              <p:cNvSpPr>
                <a:spLocks/>
              </p:cNvSpPr>
              <p:nvPr/>
            </p:nvSpPr>
            <p:spPr bwMode="auto">
              <a:xfrm>
                <a:off x="3461"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1" name="Freeform 778"/>
              <p:cNvSpPr>
                <a:spLocks/>
              </p:cNvSpPr>
              <p:nvPr/>
            </p:nvSpPr>
            <p:spPr bwMode="auto">
              <a:xfrm>
                <a:off x="3464" y="2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2" name="Freeform 779"/>
              <p:cNvSpPr>
                <a:spLocks/>
              </p:cNvSpPr>
              <p:nvPr/>
            </p:nvSpPr>
            <p:spPr bwMode="auto">
              <a:xfrm>
                <a:off x="3468" y="208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3" name="Freeform 780"/>
              <p:cNvSpPr>
                <a:spLocks/>
              </p:cNvSpPr>
              <p:nvPr/>
            </p:nvSpPr>
            <p:spPr bwMode="auto">
              <a:xfrm>
                <a:off x="3471" y="2085"/>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4" name="Freeform 781"/>
              <p:cNvSpPr>
                <a:spLocks/>
              </p:cNvSpPr>
              <p:nvPr/>
            </p:nvSpPr>
            <p:spPr bwMode="auto">
              <a:xfrm>
                <a:off x="3474" y="208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5" name="Freeform 782"/>
              <p:cNvSpPr>
                <a:spLocks/>
              </p:cNvSpPr>
              <p:nvPr/>
            </p:nvSpPr>
            <p:spPr bwMode="auto">
              <a:xfrm>
                <a:off x="3477"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6" name="Freeform 783"/>
              <p:cNvSpPr>
                <a:spLocks/>
              </p:cNvSpPr>
              <p:nvPr/>
            </p:nvSpPr>
            <p:spPr bwMode="auto">
              <a:xfrm>
                <a:off x="3480"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7" name="Freeform 784"/>
              <p:cNvSpPr>
                <a:spLocks/>
              </p:cNvSpPr>
              <p:nvPr/>
            </p:nvSpPr>
            <p:spPr bwMode="auto">
              <a:xfrm>
                <a:off x="3484" y="2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8" name="Freeform 785"/>
              <p:cNvSpPr>
                <a:spLocks/>
              </p:cNvSpPr>
              <p:nvPr/>
            </p:nvSpPr>
            <p:spPr bwMode="auto">
              <a:xfrm>
                <a:off x="3487" y="208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9" name="Freeform 786"/>
              <p:cNvSpPr>
                <a:spLocks/>
              </p:cNvSpPr>
              <p:nvPr/>
            </p:nvSpPr>
            <p:spPr bwMode="auto">
              <a:xfrm>
                <a:off x="3489"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0" name="Freeform 787"/>
              <p:cNvSpPr>
                <a:spLocks/>
              </p:cNvSpPr>
              <p:nvPr/>
            </p:nvSpPr>
            <p:spPr bwMode="auto">
              <a:xfrm>
                <a:off x="3492"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1" name="Freeform 788"/>
              <p:cNvSpPr>
                <a:spLocks/>
              </p:cNvSpPr>
              <p:nvPr/>
            </p:nvSpPr>
            <p:spPr bwMode="auto">
              <a:xfrm>
                <a:off x="3495" y="209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2" name="Freeform 789"/>
              <p:cNvSpPr>
                <a:spLocks/>
              </p:cNvSpPr>
              <p:nvPr/>
            </p:nvSpPr>
            <p:spPr bwMode="auto">
              <a:xfrm>
                <a:off x="3499" y="209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3" name="Freeform 790"/>
              <p:cNvSpPr>
                <a:spLocks/>
              </p:cNvSpPr>
              <p:nvPr/>
            </p:nvSpPr>
            <p:spPr bwMode="auto">
              <a:xfrm>
                <a:off x="3502" y="20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4" name="Freeform 791"/>
              <p:cNvSpPr>
                <a:spLocks/>
              </p:cNvSpPr>
              <p:nvPr/>
            </p:nvSpPr>
            <p:spPr bwMode="auto">
              <a:xfrm>
                <a:off x="3505" y="209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5" name="Freeform 792"/>
              <p:cNvSpPr>
                <a:spLocks/>
              </p:cNvSpPr>
              <p:nvPr/>
            </p:nvSpPr>
            <p:spPr bwMode="auto">
              <a:xfrm>
                <a:off x="3508"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6" name="Freeform 793"/>
              <p:cNvSpPr>
                <a:spLocks/>
              </p:cNvSpPr>
              <p:nvPr/>
            </p:nvSpPr>
            <p:spPr bwMode="auto">
              <a:xfrm>
                <a:off x="3511"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7" name="Freeform 794"/>
              <p:cNvSpPr>
                <a:spLocks/>
              </p:cNvSpPr>
              <p:nvPr/>
            </p:nvSpPr>
            <p:spPr bwMode="auto">
              <a:xfrm>
                <a:off x="3515" y="209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8" name="Freeform 795"/>
              <p:cNvSpPr>
                <a:spLocks/>
              </p:cNvSpPr>
              <p:nvPr/>
            </p:nvSpPr>
            <p:spPr bwMode="auto">
              <a:xfrm>
                <a:off x="3518" y="2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9" name="Freeform 796"/>
              <p:cNvSpPr>
                <a:spLocks/>
              </p:cNvSpPr>
              <p:nvPr/>
            </p:nvSpPr>
            <p:spPr bwMode="auto">
              <a:xfrm>
                <a:off x="3521"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0" name="Freeform 797"/>
              <p:cNvSpPr>
                <a:spLocks/>
              </p:cNvSpPr>
              <p:nvPr/>
            </p:nvSpPr>
            <p:spPr bwMode="auto">
              <a:xfrm>
                <a:off x="3524"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1" name="Freeform 798"/>
              <p:cNvSpPr>
                <a:spLocks/>
              </p:cNvSpPr>
              <p:nvPr/>
            </p:nvSpPr>
            <p:spPr bwMode="auto">
              <a:xfrm>
                <a:off x="3527" y="20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2" name="Freeform 799"/>
              <p:cNvSpPr>
                <a:spLocks/>
              </p:cNvSpPr>
              <p:nvPr/>
            </p:nvSpPr>
            <p:spPr bwMode="auto">
              <a:xfrm>
                <a:off x="3531" y="209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3" name="Freeform 800"/>
              <p:cNvSpPr>
                <a:spLocks/>
              </p:cNvSpPr>
              <p:nvPr/>
            </p:nvSpPr>
            <p:spPr bwMode="auto">
              <a:xfrm>
                <a:off x="3534" y="20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4" name="Freeform 801"/>
              <p:cNvSpPr>
                <a:spLocks/>
              </p:cNvSpPr>
              <p:nvPr/>
            </p:nvSpPr>
            <p:spPr bwMode="auto">
              <a:xfrm>
                <a:off x="3537" y="2098"/>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5" name="Freeform 802"/>
              <p:cNvSpPr>
                <a:spLocks/>
              </p:cNvSpPr>
              <p:nvPr/>
            </p:nvSpPr>
            <p:spPr bwMode="auto">
              <a:xfrm>
                <a:off x="3540" y="20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6" name="Freeform 803"/>
              <p:cNvSpPr>
                <a:spLocks/>
              </p:cNvSpPr>
              <p:nvPr/>
            </p:nvSpPr>
            <p:spPr bwMode="auto">
              <a:xfrm>
                <a:off x="3543" y="209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7" name="Freeform 804"/>
              <p:cNvSpPr>
                <a:spLocks/>
              </p:cNvSpPr>
              <p:nvPr/>
            </p:nvSpPr>
            <p:spPr bwMode="auto">
              <a:xfrm>
                <a:off x="3546" y="209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8" name="Freeform 805"/>
              <p:cNvSpPr>
                <a:spLocks/>
              </p:cNvSpPr>
              <p:nvPr/>
            </p:nvSpPr>
            <p:spPr bwMode="auto">
              <a:xfrm>
                <a:off x="3549" y="210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9" name="Freeform 806"/>
              <p:cNvSpPr>
                <a:spLocks/>
              </p:cNvSpPr>
              <p:nvPr/>
            </p:nvSpPr>
            <p:spPr bwMode="auto">
              <a:xfrm>
                <a:off x="3552" y="210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0" name="Freeform 807"/>
              <p:cNvSpPr>
                <a:spLocks/>
              </p:cNvSpPr>
              <p:nvPr/>
            </p:nvSpPr>
            <p:spPr bwMode="auto">
              <a:xfrm>
                <a:off x="3555" y="21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1" name="Freeform 808"/>
              <p:cNvSpPr>
                <a:spLocks/>
              </p:cNvSpPr>
              <p:nvPr/>
            </p:nvSpPr>
            <p:spPr bwMode="auto">
              <a:xfrm>
                <a:off x="3559" y="21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2" name="Freeform 809"/>
              <p:cNvSpPr>
                <a:spLocks/>
              </p:cNvSpPr>
              <p:nvPr/>
            </p:nvSpPr>
            <p:spPr bwMode="auto">
              <a:xfrm>
                <a:off x="3562" y="21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3" name="Freeform 810"/>
              <p:cNvSpPr>
                <a:spLocks/>
              </p:cNvSpPr>
              <p:nvPr/>
            </p:nvSpPr>
            <p:spPr bwMode="auto">
              <a:xfrm>
                <a:off x="3565" y="21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4" name="Freeform 811"/>
              <p:cNvSpPr>
                <a:spLocks/>
              </p:cNvSpPr>
              <p:nvPr/>
            </p:nvSpPr>
            <p:spPr bwMode="auto">
              <a:xfrm>
                <a:off x="3568" y="210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5" name="Freeform 812"/>
              <p:cNvSpPr>
                <a:spLocks/>
              </p:cNvSpPr>
              <p:nvPr/>
            </p:nvSpPr>
            <p:spPr bwMode="auto">
              <a:xfrm>
                <a:off x="3571" y="210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6" name="Freeform 813"/>
              <p:cNvSpPr>
                <a:spLocks/>
              </p:cNvSpPr>
              <p:nvPr/>
            </p:nvSpPr>
            <p:spPr bwMode="auto">
              <a:xfrm>
                <a:off x="3575" y="210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7" name="Freeform 814"/>
              <p:cNvSpPr>
                <a:spLocks/>
              </p:cNvSpPr>
              <p:nvPr/>
            </p:nvSpPr>
            <p:spPr bwMode="auto">
              <a:xfrm>
                <a:off x="3578" y="210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8" name="Freeform 815"/>
              <p:cNvSpPr>
                <a:spLocks/>
              </p:cNvSpPr>
              <p:nvPr/>
            </p:nvSpPr>
            <p:spPr bwMode="auto">
              <a:xfrm>
                <a:off x="3581" y="210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9" name="Freeform 816"/>
              <p:cNvSpPr>
                <a:spLocks/>
              </p:cNvSpPr>
              <p:nvPr/>
            </p:nvSpPr>
            <p:spPr bwMode="auto">
              <a:xfrm>
                <a:off x="3584" y="2106"/>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0" name="Freeform 817"/>
              <p:cNvSpPr>
                <a:spLocks/>
              </p:cNvSpPr>
              <p:nvPr/>
            </p:nvSpPr>
            <p:spPr bwMode="auto">
              <a:xfrm>
                <a:off x="3587" y="2107"/>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1" name="Freeform 818"/>
              <p:cNvSpPr>
                <a:spLocks/>
              </p:cNvSpPr>
              <p:nvPr/>
            </p:nvSpPr>
            <p:spPr bwMode="auto">
              <a:xfrm>
                <a:off x="3591" y="21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2" name="Freeform 819"/>
              <p:cNvSpPr>
                <a:spLocks/>
              </p:cNvSpPr>
              <p:nvPr/>
            </p:nvSpPr>
            <p:spPr bwMode="auto">
              <a:xfrm>
                <a:off x="3593" y="21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3" name="Freeform 820"/>
              <p:cNvSpPr>
                <a:spLocks/>
              </p:cNvSpPr>
              <p:nvPr/>
            </p:nvSpPr>
            <p:spPr bwMode="auto">
              <a:xfrm>
                <a:off x="3596" y="210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4" name="Freeform 821"/>
              <p:cNvSpPr>
                <a:spLocks/>
              </p:cNvSpPr>
              <p:nvPr/>
            </p:nvSpPr>
            <p:spPr bwMode="auto">
              <a:xfrm>
                <a:off x="3599" y="211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5" name="Freeform 822"/>
              <p:cNvSpPr>
                <a:spLocks/>
              </p:cNvSpPr>
              <p:nvPr/>
            </p:nvSpPr>
            <p:spPr bwMode="auto">
              <a:xfrm>
                <a:off x="3603"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6" name="Freeform 823"/>
              <p:cNvSpPr>
                <a:spLocks/>
              </p:cNvSpPr>
              <p:nvPr/>
            </p:nvSpPr>
            <p:spPr bwMode="auto">
              <a:xfrm>
                <a:off x="3606"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7" name="Freeform 824"/>
              <p:cNvSpPr>
                <a:spLocks/>
              </p:cNvSpPr>
              <p:nvPr/>
            </p:nvSpPr>
            <p:spPr bwMode="auto">
              <a:xfrm>
                <a:off x="3609" y="211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8" name="Freeform 825"/>
              <p:cNvSpPr>
                <a:spLocks/>
              </p:cNvSpPr>
              <p:nvPr/>
            </p:nvSpPr>
            <p:spPr bwMode="auto">
              <a:xfrm>
                <a:off x="3612" y="211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9" name="Freeform 826"/>
              <p:cNvSpPr>
                <a:spLocks/>
              </p:cNvSpPr>
              <p:nvPr/>
            </p:nvSpPr>
            <p:spPr bwMode="auto">
              <a:xfrm>
                <a:off x="3615" y="211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0" name="Freeform 827"/>
              <p:cNvSpPr>
                <a:spLocks/>
              </p:cNvSpPr>
              <p:nvPr/>
            </p:nvSpPr>
            <p:spPr bwMode="auto">
              <a:xfrm>
                <a:off x="3619" y="211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1" name="Freeform 828"/>
              <p:cNvSpPr>
                <a:spLocks/>
              </p:cNvSpPr>
              <p:nvPr/>
            </p:nvSpPr>
            <p:spPr bwMode="auto">
              <a:xfrm>
                <a:off x="3622" y="211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2" name="Freeform 829"/>
              <p:cNvSpPr>
                <a:spLocks/>
              </p:cNvSpPr>
              <p:nvPr/>
            </p:nvSpPr>
            <p:spPr bwMode="auto">
              <a:xfrm>
                <a:off x="3625" y="211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3" name="Freeform 830"/>
              <p:cNvSpPr>
                <a:spLocks/>
              </p:cNvSpPr>
              <p:nvPr/>
            </p:nvSpPr>
            <p:spPr bwMode="auto">
              <a:xfrm>
                <a:off x="3628" y="211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4" name="Freeform 831"/>
              <p:cNvSpPr>
                <a:spLocks/>
              </p:cNvSpPr>
              <p:nvPr/>
            </p:nvSpPr>
            <p:spPr bwMode="auto">
              <a:xfrm>
                <a:off x="3631" y="211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5" name="Freeform 832"/>
              <p:cNvSpPr>
                <a:spLocks/>
              </p:cNvSpPr>
              <p:nvPr/>
            </p:nvSpPr>
            <p:spPr bwMode="auto">
              <a:xfrm>
                <a:off x="3635"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6" name="Freeform 833"/>
              <p:cNvSpPr>
                <a:spLocks/>
              </p:cNvSpPr>
              <p:nvPr/>
            </p:nvSpPr>
            <p:spPr bwMode="auto">
              <a:xfrm>
                <a:off x="3638"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7" name="Freeform 834"/>
              <p:cNvSpPr>
                <a:spLocks/>
              </p:cNvSpPr>
              <p:nvPr/>
            </p:nvSpPr>
            <p:spPr bwMode="auto">
              <a:xfrm>
                <a:off x="3641" y="21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8" name="Freeform 835"/>
              <p:cNvSpPr>
                <a:spLocks/>
              </p:cNvSpPr>
              <p:nvPr/>
            </p:nvSpPr>
            <p:spPr bwMode="auto">
              <a:xfrm>
                <a:off x="3643" y="21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9" name="Freeform 836"/>
              <p:cNvSpPr>
                <a:spLocks/>
              </p:cNvSpPr>
              <p:nvPr/>
            </p:nvSpPr>
            <p:spPr bwMode="auto">
              <a:xfrm>
                <a:off x="3647" y="21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0" name="Freeform 837"/>
              <p:cNvSpPr>
                <a:spLocks/>
              </p:cNvSpPr>
              <p:nvPr/>
            </p:nvSpPr>
            <p:spPr bwMode="auto">
              <a:xfrm>
                <a:off x="3650" y="211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1" name="Freeform 838"/>
              <p:cNvSpPr>
                <a:spLocks/>
              </p:cNvSpPr>
              <p:nvPr/>
            </p:nvSpPr>
            <p:spPr bwMode="auto">
              <a:xfrm>
                <a:off x="3653" y="212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2" name="Freeform 839"/>
              <p:cNvSpPr>
                <a:spLocks/>
              </p:cNvSpPr>
              <p:nvPr/>
            </p:nvSpPr>
            <p:spPr bwMode="auto">
              <a:xfrm>
                <a:off x="3656"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3" name="Freeform 840"/>
              <p:cNvSpPr>
                <a:spLocks/>
              </p:cNvSpPr>
              <p:nvPr/>
            </p:nvSpPr>
            <p:spPr bwMode="auto">
              <a:xfrm>
                <a:off x="3659"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4" name="Freeform 841"/>
              <p:cNvSpPr>
                <a:spLocks/>
              </p:cNvSpPr>
              <p:nvPr/>
            </p:nvSpPr>
            <p:spPr bwMode="auto">
              <a:xfrm>
                <a:off x="3663" y="21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5" name="Freeform 842"/>
              <p:cNvSpPr>
                <a:spLocks/>
              </p:cNvSpPr>
              <p:nvPr/>
            </p:nvSpPr>
            <p:spPr bwMode="auto">
              <a:xfrm>
                <a:off x="3666" y="21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6" name="Freeform 843"/>
              <p:cNvSpPr>
                <a:spLocks/>
              </p:cNvSpPr>
              <p:nvPr/>
            </p:nvSpPr>
            <p:spPr bwMode="auto">
              <a:xfrm>
                <a:off x="3669" y="212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7" name="Freeform 844"/>
              <p:cNvSpPr>
                <a:spLocks/>
              </p:cNvSpPr>
              <p:nvPr/>
            </p:nvSpPr>
            <p:spPr bwMode="auto">
              <a:xfrm>
                <a:off x="3672" y="212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8" name="Freeform 845"/>
              <p:cNvSpPr>
                <a:spLocks/>
              </p:cNvSpPr>
              <p:nvPr/>
            </p:nvSpPr>
            <p:spPr bwMode="auto">
              <a:xfrm>
                <a:off x="3675" y="212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9" name="Freeform 846"/>
              <p:cNvSpPr>
                <a:spLocks/>
              </p:cNvSpPr>
              <p:nvPr/>
            </p:nvSpPr>
            <p:spPr bwMode="auto">
              <a:xfrm>
                <a:off x="3679" y="212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0" name="Freeform 847"/>
              <p:cNvSpPr>
                <a:spLocks/>
              </p:cNvSpPr>
              <p:nvPr/>
            </p:nvSpPr>
            <p:spPr bwMode="auto">
              <a:xfrm>
                <a:off x="3682" y="21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1" name="Freeform 848"/>
              <p:cNvSpPr>
                <a:spLocks/>
              </p:cNvSpPr>
              <p:nvPr/>
            </p:nvSpPr>
            <p:spPr bwMode="auto">
              <a:xfrm>
                <a:off x="3685"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2" name="Freeform 849"/>
              <p:cNvSpPr>
                <a:spLocks/>
              </p:cNvSpPr>
              <p:nvPr/>
            </p:nvSpPr>
            <p:spPr bwMode="auto">
              <a:xfrm>
                <a:off x="3688"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3" name="Freeform 850"/>
              <p:cNvSpPr>
                <a:spLocks/>
              </p:cNvSpPr>
              <p:nvPr/>
            </p:nvSpPr>
            <p:spPr bwMode="auto">
              <a:xfrm>
                <a:off x="3691" y="212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4" name="Freeform 851"/>
              <p:cNvSpPr>
                <a:spLocks/>
              </p:cNvSpPr>
              <p:nvPr/>
            </p:nvSpPr>
            <p:spPr bwMode="auto">
              <a:xfrm>
                <a:off x="3695" y="21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5" name="Freeform 852"/>
              <p:cNvSpPr>
                <a:spLocks/>
              </p:cNvSpPr>
              <p:nvPr/>
            </p:nvSpPr>
            <p:spPr bwMode="auto">
              <a:xfrm>
                <a:off x="3697"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6" name="Freeform 853"/>
              <p:cNvSpPr>
                <a:spLocks/>
              </p:cNvSpPr>
              <p:nvPr/>
            </p:nvSpPr>
            <p:spPr bwMode="auto">
              <a:xfrm>
                <a:off x="3700"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7" name="Freeform 854"/>
              <p:cNvSpPr>
                <a:spLocks/>
              </p:cNvSpPr>
              <p:nvPr/>
            </p:nvSpPr>
            <p:spPr bwMode="auto">
              <a:xfrm>
                <a:off x="3703" y="213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8" name="Freeform 855"/>
              <p:cNvSpPr>
                <a:spLocks/>
              </p:cNvSpPr>
              <p:nvPr/>
            </p:nvSpPr>
            <p:spPr bwMode="auto">
              <a:xfrm>
                <a:off x="3706" y="21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9" name="Freeform 856"/>
              <p:cNvSpPr>
                <a:spLocks/>
              </p:cNvSpPr>
              <p:nvPr/>
            </p:nvSpPr>
            <p:spPr bwMode="auto">
              <a:xfrm>
                <a:off x="3710" y="213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0" name="Freeform 857"/>
              <p:cNvSpPr>
                <a:spLocks/>
              </p:cNvSpPr>
              <p:nvPr/>
            </p:nvSpPr>
            <p:spPr bwMode="auto">
              <a:xfrm>
                <a:off x="3713" y="213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1" name="Freeform 858"/>
              <p:cNvSpPr>
                <a:spLocks/>
              </p:cNvSpPr>
              <p:nvPr/>
            </p:nvSpPr>
            <p:spPr bwMode="auto">
              <a:xfrm>
                <a:off x="3716"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2" name="Freeform 859"/>
              <p:cNvSpPr>
                <a:spLocks/>
              </p:cNvSpPr>
              <p:nvPr/>
            </p:nvSpPr>
            <p:spPr bwMode="auto">
              <a:xfrm>
                <a:off x="3719"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3" name="Freeform 860"/>
              <p:cNvSpPr>
                <a:spLocks/>
              </p:cNvSpPr>
              <p:nvPr/>
            </p:nvSpPr>
            <p:spPr bwMode="auto">
              <a:xfrm>
                <a:off x="3722" y="213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4" name="Freeform 861"/>
              <p:cNvSpPr>
                <a:spLocks/>
              </p:cNvSpPr>
              <p:nvPr/>
            </p:nvSpPr>
            <p:spPr bwMode="auto">
              <a:xfrm>
                <a:off x="3726" y="213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5" name="Freeform 862"/>
              <p:cNvSpPr>
                <a:spLocks/>
              </p:cNvSpPr>
              <p:nvPr/>
            </p:nvSpPr>
            <p:spPr bwMode="auto">
              <a:xfrm>
                <a:off x="3729" y="21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6" name="Freeform 863"/>
              <p:cNvSpPr>
                <a:spLocks/>
              </p:cNvSpPr>
              <p:nvPr/>
            </p:nvSpPr>
            <p:spPr bwMode="auto">
              <a:xfrm>
                <a:off x="3732" y="21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7" name="Freeform 864"/>
              <p:cNvSpPr>
                <a:spLocks/>
              </p:cNvSpPr>
              <p:nvPr/>
            </p:nvSpPr>
            <p:spPr bwMode="auto">
              <a:xfrm>
                <a:off x="3735" y="213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8" name="Freeform 865"/>
              <p:cNvSpPr>
                <a:spLocks/>
              </p:cNvSpPr>
              <p:nvPr/>
            </p:nvSpPr>
            <p:spPr bwMode="auto">
              <a:xfrm>
                <a:off x="3738" y="213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9" name="Freeform 866"/>
              <p:cNvSpPr>
                <a:spLocks/>
              </p:cNvSpPr>
              <p:nvPr/>
            </p:nvSpPr>
            <p:spPr bwMode="auto">
              <a:xfrm>
                <a:off x="3742" y="2137"/>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0" name="Freeform 867"/>
              <p:cNvSpPr>
                <a:spLocks/>
              </p:cNvSpPr>
              <p:nvPr/>
            </p:nvSpPr>
            <p:spPr bwMode="auto">
              <a:xfrm>
                <a:off x="3745" y="213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1" name="Freeform 868"/>
              <p:cNvSpPr>
                <a:spLocks/>
              </p:cNvSpPr>
              <p:nvPr/>
            </p:nvSpPr>
            <p:spPr bwMode="auto">
              <a:xfrm>
                <a:off x="3747"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2" name="Freeform 869"/>
              <p:cNvSpPr>
                <a:spLocks/>
              </p:cNvSpPr>
              <p:nvPr/>
            </p:nvSpPr>
            <p:spPr bwMode="auto">
              <a:xfrm>
                <a:off x="3750"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3" name="Freeform 870"/>
              <p:cNvSpPr>
                <a:spLocks/>
              </p:cNvSpPr>
              <p:nvPr/>
            </p:nvSpPr>
            <p:spPr bwMode="auto">
              <a:xfrm>
                <a:off x="3754" y="213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4" name="Freeform 871"/>
              <p:cNvSpPr>
                <a:spLocks/>
              </p:cNvSpPr>
              <p:nvPr/>
            </p:nvSpPr>
            <p:spPr bwMode="auto">
              <a:xfrm>
                <a:off x="3757" y="21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5" name="Freeform 872"/>
              <p:cNvSpPr>
                <a:spLocks/>
              </p:cNvSpPr>
              <p:nvPr/>
            </p:nvSpPr>
            <p:spPr bwMode="auto">
              <a:xfrm>
                <a:off x="3760" y="21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6" name="Freeform 873"/>
              <p:cNvSpPr>
                <a:spLocks/>
              </p:cNvSpPr>
              <p:nvPr/>
            </p:nvSpPr>
            <p:spPr bwMode="auto">
              <a:xfrm>
                <a:off x="3763" y="214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7" name="Freeform 874"/>
              <p:cNvSpPr>
                <a:spLocks/>
              </p:cNvSpPr>
              <p:nvPr/>
            </p:nvSpPr>
            <p:spPr bwMode="auto">
              <a:xfrm>
                <a:off x="3766" y="214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8" name="Freeform 875"/>
              <p:cNvSpPr>
                <a:spLocks/>
              </p:cNvSpPr>
              <p:nvPr/>
            </p:nvSpPr>
            <p:spPr bwMode="auto">
              <a:xfrm>
                <a:off x="3770"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9" name="Freeform 876"/>
              <p:cNvSpPr>
                <a:spLocks/>
              </p:cNvSpPr>
              <p:nvPr/>
            </p:nvSpPr>
            <p:spPr bwMode="auto">
              <a:xfrm>
                <a:off x="3773"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0" name="Freeform 877"/>
              <p:cNvSpPr>
                <a:spLocks/>
              </p:cNvSpPr>
              <p:nvPr/>
            </p:nvSpPr>
            <p:spPr bwMode="auto">
              <a:xfrm>
                <a:off x="3776" y="214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1" name="Freeform 878"/>
              <p:cNvSpPr>
                <a:spLocks/>
              </p:cNvSpPr>
              <p:nvPr/>
            </p:nvSpPr>
            <p:spPr bwMode="auto">
              <a:xfrm>
                <a:off x="3779" y="214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2" name="Freeform 879"/>
              <p:cNvSpPr>
                <a:spLocks/>
              </p:cNvSpPr>
              <p:nvPr/>
            </p:nvSpPr>
            <p:spPr bwMode="auto">
              <a:xfrm>
                <a:off x="3782" y="21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3" name="Freeform 880"/>
              <p:cNvSpPr>
                <a:spLocks/>
              </p:cNvSpPr>
              <p:nvPr/>
            </p:nvSpPr>
            <p:spPr bwMode="auto">
              <a:xfrm>
                <a:off x="3786" y="214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4" name="Freeform 881"/>
              <p:cNvSpPr>
                <a:spLocks/>
              </p:cNvSpPr>
              <p:nvPr/>
            </p:nvSpPr>
            <p:spPr bwMode="auto">
              <a:xfrm>
                <a:off x="3789" y="214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5" name="Freeform 882"/>
              <p:cNvSpPr>
                <a:spLocks/>
              </p:cNvSpPr>
              <p:nvPr/>
            </p:nvSpPr>
            <p:spPr bwMode="auto">
              <a:xfrm>
                <a:off x="3792" y="214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6" name="Freeform 883"/>
              <p:cNvSpPr>
                <a:spLocks/>
              </p:cNvSpPr>
              <p:nvPr/>
            </p:nvSpPr>
            <p:spPr bwMode="auto">
              <a:xfrm>
                <a:off x="3795" y="2147"/>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7" name="Freeform 884"/>
              <p:cNvSpPr>
                <a:spLocks/>
              </p:cNvSpPr>
              <p:nvPr/>
            </p:nvSpPr>
            <p:spPr bwMode="auto">
              <a:xfrm>
                <a:off x="3798" y="21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8" name="Freeform 885"/>
              <p:cNvSpPr>
                <a:spLocks/>
              </p:cNvSpPr>
              <p:nvPr/>
            </p:nvSpPr>
            <p:spPr bwMode="auto">
              <a:xfrm>
                <a:off x="3801" y="214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9" name="Freeform 886"/>
              <p:cNvSpPr>
                <a:spLocks/>
              </p:cNvSpPr>
              <p:nvPr/>
            </p:nvSpPr>
            <p:spPr bwMode="auto">
              <a:xfrm>
                <a:off x="3804" y="214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0" name="Freeform 887"/>
              <p:cNvSpPr>
                <a:spLocks/>
              </p:cNvSpPr>
              <p:nvPr/>
            </p:nvSpPr>
            <p:spPr bwMode="auto">
              <a:xfrm>
                <a:off x="3807" y="2150"/>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1" name="Freeform 888"/>
              <p:cNvSpPr>
                <a:spLocks/>
              </p:cNvSpPr>
              <p:nvPr/>
            </p:nvSpPr>
            <p:spPr bwMode="auto">
              <a:xfrm>
                <a:off x="3810" y="215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2" name="Freeform 889"/>
              <p:cNvSpPr>
                <a:spLocks/>
              </p:cNvSpPr>
              <p:nvPr/>
            </p:nvSpPr>
            <p:spPr bwMode="auto">
              <a:xfrm>
                <a:off x="3814" y="215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3" name="Freeform 890"/>
              <p:cNvSpPr>
                <a:spLocks/>
              </p:cNvSpPr>
              <p:nvPr/>
            </p:nvSpPr>
            <p:spPr bwMode="auto">
              <a:xfrm>
                <a:off x="3817" y="215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4" name="Freeform 891"/>
              <p:cNvSpPr>
                <a:spLocks/>
              </p:cNvSpPr>
              <p:nvPr/>
            </p:nvSpPr>
            <p:spPr bwMode="auto">
              <a:xfrm>
                <a:off x="3820" y="215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5" name="Freeform 892"/>
              <p:cNvSpPr>
                <a:spLocks/>
              </p:cNvSpPr>
              <p:nvPr/>
            </p:nvSpPr>
            <p:spPr bwMode="auto">
              <a:xfrm>
                <a:off x="3823" y="215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6" name="Freeform 893"/>
              <p:cNvSpPr>
                <a:spLocks/>
              </p:cNvSpPr>
              <p:nvPr/>
            </p:nvSpPr>
            <p:spPr bwMode="auto">
              <a:xfrm>
                <a:off x="3826" y="21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7" name="Freeform 894"/>
              <p:cNvSpPr>
                <a:spLocks/>
              </p:cNvSpPr>
              <p:nvPr/>
            </p:nvSpPr>
            <p:spPr bwMode="auto">
              <a:xfrm>
                <a:off x="3830" y="215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8" name="Freeform 895"/>
              <p:cNvSpPr>
                <a:spLocks/>
              </p:cNvSpPr>
              <p:nvPr/>
            </p:nvSpPr>
            <p:spPr bwMode="auto">
              <a:xfrm>
                <a:off x="3833" y="21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9" name="Freeform 896"/>
              <p:cNvSpPr>
                <a:spLocks/>
              </p:cNvSpPr>
              <p:nvPr/>
            </p:nvSpPr>
            <p:spPr bwMode="auto">
              <a:xfrm>
                <a:off x="3836" y="215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0" name="Freeform 897"/>
              <p:cNvSpPr>
                <a:spLocks/>
              </p:cNvSpPr>
              <p:nvPr/>
            </p:nvSpPr>
            <p:spPr bwMode="auto">
              <a:xfrm>
                <a:off x="3839" y="215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1" name="Freeform 898"/>
              <p:cNvSpPr>
                <a:spLocks/>
              </p:cNvSpPr>
              <p:nvPr/>
            </p:nvSpPr>
            <p:spPr bwMode="auto">
              <a:xfrm>
                <a:off x="3842" y="21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2" name="Freeform 899"/>
              <p:cNvSpPr>
                <a:spLocks/>
              </p:cNvSpPr>
              <p:nvPr/>
            </p:nvSpPr>
            <p:spPr bwMode="auto">
              <a:xfrm>
                <a:off x="3846" y="215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3" name="Freeform 900"/>
              <p:cNvSpPr>
                <a:spLocks/>
              </p:cNvSpPr>
              <p:nvPr/>
            </p:nvSpPr>
            <p:spPr bwMode="auto">
              <a:xfrm>
                <a:off x="3849" y="215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4" name="Freeform 901"/>
              <p:cNvSpPr>
                <a:spLocks/>
              </p:cNvSpPr>
              <p:nvPr/>
            </p:nvSpPr>
            <p:spPr bwMode="auto">
              <a:xfrm>
                <a:off x="3851" y="215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5" name="Freeform 902"/>
              <p:cNvSpPr>
                <a:spLocks/>
              </p:cNvSpPr>
              <p:nvPr/>
            </p:nvSpPr>
            <p:spPr bwMode="auto">
              <a:xfrm>
                <a:off x="3854" y="215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6" name="Freeform 903"/>
              <p:cNvSpPr>
                <a:spLocks/>
              </p:cNvSpPr>
              <p:nvPr/>
            </p:nvSpPr>
            <p:spPr bwMode="auto">
              <a:xfrm>
                <a:off x="3858" y="21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7" name="Freeform 904"/>
              <p:cNvSpPr>
                <a:spLocks/>
              </p:cNvSpPr>
              <p:nvPr/>
            </p:nvSpPr>
            <p:spPr bwMode="auto">
              <a:xfrm>
                <a:off x="3861" y="216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8" name="Freeform 905"/>
              <p:cNvSpPr>
                <a:spLocks/>
              </p:cNvSpPr>
              <p:nvPr/>
            </p:nvSpPr>
            <p:spPr bwMode="auto">
              <a:xfrm>
                <a:off x="3864"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9" name="Freeform 906"/>
              <p:cNvSpPr>
                <a:spLocks/>
              </p:cNvSpPr>
              <p:nvPr/>
            </p:nvSpPr>
            <p:spPr bwMode="auto">
              <a:xfrm>
                <a:off x="3867"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0" name="Freeform 907"/>
              <p:cNvSpPr>
                <a:spLocks/>
              </p:cNvSpPr>
              <p:nvPr/>
            </p:nvSpPr>
            <p:spPr bwMode="auto">
              <a:xfrm>
                <a:off x="3870" y="216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1" name="Freeform 908"/>
              <p:cNvSpPr>
                <a:spLocks/>
              </p:cNvSpPr>
              <p:nvPr/>
            </p:nvSpPr>
            <p:spPr bwMode="auto">
              <a:xfrm>
                <a:off x="3874" y="2163"/>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2" name="Freeform 909"/>
              <p:cNvSpPr>
                <a:spLocks/>
              </p:cNvSpPr>
              <p:nvPr/>
            </p:nvSpPr>
            <p:spPr bwMode="auto">
              <a:xfrm>
                <a:off x="3877" y="2163"/>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3" name="Freeform 910"/>
              <p:cNvSpPr>
                <a:spLocks/>
              </p:cNvSpPr>
              <p:nvPr/>
            </p:nvSpPr>
            <p:spPr bwMode="auto">
              <a:xfrm>
                <a:off x="3880" y="21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4" name="Freeform 911"/>
              <p:cNvSpPr>
                <a:spLocks/>
              </p:cNvSpPr>
              <p:nvPr/>
            </p:nvSpPr>
            <p:spPr bwMode="auto">
              <a:xfrm>
                <a:off x="3883"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5" name="Freeform 912"/>
              <p:cNvSpPr>
                <a:spLocks/>
              </p:cNvSpPr>
              <p:nvPr/>
            </p:nvSpPr>
            <p:spPr bwMode="auto">
              <a:xfrm>
                <a:off x="3886"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0" name="Freeform 913"/>
              <p:cNvSpPr>
                <a:spLocks/>
              </p:cNvSpPr>
              <p:nvPr/>
            </p:nvSpPr>
            <p:spPr bwMode="auto">
              <a:xfrm>
                <a:off x="3890" y="216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1" name="Freeform 914"/>
              <p:cNvSpPr>
                <a:spLocks/>
              </p:cNvSpPr>
              <p:nvPr/>
            </p:nvSpPr>
            <p:spPr bwMode="auto">
              <a:xfrm>
                <a:off x="3893" y="216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2" name="Freeform 915"/>
              <p:cNvSpPr>
                <a:spLocks/>
              </p:cNvSpPr>
              <p:nvPr/>
            </p:nvSpPr>
            <p:spPr bwMode="auto">
              <a:xfrm>
                <a:off x="3896" y="21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3" name="Freeform 916"/>
              <p:cNvSpPr>
                <a:spLocks/>
              </p:cNvSpPr>
              <p:nvPr/>
            </p:nvSpPr>
            <p:spPr bwMode="auto">
              <a:xfrm>
                <a:off x="3899" y="216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4" name="Freeform 917"/>
              <p:cNvSpPr>
                <a:spLocks/>
              </p:cNvSpPr>
              <p:nvPr/>
            </p:nvSpPr>
            <p:spPr bwMode="auto">
              <a:xfrm>
                <a:off x="3902" y="216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5" name="Freeform 918"/>
              <p:cNvSpPr>
                <a:spLocks/>
              </p:cNvSpPr>
              <p:nvPr/>
            </p:nvSpPr>
            <p:spPr bwMode="auto">
              <a:xfrm>
                <a:off x="3905" y="216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6" name="Freeform 919"/>
              <p:cNvSpPr>
                <a:spLocks/>
              </p:cNvSpPr>
              <p:nvPr/>
            </p:nvSpPr>
            <p:spPr bwMode="auto">
              <a:xfrm>
                <a:off x="3908" y="216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7" name="Freeform 920"/>
              <p:cNvSpPr>
                <a:spLocks/>
              </p:cNvSpPr>
              <p:nvPr/>
            </p:nvSpPr>
            <p:spPr bwMode="auto">
              <a:xfrm>
                <a:off x="3911" y="21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8" name="Freeform 921"/>
              <p:cNvSpPr>
                <a:spLocks/>
              </p:cNvSpPr>
              <p:nvPr/>
            </p:nvSpPr>
            <p:spPr bwMode="auto">
              <a:xfrm>
                <a:off x="3914"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9" name="Freeform 922"/>
              <p:cNvSpPr>
                <a:spLocks/>
              </p:cNvSpPr>
              <p:nvPr/>
            </p:nvSpPr>
            <p:spPr bwMode="auto">
              <a:xfrm>
                <a:off x="3917"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0" name="Freeform 923"/>
              <p:cNvSpPr>
                <a:spLocks/>
              </p:cNvSpPr>
              <p:nvPr/>
            </p:nvSpPr>
            <p:spPr bwMode="auto">
              <a:xfrm>
                <a:off x="3921" y="21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1" name="Freeform 924"/>
              <p:cNvSpPr>
                <a:spLocks/>
              </p:cNvSpPr>
              <p:nvPr/>
            </p:nvSpPr>
            <p:spPr bwMode="auto">
              <a:xfrm>
                <a:off x="3924" y="217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2" name="Freeform 925"/>
              <p:cNvSpPr>
                <a:spLocks/>
              </p:cNvSpPr>
              <p:nvPr/>
            </p:nvSpPr>
            <p:spPr bwMode="auto">
              <a:xfrm>
                <a:off x="3927" y="21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3" name="Freeform 926"/>
              <p:cNvSpPr>
                <a:spLocks/>
              </p:cNvSpPr>
              <p:nvPr/>
            </p:nvSpPr>
            <p:spPr bwMode="auto">
              <a:xfrm>
                <a:off x="3930" y="21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4" name="Freeform 927"/>
              <p:cNvSpPr>
                <a:spLocks/>
              </p:cNvSpPr>
              <p:nvPr/>
            </p:nvSpPr>
            <p:spPr bwMode="auto">
              <a:xfrm>
                <a:off x="3933" y="217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5" name="Freeform 928"/>
              <p:cNvSpPr>
                <a:spLocks/>
              </p:cNvSpPr>
              <p:nvPr/>
            </p:nvSpPr>
            <p:spPr bwMode="auto">
              <a:xfrm>
                <a:off x="3937" y="217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6" name="Freeform 929"/>
              <p:cNvSpPr>
                <a:spLocks/>
              </p:cNvSpPr>
              <p:nvPr/>
            </p:nvSpPr>
            <p:spPr bwMode="auto">
              <a:xfrm>
                <a:off x="3940" y="217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7" name="Freeform 930"/>
              <p:cNvSpPr>
                <a:spLocks/>
              </p:cNvSpPr>
              <p:nvPr/>
            </p:nvSpPr>
            <p:spPr bwMode="auto">
              <a:xfrm>
                <a:off x="3943" y="21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8" name="Freeform 931"/>
              <p:cNvSpPr>
                <a:spLocks/>
              </p:cNvSpPr>
              <p:nvPr/>
            </p:nvSpPr>
            <p:spPr bwMode="auto">
              <a:xfrm>
                <a:off x="3946"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9" name="Freeform 932"/>
              <p:cNvSpPr>
                <a:spLocks/>
              </p:cNvSpPr>
              <p:nvPr/>
            </p:nvSpPr>
            <p:spPr bwMode="auto">
              <a:xfrm>
                <a:off x="3949"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0" name="Freeform 933"/>
              <p:cNvSpPr>
                <a:spLocks/>
              </p:cNvSpPr>
              <p:nvPr/>
            </p:nvSpPr>
            <p:spPr bwMode="auto">
              <a:xfrm>
                <a:off x="3952" y="217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1" name="Freeform 934"/>
              <p:cNvSpPr>
                <a:spLocks/>
              </p:cNvSpPr>
              <p:nvPr/>
            </p:nvSpPr>
            <p:spPr bwMode="auto">
              <a:xfrm>
                <a:off x="3955"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2" name="Freeform 935"/>
              <p:cNvSpPr>
                <a:spLocks/>
              </p:cNvSpPr>
              <p:nvPr/>
            </p:nvSpPr>
            <p:spPr bwMode="auto">
              <a:xfrm>
                <a:off x="3958"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3" name="Freeform 936"/>
              <p:cNvSpPr>
                <a:spLocks/>
              </p:cNvSpPr>
              <p:nvPr/>
            </p:nvSpPr>
            <p:spPr bwMode="auto">
              <a:xfrm>
                <a:off x="3961" y="21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4" name="Freeform 937"/>
              <p:cNvSpPr>
                <a:spLocks/>
              </p:cNvSpPr>
              <p:nvPr/>
            </p:nvSpPr>
            <p:spPr bwMode="auto">
              <a:xfrm>
                <a:off x="3965" y="218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5" name="Freeform 938"/>
              <p:cNvSpPr>
                <a:spLocks/>
              </p:cNvSpPr>
              <p:nvPr/>
            </p:nvSpPr>
            <p:spPr bwMode="auto">
              <a:xfrm>
                <a:off x="3968" y="218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6" name="Freeform 939"/>
              <p:cNvSpPr>
                <a:spLocks/>
              </p:cNvSpPr>
              <p:nvPr/>
            </p:nvSpPr>
            <p:spPr bwMode="auto">
              <a:xfrm>
                <a:off x="3971" y="218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7" name="Freeform 940"/>
              <p:cNvSpPr>
                <a:spLocks/>
              </p:cNvSpPr>
              <p:nvPr/>
            </p:nvSpPr>
            <p:spPr bwMode="auto">
              <a:xfrm>
                <a:off x="3974" y="2182"/>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8" name="Freeform 941"/>
              <p:cNvSpPr>
                <a:spLocks/>
              </p:cNvSpPr>
              <p:nvPr/>
            </p:nvSpPr>
            <p:spPr bwMode="auto">
              <a:xfrm>
                <a:off x="3977" y="21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9" name="Freeform 942"/>
              <p:cNvSpPr>
                <a:spLocks/>
              </p:cNvSpPr>
              <p:nvPr/>
            </p:nvSpPr>
            <p:spPr bwMode="auto">
              <a:xfrm>
                <a:off x="3981" y="218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0" name="Freeform 943"/>
              <p:cNvSpPr>
                <a:spLocks/>
              </p:cNvSpPr>
              <p:nvPr/>
            </p:nvSpPr>
            <p:spPr bwMode="auto">
              <a:xfrm>
                <a:off x="3984" y="218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1" name="Freeform 944"/>
              <p:cNvSpPr>
                <a:spLocks/>
              </p:cNvSpPr>
              <p:nvPr/>
            </p:nvSpPr>
            <p:spPr bwMode="auto">
              <a:xfrm>
                <a:off x="3987" y="218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1129" name="Group 945"/>
            <p:cNvGrpSpPr>
              <a:grpSpLocks/>
            </p:cNvGrpSpPr>
            <p:nvPr/>
          </p:nvGrpSpPr>
          <p:grpSpPr bwMode="auto">
            <a:xfrm>
              <a:off x="3990" y="2184"/>
              <a:ext cx="628" cy="122"/>
              <a:chOff x="3990" y="2184"/>
              <a:chExt cx="628" cy="122"/>
            </a:xfrm>
          </p:grpSpPr>
          <p:sp>
            <p:nvSpPr>
              <p:cNvPr id="751248" name="Freeform 946"/>
              <p:cNvSpPr>
                <a:spLocks/>
              </p:cNvSpPr>
              <p:nvPr/>
            </p:nvSpPr>
            <p:spPr bwMode="auto">
              <a:xfrm>
                <a:off x="3990" y="218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9" name="Freeform 947"/>
              <p:cNvSpPr>
                <a:spLocks/>
              </p:cNvSpPr>
              <p:nvPr/>
            </p:nvSpPr>
            <p:spPr bwMode="auto">
              <a:xfrm>
                <a:off x="3993" y="218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0" name="Freeform 948"/>
              <p:cNvSpPr>
                <a:spLocks/>
              </p:cNvSpPr>
              <p:nvPr/>
            </p:nvSpPr>
            <p:spPr bwMode="auto">
              <a:xfrm>
                <a:off x="3997"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1" name="Freeform 949"/>
              <p:cNvSpPr>
                <a:spLocks/>
              </p:cNvSpPr>
              <p:nvPr/>
            </p:nvSpPr>
            <p:spPr bwMode="auto">
              <a:xfrm>
                <a:off x="4000"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2" name="Freeform 950"/>
              <p:cNvSpPr>
                <a:spLocks/>
              </p:cNvSpPr>
              <p:nvPr/>
            </p:nvSpPr>
            <p:spPr bwMode="auto">
              <a:xfrm>
                <a:off x="4003" y="218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3" name="Freeform 951"/>
              <p:cNvSpPr>
                <a:spLocks/>
              </p:cNvSpPr>
              <p:nvPr/>
            </p:nvSpPr>
            <p:spPr bwMode="auto">
              <a:xfrm>
                <a:off x="4005" y="218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4" name="Freeform 952"/>
              <p:cNvSpPr>
                <a:spLocks/>
              </p:cNvSpPr>
              <p:nvPr/>
            </p:nvSpPr>
            <p:spPr bwMode="auto">
              <a:xfrm>
                <a:off x="4009"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5" name="Freeform 953"/>
              <p:cNvSpPr>
                <a:spLocks/>
              </p:cNvSpPr>
              <p:nvPr/>
            </p:nvSpPr>
            <p:spPr bwMode="auto">
              <a:xfrm>
                <a:off x="4012"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6" name="Freeform 954"/>
              <p:cNvSpPr>
                <a:spLocks/>
              </p:cNvSpPr>
              <p:nvPr/>
            </p:nvSpPr>
            <p:spPr bwMode="auto">
              <a:xfrm>
                <a:off x="4015" y="21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7" name="Freeform 955"/>
              <p:cNvSpPr>
                <a:spLocks/>
              </p:cNvSpPr>
              <p:nvPr/>
            </p:nvSpPr>
            <p:spPr bwMode="auto">
              <a:xfrm>
                <a:off x="4018" y="219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8" name="Freeform 956"/>
              <p:cNvSpPr>
                <a:spLocks/>
              </p:cNvSpPr>
              <p:nvPr/>
            </p:nvSpPr>
            <p:spPr bwMode="auto">
              <a:xfrm>
                <a:off x="4021" y="219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9" name="Freeform 957"/>
              <p:cNvSpPr>
                <a:spLocks/>
              </p:cNvSpPr>
              <p:nvPr/>
            </p:nvSpPr>
            <p:spPr bwMode="auto">
              <a:xfrm>
                <a:off x="4025" y="219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0" name="Freeform 958"/>
              <p:cNvSpPr>
                <a:spLocks/>
              </p:cNvSpPr>
              <p:nvPr/>
            </p:nvSpPr>
            <p:spPr bwMode="auto">
              <a:xfrm>
                <a:off x="4028" y="219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1" name="Freeform 959"/>
              <p:cNvSpPr>
                <a:spLocks/>
              </p:cNvSpPr>
              <p:nvPr/>
            </p:nvSpPr>
            <p:spPr bwMode="auto">
              <a:xfrm>
                <a:off x="4031" y="219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2" name="Freeform 960"/>
              <p:cNvSpPr>
                <a:spLocks/>
              </p:cNvSpPr>
              <p:nvPr/>
            </p:nvSpPr>
            <p:spPr bwMode="auto">
              <a:xfrm>
                <a:off x="4034" y="219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3" name="Freeform 961"/>
              <p:cNvSpPr>
                <a:spLocks/>
              </p:cNvSpPr>
              <p:nvPr/>
            </p:nvSpPr>
            <p:spPr bwMode="auto">
              <a:xfrm>
                <a:off x="4037" y="219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4" name="Freeform 962"/>
              <p:cNvSpPr>
                <a:spLocks/>
              </p:cNvSpPr>
              <p:nvPr/>
            </p:nvSpPr>
            <p:spPr bwMode="auto">
              <a:xfrm>
                <a:off x="4041"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5" name="Freeform 963"/>
              <p:cNvSpPr>
                <a:spLocks/>
              </p:cNvSpPr>
              <p:nvPr/>
            </p:nvSpPr>
            <p:spPr bwMode="auto">
              <a:xfrm>
                <a:off x="4044"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6" name="Freeform 964"/>
              <p:cNvSpPr>
                <a:spLocks/>
              </p:cNvSpPr>
              <p:nvPr/>
            </p:nvSpPr>
            <p:spPr bwMode="auto">
              <a:xfrm>
                <a:off x="4047" y="21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7" name="Freeform 965"/>
              <p:cNvSpPr>
                <a:spLocks/>
              </p:cNvSpPr>
              <p:nvPr/>
            </p:nvSpPr>
            <p:spPr bwMode="auto">
              <a:xfrm>
                <a:off x="4050" y="219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8" name="Freeform 966"/>
              <p:cNvSpPr>
                <a:spLocks/>
              </p:cNvSpPr>
              <p:nvPr/>
            </p:nvSpPr>
            <p:spPr bwMode="auto">
              <a:xfrm>
                <a:off x="4053" y="21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9" name="Freeform 967"/>
              <p:cNvSpPr>
                <a:spLocks/>
              </p:cNvSpPr>
              <p:nvPr/>
            </p:nvSpPr>
            <p:spPr bwMode="auto">
              <a:xfrm>
                <a:off x="4056" y="219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0" name="Freeform 968"/>
              <p:cNvSpPr>
                <a:spLocks/>
              </p:cNvSpPr>
              <p:nvPr/>
            </p:nvSpPr>
            <p:spPr bwMode="auto">
              <a:xfrm>
                <a:off x="4059" y="219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1" name="Freeform 969"/>
              <p:cNvSpPr>
                <a:spLocks/>
              </p:cNvSpPr>
              <p:nvPr/>
            </p:nvSpPr>
            <p:spPr bwMode="auto">
              <a:xfrm>
                <a:off x="4062" y="219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2" name="Freeform 970"/>
              <p:cNvSpPr>
                <a:spLocks/>
              </p:cNvSpPr>
              <p:nvPr/>
            </p:nvSpPr>
            <p:spPr bwMode="auto">
              <a:xfrm>
                <a:off x="4065" y="21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3" name="Freeform 971"/>
              <p:cNvSpPr>
                <a:spLocks/>
              </p:cNvSpPr>
              <p:nvPr/>
            </p:nvSpPr>
            <p:spPr bwMode="auto">
              <a:xfrm>
                <a:off x="4069" y="220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4" name="Freeform 972"/>
              <p:cNvSpPr>
                <a:spLocks/>
              </p:cNvSpPr>
              <p:nvPr/>
            </p:nvSpPr>
            <p:spPr bwMode="auto">
              <a:xfrm>
                <a:off x="4072" y="22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5" name="Freeform 973"/>
              <p:cNvSpPr>
                <a:spLocks/>
              </p:cNvSpPr>
              <p:nvPr/>
            </p:nvSpPr>
            <p:spPr bwMode="auto">
              <a:xfrm>
                <a:off x="4075" y="220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6" name="Freeform 974"/>
              <p:cNvSpPr>
                <a:spLocks/>
              </p:cNvSpPr>
              <p:nvPr/>
            </p:nvSpPr>
            <p:spPr bwMode="auto">
              <a:xfrm>
                <a:off x="4078" y="22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7" name="Freeform 975"/>
              <p:cNvSpPr>
                <a:spLocks/>
              </p:cNvSpPr>
              <p:nvPr/>
            </p:nvSpPr>
            <p:spPr bwMode="auto">
              <a:xfrm>
                <a:off x="4081" y="220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8" name="Freeform 976"/>
              <p:cNvSpPr>
                <a:spLocks/>
              </p:cNvSpPr>
              <p:nvPr/>
            </p:nvSpPr>
            <p:spPr bwMode="auto">
              <a:xfrm>
                <a:off x="4085" y="22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9" name="Freeform 977"/>
              <p:cNvSpPr>
                <a:spLocks/>
              </p:cNvSpPr>
              <p:nvPr/>
            </p:nvSpPr>
            <p:spPr bwMode="auto">
              <a:xfrm>
                <a:off x="4088" y="220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0" name="Freeform 978"/>
              <p:cNvSpPr>
                <a:spLocks/>
              </p:cNvSpPr>
              <p:nvPr/>
            </p:nvSpPr>
            <p:spPr bwMode="auto">
              <a:xfrm>
                <a:off x="4091"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1" name="Freeform 979"/>
              <p:cNvSpPr>
                <a:spLocks/>
              </p:cNvSpPr>
              <p:nvPr/>
            </p:nvSpPr>
            <p:spPr bwMode="auto">
              <a:xfrm>
                <a:off x="4094"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2" name="Freeform 980"/>
              <p:cNvSpPr>
                <a:spLocks/>
              </p:cNvSpPr>
              <p:nvPr/>
            </p:nvSpPr>
            <p:spPr bwMode="auto">
              <a:xfrm>
                <a:off x="4097" y="22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3" name="Freeform 981"/>
              <p:cNvSpPr>
                <a:spLocks/>
              </p:cNvSpPr>
              <p:nvPr/>
            </p:nvSpPr>
            <p:spPr bwMode="auto">
              <a:xfrm>
                <a:off x="4101" y="22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4" name="Freeform 982"/>
              <p:cNvSpPr>
                <a:spLocks/>
              </p:cNvSpPr>
              <p:nvPr/>
            </p:nvSpPr>
            <p:spPr bwMode="auto">
              <a:xfrm>
                <a:off x="4104" y="220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5" name="Freeform 983"/>
              <p:cNvSpPr>
                <a:spLocks/>
              </p:cNvSpPr>
              <p:nvPr/>
            </p:nvSpPr>
            <p:spPr bwMode="auto">
              <a:xfrm>
                <a:off x="4106" y="220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6" name="Freeform 984"/>
              <p:cNvSpPr>
                <a:spLocks/>
              </p:cNvSpPr>
              <p:nvPr/>
            </p:nvSpPr>
            <p:spPr bwMode="auto">
              <a:xfrm>
                <a:off x="4109" y="220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7" name="Freeform 985"/>
              <p:cNvSpPr>
                <a:spLocks/>
              </p:cNvSpPr>
              <p:nvPr/>
            </p:nvSpPr>
            <p:spPr bwMode="auto">
              <a:xfrm>
                <a:off x="4113" y="22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8" name="Freeform 986"/>
              <p:cNvSpPr>
                <a:spLocks/>
              </p:cNvSpPr>
              <p:nvPr/>
            </p:nvSpPr>
            <p:spPr bwMode="auto">
              <a:xfrm>
                <a:off x="4116" y="220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9" name="Freeform 987"/>
              <p:cNvSpPr>
                <a:spLocks/>
              </p:cNvSpPr>
              <p:nvPr/>
            </p:nvSpPr>
            <p:spPr bwMode="auto">
              <a:xfrm>
                <a:off x="4119" y="22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0" name="Freeform 988"/>
              <p:cNvSpPr>
                <a:spLocks/>
              </p:cNvSpPr>
              <p:nvPr/>
            </p:nvSpPr>
            <p:spPr bwMode="auto">
              <a:xfrm>
                <a:off x="4122"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1" name="Freeform 989"/>
              <p:cNvSpPr>
                <a:spLocks/>
              </p:cNvSpPr>
              <p:nvPr/>
            </p:nvSpPr>
            <p:spPr bwMode="auto">
              <a:xfrm>
                <a:off x="4125"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2" name="Freeform 990"/>
              <p:cNvSpPr>
                <a:spLocks/>
              </p:cNvSpPr>
              <p:nvPr/>
            </p:nvSpPr>
            <p:spPr bwMode="auto">
              <a:xfrm>
                <a:off x="4129" y="221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3" name="Freeform 991"/>
              <p:cNvSpPr>
                <a:spLocks/>
              </p:cNvSpPr>
              <p:nvPr/>
            </p:nvSpPr>
            <p:spPr bwMode="auto">
              <a:xfrm>
                <a:off x="4132" y="221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4" name="Freeform 992"/>
              <p:cNvSpPr>
                <a:spLocks/>
              </p:cNvSpPr>
              <p:nvPr/>
            </p:nvSpPr>
            <p:spPr bwMode="auto">
              <a:xfrm>
                <a:off x="4135" y="22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5" name="Freeform 993"/>
              <p:cNvSpPr>
                <a:spLocks/>
              </p:cNvSpPr>
              <p:nvPr/>
            </p:nvSpPr>
            <p:spPr bwMode="auto">
              <a:xfrm>
                <a:off x="4138" y="221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6" name="Freeform 994"/>
              <p:cNvSpPr>
                <a:spLocks/>
              </p:cNvSpPr>
              <p:nvPr/>
            </p:nvSpPr>
            <p:spPr bwMode="auto">
              <a:xfrm>
                <a:off x="4141" y="221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7" name="Freeform 995"/>
              <p:cNvSpPr>
                <a:spLocks/>
              </p:cNvSpPr>
              <p:nvPr/>
            </p:nvSpPr>
            <p:spPr bwMode="auto">
              <a:xfrm>
                <a:off x="4144" y="221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8" name="Freeform 996"/>
              <p:cNvSpPr>
                <a:spLocks/>
              </p:cNvSpPr>
              <p:nvPr/>
            </p:nvSpPr>
            <p:spPr bwMode="auto">
              <a:xfrm>
                <a:off x="4148" y="221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9" name="Freeform 997"/>
              <p:cNvSpPr>
                <a:spLocks/>
              </p:cNvSpPr>
              <p:nvPr/>
            </p:nvSpPr>
            <p:spPr bwMode="auto">
              <a:xfrm>
                <a:off x="4151" y="221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0" name="Freeform 998"/>
              <p:cNvSpPr>
                <a:spLocks/>
              </p:cNvSpPr>
              <p:nvPr/>
            </p:nvSpPr>
            <p:spPr bwMode="auto">
              <a:xfrm>
                <a:off x="4154"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1" name="Freeform 999"/>
              <p:cNvSpPr>
                <a:spLocks/>
              </p:cNvSpPr>
              <p:nvPr/>
            </p:nvSpPr>
            <p:spPr bwMode="auto">
              <a:xfrm>
                <a:off x="4157"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2" name="Freeform 1000"/>
              <p:cNvSpPr>
                <a:spLocks/>
              </p:cNvSpPr>
              <p:nvPr/>
            </p:nvSpPr>
            <p:spPr bwMode="auto">
              <a:xfrm>
                <a:off x="4160" y="221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3" name="Freeform 1001"/>
              <p:cNvSpPr>
                <a:spLocks/>
              </p:cNvSpPr>
              <p:nvPr/>
            </p:nvSpPr>
            <p:spPr bwMode="auto">
              <a:xfrm>
                <a:off x="4163" y="22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4" name="Freeform 1002"/>
              <p:cNvSpPr>
                <a:spLocks/>
              </p:cNvSpPr>
              <p:nvPr/>
            </p:nvSpPr>
            <p:spPr bwMode="auto">
              <a:xfrm>
                <a:off x="4166" y="22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5" name="Freeform 1003"/>
              <p:cNvSpPr>
                <a:spLocks/>
              </p:cNvSpPr>
              <p:nvPr/>
            </p:nvSpPr>
            <p:spPr bwMode="auto">
              <a:xfrm>
                <a:off x="4169" y="22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6" name="Freeform 1004"/>
              <p:cNvSpPr>
                <a:spLocks/>
              </p:cNvSpPr>
              <p:nvPr/>
            </p:nvSpPr>
            <p:spPr bwMode="auto">
              <a:xfrm>
                <a:off x="4172" y="222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7" name="Freeform 1005"/>
              <p:cNvSpPr>
                <a:spLocks/>
              </p:cNvSpPr>
              <p:nvPr/>
            </p:nvSpPr>
            <p:spPr bwMode="auto">
              <a:xfrm>
                <a:off x="4176" y="222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8" name="Freeform 1006"/>
              <p:cNvSpPr>
                <a:spLocks/>
              </p:cNvSpPr>
              <p:nvPr/>
            </p:nvSpPr>
            <p:spPr bwMode="auto">
              <a:xfrm>
                <a:off x="4179" y="22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9" name="Freeform 1007"/>
              <p:cNvSpPr>
                <a:spLocks/>
              </p:cNvSpPr>
              <p:nvPr/>
            </p:nvSpPr>
            <p:spPr bwMode="auto">
              <a:xfrm>
                <a:off x="4182" y="22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0" name="Freeform 1008"/>
              <p:cNvSpPr>
                <a:spLocks/>
              </p:cNvSpPr>
              <p:nvPr/>
            </p:nvSpPr>
            <p:spPr bwMode="auto">
              <a:xfrm>
                <a:off x="4185" y="222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1" name="Freeform 1009"/>
              <p:cNvSpPr>
                <a:spLocks/>
              </p:cNvSpPr>
              <p:nvPr/>
            </p:nvSpPr>
            <p:spPr bwMode="auto">
              <a:xfrm>
                <a:off x="4188" y="22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2" name="Freeform 1010"/>
              <p:cNvSpPr>
                <a:spLocks/>
              </p:cNvSpPr>
              <p:nvPr/>
            </p:nvSpPr>
            <p:spPr bwMode="auto">
              <a:xfrm>
                <a:off x="4192" y="22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3" name="Freeform 1011"/>
              <p:cNvSpPr>
                <a:spLocks/>
              </p:cNvSpPr>
              <p:nvPr/>
            </p:nvSpPr>
            <p:spPr bwMode="auto">
              <a:xfrm>
                <a:off x="4195" y="222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4" name="Freeform 1012"/>
              <p:cNvSpPr>
                <a:spLocks/>
              </p:cNvSpPr>
              <p:nvPr/>
            </p:nvSpPr>
            <p:spPr bwMode="auto">
              <a:xfrm>
                <a:off x="4198" y="222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5" name="Freeform 1013"/>
              <p:cNvSpPr>
                <a:spLocks/>
              </p:cNvSpPr>
              <p:nvPr/>
            </p:nvSpPr>
            <p:spPr bwMode="auto">
              <a:xfrm>
                <a:off x="4201" y="222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6" name="Freeform 1014"/>
              <p:cNvSpPr>
                <a:spLocks/>
              </p:cNvSpPr>
              <p:nvPr/>
            </p:nvSpPr>
            <p:spPr bwMode="auto">
              <a:xfrm>
                <a:off x="4204" y="2226"/>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7" name="Freeform 1015"/>
              <p:cNvSpPr>
                <a:spLocks/>
              </p:cNvSpPr>
              <p:nvPr/>
            </p:nvSpPr>
            <p:spPr bwMode="auto">
              <a:xfrm>
                <a:off x="4208" y="222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8" name="Freeform 1016"/>
              <p:cNvSpPr>
                <a:spLocks/>
              </p:cNvSpPr>
              <p:nvPr/>
            </p:nvSpPr>
            <p:spPr bwMode="auto">
              <a:xfrm>
                <a:off x="4210" y="222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9" name="Freeform 1017"/>
              <p:cNvSpPr>
                <a:spLocks/>
              </p:cNvSpPr>
              <p:nvPr/>
            </p:nvSpPr>
            <p:spPr bwMode="auto">
              <a:xfrm>
                <a:off x="4213" y="222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0" name="Freeform 1018"/>
              <p:cNvSpPr>
                <a:spLocks/>
              </p:cNvSpPr>
              <p:nvPr/>
            </p:nvSpPr>
            <p:spPr bwMode="auto">
              <a:xfrm>
                <a:off x="4216" y="222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1" name="Freeform 1019"/>
              <p:cNvSpPr>
                <a:spLocks/>
              </p:cNvSpPr>
              <p:nvPr/>
            </p:nvSpPr>
            <p:spPr bwMode="auto">
              <a:xfrm>
                <a:off x="4220" y="22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2" name="Freeform 1020"/>
              <p:cNvSpPr>
                <a:spLocks/>
              </p:cNvSpPr>
              <p:nvPr/>
            </p:nvSpPr>
            <p:spPr bwMode="auto">
              <a:xfrm>
                <a:off x="4223" y="22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3" name="Freeform 1021"/>
              <p:cNvSpPr>
                <a:spLocks/>
              </p:cNvSpPr>
              <p:nvPr/>
            </p:nvSpPr>
            <p:spPr bwMode="auto">
              <a:xfrm>
                <a:off x="4226" y="223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4" name="Freeform 1022"/>
              <p:cNvSpPr>
                <a:spLocks/>
              </p:cNvSpPr>
              <p:nvPr/>
            </p:nvSpPr>
            <p:spPr bwMode="auto">
              <a:xfrm>
                <a:off x="4229" y="223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5" name="Freeform 1023"/>
              <p:cNvSpPr>
                <a:spLocks/>
              </p:cNvSpPr>
              <p:nvPr/>
            </p:nvSpPr>
            <p:spPr bwMode="auto">
              <a:xfrm>
                <a:off x="4232" y="223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6" name="Freeform 0"/>
              <p:cNvSpPr>
                <a:spLocks/>
              </p:cNvSpPr>
              <p:nvPr/>
            </p:nvSpPr>
            <p:spPr bwMode="auto">
              <a:xfrm>
                <a:off x="4236"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7" name="Freeform 1"/>
              <p:cNvSpPr>
                <a:spLocks/>
              </p:cNvSpPr>
              <p:nvPr/>
            </p:nvSpPr>
            <p:spPr bwMode="auto">
              <a:xfrm>
                <a:off x="4239"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8" name="Freeform 2"/>
              <p:cNvSpPr>
                <a:spLocks/>
              </p:cNvSpPr>
              <p:nvPr/>
            </p:nvSpPr>
            <p:spPr bwMode="auto">
              <a:xfrm>
                <a:off x="4242" y="223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9" name="Freeform 3"/>
              <p:cNvSpPr>
                <a:spLocks/>
              </p:cNvSpPr>
              <p:nvPr/>
            </p:nvSpPr>
            <p:spPr bwMode="auto">
              <a:xfrm>
                <a:off x="4245" y="223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0" name="Freeform 4"/>
              <p:cNvSpPr>
                <a:spLocks/>
              </p:cNvSpPr>
              <p:nvPr/>
            </p:nvSpPr>
            <p:spPr bwMode="auto">
              <a:xfrm>
                <a:off x="4248" y="223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1" name="Freeform 5"/>
              <p:cNvSpPr>
                <a:spLocks/>
              </p:cNvSpPr>
              <p:nvPr/>
            </p:nvSpPr>
            <p:spPr bwMode="auto">
              <a:xfrm>
                <a:off x="4252" y="223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2" name="Freeform 6"/>
              <p:cNvSpPr>
                <a:spLocks/>
              </p:cNvSpPr>
              <p:nvPr/>
            </p:nvSpPr>
            <p:spPr bwMode="auto">
              <a:xfrm>
                <a:off x="4255" y="22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3" name="Freeform 7"/>
              <p:cNvSpPr>
                <a:spLocks/>
              </p:cNvSpPr>
              <p:nvPr/>
            </p:nvSpPr>
            <p:spPr bwMode="auto">
              <a:xfrm>
                <a:off x="4258" y="223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4" name="Freeform 8"/>
              <p:cNvSpPr>
                <a:spLocks/>
              </p:cNvSpPr>
              <p:nvPr/>
            </p:nvSpPr>
            <p:spPr bwMode="auto">
              <a:xfrm>
                <a:off x="4260" y="223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5" name="Freeform 9"/>
              <p:cNvSpPr>
                <a:spLocks/>
              </p:cNvSpPr>
              <p:nvPr/>
            </p:nvSpPr>
            <p:spPr bwMode="auto">
              <a:xfrm>
                <a:off x="4264" y="223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6" name="Freeform 10"/>
              <p:cNvSpPr>
                <a:spLocks/>
              </p:cNvSpPr>
              <p:nvPr/>
            </p:nvSpPr>
            <p:spPr bwMode="auto">
              <a:xfrm>
                <a:off x="4267" y="223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7" name="Freeform 11"/>
              <p:cNvSpPr>
                <a:spLocks/>
              </p:cNvSpPr>
              <p:nvPr/>
            </p:nvSpPr>
            <p:spPr bwMode="auto">
              <a:xfrm>
                <a:off x="4270" y="223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8" name="Freeform 12"/>
              <p:cNvSpPr>
                <a:spLocks/>
              </p:cNvSpPr>
              <p:nvPr/>
            </p:nvSpPr>
            <p:spPr bwMode="auto">
              <a:xfrm>
                <a:off x="4273" y="2239"/>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9" name="Freeform 13"/>
              <p:cNvSpPr>
                <a:spLocks/>
              </p:cNvSpPr>
              <p:nvPr/>
            </p:nvSpPr>
            <p:spPr bwMode="auto">
              <a:xfrm>
                <a:off x="4276" y="224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0" name="Freeform 14"/>
              <p:cNvSpPr>
                <a:spLocks/>
              </p:cNvSpPr>
              <p:nvPr/>
            </p:nvSpPr>
            <p:spPr bwMode="auto">
              <a:xfrm>
                <a:off x="4280"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1" name="Freeform 15"/>
              <p:cNvSpPr>
                <a:spLocks/>
              </p:cNvSpPr>
              <p:nvPr/>
            </p:nvSpPr>
            <p:spPr bwMode="auto">
              <a:xfrm>
                <a:off x="4283"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2" name="Freeform 16"/>
              <p:cNvSpPr>
                <a:spLocks/>
              </p:cNvSpPr>
              <p:nvPr/>
            </p:nvSpPr>
            <p:spPr bwMode="auto">
              <a:xfrm>
                <a:off x="4286" y="22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3" name="Freeform 17"/>
              <p:cNvSpPr>
                <a:spLocks/>
              </p:cNvSpPr>
              <p:nvPr/>
            </p:nvSpPr>
            <p:spPr bwMode="auto">
              <a:xfrm>
                <a:off x="4289"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4" name="Freeform 18"/>
              <p:cNvSpPr>
                <a:spLocks/>
              </p:cNvSpPr>
              <p:nvPr/>
            </p:nvSpPr>
            <p:spPr bwMode="auto">
              <a:xfrm>
                <a:off x="4292"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5" name="Freeform 19"/>
              <p:cNvSpPr>
                <a:spLocks/>
              </p:cNvSpPr>
              <p:nvPr/>
            </p:nvSpPr>
            <p:spPr bwMode="auto">
              <a:xfrm>
                <a:off x="4296" y="224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6" name="Freeform 20"/>
              <p:cNvSpPr>
                <a:spLocks/>
              </p:cNvSpPr>
              <p:nvPr/>
            </p:nvSpPr>
            <p:spPr bwMode="auto">
              <a:xfrm>
                <a:off x="4299" y="224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7" name="Freeform 21"/>
              <p:cNvSpPr>
                <a:spLocks/>
              </p:cNvSpPr>
              <p:nvPr/>
            </p:nvSpPr>
            <p:spPr bwMode="auto">
              <a:xfrm>
                <a:off x="4302" y="22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8" name="Freeform 22"/>
              <p:cNvSpPr>
                <a:spLocks/>
              </p:cNvSpPr>
              <p:nvPr/>
            </p:nvSpPr>
            <p:spPr bwMode="auto">
              <a:xfrm>
                <a:off x="4305" y="224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9" name="Freeform 23"/>
              <p:cNvSpPr>
                <a:spLocks/>
              </p:cNvSpPr>
              <p:nvPr/>
            </p:nvSpPr>
            <p:spPr bwMode="auto">
              <a:xfrm>
                <a:off x="4308" y="224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0" name="Freeform 24"/>
              <p:cNvSpPr>
                <a:spLocks/>
              </p:cNvSpPr>
              <p:nvPr/>
            </p:nvSpPr>
            <p:spPr bwMode="auto">
              <a:xfrm>
                <a:off x="4312" y="22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1" name="Freeform 25"/>
              <p:cNvSpPr>
                <a:spLocks/>
              </p:cNvSpPr>
              <p:nvPr/>
            </p:nvSpPr>
            <p:spPr bwMode="auto">
              <a:xfrm>
                <a:off x="4314" y="224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2" name="Freeform 26"/>
              <p:cNvSpPr>
                <a:spLocks/>
              </p:cNvSpPr>
              <p:nvPr/>
            </p:nvSpPr>
            <p:spPr bwMode="auto">
              <a:xfrm>
                <a:off x="4317" y="224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3" name="Freeform 27"/>
              <p:cNvSpPr>
                <a:spLocks/>
              </p:cNvSpPr>
              <p:nvPr/>
            </p:nvSpPr>
            <p:spPr bwMode="auto">
              <a:xfrm>
                <a:off x="4320" y="22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4" name="Freeform 28"/>
              <p:cNvSpPr>
                <a:spLocks/>
              </p:cNvSpPr>
              <p:nvPr/>
            </p:nvSpPr>
            <p:spPr bwMode="auto">
              <a:xfrm>
                <a:off x="4324" y="22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5" name="Freeform 29"/>
              <p:cNvSpPr>
                <a:spLocks/>
              </p:cNvSpPr>
              <p:nvPr/>
            </p:nvSpPr>
            <p:spPr bwMode="auto">
              <a:xfrm>
                <a:off x="4327" y="224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6" name="Freeform 30"/>
              <p:cNvSpPr>
                <a:spLocks/>
              </p:cNvSpPr>
              <p:nvPr/>
            </p:nvSpPr>
            <p:spPr bwMode="auto">
              <a:xfrm>
                <a:off x="4330"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7" name="Freeform 31"/>
              <p:cNvSpPr>
                <a:spLocks/>
              </p:cNvSpPr>
              <p:nvPr/>
            </p:nvSpPr>
            <p:spPr bwMode="auto">
              <a:xfrm>
                <a:off x="4333"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8" name="Freeform 32"/>
              <p:cNvSpPr>
                <a:spLocks/>
              </p:cNvSpPr>
              <p:nvPr/>
            </p:nvSpPr>
            <p:spPr bwMode="auto">
              <a:xfrm>
                <a:off x="4336" y="225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9" name="Freeform 33"/>
              <p:cNvSpPr>
                <a:spLocks/>
              </p:cNvSpPr>
              <p:nvPr/>
            </p:nvSpPr>
            <p:spPr bwMode="auto">
              <a:xfrm>
                <a:off x="4340" y="2252"/>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0" name="Freeform 34"/>
              <p:cNvSpPr>
                <a:spLocks/>
              </p:cNvSpPr>
              <p:nvPr/>
            </p:nvSpPr>
            <p:spPr bwMode="auto">
              <a:xfrm>
                <a:off x="4343" y="2252"/>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1" name="Freeform 35"/>
              <p:cNvSpPr>
                <a:spLocks/>
              </p:cNvSpPr>
              <p:nvPr/>
            </p:nvSpPr>
            <p:spPr bwMode="auto">
              <a:xfrm>
                <a:off x="4346" y="22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2" name="Freeform 36"/>
              <p:cNvSpPr>
                <a:spLocks/>
              </p:cNvSpPr>
              <p:nvPr/>
            </p:nvSpPr>
            <p:spPr bwMode="auto">
              <a:xfrm>
                <a:off x="4349" y="22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3" name="Freeform 37"/>
              <p:cNvSpPr>
                <a:spLocks/>
              </p:cNvSpPr>
              <p:nvPr/>
            </p:nvSpPr>
            <p:spPr bwMode="auto">
              <a:xfrm>
                <a:off x="4352"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4" name="Freeform 38"/>
              <p:cNvSpPr>
                <a:spLocks/>
              </p:cNvSpPr>
              <p:nvPr/>
            </p:nvSpPr>
            <p:spPr bwMode="auto">
              <a:xfrm>
                <a:off x="4355"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5" name="Freeform 39"/>
              <p:cNvSpPr>
                <a:spLocks/>
              </p:cNvSpPr>
              <p:nvPr/>
            </p:nvSpPr>
            <p:spPr bwMode="auto">
              <a:xfrm>
                <a:off x="4359" y="225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6" name="Freeform 40"/>
              <p:cNvSpPr>
                <a:spLocks/>
              </p:cNvSpPr>
              <p:nvPr/>
            </p:nvSpPr>
            <p:spPr bwMode="auto">
              <a:xfrm>
                <a:off x="4362" y="225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7" name="Freeform 41"/>
              <p:cNvSpPr>
                <a:spLocks/>
              </p:cNvSpPr>
              <p:nvPr/>
            </p:nvSpPr>
            <p:spPr bwMode="auto">
              <a:xfrm>
                <a:off x="4364" y="225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8" name="Freeform 42"/>
              <p:cNvSpPr>
                <a:spLocks/>
              </p:cNvSpPr>
              <p:nvPr/>
            </p:nvSpPr>
            <p:spPr bwMode="auto">
              <a:xfrm>
                <a:off x="4367" y="22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9" name="Freeform 43"/>
              <p:cNvSpPr>
                <a:spLocks/>
              </p:cNvSpPr>
              <p:nvPr/>
            </p:nvSpPr>
            <p:spPr bwMode="auto">
              <a:xfrm>
                <a:off x="4371" y="225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0" name="Freeform 44"/>
              <p:cNvSpPr>
                <a:spLocks/>
              </p:cNvSpPr>
              <p:nvPr/>
            </p:nvSpPr>
            <p:spPr bwMode="auto">
              <a:xfrm>
                <a:off x="4374" y="22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1" name="Freeform 45"/>
              <p:cNvSpPr>
                <a:spLocks/>
              </p:cNvSpPr>
              <p:nvPr/>
            </p:nvSpPr>
            <p:spPr bwMode="auto">
              <a:xfrm>
                <a:off x="4377" y="225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2" name="Freeform 46"/>
              <p:cNvSpPr>
                <a:spLocks/>
              </p:cNvSpPr>
              <p:nvPr/>
            </p:nvSpPr>
            <p:spPr bwMode="auto">
              <a:xfrm>
                <a:off x="4380" y="226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3" name="Freeform 47"/>
              <p:cNvSpPr>
                <a:spLocks/>
              </p:cNvSpPr>
              <p:nvPr/>
            </p:nvSpPr>
            <p:spPr bwMode="auto">
              <a:xfrm>
                <a:off x="4383" y="226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4" name="Freeform 48"/>
              <p:cNvSpPr>
                <a:spLocks/>
              </p:cNvSpPr>
              <p:nvPr/>
            </p:nvSpPr>
            <p:spPr bwMode="auto">
              <a:xfrm>
                <a:off x="4387" y="226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5" name="Freeform 49"/>
              <p:cNvSpPr>
                <a:spLocks/>
              </p:cNvSpPr>
              <p:nvPr/>
            </p:nvSpPr>
            <p:spPr bwMode="auto">
              <a:xfrm>
                <a:off x="4390" y="22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6" name="Freeform 50"/>
              <p:cNvSpPr>
                <a:spLocks/>
              </p:cNvSpPr>
              <p:nvPr/>
            </p:nvSpPr>
            <p:spPr bwMode="auto">
              <a:xfrm>
                <a:off x="4393"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7" name="Freeform 51"/>
              <p:cNvSpPr>
                <a:spLocks/>
              </p:cNvSpPr>
              <p:nvPr/>
            </p:nvSpPr>
            <p:spPr bwMode="auto">
              <a:xfrm>
                <a:off x="4396"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8" name="Freeform 52"/>
              <p:cNvSpPr>
                <a:spLocks/>
              </p:cNvSpPr>
              <p:nvPr/>
            </p:nvSpPr>
            <p:spPr bwMode="auto">
              <a:xfrm>
                <a:off x="4399" y="226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9" name="Freeform 53"/>
              <p:cNvSpPr>
                <a:spLocks/>
              </p:cNvSpPr>
              <p:nvPr/>
            </p:nvSpPr>
            <p:spPr bwMode="auto">
              <a:xfrm>
                <a:off x="4403"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0" name="Freeform 54"/>
              <p:cNvSpPr>
                <a:spLocks/>
              </p:cNvSpPr>
              <p:nvPr/>
            </p:nvSpPr>
            <p:spPr bwMode="auto">
              <a:xfrm>
                <a:off x="4406"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1" name="Freeform 55"/>
              <p:cNvSpPr>
                <a:spLocks/>
              </p:cNvSpPr>
              <p:nvPr/>
            </p:nvSpPr>
            <p:spPr bwMode="auto">
              <a:xfrm>
                <a:off x="4409" y="2265"/>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2" name="Freeform 56"/>
              <p:cNvSpPr>
                <a:spLocks/>
              </p:cNvSpPr>
              <p:nvPr/>
            </p:nvSpPr>
            <p:spPr bwMode="auto">
              <a:xfrm>
                <a:off x="4412" y="226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3" name="Freeform 57"/>
              <p:cNvSpPr>
                <a:spLocks/>
              </p:cNvSpPr>
              <p:nvPr/>
            </p:nvSpPr>
            <p:spPr bwMode="auto">
              <a:xfrm>
                <a:off x="4415" y="2266"/>
                <a:ext cx="2" cy="1"/>
              </a:xfrm>
              <a:custGeom>
                <a:avLst/>
                <a:gdLst>
                  <a:gd name="T0" fmla="*/ 0 w 5"/>
                  <a:gd name="T1" fmla="*/ 0 h 4"/>
                  <a:gd name="T2" fmla="*/ 0 w 5"/>
                  <a:gd name="T3" fmla="*/ 0 h 4"/>
                  <a:gd name="T4" fmla="*/ 0 w 5"/>
                  <a:gd name="T5" fmla="*/ 0 h 4"/>
                  <a:gd name="T6" fmla="*/ 0 w 5"/>
                  <a:gd name="T7" fmla="*/ 0 h 4"/>
                  <a:gd name="T8" fmla="*/ 0 w 5"/>
                  <a:gd name="T9" fmla="*/ 0 h 4"/>
                  <a:gd name="T10" fmla="*/ 0 w 5"/>
                  <a:gd name="T11" fmla="*/ 0 h 4"/>
                  <a:gd name="T12" fmla="*/ 0 w 5"/>
                  <a:gd name="T13" fmla="*/ 0 h 4"/>
                  <a:gd name="T14" fmla="*/ 0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3" y="0"/>
                    </a:moveTo>
                    <a:lnTo>
                      <a:pt x="2" y="0"/>
                    </a:lnTo>
                    <a:lnTo>
                      <a:pt x="0" y="2"/>
                    </a:lnTo>
                    <a:lnTo>
                      <a:pt x="2" y="4"/>
                    </a:lnTo>
                    <a:lnTo>
                      <a:pt x="3" y="4"/>
                    </a:lnTo>
                    <a:lnTo>
                      <a:pt x="5"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4" name="Freeform 58"/>
              <p:cNvSpPr>
                <a:spLocks/>
              </p:cNvSpPr>
              <p:nvPr/>
            </p:nvSpPr>
            <p:spPr bwMode="auto">
              <a:xfrm>
                <a:off x="4418" y="226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5" name="Freeform 59"/>
              <p:cNvSpPr>
                <a:spLocks/>
              </p:cNvSpPr>
              <p:nvPr/>
            </p:nvSpPr>
            <p:spPr bwMode="auto">
              <a:xfrm>
                <a:off x="4421" y="226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6" name="Freeform 60"/>
              <p:cNvSpPr>
                <a:spLocks/>
              </p:cNvSpPr>
              <p:nvPr/>
            </p:nvSpPr>
            <p:spPr bwMode="auto">
              <a:xfrm>
                <a:off x="4424" y="226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7" name="Freeform 61"/>
              <p:cNvSpPr>
                <a:spLocks/>
              </p:cNvSpPr>
              <p:nvPr/>
            </p:nvSpPr>
            <p:spPr bwMode="auto">
              <a:xfrm>
                <a:off x="4427" y="226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8" name="Freeform 62"/>
              <p:cNvSpPr>
                <a:spLocks/>
              </p:cNvSpPr>
              <p:nvPr/>
            </p:nvSpPr>
            <p:spPr bwMode="auto">
              <a:xfrm>
                <a:off x="4431" y="226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9" name="Freeform 63"/>
              <p:cNvSpPr>
                <a:spLocks/>
              </p:cNvSpPr>
              <p:nvPr/>
            </p:nvSpPr>
            <p:spPr bwMode="auto">
              <a:xfrm>
                <a:off x="4434" y="22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0" name="Freeform 64"/>
              <p:cNvSpPr>
                <a:spLocks/>
              </p:cNvSpPr>
              <p:nvPr/>
            </p:nvSpPr>
            <p:spPr bwMode="auto">
              <a:xfrm>
                <a:off x="4437" y="22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1" name="Freeform 65"/>
              <p:cNvSpPr>
                <a:spLocks/>
              </p:cNvSpPr>
              <p:nvPr/>
            </p:nvSpPr>
            <p:spPr bwMode="auto">
              <a:xfrm>
                <a:off x="4440" y="227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2" name="Freeform 66"/>
              <p:cNvSpPr>
                <a:spLocks/>
              </p:cNvSpPr>
              <p:nvPr/>
            </p:nvSpPr>
            <p:spPr bwMode="auto">
              <a:xfrm>
                <a:off x="4443" y="227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3" name="Freeform 67"/>
              <p:cNvSpPr>
                <a:spLocks/>
              </p:cNvSpPr>
              <p:nvPr/>
            </p:nvSpPr>
            <p:spPr bwMode="auto">
              <a:xfrm>
                <a:off x="4447" y="227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4" name="Freeform 68"/>
              <p:cNvSpPr>
                <a:spLocks/>
              </p:cNvSpPr>
              <p:nvPr/>
            </p:nvSpPr>
            <p:spPr bwMode="auto">
              <a:xfrm>
                <a:off x="4450" y="227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5" name="Freeform 69"/>
              <p:cNvSpPr>
                <a:spLocks/>
              </p:cNvSpPr>
              <p:nvPr/>
            </p:nvSpPr>
            <p:spPr bwMode="auto">
              <a:xfrm>
                <a:off x="4453" y="22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6" name="Freeform 70"/>
              <p:cNvSpPr>
                <a:spLocks/>
              </p:cNvSpPr>
              <p:nvPr/>
            </p:nvSpPr>
            <p:spPr bwMode="auto">
              <a:xfrm>
                <a:off x="4456" y="227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7" name="Freeform 71"/>
              <p:cNvSpPr>
                <a:spLocks/>
              </p:cNvSpPr>
              <p:nvPr/>
            </p:nvSpPr>
            <p:spPr bwMode="auto">
              <a:xfrm>
                <a:off x="4459" y="22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8" name="Freeform 72"/>
              <p:cNvSpPr>
                <a:spLocks/>
              </p:cNvSpPr>
              <p:nvPr/>
            </p:nvSpPr>
            <p:spPr bwMode="auto">
              <a:xfrm>
                <a:off x="4463" y="22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9" name="Freeform 73"/>
              <p:cNvSpPr>
                <a:spLocks/>
              </p:cNvSpPr>
              <p:nvPr/>
            </p:nvSpPr>
            <p:spPr bwMode="auto">
              <a:xfrm>
                <a:off x="4466" y="227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0" name="Freeform 74"/>
              <p:cNvSpPr>
                <a:spLocks/>
              </p:cNvSpPr>
              <p:nvPr/>
            </p:nvSpPr>
            <p:spPr bwMode="auto">
              <a:xfrm>
                <a:off x="4468" y="227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1" name="Freeform 75"/>
              <p:cNvSpPr>
                <a:spLocks/>
              </p:cNvSpPr>
              <p:nvPr/>
            </p:nvSpPr>
            <p:spPr bwMode="auto">
              <a:xfrm>
                <a:off x="4471" y="22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2" name="Freeform 76"/>
              <p:cNvSpPr>
                <a:spLocks/>
              </p:cNvSpPr>
              <p:nvPr/>
            </p:nvSpPr>
            <p:spPr bwMode="auto">
              <a:xfrm>
                <a:off x="447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3" name="Freeform 77"/>
              <p:cNvSpPr>
                <a:spLocks/>
              </p:cNvSpPr>
              <p:nvPr/>
            </p:nvSpPr>
            <p:spPr bwMode="auto">
              <a:xfrm>
                <a:off x="4478"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4" name="Freeform 78"/>
              <p:cNvSpPr>
                <a:spLocks/>
              </p:cNvSpPr>
              <p:nvPr/>
            </p:nvSpPr>
            <p:spPr bwMode="auto">
              <a:xfrm>
                <a:off x="4481" y="227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5" name="Freeform 79"/>
              <p:cNvSpPr>
                <a:spLocks/>
              </p:cNvSpPr>
              <p:nvPr/>
            </p:nvSpPr>
            <p:spPr bwMode="auto">
              <a:xfrm>
                <a:off x="4484" y="227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6" name="Freeform 80"/>
              <p:cNvSpPr>
                <a:spLocks/>
              </p:cNvSpPr>
              <p:nvPr/>
            </p:nvSpPr>
            <p:spPr bwMode="auto">
              <a:xfrm>
                <a:off x="4487" y="228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7" name="Freeform 81"/>
              <p:cNvSpPr>
                <a:spLocks/>
              </p:cNvSpPr>
              <p:nvPr/>
            </p:nvSpPr>
            <p:spPr bwMode="auto">
              <a:xfrm>
                <a:off x="4491" y="228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8" name="Freeform 82"/>
              <p:cNvSpPr>
                <a:spLocks/>
              </p:cNvSpPr>
              <p:nvPr/>
            </p:nvSpPr>
            <p:spPr bwMode="auto">
              <a:xfrm>
                <a:off x="4494" y="22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9" name="Freeform 83"/>
              <p:cNvSpPr>
                <a:spLocks/>
              </p:cNvSpPr>
              <p:nvPr/>
            </p:nvSpPr>
            <p:spPr bwMode="auto">
              <a:xfrm>
                <a:off x="4497" y="228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0" name="Freeform 84"/>
              <p:cNvSpPr>
                <a:spLocks/>
              </p:cNvSpPr>
              <p:nvPr/>
            </p:nvSpPr>
            <p:spPr bwMode="auto">
              <a:xfrm>
                <a:off x="4500" y="2282"/>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1" name="Freeform 85"/>
              <p:cNvSpPr>
                <a:spLocks/>
              </p:cNvSpPr>
              <p:nvPr/>
            </p:nvSpPr>
            <p:spPr bwMode="auto">
              <a:xfrm>
                <a:off x="4503" y="228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2" name="Freeform 86"/>
              <p:cNvSpPr>
                <a:spLocks/>
              </p:cNvSpPr>
              <p:nvPr/>
            </p:nvSpPr>
            <p:spPr bwMode="auto">
              <a:xfrm>
                <a:off x="4507" y="22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3" name="Freeform 87"/>
              <p:cNvSpPr>
                <a:spLocks/>
              </p:cNvSpPr>
              <p:nvPr/>
            </p:nvSpPr>
            <p:spPr bwMode="auto">
              <a:xfrm>
                <a:off x="4510" y="228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4" name="Freeform 88"/>
              <p:cNvSpPr>
                <a:spLocks/>
              </p:cNvSpPr>
              <p:nvPr/>
            </p:nvSpPr>
            <p:spPr bwMode="auto">
              <a:xfrm>
                <a:off x="4513" y="228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5" name="Freeform 89"/>
              <p:cNvSpPr>
                <a:spLocks/>
              </p:cNvSpPr>
              <p:nvPr/>
            </p:nvSpPr>
            <p:spPr bwMode="auto">
              <a:xfrm>
                <a:off x="4516" y="228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6" name="Freeform 90"/>
              <p:cNvSpPr>
                <a:spLocks/>
              </p:cNvSpPr>
              <p:nvPr/>
            </p:nvSpPr>
            <p:spPr bwMode="auto">
              <a:xfrm>
                <a:off x="4519" y="22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7" name="Freeform 91"/>
              <p:cNvSpPr>
                <a:spLocks/>
              </p:cNvSpPr>
              <p:nvPr/>
            </p:nvSpPr>
            <p:spPr bwMode="auto">
              <a:xfrm>
                <a:off x="4522" y="228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8" name="Freeform 92"/>
              <p:cNvSpPr>
                <a:spLocks/>
              </p:cNvSpPr>
              <p:nvPr/>
            </p:nvSpPr>
            <p:spPr bwMode="auto">
              <a:xfrm>
                <a:off x="4525" y="228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9" name="Freeform 93"/>
              <p:cNvSpPr>
                <a:spLocks/>
              </p:cNvSpPr>
              <p:nvPr/>
            </p:nvSpPr>
            <p:spPr bwMode="auto">
              <a:xfrm>
                <a:off x="4528"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0" name="Freeform 94"/>
              <p:cNvSpPr>
                <a:spLocks/>
              </p:cNvSpPr>
              <p:nvPr/>
            </p:nvSpPr>
            <p:spPr bwMode="auto">
              <a:xfrm>
                <a:off x="4531"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1" name="Freeform 95"/>
              <p:cNvSpPr>
                <a:spLocks/>
              </p:cNvSpPr>
              <p:nvPr/>
            </p:nvSpPr>
            <p:spPr bwMode="auto">
              <a:xfrm>
                <a:off x="4535" y="228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2" name="Freeform 96"/>
              <p:cNvSpPr>
                <a:spLocks/>
              </p:cNvSpPr>
              <p:nvPr/>
            </p:nvSpPr>
            <p:spPr bwMode="auto">
              <a:xfrm>
                <a:off x="4538" y="229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3" name="Freeform 97"/>
              <p:cNvSpPr>
                <a:spLocks/>
              </p:cNvSpPr>
              <p:nvPr/>
            </p:nvSpPr>
            <p:spPr bwMode="auto">
              <a:xfrm>
                <a:off x="4541" y="229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4" name="Freeform 98"/>
              <p:cNvSpPr>
                <a:spLocks/>
              </p:cNvSpPr>
              <p:nvPr/>
            </p:nvSpPr>
            <p:spPr bwMode="auto">
              <a:xfrm>
                <a:off x="4544" y="2291"/>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5" name="Freeform 99"/>
              <p:cNvSpPr>
                <a:spLocks/>
              </p:cNvSpPr>
              <p:nvPr/>
            </p:nvSpPr>
            <p:spPr bwMode="auto">
              <a:xfrm>
                <a:off x="4547" y="22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6" name="Freeform 100"/>
              <p:cNvSpPr>
                <a:spLocks/>
              </p:cNvSpPr>
              <p:nvPr/>
            </p:nvSpPr>
            <p:spPr bwMode="auto">
              <a:xfrm>
                <a:off x="4551" y="22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7" name="Freeform 101"/>
              <p:cNvSpPr>
                <a:spLocks/>
              </p:cNvSpPr>
              <p:nvPr/>
            </p:nvSpPr>
            <p:spPr bwMode="auto">
              <a:xfrm>
                <a:off x="4554" y="229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8" name="Freeform 102"/>
              <p:cNvSpPr>
                <a:spLocks/>
              </p:cNvSpPr>
              <p:nvPr/>
            </p:nvSpPr>
            <p:spPr bwMode="auto">
              <a:xfrm>
                <a:off x="4557" y="229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9" name="Freeform 103"/>
              <p:cNvSpPr>
                <a:spLocks/>
              </p:cNvSpPr>
              <p:nvPr/>
            </p:nvSpPr>
            <p:spPr bwMode="auto">
              <a:xfrm>
                <a:off x="4560"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0" name="Freeform 104"/>
              <p:cNvSpPr>
                <a:spLocks/>
              </p:cNvSpPr>
              <p:nvPr/>
            </p:nvSpPr>
            <p:spPr bwMode="auto">
              <a:xfrm>
                <a:off x="4563"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1" name="Freeform 105"/>
              <p:cNvSpPr>
                <a:spLocks/>
              </p:cNvSpPr>
              <p:nvPr/>
            </p:nvSpPr>
            <p:spPr bwMode="auto">
              <a:xfrm>
                <a:off x="4566" y="229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2" name="Freeform 106"/>
              <p:cNvSpPr>
                <a:spLocks/>
              </p:cNvSpPr>
              <p:nvPr/>
            </p:nvSpPr>
            <p:spPr bwMode="auto">
              <a:xfrm>
                <a:off x="4570" y="22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3" name="Freeform 107"/>
              <p:cNvSpPr>
                <a:spLocks/>
              </p:cNvSpPr>
              <p:nvPr/>
            </p:nvSpPr>
            <p:spPr bwMode="auto">
              <a:xfrm>
                <a:off x="4572" y="229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4" name="Freeform 108"/>
              <p:cNvSpPr>
                <a:spLocks/>
              </p:cNvSpPr>
              <p:nvPr/>
            </p:nvSpPr>
            <p:spPr bwMode="auto">
              <a:xfrm>
                <a:off x="4575" y="229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5" name="Freeform 109"/>
              <p:cNvSpPr>
                <a:spLocks/>
              </p:cNvSpPr>
              <p:nvPr/>
            </p:nvSpPr>
            <p:spPr bwMode="auto">
              <a:xfrm>
                <a:off x="4578" y="229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6" name="Freeform 110"/>
              <p:cNvSpPr>
                <a:spLocks/>
              </p:cNvSpPr>
              <p:nvPr/>
            </p:nvSpPr>
            <p:spPr bwMode="auto">
              <a:xfrm>
                <a:off x="4582" y="229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7" name="Freeform 111"/>
              <p:cNvSpPr>
                <a:spLocks/>
              </p:cNvSpPr>
              <p:nvPr/>
            </p:nvSpPr>
            <p:spPr bwMode="auto">
              <a:xfrm>
                <a:off x="4585" y="22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8" name="Freeform 112"/>
              <p:cNvSpPr>
                <a:spLocks/>
              </p:cNvSpPr>
              <p:nvPr/>
            </p:nvSpPr>
            <p:spPr bwMode="auto">
              <a:xfrm>
                <a:off x="4588" y="22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9" name="Freeform 113"/>
              <p:cNvSpPr>
                <a:spLocks/>
              </p:cNvSpPr>
              <p:nvPr/>
            </p:nvSpPr>
            <p:spPr bwMode="auto">
              <a:xfrm>
                <a:off x="4591"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0" name="Freeform 114"/>
              <p:cNvSpPr>
                <a:spLocks/>
              </p:cNvSpPr>
              <p:nvPr/>
            </p:nvSpPr>
            <p:spPr bwMode="auto">
              <a:xfrm>
                <a:off x="4594"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1" name="Freeform 115"/>
              <p:cNvSpPr>
                <a:spLocks/>
              </p:cNvSpPr>
              <p:nvPr/>
            </p:nvSpPr>
            <p:spPr bwMode="auto">
              <a:xfrm>
                <a:off x="4598" y="230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2" name="Freeform 116"/>
              <p:cNvSpPr>
                <a:spLocks/>
              </p:cNvSpPr>
              <p:nvPr/>
            </p:nvSpPr>
            <p:spPr bwMode="auto">
              <a:xfrm>
                <a:off x="4601" y="230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3" name="Freeform 117"/>
              <p:cNvSpPr>
                <a:spLocks/>
              </p:cNvSpPr>
              <p:nvPr/>
            </p:nvSpPr>
            <p:spPr bwMode="auto">
              <a:xfrm>
                <a:off x="4604" y="230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4" name="Freeform 118"/>
              <p:cNvSpPr>
                <a:spLocks/>
              </p:cNvSpPr>
              <p:nvPr/>
            </p:nvSpPr>
            <p:spPr bwMode="auto">
              <a:xfrm>
                <a:off x="4607" y="230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5" name="Freeform 119"/>
              <p:cNvSpPr>
                <a:spLocks/>
              </p:cNvSpPr>
              <p:nvPr/>
            </p:nvSpPr>
            <p:spPr bwMode="auto">
              <a:xfrm>
                <a:off x="4610" y="230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6" name="Freeform 120"/>
              <p:cNvSpPr>
                <a:spLocks/>
              </p:cNvSpPr>
              <p:nvPr/>
            </p:nvSpPr>
            <p:spPr bwMode="auto">
              <a:xfrm>
                <a:off x="4614"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7" name="Freeform 121"/>
              <p:cNvSpPr>
                <a:spLocks/>
              </p:cNvSpPr>
              <p:nvPr/>
            </p:nvSpPr>
            <p:spPr bwMode="auto">
              <a:xfrm>
                <a:off x="4617" y="23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1130" name="Freeform 122"/>
            <p:cNvSpPr>
              <a:spLocks/>
            </p:cNvSpPr>
            <p:nvPr/>
          </p:nvSpPr>
          <p:spPr bwMode="auto">
            <a:xfrm>
              <a:off x="4620" y="23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1" name="Freeform 123"/>
            <p:cNvSpPr>
              <a:spLocks/>
            </p:cNvSpPr>
            <p:nvPr/>
          </p:nvSpPr>
          <p:spPr bwMode="auto">
            <a:xfrm>
              <a:off x="4622" y="23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2" name="Freeform 124"/>
            <p:cNvSpPr>
              <a:spLocks/>
            </p:cNvSpPr>
            <p:nvPr/>
          </p:nvSpPr>
          <p:spPr bwMode="auto">
            <a:xfrm>
              <a:off x="4626" y="23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3" name="Freeform 125"/>
            <p:cNvSpPr>
              <a:spLocks/>
            </p:cNvSpPr>
            <p:nvPr/>
          </p:nvSpPr>
          <p:spPr bwMode="auto">
            <a:xfrm>
              <a:off x="4629" y="230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4" name="Freeform 126"/>
            <p:cNvSpPr>
              <a:spLocks/>
            </p:cNvSpPr>
            <p:nvPr/>
          </p:nvSpPr>
          <p:spPr bwMode="auto">
            <a:xfrm>
              <a:off x="4632" y="230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5" name="Freeform 127"/>
            <p:cNvSpPr>
              <a:spLocks/>
            </p:cNvSpPr>
            <p:nvPr/>
          </p:nvSpPr>
          <p:spPr bwMode="auto">
            <a:xfrm>
              <a:off x="4635" y="230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6" name="Freeform 128"/>
            <p:cNvSpPr>
              <a:spLocks/>
            </p:cNvSpPr>
            <p:nvPr/>
          </p:nvSpPr>
          <p:spPr bwMode="auto">
            <a:xfrm>
              <a:off x="4638" y="23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7" name="Freeform 129"/>
            <p:cNvSpPr>
              <a:spLocks/>
            </p:cNvSpPr>
            <p:nvPr/>
          </p:nvSpPr>
          <p:spPr bwMode="auto">
            <a:xfrm>
              <a:off x="4642"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8" name="Freeform 130"/>
            <p:cNvSpPr>
              <a:spLocks/>
            </p:cNvSpPr>
            <p:nvPr/>
          </p:nvSpPr>
          <p:spPr bwMode="auto">
            <a:xfrm>
              <a:off x="4645"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9" name="Freeform 131"/>
            <p:cNvSpPr>
              <a:spLocks/>
            </p:cNvSpPr>
            <p:nvPr/>
          </p:nvSpPr>
          <p:spPr bwMode="auto">
            <a:xfrm>
              <a:off x="4648" y="23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0" name="Freeform 132"/>
            <p:cNvSpPr>
              <a:spLocks/>
            </p:cNvSpPr>
            <p:nvPr/>
          </p:nvSpPr>
          <p:spPr bwMode="auto">
            <a:xfrm>
              <a:off x="4651" y="2312"/>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1" name="Freeform 133"/>
            <p:cNvSpPr>
              <a:spLocks/>
            </p:cNvSpPr>
            <p:nvPr/>
          </p:nvSpPr>
          <p:spPr bwMode="auto">
            <a:xfrm>
              <a:off x="4654" y="231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2" name="Freeform 134"/>
            <p:cNvSpPr>
              <a:spLocks/>
            </p:cNvSpPr>
            <p:nvPr/>
          </p:nvSpPr>
          <p:spPr bwMode="auto">
            <a:xfrm>
              <a:off x="4658" y="23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3" name="Freeform 135"/>
            <p:cNvSpPr>
              <a:spLocks/>
            </p:cNvSpPr>
            <p:nvPr/>
          </p:nvSpPr>
          <p:spPr bwMode="auto">
            <a:xfrm>
              <a:off x="4661" y="23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4" name="Freeform 136"/>
            <p:cNvSpPr>
              <a:spLocks/>
            </p:cNvSpPr>
            <p:nvPr/>
          </p:nvSpPr>
          <p:spPr bwMode="auto">
            <a:xfrm>
              <a:off x="4664" y="231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5" name="Freeform 137"/>
            <p:cNvSpPr>
              <a:spLocks/>
            </p:cNvSpPr>
            <p:nvPr/>
          </p:nvSpPr>
          <p:spPr bwMode="auto">
            <a:xfrm>
              <a:off x="4667" y="231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6" name="Freeform 138"/>
            <p:cNvSpPr>
              <a:spLocks/>
            </p:cNvSpPr>
            <p:nvPr/>
          </p:nvSpPr>
          <p:spPr bwMode="auto">
            <a:xfrm>
              <a:off x="4670" y="231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7" name="Freeform 139"/>
            <p:cNvSpPr>
              <a:spLocks/>
            </p:cNvSpPr>
            <p:nvPr/>
          </p:nvSpPr>
          <p:spPr bwMode="auto">
            <a:xfrm>
              <a:off x="4673" y="231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8" name="Freeform 140"/>
            <p:cNvSpPr>
              <a:spLocks/>
            </p:cNvSpPr>
            <p:nvPr/>
          </p:nvSpPr>
          <p:spPr bwMode="auto">
            <a:xfrm>
              <a:off x="4676" y="231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9" name="Freeform 141"/>
            <p:cNvSpPr>
              <a:spLocks/>
            </p:cNvSpPr>
            <p:nvPr/>
          </p:nvSpPr>
          <p:spPr bwMode="auto">
            <a:xfrm>
              <a:off x="4679" y="2317"/>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0" name="Freeform 142"/>
            <p:cNvSpPr>
              <a:spLocks/>
            </p:cNvSpPr>
            <p:nvPr/>
          </p:nvSpPr>
          <p:spPr bwMode="auto">
            <a:xfrm>
              <a:off x="4682" y="231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1" name="Freeform 143"/>
            <p:cNvSpPr>
              <a:spLocks/>
            </p:cNvSpPr>
            <p:nvPr/>
          </p:nvSpPr>
          <p:spPr bwMode="auto">
            <a:xfrm>
              <a:off x="4686" y="23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2" name="Freeform 144"/>
            <p:cNvSpPr>
              <a:spLocks/>
            </p:cNvSpPr>
            <p:nvPr/>
          </p:nvSpPr>
          <p:spPr bwMode="auto">
            <a:xfrm>
              <a:off x="4689" y="23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3" name="Freeform 145"/>
            <p:cNvSpPr>
              <a:spLocks/>
            </p:cNvSpPr>
            <p:nvPr/>
          </p:nvSpPr>
          <p:spPr bwMode="auto">
            <a:xfrm>
              <a:off x="4692" y="23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4" name="Freeform 146"/>
            <p:cNvSpPr>
              <a:spLocks/>
            </p:cNvSpPr>
            <p:nvPr/>
          </p:nvSpPr>
          <p:spPr bwMode="auto">
            <a:xfrm>
              <a:off x="4695" y="232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5" name="Freeform 147"/>
            <p:cNvSpPr>
              <a:spLocks/>
            </p:cNvSpPr>
            <p:nvPr/>
          </p:nvSpPr>
          <p:spPr bwMode="auto">
            <a:xfrm>
              <a:off x="4698" y="232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6" name="Freeform 148"/>
            <p:cNvSpPr>
              <a:spLocks/>
            </p:cNvSpPr>
            <p:nvPr/>
          </p:nvSpPr>
          <p:spPr bwMode="auto">
            <a:xfrm>
              <a:off x="4702" y="23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7" name="Freeform 149"/>
            <p:cNvSpPr>
              <a:spLocks/>
            </p:cNvSpPr>
            <p:nvPr/>
          </p:nvSpPr>
          <p:spPr bwMode="auto">
            <a:xfrm>
              <a:off x="4705" y="23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8" name="Freeform 150"/>
            <p:cNvSpPr>
              <a:spLocks/>
            </p:cNvSpPr>
            <p:nvPr/>
          </p:nvSpPr>
          <p:spPr bwMode="auto">
            <a:xfrm>
              <a:off x="4708" y="23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9" name="Freeform 151"/>
            <p:cNvSpPr>
              <a:spLocks/>
            </p:cNvSpPr>
            <p:nvPr/>
          </p:nvSpPr>
          <p:spPr bwMode="auto">
            <a:xfrm>
              <a:off x="4711" y="232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0" name="Freeform 152"/>
            <p:cNvSpPr>
              <a:spLocks/>
            </p:cNvSpPr>
            <p:nvPr/>
          </p:nvSpPr>
          <p:spPr bwMode="auto">
            <a:xfrm>
              <a:off x="4714" y="23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1" name="Freeform 153"/>
            <p:cNvSpPr>
              <a:spLocks/>
            </p:cNvSpPr>
            <p:nvPr/>
          </p:nvSpPr>
          <p:spPr bwMode="auto">
            <a:xfrm>
              <a:off x="4718" y="232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2" name="Freeform 154"/>
            <p:cNvSpPr>
              <a:spLocks/>
            </p:cNvSpPr>
            <p:nvPr/>
          </p:nvSpPr>
          <p:spPr bwMode="auto">
            <a:xfrm>
              <a:off x="4721" y="232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3" name="Freeform 155"/>
            <p:cNvSpPr>
              <a:spLocks/>
            </p:cNvSpPr>
            <p:nvPr/>
          </p:nvSpPr>
          <p:spPr bwMode="auto">
            <a:xfrm>
              <a:off x="4724" y="232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4" name="Freeform 156"/>
            <p:cNvSpPr>
              <a:spLocks/>
            </p:cNvSpPr>
            <p:nvPr/>
          </p:nvSpPr>
          <p:spPr bwMode="auto">
            <a:xfrm>
              <a:off x="4726" y="232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5" name="Freeform 157"/>
            <p:cNvSpPr>
              <a:spLocks/>
            </p:cNvSpPr>
            <p:nvPr/>
          </p:nvSpPr>
          <p:spPr bwMode="auto">
            <a:xfrm>
              <a:off x="4730" y="232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6" name="Freeform 158"/>
            <p:cNvSpPr>
              <a:spLocks/>
            </p:cNvSpPr>
            <p:nvPr/>
          </p:nvSpPr>
          <p:spPr bwMode="auto">
            <a:xfrm>
              <a:off x="4733" y="232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7" name="Freeform 159"/>
            <p:cNvSpPr>
              <a:spLocks/>
            </p:cNvSpPr>
            <p:nvPr/>
          </p:nvSpPr>
          <p:spPr bwMode="auto">
            <a:xfrm>
              <a:off x="4736"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8" name="Freeform 160"/>
            <p:cNvSpPr>
              <a:spLocks/>
            </p:cNvSpPr>
            <p:nvPr/>
          </p:nvSpPr>
          <p:spPr bwMode="auto">
            <a:xfrm>
              <a:off x="4739"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9" name="Freeform 161"/>
            <p:cNvSpPr>
              <a:spLocks/>
            </p:cNvSpPr>
            <p:nvPr/>
          </p:nvSpPr>
          <p:spPr bwMode="auto">
            <a:xfrm>
              <a:off x="4742" y="232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0" name="Freeform 162"/>
            <p:cNvSpPr>
              <a:spLocks/>
            </p:cNvSpPr>
            <p:nvPr/>
          </p:nvSpPr>
          <p:spPr bwMode="auto">
            <a:xfrm>
              <a:off x="4746"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1" name="Freeform 163"/>
            <p:cNvSpPr>
              <a:spLocks/>
            </p:cNvSpPr>
            <p:nvPr/>
          </p:nvSpPr>
          <p:spPr bwMode="auto">
            <a:xfrm>
              <a:off x="4749" y="2330"/>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2" name="Freeform 164"/>
            <p:cNvSpPr>
              <a:spLocks/>
            </p:cNvSpPr>
            <p:nvPr/>
          </p:nvSpPr>
          <p:spPr bwMode="auto">
            <a:xfrm>
              <a:off x="4752" y="233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3" name="Freeform 165"/>
            <p:cNvSpPr>
              <a:spLocks/>
            </p:cNvSpPr>
            <p:nvPr/>
          </p:nvSpPr>
          <p:spPr bwMode="auto">
            <a:xfrm>
              <a:off x="4755"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4" name="Freeform 166"/>
            <p:cNvSpPr>
              <a:spLocks/>
            </p:cNvSpPr>
            <p:nvPr/>
          </p:nvSpPr>
          <p:spPr bwMode="auto">
            <a:xfrm>
              <a:off x="4758"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5" name="Freeform 167"/>
            <p:cNvSpPr>
              <a:spLocks/>
            </p:cNvSpPr>
            <p:nvPr/>
          </p:nvSpPr>
          <p:spPr bwMode="auto">
            <a:xfrm>
              <a:off x="4762" y="23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6" name="Freeform 168"/>
            <p:cNvSpPr>
              <a:spLocks/>
            </p:cNvSpPr>
            <p:nvPr/>
          </p:nvSpPr>
          <p:spPr bwMode="auto">
            <a:xfrm>
              <a:off x="4765" y="233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7" name="Freeform 169"/>
            <p:cNvSpPr>
              <a:spLocks/>
            </p:cNvSpPr>
            <p:nvPr/>
          </p:nvSpPr>
          <p:spPr bwMode="auto">
            <a:xfrm>
              <a:off x="4768"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8" name="Freeform 170"/>
            <p:cNvSpPr>
              <a:spLocks/>
            </p:cNvSpPr>
            <p:nvPr/>
          </p:nvSpPr>
          <p:spPr bwMode="auto">
            <a:xfrm>
              <a:off x="4771"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9" name="Freeform 171"/>
            <p:cNvSpPr>
              <a:spLocks/>
            </p:cNvSpPr>
            <p:nvPr/>
          </p:nvSpPr>
          <p:spPr bwMode="auto">
            <a:xfrm>
              <a:off x="4774" y="23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0" name="Freeform 172"/>
            <p:cNvSpPr>
              <a:spLocks/>
            </p:cNvSpPr>
            <p:nvPr/>
          </p:nvSpPr>
          <p:spPr bwMode="auto">
            <a:xfrm>
              <a:off x="4777" y="233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1" name="Freeform 173"/>
            <p:cNvSpPr>
              <a:spLocks/>
            </p:cNvSpPr>
            <p:nvPr/>
          </p:nvSpPr>
          <p:spPr bwMode="auto">
            <a:xfrm>
              <a:off x="4780" y="233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2" name="Freeform 174"/>
            <p:cNvSpPr>
              <a:spLocks/>
            </p:cNvSpPr>
            <p:nvPr/>
          </p:nvSpPr>
          <p:spPr bwMode="auto">
            <a:xfrm>
              <a:off x="4783" y="233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3" name="Freeform 175"/>
            <p:cNvSpPr>
              <a:spLocks/>
            </p:cNvSpPr>
            <p:nvPr/>
          </p:nvSpPr>
          <p:spPr bwMode="auto">
            <a:xfrm>
              <a:off x="4786"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4" name="Freeform 176"/>
            <p:cNvSpPr>
              <a:spLocks/>
            </p:cNvSpPr>
            <p:nvPr/>
          </p:nvSpPr>
          <p:spPr bwMode="auto">
            <a:xfrm>
              <a:off x="4789"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5" name="Freeform 177"/>
            <p:cNvSpPr>
              <a:spLocks/>
            </p:cNvSpPr>
            <p:nvPr/>
          </p:nvSpPr>
          <p:spPr bwMode="auto">
            <a:xfrm>
              <a:off x="4793" y="233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6" name="Freeform 178"/>
            <p:cNvSpPr>
              <a:spLocks/>
            </p:cNvSpPr>
            <p:nvPr/>
          </p:nvSpPr>
          <p:spPr bwMode="auto">
            <a:xfrm>
              <a:off x="4796" y="233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7" name="Freeform 179"/>
            <p:cNvSpPr>
              <a:spLocks/>
            </p:cNvSpPr>
            <p:nvPr/>
          </p:nvSpPr>
          <p:spPr bwMode="auto">
            <a:xfrm>
              <a:off x="4799" y="234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8" name="Freeform 180"/>
            <p:cNvSpPr>
              <a:spLocks/>
            </p:cNvSpPr>
            <p:nvPr/>
          </p:nvSpPr>
          <p:spPr bwMode="auto">
            <a:xfrm>
              <a:off x="4802" y="234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9" name="Freeform 181"/>
            <p:cNvSpPr>
              <a:spLocks/>
            </p:cNvSpPr>
            <p:nvPr/>
          </p:nvSpPr>
          <p:spPr bwMode="auto">
            <a:xfrm>
              <a:off x="4805" y="2341"/>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0" name="Freeform 182"/>
            <p:cNvSpPr>
              <a:spLocks/>
            </p:cNvSpPr>
            <p:nvPr/>
          </p:nvSpPr>
          <p:spPr bwMode="auto">
            <a:xfrm>
              <a:off x="4809" y="234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1" name="Freeform 183"/>
            <p:cNvSpPr>
              <a:spLocks/>
            </p:cNvSpPr>
            <p:nvPr/>
          </p:nvSpPr>
          <p:spPr bwMode="auto">
            <a:xfrm>
              <a:off x="4812" y="234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2" name="Freeform 184"/>
            <p:cNvSpPr>
              <a:spLocks/>
            </p:cNvSpPr>
            <p:nvPr/>
          </p:nvSpPr>
          <p:spPr bwMode="auto">
            <a:xfrm>
              <a:off x="4815" y="234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3" name="Freeform 185"/>
            <p:cNvSpPr>
              <a:spLocks/>
            </p:cNvSpPr>
            <p:nvPr/>
          </p:nvSpPr>
          <p:spPr bwMode="auto">
            <a:xfrm>
              <a:off x="4818"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4" name="Freeform 186"/>
            <p:cNvSpPr>
              <a:spLocks/>
            </p:cNvSpPr>
            <p:nvPr/>
          </p:nvSpPr>
          <p:spPr bwMode="auto">
            <a:xfrm>
              <a:off x="4821"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5" name="Freeform 187"/>
            <p:cNvSpPr>
              <a:spLocks/>
            </p:cNvSpPr>
            <p:nvPr/>
          </p:nvSpPr>
          <p:spPr bwMode="auto">
            <a:xfrm>
              <a:off x="4825" y="234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6" name="Freeform 188"/>
            <p:cNvSpPr>
              <a:spLocks/>
            </p:cNvSpPr>
            <p:nvPr/>
          </p:nvSpPr>
          <p:spPr bwMode="auto">
            <a:xfrm>
              <a:off x="4827" y="234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7" name="Freeform 189"/>
            <p:cNvSpPr>
              <a:spLocks/>
            </p:cNvSpPr>
            <p:nvPr/>
          </p:nvSpPr>
          <p:spPr bwMode="auto">
            <a:xfrm>
              <a:off x="4830" y="234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8" name="Freeform 190"/>
            <p:cNvSpPr>
              <a:spLocks/>
            </p:cNvSpPr>
            <p:nvPr/>
          </p:nvSpPr>
          <p:spPr bwMode="auto">
            <a:xfrm>
              <a:off x="4833" y="234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9" name="Freeform 191"/>
            <p:cNvSpPr>
              <a:spLocks/>
            </p:cNvSpPr>
            <p:nvPr/>
          </p:nvSpPr>
          <p:spPr bwMode="auto">
            <a:xfrm>
              <a:off x="4837" y="234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0" name="Freeform 192"/>
            <p:cNvSpPr>
              <a:spLocks/>
            </p:cNvSpPr>
            <p:nvPr/>
          </p:nvSpPr>
          <p:spPr bwMode="auto">
            <a:xfrm>
              <a:off x="4840" y="23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1" name="Freeform 193"/>
            <p:cNvSpPr>
              <a:spLocks/>
            </p:cNvSpPr>
            <p:nvPr/>
          </p:nvSpPr>
          <p:spPr bwMode="auto">
            <a:xfrm>
              <a:off x="4843" y="23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2" name="Freeform 194"/>
            <p:cNvSpPr>
              <a:spLocks/>
            </p:cNvSpPr>
            <p:nvPr/>
          </p:nvSpPr>
          <p:spPr bwMode="auto">
            <a:xfrm>
              <a:off x="4846" y="234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3" name="Freeform 195"/>
            <p:cNvSpPr>
              <a:spLocks/>
            </p:cNvSpPr>
            <p:nvPr/>
          </p:nvSpPr>
          <p:spPr bwMode="auto">
            <a:xfrm>
              <a:off x="4849" y="235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4" name="Freeform 196"/>
            <p:cNvSpPr>
              <a:spLocks/>
            </p:cNvSpPr>
            <p:nvPr/>
          </p:nvSpPr>
          <p:spPr bwMode="auto">
            <a:xfrm>
              <a:off x="485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5" name="Freeform 197"/>
            <p:cNvSpPr>
              <a:spLocks/>
            </p:cNvSpPr>
            <p:nvPr/>
          </p:nvSpPr>
          <p:spPr bwMode="auto">
            <a:xfrm>
              <a:off x="4856" y="235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6" name="Freeform 198"/>
            <p:cNvSpPr>
              <a:spLocks/>
            </p:cNvSpPr>
            <p:nvPr/>
          </p:nvSpPr>
          <p:spPr bwMode="auto">
            <a:xfrm>
              <a:off x="4859" y="235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7" name="Freeform 199"/>
            <p:cNvSpPr>
              <a:spLocks/>
            </p:cNvSpPr>
            <p:nvPr/>
          </p:nvSpPr>
          <p:spPr bwMode="auto">
            <a:xfrm>
              <a:off x="4862" y="235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8" name="Freeform 200"/>
            <p:cNvSpPr>
              <a:spLocks/>
            </p:cNvSpPr>
            <p:nvPr/>
          </p:nvSpPr>
          <p:spPr bwMode="auto">
            <a:xfrm>
              <a:off x="4865" y="235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9" name="Freeform 201"/>
            <p:cNvSpPr>
              <a:spLocks/>
            </p:cNvSpPr>
            <p:nvPr/>
          </p:nvSpPr>
          <p:spPr bwMode="auto">
            <a:xfrm>
              <a:off x="4869" y="235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0" name="Freeform 202"/>
            <p:cNvSpPr>
              <a:spLocks/>
            </p:cNvSpPr>
            <p:nvPr/>
          </p:nvSpPr>
          <p:spPr bwMode="auto">
            <a:xfrm>
              <a:off x="4872" y="235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1" name="Freeform 203"/>
            <p:cNvSpPr>
              <a:spLocks/>
            </p:cNvSpPr>
            <p:nvPr/>
          </p:nvSpPr>
          <p:spPr bwMode="auto">
            <a:xfrm>
              <a:off x="4875" y="235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2" name="Freeform 204"/>
            <p:cNvSpPr>
              <a:spLocks/>
            </p:cNvSpPr>
            <p:nvPr/>
          </p:nvSpPr>
          <p:spPr bwMode="auto">
            <a:xfrm>
              <a:off x="4878" y="235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3" name="Freeform 205"/>
            <p:cNvSpPr>
              <a:spLocks/>
            </p:cNvSpPr>
            <p:nvPr/>
          </p:nvSpPr>
          <p:spPr bwMode="auto">
            <a:xfrm>
              <a:off x="4881"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4" name="Freeform 206"/>
            <p:cNvSpPr>
              <a:spLocks/>
            </p:cNvSpPr>
            <p:nvPr/>
          </p:nvSpPr>
          <p:spPr bwMode="auto">
            <a:xfrm>
              <a:off x="4884"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5" name="Freeform 207"/>
            <p:cNvSpPr>
              <a:spLocks/>
            </p:cNvSpPr>
            <p:nvPr/>
          </p:nvSpPr>
          <p:spPr bwMode="auto">
            <a:xfrm>
              <a:off x="4887" y="235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6" name="Freeform 208"/>
            <p:cNvSpPr>
              <a:spLocks/>
            </p:cNvSpPr>
            <p:nvPr/>
          </p:nvSpPr>
          <p:spPr bwMode="auto">
            <a:xfrm>
              <a:off x="4890" y="235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7" name="Freeform 209"/>
            <p:cNvSpPr>
              <a:spLocks/>
            </p:cNvSpPr>
            <p:nvPr/>
          </p:nvSpPr>
          <p:spPr bwMode="auto">
            <a:xfrm>
              <a:off x="4893" y="23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8" name="Freeform 210"/>
            <p:cNvSpPr>
              <a:spLocks/>
            </p:cNvSpPr>
            <p:nvPr/>
          </p:nvSpPr>
          <p:spPr bwMode="auto">
            <a:xfrm>
              <a:off x="4897" y="23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9" name="Freeform 211"/>
            <p:cNvSpPr>
              <a:spLocks/>
            </p:cNvSpPr>
            <p:nvPr/>
          </p:nvSpPr>
          <p:spPr bwMode="auto">
            <a:xfrm>
              <a:off x="4900" y="23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0" name="Freeform 212"/>
            <p:cNvSpPr>
              <a:spLocks/>
            </p:cNvSpPr>
            <p:nvPr/>
          </p:nvSpPr>
          <p:spPr bwMode="auto">
            <a:xfrm>
              <a:off x="4903" y="236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1" name="Freeform 213"/>
            <p:cNvSpPr>
              <a:spLocks/>
            </p:cNvSpPr>
            <p:nvPr/>
          </p:nvSpPr>
          <p:spPr bwMode="auto">
            <a:xfrm>
              <a:off x="4906" y="2360"/>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2" name="Freeform 214"/>
            <p:cNvSpPr>
              <a:spLocks/>
            </p:cNvSpPr>
            <p:nvPr/>
          </p:nvSpPr>
          <p:spPr bwMode="auto">
            <a:xfrm>
              <a:off x="4909" y="236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3" name="Freeform 215"/>
            <p:cNvSpPr>
              <a:spLocks/>
            </p:cNvSpPr>
            <p:nvPr/>
          </p:nvSpPr>
          <p:spPr bwMode="auto">
            <a:xfrm>
              <a:off x="4913"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4" name="Freeform 216"/>
            <p:cNvSpPr>
              <a:spLocks/>
            </p:cNvSpPr>
            <p:nvPr/>
          </p:nvSpPr>
          <p:spPr bwMode="auto">
            <a:xfrm>
              <a:off x="4916"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5" name="Freeform 217"/>
            <p:cNvSpPr>
              <a:spLocks/>
            </p:cNvSpPr>
            <p:nvPr/>
          </p:nvSpPr>
          <p:spPr bwMode="auto">
            <a:xfrm>
              <a:off x="4919" y="23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6" name="Freeform 218"/>
            <p:cNvSpPr>
              <a:spLocks/>
            </p:cNvSpPr>
            <p:nvPr/>
          </p:nvSpPr>
          <p:spPr bwMode="auto">
            <a:xfrm>
              <a:off x="4922" y="236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7" name="Freeform 219"/>
            <p:cNvSpPr>
              <a:spLocks/>
            </p:cNvSpPr>
            <p:nvPr/>
          </p:nvSpPr>
          <p:spPr bwMode="auto">
            <a:xfrm>
              <a:off x="4925" y="236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8" name="Freeform 220"/>
            <p:cNvSpPr>
              <a:spLocks/>
            </p:cNvSpPr>
            <p:nvPr/>
          </p:nvSpPr>
          <p:spPr bwMode="auto">
            <a:xfrm>
              <a:off x="4929" y="23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9" name="Freeform 221"/>
            <p:cNvSpPr>
              <a:spLocks/>
            </p:cNvSpPr>
            <p:nvPr/>
          </p:nvSpPr>
          <p:spPr bwMode="auto">
            <a:xfrm>
              <a:off x="4931" y="236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0" name="Freeform 222"/>
            <p:cNvSpPr>
              <a:spLocks/>
            </p:cNvSpPr>
            <p:nvPr/>
          </p:nvSpPr>
          <p:spPr bwMode="auto">
            <a:xfrm>
              <a:off x="4934"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1" name="Freeform 223"/>
            <p:cNvSpPr>
              <a:spLocks/>
            </p:cNvSpPr>
            <p:nvPr/>
          </p:nvSpPr>
          <p:spPr bwMode="auto">
            <a:xfrm>
              <a:off x="4937"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2" name="Freeform 224"/>
            <p:cNvSpPr>
              <a:spLocks/>
            </p:cNvSpPr>
            <p:nvPr/>
          </p:nvSpPr>
          <p:spPr bwMode="auto">
            <a:xfrm>
              <a:off x="4941" y="23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3" name="Freeform 225"/>
            <p:cNvSpPr>
              <a:spLocks/>
            </p:cNvSpPr>
            <p:nvPr/>
          </p:nvSpPr>
          <p:spPr bwMode="auto">
            <a:xfrm>
              <a:off x="4944" y="236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4" name="Freeform 226"/>
            <p:cNvSpPr>
              <a:spLocks/>
            </p:cNvSpPr>
            <p:nvPr/>
          </p:nvSpPr>
          <p:spPr bwMode="auto">
            <a:xfrm>
              <a:off x="4947" y="236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5" name="Freeform 227"/>
            <p:cNvSpPr>
              <a:spLocks/>
            </p:cNvSpPr>
            <p:nvPr/>
          </p:nvSpPr>
          <p:spPr bwMode="auto">
            <a:xfrm>
              <a:off x="4950" y="2369"/>
              <a:ext cx="2" cy="1"/>
            </a:xfrm>
            <a:custGeom>
              <a:avLst/>
              <a:gdLst>
                <a:gd name="T0" fmla="*/ 1 w 3"/>
                <a:gd name="T1" fmla="*/ 0 h 3"/>
                <a:gd name="T2" fmla="*/ 1 w 3"/>
                <a:gd name="T3" fmla="*/ 0 h 3"/>
                <a:gd name="T4" fmla="*/ 0 w 3"/>
                <a:gd name="T5" fmla="*/ 0 h 3"/>
                <a:gd name="T6" fmla="*/ 1 w 3"/>
                <a:gd name="T7" fmla="*/ 0 h 3"/>
                <a:gd name="T8" fmla="*/ 1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6" name="Freeform 228"/>
            <p:cNvSpPr>
              <a:spLocks/>
            </p:cNvSpPr>
            <p:nvPr/>
          </p:nvSpPr>
          <p:spPr bwMode="auto">
            <a:xfrm>
              <a:off x="4953" y="237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7" name="Freeform 229"/>
            <p:cNvSpPr>
              <a:spLocks/>
            </p:cNvSpPr>
            <p:nvPr/>
          </p:nvSpPr>
          <p:spPr bwMode="auto">
            <a:xfrm>
              <a:off x="4957" y="23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8" name="Freeform 230"/>
            <p:cNvSpPr>
              <a:spLocks/>
            </p:cNvSpPr>
            <p:nvPr/>
          </p:nvSpPr>
          <p:spPr bwMode="auto">
            <a:xfrm>
              <a:off x="4960" y="237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9" name="Freeform 231"/>
            <p:cNvSpPr>
              <a:spLocks/>
            </p:cNvSpPr>
            <p:nvPr/>
          </p:nvSpPr>
          <p:spPr bwMode="auto">
            <a:xfrm>
              <a:off x="4963"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0" name="Freeform 232"/>
            <p:cNvSpPr>
              <a:spLocks/>
            </p:cNvSpPr>
            <p:nvPr/>
          </p:nvSpPr>
          <p:spPr bwMode="auto">
            <a:xfrm>
              <a:off x="4966"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1" name="Freeform 233"/>
            <p:cNvSpPr>
              <a:spLocks/>
            </p:cNvSpPr>
            <p:nvPr/>
          </p:nvSpPr>
          <p:spPr bwMode="auto">
            <a:xfrm>
              <a:off x="4969" y="23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2" name="Freeform 234"/>
            <p:cNvSpPr>
              <a:spLocks/>
            </p:cNvSpPr>
            <p:nvPr/>
          </p:nvSpPr>
          <p:spPr bwMode="auto">
            <a:xfrm>
              <a:off x="4973" y="23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3" name="Freeform 235"/>
            <p:cNvSpPr>
              <a:spLocks/>
            </p:cNvSpPr>
            <p:nvPr/>
          </p:nvSpPr>
          <p:spPr bwMode="auto">
            <a:xfrm>
              <a:off x="4976" y="237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4" name="Freeform 236"/>
            <p:cNvSpPr>
              <a:spLocks/>
            </p:cNvSpPr>
            <p:nvPr/>
          </p:nvSpPr>
          <p:spPr bwMode="auto">
            <a:xfrm>
              <a:off x="4979" y="23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5" name="Freeform 237"/>
            <p:cNvSpPr>
              <a:spLocks/>
            </p:cNvSpPr>
            <p:nvPr/>
          </p:nvSpPr>
          <p:spPr bwMode="auto">
            <a:xfrm>
              <a:off x="4981" y="23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6" name="Freeform 238"/>
            <p:cNvSpPr>
              <a:spLocks/>
            </p:cNvSpPr>
            <p:nvPr/>
          </p:nvSpPr>
          <p:spPr bwMode="auto">
            <a:xfrm>
              <a:off x="4985" y="237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7" name="Freeform 239"/>
            <p:cNvSpPr>
              <a:spLocks/>
            </p:cNvSpPr>
            <p:nvPr/>
          </p:nvSpPr>
          <p:spPr bwMode="auto">
            <a:xfrm>
              <a:off x="4988" y="237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4" name="Group 240"/>
          <p:cNvGrpSpPr>
            <a:grpSpLocks/>
          </p:cNvGrpSpPr>
          <p:nvPr/>
        </p:nvGrpSpPr>
        <p:grpSpPr bwMode="auto">
          <a:xfrm>
            <a:off x="5183188" y="4419600"/>
            <a:ext cx="606425" cy="495300"/>
            <a:chOff x="3265" y="2784"/>
            <a:chExt cx="382" cy="312"/>
          </a:xfrm>
        </p:grpSpPr>
        <p:sp>
          <p:nvSpPr>
            <p:cNvPr id="750978" name="Freeform 241"/>
            <p:cNvSpPr>
              <a:spLocks/>
            </p:cNvSpPr>
            <p:nvPr/>
          </p:nvSpPr>
          <p:spPr bwMode="auto">
            <a:xfrm>
              <a:off x="3265" y="27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9" name="Freeform 242"/>
            <p:cNvSpPr>
              <a:spLocks/>
            </p:cNvSpPr>
            <p:nvPr/>
          </p:nvSpPr>
          <p:spPr bwMode="auto">
            <a:xfrm>
              <a:off x="3267" y="2786"/>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0" name="Freeform 243"/>
            <p:cNvSpPr>
              <a:spLocks/>
            </p:cNvSpPr>
            <p:nvPr/>
          </p:nvSpPr>
          <p:spPr bwMode="auto">
            <a:xfrm>
              <a:off x="3269" y="27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1" name="Freeform 244"/>
            <p:cNvSpPr>
              <a:spLocks/>
            </p:cNvSpPr>
            <p:nvPr/>
          </p:nvSpPr>
          <p:spPr bwMode="auto">
            <a:xfrm>
              <a:off x="3273" y="279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2" name="Freeform 245"/>
            <p:cNvSpPr>
              <a:spLocks/>
            </p:cNvSpPr>
            <p:nvPr/>
          </p:nvSpPr>
          <p:spPr bwMode="auto">
            <a:xfrm>
              <a:off x="3275" y="279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3" name="Freeform 246"/>
            <p:cNvSpPr>
              <a:spLocks/>
            </p:cNvSpPr>
            <p:nvPr/>
          </p:nvSpPr>
          <p:spPr bwMode="auto">
            <a:xfrm>
              <a:off x="3277" y="279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4" name="Freeform 247"/>
            <p:cNvSpPr>
              <a:spLocks/>
            </p:cNvSpPr>
            <p:nvPr/>
          </p:nvSpPr>
          <p:spPr bwMode="auto">
            <a:xfrm>
              <a:off x="3280" y="27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5" name="Freeform 248"/>
            <p:cNvSpPr>
              <a:spLocks/>
            </p:cNvSpPr>
            <p:nvPr/>
          </p:nvSpPr>
          <p:spPr bwMode="auto">
            <a:xfrm>
              <a:off x="3282" y="279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6" name="Freeform 249"/>
            <p:cNvSpPr>
              <a:spLocks/>
            </p:cNvSpPr>
            <p:nvPr/>
          </p:nvSpPr>
          <p:spPr bwMode="auto">
            <a:xfrm>
              <a:off x="3285" y="280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7" name="Freeform 250"/>
            <p:cNvSpPr>
              <a:spLocks/>
            </p:cNvSpPr>
            <p:nvPr/>
          </p:nvSpPr>
          <p:spPr bwMode="auto">
            <a:xfrm>
              <a:off x="3288" y="2803"/>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8" name="Freeform 251"/>
            <p:cNvSpPr>
              <a:spLocks/>
            </p:cNvSpPr>
            <p:nvPr/>
          </p:nvSpPr>
          <p:spPr bwMode="auto">
            <a:xfrm>
              <a:off x="3290" y="2805"/>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9" name="Freeform 252"/>
            <p:cNvSpPr>
              <a:spLocks/>
            </p:cNvSpPr>
            <p:nvPr/>
          </p:nvSpPr>
          <p:spPr bwMode="auto">
            <a:xfrm>
              <a:off x="3292" y="28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0" name="Freeform 253"/>
            <p:cNvSpPr>
              <a:spLocks/>
            </p:cNvSpPr>
            <p:nvPr/>
          </p:nvSpPr>
          <p:spPr bwMode="auto">
            <a:xfrm>
              <a:off x="3295" y="280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1" name="Freeform 254"/>
            <p:cNvSpPr>
              <a:spLocks/>
            </p:cNvSpPr>
            <p:nvPr/>
          </p:nvSpPr>
          <p:spPr bwMode="auto">
            <a:xfrm>
              <a:off x="3298" y="28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2" name="Freeform 255"/>
            <p:cNvSpPr>
              <a:spLocks/>
            </p:cNvSpPr>
            <p:nvPr/>
          </p:nvSpPr>
          <p:spPr bwMode="auto">
            <a:xfrm>
              <a:off x="3300" y="281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3" name="Freeform 256"/>
            <p:cNvSpPr>
              <a:spLocks/>
            </p:cNvSpPr>
            <p:nvPr/>
          </p:nvSpPr>
          <p:spPr bwMode="auto">
            <a:xfrm>
              <a:off x="3303" y="281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4" name="Freeform 257"/>
            <p:cNvSpPr>
              <a:spLocks/>
            </p:cNvSpPr>
            <p:nvPr/>
          </p:nvSpPr>
          <p:spPr bwMode="auto">
            <a:xfrm>
              <a:off x="3305" y="281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5" name="Freeform 258"/>
            <p:cNvSpPr>
              <a:spLocks/>
            </p:cNvSpPr>
            <p:nvPr/>
          </p:nvSpPr>
          <p:spPr bwMode="auto">
            <a:xfrm>
              <a:off x="3308" y="2819"/>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6" name="Freeform 259"/>
            <p:cNvSpPr>
              <a:spLocks/>
            </p:cNvSpPr>
            <p:nvPr/>
          </p:nvSpPr>
          <p:spPr bwMode="auto">
            <a:xfrm>
              <a:off x="3311" y="28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7" name="Freeform 260"/>
            <p:cNvSpPr>
              <a:spLocks/>
            </p:cNvSpPr>
            <p:nvPr/>
          </p:nvSpPr>
          <p:spPr bwMode="auto">
            <a:xfrm>
              <a:off x="3313" y="28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8" name="Freeform 261"/>
            <p:cNvSpPr>
              <a:spLocks/>
            </p:cNvSpPr>
            <p:nvPr/>
          </p:nvSpPr>
          <p:spPr bwMode="auto">
            <a:xfrm>
              <a:off x="3316" y="282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2"/>
                  </a:lnTo>
                  <a:lnTo>
                    <a:pt x="0" y="3"/>
                  </a:lnTo>
                  <a:lnTo>
                    <a:pt x="2" y="3"/>
                  </a:lnTo>
                  <a:lnTo>
                    <a:pt x="4" y="2"/>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9" name="Freeform 262"/>
            <p:cNvSpPr>
              <a:spLocks/>
            </p:cNvSpPr>
            <p:nvPr/>
          </p:nvSpPr>
          <p:spPr bwMode="auto">
            <a:xfrm>
              <a:off x="3318" y="2827"/>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0" name="Freeform 263"/>
            <p:cNvSpPr>
              <a:spLocks/>
            </p:cNvSpPr>
            <p:nvPr/>
          </p:nvSpPr>
          <p:spPr bwMode="auto">
            <a:xfrm>
              <a:off x="3320" y="28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1" name="Freeform 264"/>
            <p:cNvSpPr>
              <a:spLocks/>
            </p:cNvSpPr>
            <p:nvPr/>
          </p:nvSpPr>
          <p:spPr bwMode="auto">
            <a:xfrm>
              <a:off x="3324" y="283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2" name="Freeform 265"/>
            <p:cNvSpPr>
              <a:spLocks/>
            </p:cNvSpPr>
            <p:nvPr/>
          </p:nvSpPr>
          <p:spPr bwMode="auto">
            <a:xfrm>
              <a:off x="3326" y="28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3" name="Freeform 266"/>
            <p:cNvSpPr>
              <a:spLocks/>
            </p:cNvSpPr>
            <p:nvPr/>
          </p:nvSpPr>
          <p:spPr bwMode="auto">
            <a:xfrm>
              <a:off x="3328" y="2836"/>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4" name="Freeform 267"/>
            <p:cNvSpPr>
              <a:spLocks/>
            </p:cNvSpPr>
            <p:nvPr/>
          </p:nvSpPr>
          <p:spPr bwMode="auto">
            <a:xfrm>
              <a:off x="3331" y="283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5" name="Freeform 268"/>
            <p:cNvSpPr>
              <a:spLocks/>
            </p:cNvSpPr>
            <p:nvPr/>
          </p:nvSpPr>
          <p:spPr bwMode="auto">
            <a:xfrm>
              <a:off x="3333" y="284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6" name="Freeform 269"/>
            <p:cNvSpPr>
              <a:spLocks/>
            </p:cNvSpPr>
            <p:nvPr/>
          </p:nvSpPr>
          <p:spPr bwMode="auto">
            <a:xfrm>
              <a:off x="3336" y="284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7" name="Freeform 270"/>
            <p:cNvSpPr>
              <a:spLocks/>
            </p:cNvSpPr>
            <p:nvPr/>
          </p:nvSpPr>
          <p:spPr bwMode="auto">
            <a:xfrm>
              <a:off x="3339"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8" name="Freeform 271"/>
            <p:cNvSpPr>
              <a:spLocks/>
            </p:cNvSpPr>
            <p:nvPr/>
          </p:nvSpPr>
          <p:spPr bwMode="auto">
            <a:xfrm>
              <a:off x="3341" y="2846"/>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9" name="Freeform 272"/>
            <p:cNvSpPr>
              <a:spLocks/>
            </p:cNvSpPr>
            <p:nvPr/>
          </p:nvSpPr>
          <p:spPr bwMode="auto">
            <a:xfrm>
              <a:off x="3344" y="28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0" name="Freeform 273"/>
            <p:cNvSpPr>
              <a:spLocks/>
            </p:cNvSpPr>
            <p:nvPr/>
          </p:nvSpPr>
          <p:spPr bwMode="auto">
            <a:xfrm>
              <a:off x="3346" y="285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1" name="Freeform 274"/>
            <p:cNvSpPr>
              <a:spLocks/>
            </p:cNvSpPr>
            <p:nvPr/>
          </p:nvSpPr>
          <p:spPr bwMode="auto">
            <a:xfrm>
              <a:off x="3349" y="285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2" name="Freeform 275"/>
            <p:cNvSpPr>
              <a:spLocks/>
            </p:cNvSpPr>
            <p:nvPr/>
          </p:nvSpPr>
          <p:spPr bwMode="auto">
            <a:xfrm>
              <a:off x="3352" y="285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3" name="Freeform 276"/>
            <p:cNvSpPr>
              <a:spLocks/>
            </p:cNvSpPr>
            <p:nvPr/>
          </p:nvSpPr>
          <p:spPr bwMode="auto">
            <a:xfrm>
              <a:off x="3354" y="2857"/>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4" name="Freeform 277"/>
            <p:cNvSpPr>
              <a:spLocks/>
            </p:cNvSpPr>
            <p:nvPr/>
          </p:nvSpPr>
          <p:spPr bwMode="auto">
            <a:xfrm>
              <a:off x="3356" y="285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5" name="Freeform 278"/>
            <p:cNvSpPr>
              <a:spLocks/>
            </p:cNvSpPr>
            <p:nvPr/>
          </p:nvSpPr>
          <p:spPr bwMode="auto">
            <a:xfrm>
              <a:off x="3359" y="28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6" name="Freeform 279"/>
            <p:cNvSpPr>
              <a:spLocks/>
            </p:cNvSpPr>
            <p:nvPr/>
          </p:nvSpPr>
          <p:spPr bwMode="auto">
            <a:xfrm>
              <a:off x="3362" y="28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7" name="Freeform 280"/>
            <p:cNvSpPr>
              <a:spLocks/>
            </p:cNvSpPr>
            <p:nvPr/>
          </p:nvSpPr>
          <p:spPr bwMode="auto">
            <a:xfrm>
              <a:off x="3364" y="28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8" name="Freeform 281"/>
            <p:cNvSpPr>
              <a:spLocks/>
            </p:cNvSpPr>
            <p:nvPr/>
          </p:nvSpPr>
          <p:spPr bwMode="auto">
            <a:xfrm>
              <a:off x="3367" y="28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9" name="Freeform 282"/>
            <p:cNvSpPr>
              <a:spLocks/>
            </p:cNvSpPr>
            <p:nvPr/>
          </p:nvSpPr>
          <p:spPr bwMode="auto">
            <a:xfrm>
              <a:off x="3369" y="286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0" name="Freeform 283"/>
            <p:cNvSpPr>
              <a:spLocks/>
            </p:cNvSpPr>
            <p:nvPr/>
          </p:nvSpPr>
          <p:spPr bwMode="auto">
            <a:xfrm>
              <a:off x="3372" y="287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1" name="Freeform 284"/>
            <p:cNvSpPr>
              <a:spLocks/>
            </p:cNvSpPr>
            <p:nvPr/>
          </p:nvSpPr>
          <p:spPr bwMode="auto">
            <a:xfrm>
              <a:off x="3375" y="28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2" name="Freeform 285"/>
            <p:cNvSpPr>
              <a:spLocks/>
            </p:cNvSpPr>
            <p:nvPr/>
          </p:nvSpPr>
          <p:spPr bwMode="auto">
            <a:xfrm>
              <a:off x="3377" y="287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3" name="Freeform 286"/>
            <p:cNvSpPr>
              <a:spLocks/>
            </p:cNvSpPr>
            <p:nvPr/>
          </p:nvSpPr>
          <p:spPr bwMode="auto">
            <a:xfrm>
              <a:off x="3380" y="287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4" name="Freeform 287"/>
            <p:cNvSpPr>
              <a:spLocks/>
            </p:cNvSpPr>
            <p:nvPr/>
          </p:nvSpPr>
          <p:spPr bwMode="auto">
            <a:xfrm>
              <a:off x="3382" y="2879"/>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5" name="Freeform 288"/>
            <p:cNvSpPr>
              <a:spLocks/>
            </p:cNvSpPr>
            <p:nvPr/>
          </p:nvSpPr>
          <p:spPr bwMode="auto">
            <a:xfrm>
              <a:off x="3384" y="28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6" name="Freeform 289"/>
            <p:cNvSpPr>
              <a:spLocks/>
            </p:cNvSpPr>
            <p:nvPr/>
          </p:nvSpPr>
          <p:spPr bwMode="auto">
            <a:xfrm>
              <a:off x="3388" y="288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7" name="Freeform 290"/>
            <p:cNvSpPr>
              <a:spLocks/>
            </p:cNvSpPr>
            <p:nvPr/>
          </p:nvSpPr>
          <p:spPr bwMode="auto">
            <a:xfrm>
              <a:off x="3390" y="28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8" name="Freeform 291"/>
            <p:cNvSpPr>
              <a:spLocks/>
            </p:cNvSpPr>
            <p:nvPr/>
          </p:nvSpPr>
          <p:spPr bwMode="auto">
            <a:xfrm>
              <a:off x="3392" y="2888"/>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9" name="Freeform 292"/>
            <p:cNvSpPr>
              <a:spLocks/>
            </p:cNvSpPr>
            <p:nvPr/>
          </p:nvSpPr>
          <p:spPr bwMode="auto">
            <a:xfrm>
              <a:off x="3395" y="28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0" name="Freeform 293"/>
            <p:cNvSpPr>
              <a:spLocks/>
            </p:cNvSpPr>
            <p:nvPr/>
          </p:nvSpPr>
          <p:spPr bwMode="auto">
            <a:xfrm>
              <a:off x="3397" y="289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1" name="Freeform 294"/>
            <p:cNvSpPr>
              <a:spLocks/>
            </p:cNvSpPr>
            <p:nvPr/>
          </p:nvSpPr>
          <p:spPr bwMode="auto">
            <a:xfrm>
              <a:off x="3400" y="289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2" name="Freeform 295"/>
            <p:cNvSpPr>
              <a:spLocks/>
            </p:cNvSpPr>
            <p:nvPr/>
          </p:nvSpPr>
          <p:spPr bwMode="auto">
            <a:xfrm>
              <a:off x="3403" y="28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3" name="Freeform 296"/>
            <p:cNvSpPr>
              <a:spLocks/>
            </p:cNvSpPr>
            <p:nvPr/>
          </p:nvSpPr>
          <p:spPr bwMode="auto">
            <a:xfrm>
              <a:off x="3405" y="2898"/>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4" name="Freeform 297"/>
            <p:cNvSpPr>
              <a:spLocks/>
            </p:cNvSpPr>
            <p:nvPr/>
          </p:nvSpPr>
          <p:spPr bwMode="auto">
            <a:xfrm>
              <a:off x="3408" y="290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5" name="Freeform 298"/>
            <p:cNvSpPr>
              <a:spLocks/>
            </p:cNvSpPr>
            <p:nvPr/>
          </p:nvSpPr>
          <p:spPr bwMode="auto">
            <a:xfrm>
              <a:off x="3410" y="29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6" name="Freeform 299"/>
            <p:cNvSpPr>
              <a:spLocks/>
            </p:cNvSpPr>
            <p:nvPr/>
          </p:nvSpPr>
          <p:spPr bwMode="auto">
            <a:xfrm>
              <a:off x="3413" y="290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7" name="Freeform 300"/>
            <p:cNvSpPr>
              <a:spLocks/>
            </p:cNvSpPr>
            <p:nvPr/>
          </p:nvSpPr>
          <p:spPr bwMode="auto">
            <a:xfrm>
              <a:off x="3416" y="290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8" name="Freeform 301"/>
            <p:cNvSpPr>
              <a:spLocks/>
            </p:cNvSpPr>
            <p:nvPr/>
          </p:nvSpPr>
          <p:spPr bwMode="auto">
            <a:xfrm>
              <a:off x="3418" y="2909"/>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9" name="Freeform 302"/>
            <p:cNvSpPr>
              <a:spLocks/>
            </p:cNvSpPr>
            <p:nvPr/>
          </p:nvSpPr>
          <p:spPr bwMode="auto">
            <a:xfrm>
              <a:off x="3420" y="291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0" name="Freeform 303"/>
            <p:cNvSpPr>
              <a:spLocks/>
            </p:cNvSpPr>
            <p:nvPr/>
          </p:nvSpPr>
          <p:spPr bwMode="auto">
            <a:xfrm>
              <a:off x="3423" y="29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1" name="Freeform 304"/>
            <p:cNvSpPr>
              <a:spLocks/>
            </p:cNvSpPr>
            <p:nvPr/>
          </p:nvSpPr>
          <p:spPr bwMode="auto">
            <a:xfrm>
              <a:off x="3426" y="291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2" name="Freeform 305"/>
            <p:cNvSpPr>
              <a:spLocks/>
            </p:cNvSpPr>
            <p:nvPr/>
          </p:nvSpPr>
          <p:spPr bwMode="auto">
            <a:xfrm>
              <a:off x="3428" y="29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3" name="Freeform 306"/>
            <p:cNvSpPr>
              <a:spLocks/>
            </p:cNvSpPr>
            <p:nvPr/>
          </p:nvSpPr>
          <p:spPr bwMode="auto">
            <a:xfrm>
              <a:off x="3431" y="291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4" name="Freeform 307"/>
            <p:cNvSpPr>
              <a:spLocks/>
            </p:cNvSpPr>
            <p:nvPr/>
          </p:nvSpPr>
          <p:spPr bwMode="auto">
            <a:xfrm>
              <a:off x="3433" y="29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5" name="Freeform 308"/>
            <p:cNvSpPr>
              <a:spLocks/>
            </p:cNvSpPr>
            <p:nvPr/>
          </p:nvSpPr>
          <p:spPr bwMode="auto">
            <a:xfrm>
              <a:off x="3436" y="292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6" name="Freeform 309"/>
            <p:cNvSpPr>
              <a:spLocks/>
            </p:cNvSpPr>
            <p:nvPr/>
          </p:nvSpPr>
          <p:spPr bwMode="auto">
            <a:xfrm>
              <a:off x="3439" y="29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7" name="Freeform 310"/>
            <p:cNvSpPr>
              <a:spLocks/>
            </p:cNvSpPr>
            <p:nvPr/>
          </p:nvSpPr>
          <p:spPr bwMode="auto">
            <a:xfrm>
              <a:off x="3441" y="292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8" name="Freeform 311"/>
            <p:cNvSpPr>
              <a:spLocks/>
            </p:cNvSpPr>
            <p:nvPr/>
          </p:nvSpPr>
          <p:spPr bwMode="auto">
            <a:xfrm>
              <a:off x="3444" y="292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9" name="Freeform 312"/>
            <p:cNvSpPr>
              <a:spLocks/>
            </p:cNvSpPr>
            <p:nvPr/>
          </p:nvSpPr>
          <p:spPr bwMode="auto">
            <a:xfrm>
              <a:off x="3446" y="293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0" name="Freeform 313"/>
            <p:cNvSpPr>
              <a:spLocks/>
            </p:cNvSpPr>
            <p:nvPr/>
          </p:nvSpPr>
          <p:spPr bwMode="auto">
            <a:xfrm>
              <a:off x="3448" y="293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1" name="Freeform 314"/>
            <p:cNvSpPr>
              <a:spLocks/>
            </p:cNvSpPr>
            <p:nvPr/>
          </p:nvSpPr>
          <p:spPr bwMode="auto">
            <a:xfrm>
              <a:off x="3452" y="29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2" name="Freeform 315"/>
            <p:cNvSpPr>
              <a:spLocks/>
            </p:cNvSpPr>
            <p:nvPr/>
          </p:nvSpPr>
          <p:spPr bwMode="auto">
            <a:xfrm>
              <a:off x="3454" y="2938"/>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3" name="Freeform 316"/>
            <p:cNvSpPr>
              <a:spLocks/>
            </p:cNvSpPr>
            <p:nvPr/>
          </p:nvSpPr>
          <p:spPr bwMode="auto">
            <a:xfrm>
              <a:off x="3456" y="294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4" name="Freeform 317"/>
            <p:cNvSpPr>
              <a:spLocks/>
            </p:cNvSpPr>
            <p:nvPr/>
          </p:nvSpPr>
          <p:spPr bwMode="auto">
            <a:xfrm>
              <a:off x="3459" y="294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5" name="Freeform 318"/>
            <p:cNvSpPr>
              <a:spLocks/>
            </p:cNvSpPr>
            <p:nvPr/>
          </p:nvSpPr>
          <p:spPr bwMode="auto">
            <a:xfrm>
              <a:off x="3461" y="2944"/>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6" name="Freeform 319"/>
            <p:cNvSpPr>
              <a:spLocks/>
            </p:cNvSpPr>
            <p:nvPr/>
          </p:nvSpPr>
          <p:spPr bwMode="auto">
            <a:xfrm>
              <a:off x="3464" y="294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7" name="Freeform 320"/>
            <p:cNvSpPr>
              <a:spLocks/>
            </p:cNvSpPr>
            <p:nvPr/>
          </p:nvSpPr>
          <p:spPr bwMode="auto">
            <a:xfrm>
              <a:off x="3467" y="294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8" name="Freeform 321"/>
            <p:cNvSpPr>
              <a:spLocks/>
            </p:cNvSpPr>
            <p:nvPr/>
          </p:nvSpPr>
          <p:spPr bwMode="auto">
            <a:xfrm>
              <a:off x="3469" y="295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9" name="Freeform 322"/>
            <p:cNvSpPr>
              <a:spLocks/>
            </p:cNvSpPr>
            <p:nvPr/>
          </p:nvSpPr>
          <p:spPr bwMode="auto">
            <a:xfrm>
              <a:off x="3472" y="295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0" name="Freeform 323"/>
            <p:cNvSpPr>
              <a:spLocks/>
            </p:cNvSpPr>
            <p:nvPr/>
          </p:nvSpPr>
          <p:spPr bwMode="auto">
            <a:xfrm>
              <a:off x="3474" y="2955"/>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1" name="Freeform 324"/>
            <p:cNvSpPr>
              <a:spLocks/>
            </p:cNvSpPr>
            <p:nvPr/>
          </p:nvSpPr>
          <p:spPr bwMode="auto">
            <a:xfrm>
              <a:off x="3477" y="29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2" name="Freeform 325"/>
            <p:cNvSpPr>
              <a:spLocks/>
            </p:cNvSpPr>
            <p:nvPr/>
          </p:nvSpPr>
          <p:spPr bwMode="auto">
            <a:xfrm>
              <a:off x="3480" y="295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3" name="Freeform 326"/>
            <p:cNvSpPr>
              <a:spLocks/>
            </p:cNvSpPr>
            <p:nvPr/>
          </p:nvSpPr>
          <p:spPr bwMode="auto">
            <a:xfrm>
              <a:off x="3482" y="2961"/>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4" name="Freeform 327"/>
            <p:cNvSpPr>
              <a:spLocks/>
            </p:cNvSpPr>
            <p:nvPr/>
          </p:nvSpPr>
          <p:spPr bwMode="auto">
            <a:xfrm>
              <a:off x="3484" y="296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5" name="Freeform 328"/>
            <p:cNvSpPr>
              <a:spLocks/>
            </p:cNvSpPr>
            <p:nvPr/>
          </p:nvSpPr>
          <p:spPr bwMode="auto">
            <a:xfrm>
              <a:off x="3487" y="296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6" name="Freeform 329"/>
            <p:cNvSpPr>
              <a:spLocks/>
            </p:cNvSpPr>
            <p:nvPr/>
          </p:nvSpPr>
          <p:spPr bwMode="auto">
            <a:xfrm>
              <a:off x="3490" y="29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7" name="Freeform 330"/>
            <p:cNvSpPr>
              <a:spLocks/>
            </p:cNvSpPr>
            <p:nvPr/>
          </p:nvSpPr>
          <p:spPr bwMode="auto">
            <a:xfrm>
              <a:off x="3492" y="29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8" name="Freeform 331"/>
            <p:cNvSpPr>
              <a:spLocks/>
            </p:cNvSpPr>
            <p:nvPr/>
          </p:nvSpPr>
          <p:spPr bwMode="auto">
            <a:xfrm>
              <a:off x="3495" y="29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0" y="0"/>
                  </a:lnTo>
                  <a:lnTo>
                    <a:pt x="0" y="2"/>
                  </a:lnTo>
                  <a:lnTo>
                    <a:pt x="0" y="4"/>
                  </a:lnTo>
                  <a:lnTo>
                    <a:pt x="2" y="4"/>
                  </a:lnTo>
                  <a:lnTo>
                    <a:pt x="4" y="2"/>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9" name="Freeform 332"/>
            <p:cNvSpPr>
              <a:spLocks/>
            </p:cNvSpPr>
            <p:nvPr/>
          </p:nvSpPr>
          <p:spPr bwMode="auto">
            <a:xfrm>
              <a:off x="3497" y="297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0" name="Freeform 333"/>
            <p:cNvSpPr>
              <a:spLocks/>
            </p:cNvSpPr>
            <p:nvPr/>
          </p:nvSpPr>
          <p:spPr bwMode="auto">
            <a:xfrm>
              <a:off x="3499" y="29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1" name="Freeform 334"/>
            <p:cNvSpPr>
              <a:spLocks/>
            </p:cNvSpPr>
            <p:nvPr/>
          </p:nvSpPr>
          <p:spPr bwMode="auto">
            <a:xfrm>
              <a:off x="3503" y="297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2" name="Freeform 335"/>
            <p:cNvSpPr>
              <a:spLocks/>
            </p:cNvSpPr>
            <p:nvPr/>
          </p:nvSpPr>
          <p:spPr bwMode="auto">
            <a:xfrm>
              <a:off x="3505" y="298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3" name="Freeform 336"/>
            <p:cNvSpPr>
              <a:spLocks/>
            </p:cNvSpPr>
            <p:nvPr/>
          </p:nvSpPr>
          <p:spPr bwMode="auto">
            <a:xfrm>
              <a:off x="3507" y="2981"/>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4" name="Freeform 337"/>
            <p:cNvSpPr>
              <a:spLocks/>
            </p:cNvSpPr>
            <p:nvPr/>
          </p:nvSpPr>
          <p:spPr bwMode="auto">
            <a:xfrm>
              <a:off x="3510" y="298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5" name="Freeform 338"/>
            <p:cNvSpPr>
              <a:spLocks/>
            </p:cNvSpPr>
            <p:nvPr/>
          </p:nvSpPr>
          <p:spPr bwMode="auto">
            <a:xfrm>
              <a:off x="3512" y="298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6" name="Freeform 339"/>
            <p:cNvSpPr>
              <a:spLocks/>
            </p:cNvSpPr>
            <p:nvPr/>
          </p:nvSpPr>
          <p:spPr bwMode="auto">
            <a:xfrm>
              <a:off x="3515" y="298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7" name="Freeform 340"/>
            <p:cNvSpPr>
              <a:spLocks/>
            </p:cNvSpPr>
            <p:nvPr/>
          </p:nvSpPr>
          <p:spPr bwMode="auto">
            <a:xfrm>
              <a:off x="3518" y="2990"/>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8" name="Freeform 341"/>
            <p:cNvSpPr>
              <a:spLocks/>
            </p:cNvSpPr>
            <p:nvPr/>
          </p:nvSpPr>
          <p:spPr bwMode="auto">
            <a:xfrm>
              <a:off x="3520" y="299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9" name="Freeform 342"/>
            <p:cNvSpPr>
              <a:spLocks/>
            </p:cNvSpPr>
            <p:nvPr/>
          </p:nvSpPr>
          <p:spPr bwMode="auto">
            <a:xfrm>
              <a:off x="3523" y="299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0" name="Freeform 343"/>
            <p:cNvSpPr>
              <a:spLocks/>
            </p:cNvSpPr>
            <p:nvPr/>
          </p:nvSpPr>
          <p:spPr bwMode="auto">
            <a:xfrm>
              <a:off x="3525" y="299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1" name="Freeform 344"/>
            <p:cNvSpPr>
              <a:spLocks/>
            </p:cNvSpPr>
            <p:nvPr/>
          </p:nvSpPr>
          <p:spPr bwMode="auto">
            <a:xfrm>
              <a:off x="3528" y="29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2" name="Freeform 345"/>
            <p:cNvSpPr>
              <a:spLocks/>
            </p:cNvSpPr>
            <p:nvPr/>
          </p:nvSpPr>
          <p:spPr bwMode="auto">
            <a:xfrm>
              <a:off x="3531"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3" name="Freeform 346"/>
            <p:cNvSpPr>
              <a:spLocks/>
            </p:cNvSpPr>
            <p:nvPr/>
          </p:nvSpPr>
          <p:spPr bwMode="auto">
            <a:xfrm>
              <a:off x="3533" y="300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4" name="Freeform 347"/>
            <p:cNvSpPr>
              <a:spLocks/>
            </p:cNvSpPr>
            <p:nvPr/>
          </p:nvSpPr>
          <p:spPr bwMode="auto">
            <a:xfrm>
              <a:off x="3535" y="300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5" name="Freeform 348"/>
            <p:cNvSpPr>
              <a:spLocks/>
            </p:cNvSpPr>
            <p:nvPr/>
          </p:nvSpPr>
          <p:spPr bwMode="auto">
            <a:xfrm>
              <a:off x="353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6" name="Freeform 349"/>
            <p:cNvSpPr>
              <a:spLocks/>
            </p:cNvSpPr>
            <p:nvPr/>
          </p:nvSpPr>
          <p:spPr bwMode="auto">
            <a:xfrm>
              <a:off x="3541" y="300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7" name="Freeform 350"/>
            <p:cNvSpPr>
              <a:spLocks/>
            </p:cNvSpPr>
            <p:nvPr/>
          </p:nvSpPr>
          <p:spPr bwMode="auto">
            <a:xfrm>
              <a:off x="3543" y="301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8" name="Freeform 351"/>
            <p:cNvSpPr>
              <a:spLocks/>
            </p:cNvSpPr>
            <p:nvPr/>
          </p:nvSpPr>
          <p:spPr bwMode="auto">
            <a:xfrm>
              <a:off x="3546" y="30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9" name="Freeform 352"/>
            <p:cNvSpPr>
              <a:spLocks/>
            </p:cNvSpPr>
            <p:nvPr/>
          </p:nvSpPr>
          <p:spPr bwMode="auto">
            <a:xfrm>
              <a:off x="3548" y="3014"/>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0" name="Freeform 353"/>
            <p:cNvSpPr>
              <a:spLocks/>
            </p:cNvSpPr>
            <p:nvPr/>
          </p:nvSpPr>
          <p:spPr bwMode="auto">
            <a:xfrm>
              <a:off x="3551" y="301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1" name="Freeform 354"/>
            <p:cNvSpPr>
              <a:spLocks/>
            </p:cNvSpPr>
            <p:nvPr/>
          </p:nvSpPr>
          <p:spPr bwMode="auto">
            <a:xfrm>
              <a:off x="3554" y="301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2" name="Freeform 355"/>
            <p:cNvSpPr>
              <a:spLocks/>
            </p:cNvSpPr>
            <p:nvPr/>
          </p:nvSpPr>
          <p:spPr bwMode="auto">
            <a:xfrm>
              <a:off x="3556" y="302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3" name="Freeform 356"/>
            <p:cNvSpPr>
              <a:spLocks/>
            </p:cNvSpPr>
            <p:nvPr/>
          </p:nvSpPr>
          <p:spPr bwMode="auto">
            <a:xfrm>
              <a:off x="3559" y="30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4" name="Freeform 357"/>
            <p:cNvSpPr>
              <a:spLocks/>
            </p:cNvSpPr>
            <p:nvPr/>
          </p:nvSpPr>
          <p:spPr bwMode="auto">
            <a:xfrm>
              <a:off x="3561" y="302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5" name="Freeform 358"/>
            <p:cNvSpPr>
              <a:spLocks/>
            </p:cNvSpPr>
            <p:nvPr/>
          </p:nvSpPr>
          <p:spPr bwMode="auto">
            <a:xfrm>
              <a:off x="3563" y="302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6" name="Freeform 359"/>
            <p:cNvSpPr>
              <a:spLocks/>
            </p:cNvSpPr>
            <p:nvPr/>
          </p:nvSpPr>
          <p:spPr bwMode="auto">
            <a:xfrm>
              <a:off x="3567" y="30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7" name="Freeform 360"/>
            <p:cNvSpPr>
              <a:spLocks/>
            </p:cNvSpPr>
            <p:nvPr/>
          </p:nvSpPr>
          <p:spPr bwMode="auto">
            <a:xfrm>
              <a:off x="3569" y="303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8" name="Freeform 361"/>
            <p:cNvSpPr>
              <a:spLocks/>
            </p:cNvSpPr>
            <p:nvPr/>
          </p:nvSpPr>
          <p:spPr bwMode="auto">
            <a:xfrm>
              <a:off x="3571" y="3033"/>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9" name="Freeform 362"/>
            <p:cNvSpPr>
              <a:spLocks/>
            </p:cNvSpPr>
            <p:nvPr/>
          </p:nvSpPr>
          <p:spPr bwMode="auto">
            <a:xfrm>
              <a:off x="3574" y="303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0" name="Freeform 363"/>
            <p:cNvSpPr>
              <a:spLocks/>
            </p:cNvSpPr>
            <p:nvPr/>
          </p:nvSpPr>
          <p:spPr bwMode="auto">
            <a:xfrm>
              <a:off x="3576" y="3038"/>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1" name="Freeform 364"/>
            <p:cNvSpPr>
              <a:spLocks/>
            </p:cNvSpPr>
            <p:nvPr/>
          </p:nvSpPr>
          <p:spPr bwMode="auto">
            <a:xfrm>
              <a:off x="3579" y="304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2" name="Freeform 365"/>
            <p:cNvSpPr>
              <a:spLocks/>
            </p:cNvSpPr>
            <p:nvPr/>
          </p:nvSpPr>
          <p:spPr bwMode="auto">
            <a:xfrm>
              <a:off x="3582" y="304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3" name="Freeform 366"/>
            <p:cNvSpPr>
              <a:spLocks/>
            </p:cNvSpPr>
            <p:nvPr/>
          </p:nvSpPr>
          <p:spPr bwMode="auto">
            <a:xfrm>
              <a:off x="3584" y="3044"/>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4" name="Freeform 367"/>
            <p:cNvSpPr>
              <a:spLocks/>
            </p:cNvSpPr>
            <p:nvPr/>
          </p:nvSpPr>
          <p:spPr bwMode="auto">
            <a:xfrm>
              <a:off x="3587" y="30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5" name="Freeform 368"/>
            <p:cNvSpPr>
              <a:spLocks/>
            </p:cNvSpPr>
            <p:nvPr/>
          </p:nvSpPr>
          <p:spPr bwMode="auto">
            <a:xfrm>
              <a:off x="3589" y="304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6" name="Freeform 369"/>
            <p:cNvSpPr>
              <a:spLocks/>
            </p:cNvSpPr>
            <p:nvPr/>
          </p:nvSpPr>
          <p:spPr bwMode="auto">
            <a:xfrm>
              <a:off x="3592" y="3050"/>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7" name="Freeform 370"/>
            <p:cNvSpPr>
              <a:spLocks/>
            </p:cNvSpPr>
            <p:nvPr/>
          </p:nvSpPr>
          <p:spPr bwMode="auto">
            <a:xfrm>
              <a:off x="3595"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8" name="Freeform 371"/>
            <p:cNvSpPr>
              <a:spLocks/>
            </p:cNvSpPr>
            <p:nvPr/>
          </p:nvSpPr>
          <p:spPr bwMode="auto">
            <a:xfrm>
              <a:off x="3597" y="305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9" name="Freeform 372"/>
            <p:cNvSpPr>
              <a:spLocks/>
            </p:cNvSpPr>
            <p:nvPr/>
          </p:nvSpPr>
          <p:spPr bwMode="auto">
            <a:xfrm>
              <a:off x="3599" y="305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0" name="Freeform 373"/>
            <p:cNvSpPr>
              <a:spLocks/>
            </p:cNvSpPr>
            <p:nvPr/>
          </p:nvSpPr>
          <p:spPr bwMode="auto">
            <a:xfrm>
              <a:off x="3602" y="305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1" name="Freeform 374"/>
            <p:cNvSpPr>
              <a:spLocks/>
            </p:cNvSpPr>
            <p:nvPr/>
          </p:nvSpPr>
          <p:spPr bwMode="auto">
            <a:xfrm>
              <a:off x="3605" y="306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2" name="Freeform 375"/>
            <p:cNvSpPr>
              <a:spLocks/>
            </p:cNvSpPr>
            <p:nvPr/>
          </p:nvSpPr>
          <p:spPr bwMode="auto">
            <a:xfrm>
              <a:off x="3607" y="30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3" name="Freeform 376"/>
            <p:cNvSpPr>
              <a:spLocks/>
            </p:cNvSpPr>
            <p:nvPr/>
          </p:nvSpPr>
          <p:spPr bwMode="auto">
            <a:xfrm>
              <a:off x="3610"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4" name="Freeform 377"/>
            <p:cNvSpPr>
              <a:spLocks/>
            </p:cNvSpPr>
            <p:nvPr/>
          </p:nvSpPr>
          <p:spPr bwMode="auto">
            <a:xfrm>
              <a:off x="3612" y="3066"/>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5" name="Freeform 378"/>
            <p:cNvSpPr>
              <a:spLocks/>
            </p:cNvSpPr>
            <p:nvPr/>
          </p:nvSpPr>
          <p:spPr bwMode="auto">
            <a:xfrm>
              <a:off x="3615" y="306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6" name="Freeform 379"/>
            <p:cNvSpPr>
              <a:spLocks/>
            </p:cNvSpPr>
            <p:nvPr/>
          </p:nvSpPr>
          <p:spPr bwMode="auto">
            <a:xfrm>
              <a:off x="3618" y="3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7" name="Freeform 380"/>
            <p:cNvSpPr>
              <a:spLocks/>
            </p:cNvSpPr>
            <p:nvPr/>
          </p:nvSpPr>
          <p:spPr bwMode="auto">
            <a:xfrm>
              <a:off x="3620" y="307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8" name="Freeform 381"/>
            <p:cNvSpPr>
              <a:spLocks/>
            </p:cNvSpPr>
            <p:nvPr/>
          </p:nvSpPr>
          <p:spPr bwMode="auto">
            <a:xfrm>
              <a:off x="3623" y="30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9" name="Freeform 382"/>
            <p:cNvSpPr>
              <a:spLocks/>
            </p:cNvSpPr>
            <p:nvPr/>
          </p:nvSpPr>
          <p:spPr bwMode="auto">
            <a:xfrm>
              <a:off x="3625" y="30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0" name="Freeform 383"/>
            <p:cNvSpPr>
              <a:spLocks/>
            </p:cNvSpPr>
            <p:nvPr/>
          </p:nvSpPr>
          <p:spPr bwMode="auto">
            <a:xfrm>
              <a:off x="3627" y="3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1" name="Freeform 384"/>
            <p:cNvSpPr>
              <a:spLocks/>
            </p:cNvSpPr>
            <p:nvPr/>
          </p:nvSpPr>
          <p:spPr bwMode="auto">
            <a:xfrm>
              <a:off x="3631" y="3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2" name="Freeform 385"/>
            <p:cNvSpPr>
              <a:spLocks/>
            </p:cNvSpPr>
            <p:nvPr/>
          </p:nvSpPr>
          <p:spPr bwMode="auto">
            <a:xfrm>
              <a:off x="3633" y="3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3" name="Freeform 386"/>
            <p:cNvSpPr>
              <a:spLocks/>
            </p:cNvSpPr>
            <p:nvPr/>
          </p:nvSpPr>
          <p:spPr bwMode="auto">
            <a:xfrm>
              <a:off x="3635" y="3085"/>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4" name="Freeform 387"/>
            <p:cNvSpPr>
              <a:spLocks/>
            </p:cNvSpPr>
            <p:nvPr/>
          </p:nvSpPr>
          <p:spPr bwMode="auto">
            <a:xfrm>
              <a:off x="3638" y="3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5" name="Freeform 388"/>
            <p:cNvSpPr>
              <a:spLocks/>
            </p:cNvSpPr>
            <p:nvPr/>
          </p:nvSpPr>
          <p:spPr bwMode="auto">
            <a:xfrm>
              <a:off x="3640" y="3090"/>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6" name="Freeform 389"/>
            <p:cNvSpPr>
              <a:spLocks/>
            </p:cNvSpPr>
            <p:nvPr/>
          </p:nvSpPr>
          <p:spPr bwMode="auto">
            <a:xfrm>
              <a:off x="3643" y="30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7" name="Freeform 390"/>
            <p:cNvSpPr>
              <a:spLocks/>
            </p:cNvSpPr>
            <p:nvPr/>
          </p:nvSpPr>
          <p:spPr bwMode="auto">
            <a:xfrm>
              <a:off x="3646" y="3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5" name="Group 391"/>
          <p:cNvGrpSpPr>
            <a:grpSpLocks/>
          </p:cNvGrpSpPr>
          <p:nvPr/>
        </p:nvGrpSpPr>
        <p:grpSpPr bwMode="auto">
          <a:xfrm>
            <a:off x="6478588" y="4419600"/>
            <a:ext cx="1371600" cy="496888"/>
            <a:chOff x="4081" y="2784"/>
            <a:chExt cx="864" cy="313"/>
          </a:xfrm>
        </p:grpSpPr>
        <p:grpSp>
          <p:nvGrpSpPr>
            <p:cNvPr id="750692" name="Group 392"/>
            <p:cNvGrpSpPr>
              <a:grpSpLocks/>
            </p:cNvGrpSpPr>
            <p:nvPr/>
          </p:nvGrpSpPr>
          <p:grpSpPr bwMode="auto">
            <a:xfrm>
              <a:off x="4340" y="2784"/>
              <a:ext cx="605" cy="220"/>
              <a:chOff x="4340" y="2784"/>
              <a:chExt cx="605" cy="220"/>
            </a:xfrm>
          </p:grpSpPr>
          <p:sp>
            <p:nvSpPr>
              <p:cNvPr id="750778" name="Freeform 393"/>
              <p:cNvSpPr>
                <a:spLocks/>
              </p:cNvSpPr>
              <p:nvPr/>
            </p:nvSpPr>
            <p:spPr bwMode="auto">
              <a:xfrm>
                <a:off x="4943" y="2784"/>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1"/>
                    </a:lnTo>
                    <a:lnTo>
                      <a:pt x="1" y="0"/>
                    </a:lnTo>
                    <a:lnTo>
                      <a:pt x="0" y="0"/>
                    </a:lnTo>
                    <a:lnTo>
                      <a:pt x="0" y="1"/>
                    </a:lnTo>
                    <a:lnTo>
                      <a:pt x="0" y="3"/>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9" name="Freeform 394"/>
              <p:cNvSpPr>
                <a:spLocks/>
              </p:cNvSpPr>
              <p:nvPr/>
            </p:nvSpPr>
            <p:spPr bwMode="auto">
              <a:xfrm>
                <a:off x="4940" y="27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0" name="Freeform 395"/>
              <p:cNvSpPr>
                <a:spLocks/>
              </p:cNvSpPr>
              <p:nvPr/>
            </p:nvSpPr>
            <p:spPr bwMode="auto">
              <a:xfrm>
                <a:off x="4937" y="278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1" name="Freeform 396"/>
              <p:cNvSpPr>
                <a:spLocks/>
              </p:cNvSpPr>
              <p:nvPr/>
            </p:nvSpPr>
            <p:spPr bwMode="auto">
              <a:xfrm>
                <a:off x="4934" y="27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2" name="Freeform 397"/>
              <p:cNvSpPr>
                <a:spLocks/>
              </p:cNvSpPr>
              <p:nvPr/>
            </p:nvSpPr>
            <p:spPr bwMode="auto">
              <a:xfrm>
                <a:off x="4931" y="278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3" name="Freeform 398"/>
              <p:cNvSpPr>
                <a:spLocks/>
              </p:cNvSpPr>
              <p:nvPr/>
            </p:nvSpPr>
            <p:spPr bwMode="auto">
              <a:xfrm>
                <a:off x="4928" y="27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4" name="Freeform 399"/>
              <p:cNvSpPr>
                <a:spLocks/>
              </p:cNvSpPr>
              <p:nvPr/>
            </p:nvSpPr>
            <p:spPr bwMode="auto">
              <a:xfrm>
                <a:off x="4925" y="27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5" name="Freeform 400"/>
              <p:cNvSpPr>
                <a:spLocks/>
              </p:cNvSpPr>
              <p:nvPr/>
            </p:nvSpPr>
            <p:spPr bwMode="auto">
              <a:xfrm>
                <a:off x="4921" y="279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6" name="Freeform 401"/>
              <p:cNvSpPr>
                <a:spLocks/>
              </p:cNvSpPr>
              <p:nvPr/>
            </p:nvSpPr>
            <p:spPr bwMode="auto">
              <a:xfrm>
                <a:off x="4919" y="279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7" name="Freeform 402"/>
              <p:cNvSpPr>
                <a:spLocks/>
              </p:cNvSpPr>
              <p:nvPr/>
            </p:nvSpPr>
            <p:spPr bwMode="auto">
              <a:xfrm>
                <a:off x="4916" y="279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8" name="Freeform 403"/>
              <p:cNvSpPr>
                <a:spLocks/>
              </p:cNvSpPr>
              <p:nvPr/>
            </p:nvSpPr>
            <p:spPr bwMode="auto">
              <a:xfrm>
                <a:off x="4913" y="279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9" name="Freeform 404"/>
              <p:cNvSpPr>
                <a:spLocks/>
              </p:cNvSpPr>
              <p:nvPr/>
            </p:nvSpPr>
            <p:spPr bwMode="auto">
              <a:xfrm>
                <a:off x="4909" y="279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0" name="Freeform 405"/>
              <p:cNvSpPr>
                <a:spLocks/>
              </p:cNvSpPr>
              <p:nvPr/>
            </p:nvSpPr>
            <p:spPr bwMode="auto">
              <a:xfrm>
                <a:off x="4906" y="27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1" name="Freeform 406"/>
              <p:cNvSpPr>
                <a:spLocks/>
              </p:cNvSpPr>
              <p:nvPr/>
            </p:nvSpPr>
            <p:spPr bwMode="auto">
              <a:xfrm>
                <a:off x="4904" y="279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2" name="Freeform 407"/>
              <p:cNvSpPr>
                <a:spLocks/>
              </p:cNvSpPr>
              <p:nvPr/>
            </p:nvSpPr>
            <p:spPr bwMode="auto">
              <a:xfrm>
                <a:off x="4901" y="279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3" name="Freeform 408"/>
              <p:cNvSpPr>
                <a:spLocks/>
              </p:cNvSpPr>
              <p:nvPr/>
            </p:nvSpPr>
            <p:spPr bwMode="auto">
              <a:xfrm>
                <a:off x="4897" y="28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4" name="Freeform 409"/>
              <p:cNvSpPr>
                <a:spLocks/>
              </p:cNvSpPr>
              <p:nvPr/>
            </p:nvSpPr>
            <p:spPr bwMode="auto">
              <a:xfrm>
                <a:off x="4894" y="280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5" name="Freeform 410"/>
              <p:cNvSpPr>
                <a:spLocks/>
              </p:cNvSpPr>
              <p:nvPr/>
            </p:nvSpPr>
            <p:spPr bwMode="auto">
              <a:xfrm>
                <a:off x="4891" y="28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6" name="Freeform 411"/>
              <p:cNvSpPr>
                <a:spLocks/>
              </p:cNvSpPr>
              <p:nvPr/>
            </p:nvSpPr>
            <p:spPr bwMode="auto">
              <a:xfrm>
                <a:off x="4889" y="28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7" name="Freeform 412"/>
              <p:cNvSpPr>
                <a:spLocks/>
              </p:cNvSpPr>
              <p:nvPr/>
            </p:nvSpPr>
            <p:spPr bwMode="auto">
              <a:xfrm>
                <a:off x="4885" y="280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8" name="Freeform 413"/>
              <p:cNvSpPr>
                <a:spLocks/>
              </p:cNvSpPr>
              <p:nvPr/>
            </p:nvSpPr>
            <p:spPr bwMode="auto">
              <a:xfrm>
                <a:off x="4882" y="28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9" name="Freeform 414"/>
              <p:cNvSpPr>
                <a:spLocks/>
              </p:cNvSpPr>
              <p:nvPr/>
            </p:nvSpPr>
            <p:spPr bwMode="auto">
              <a:xfrm>
                <a:off x="4879" y="28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0" name="Freeform 415"/>
              <p:cNvSpPr>
                <a:spLocks/>
              </p:cNvSpPr>
              <p:nvPr/>
            </p:nvSpPr>
            <p:spPr bwMode="auto">
              <a:xfrm>
                <a:off x="4877" y="28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1" name="Freeform 416"/>
              <p:cNvSpPr>
                <a:spLocks/>
              </p:cNvSpPr>
              <p:nvPr/>
            </p:nvSpPr>
            <p:spPr bwMode="auto">
              <a:xfrm>
                <a:off x="4873" y="280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2" name="Freeform 417"/>
              <p:cNvSpPr>
                <a:spLocks/>
              </p:cNvSpPr>
              <p:nvPr/>
            </p:nvSpPr>
            <p:spPr bwMode="auto">
              <a:xfrm>
                <a:off x="4870" y="28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3" name="Freeform 418"/>
              <p:cNvSpPr>
                <a:spLocks/>
              </p:cNvSpPr>
              <p:nvPr/>
            </p:nvSpPr>
            <p:spPr bwMode="auto">
              <a:xfrm>
                <a:off x="4867" y="281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4" name="Freeform 419"/>
              <p:cNvSpPr>
                <a:spLocks/>
              </p:cNvSpPr>
              <p:nvPr/>
            </p:nvSpPr>
            <p:spPr bwMode="auto">
              <a:xfrm>
                <a:off x="4864" y="281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5" name="Freeform 420"/>
              <p:cNvSpPr>
                <a:spLocks/>
              </p:cNvSpPr>
              <p:nvPr/>
            </p:nvSpPr>
            <p:spPr bwMode="auto">
              <a:xfrm>
                <a:off x="4861" y="281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6" name="Freeform 421"/>
              <p:cNvSpPr>
                <a:spLocks/>
              </p:cNvSpPr>
              <p:nvPr/>
            </p:nvSpPr>
            <p:spPr bwMode="auto">
              <a:xfrm>
                <a:off x="4858" y="281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7" name="Freeform 422"/>
              <p:cNvSpPr>
                <a:spLocks/>
              </p:cNvSpPr>
              <p:nvPr/>
            </p:nvSpPr>
            <p:spPr bwMode="auto">
              <a:xfrm>
                <a:off x="4855" y="28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8" name="Freeform 423"/>
              <p:cNvSpPr>
                <a:spLocks/>
              </p:cNvSpPr>
              <p:nvPr/>
            </p:nvSpPr>
            <p:spPr bwMode="auto">
              <a:xfrm>
                <a:off x="4852" y="28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9" name="Freeform 424"/>
              <p:cNvSpPr>
                <a:spLocks/>
              </p:cNvSpPr>
              <p:nvPr/>
            </p:nvSpPr>
            <p:spPr bwMode="auto">
              <a:xfrm>
                <a:off x="4849" y="28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0" name="Freeform 425"/>
              <p:cNvSpPr>
                <a:spLocks/>
              </p:cNvSpPr>
              <p:nvPr/>
            </p:nvSpPr>
            <p:spPr bwMode="auto">
              <a:xfrm>
                <a:off x="4846" y="28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1" name="Freeform 426"/>
              <p:cNvSpPr>
                <a:spLocks/>
              </p:cNvSpPr>
              <p:nvPr/>
            </p:nvSpPr>
            <p:spPr bwMode="auto">
              <a:xfrm>
                <a:off x="4843" y="28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2" name="Freeform 427"/>
              <p:cNvSpPr>
                <a:spLocks/>
              </p:cNvSpPr>
              <p:nvPr/>
            </p:nvSpPr>
            <p:spPr bwMode="auto">
              <a:xfrm>
                <a:off x="4840" y="282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3" name="Freeform 428"/>
              <p:cNvSpPr>
                <a:spLocks/>
              </p:cNvSpPr>
              <p:nvPr/>
            </p:nvSpPr>
            <p:spPr bwMode="auto">
              <a:xfrm>
                <a:off x="4837" y="282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4" name="Freeform 429"/>
              <p:cNvSpPr>
                <a:spLocks/>
              </p:cNvSpPr>
              <p:nvPr/>
            </p:nvSpPr>
            <p:spPr bwMode="auto">
              <a:xfrm>
                <a:off x="4833" y="282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5" name="Freeform 430"/>
              <p:cNvSpPr>
                <a:spLocks/>
              </p:cNvSpPr>
              <p:nvPr/>
            </p:nvSpPr>
            <p:spPr bwMode="auto">
              <a:xfrm>
                <a:off x="4831" y="282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6" name="Freeform 431"/>
              <p:cNvSpPr>
                <a:spLocks/>
              </p:cNvSpPr>
              <p:nvPr/>
            </p:nvSpPr>
            <p:spPr bwMode="auto">
              <a:xfrm>
                <a:off x="4828" y="28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7" name="Freeform 432"/>
              <p:cNvSpPr>
                <a:spLocks/>
              </p:cNvSpPr>
              <p:nvPr/>
            </p:nvSpPr>
            <p:spPr bwMode="auto">
              <a:xfrm>
                <a:off x="4825" y="28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8" name="Freeform 433"/>
              <p:cNvSpPr>
                <a:spLocks/>
              </p:cNvSpPr>
              <p:nvPr/>
            </p:nvSpPr>
            <p:spPr bwMode="auto">
              <a:xfrm>
                <a:off x="4821" y="28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9" name="Freeform 434"/>
              <p:cNvSpPr>
                <a:spLocks/>
              </p:cNvSpPr>
              <p:nvPr/>
            </p:nvSpPr>
            <p:spPr bwMode="auto">
              <a:xfrm>
                <a:off x="4818" y="28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0" name="Freeform 435"/>
              <p:cNvSpPr>
                <a:spLocks/>
              </p:cNvSpPr>
              <p:nvPr/>
            </p:nvSpPr>
            <p:spPr bwMode="auto">
              <a:xfrm>
                <a:off x="4816" y="28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1" name="Freeform 436"/>
              <p:cNvSpPr>
                <a:spLocks/>
              </p:cNvSpPr>
              <p:nvPr/>
            </p:nvSpPr>
            <p:spPr bwMode="auto">
              <a:xfrm>
                <a:off x="4813" y="283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2" name="Freeform 437"/>
              <p:cNvSpPr>
                <a:spLocks/>
              </p:cNvSpPr>
              <p:nvPr/>
            </p:nvSpPr>
            <p:spPr bwMode="auto">
              <a:xfrm>
                <a:off x="4809" y="28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3" name="Freeform 438"/>
              <p:cNvSpPr>
                <a:spLocks/>
              </p:cNvSpPr>
              <p:nvPr/>
            </p:nvSpPr>
            <p:spPr bwMode="auto">
              <a:xfrm>
                <a:off x="4806" y="28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4" name="Freeform 439"/>
              <p:cNvSpPr>
                <a:spLocks/>
              </p:cNvSpPr>
              <p:nvPr/>
            </p:nvSpPr>
            <p:spPr bwMode="auto">
              <a:xfrm>
                <a:off x="4803" y="283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5" name="Freeform 440"/>
              <p:cNvSpPr>
                <a:spLocks/>
              </p:cNvSpPr>
              <p:nvPr/>
            </p:nvSpPr>
            <p:spPr bwMode="auto">
              <a:xfrm>
                <a:off x="4801" y="283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6" name="Freeform 441"/>
              <p:cNvSpPr>
                <a:spLocks/>
              </p:cNvSpPr>
              <p:nvPr/>
            </p:nvSpPr>
            <p:spPr bwMode="auto">
              <a:xfrm>
                <a:off x="4797" y="28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7" name="Freeform 442"/>
              <p:cNvSpPr>
                <a:spLocks/>
              </p:cNvSpPr>
              <p:nvPr/>
            </p:nvSpPr>
            <p:spPr bwMode="auto">
              <a:xfrm>
                <a:off x="4794" y="28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8" name="Freeform 443"/>
              <p:cNvSpPr>
                <a:spLocks/>
              </p:cNvSpPr>
              <p:nvPr/>
            </p:nvSpPr>
            <p:spPr bwMode="auto">
              <a:xfrm>
                <a:off x="4791" y="283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9" name="Freeform 444"/>
              <p:cNvSpPr>
                <a:spLocks/>
              </p:cNvSpPr>
              <p:nvPr/>
            </p:nvSpPr>
            <p:spPr bwMode="auto">
              <a:xfrm>
                <a:off x="4788" y="284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0" name="Freeform 445"/>
              <p:cNvSpPr>
                <a:spLocks/>
              </p:cNvSpPr>
              <p:nvPr/>
            </p:nvSpPr>
            <p:spPr bwMode="auto">
              <a:xfrm>
                <a:off x="4785" y="28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1" name="Freeform 446"/>
              <p:cNvSpPr>
                <a:spLocks/>
              </p:cNvSpPr>
              <p:nvPr/>
            </p:nvSpPr>
            <p:spPr bwMode="auto">
              <a:xfrm>
                <a:off x="4782" y="28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2" name="Freeform 447"/>
              <p:cNvSpPr>
                <a:spLocks/>
              </p:cNvSpPr>
              <p:nvPr/>
            </p:nvSpPr>
            <p:spPr bwMode="auto">
              <a:xfrm>
                <a:off x="4779" y="28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3" name="Freeform 448"/>
              <p:cNvSpPr>
                <a:spLocks/>
              </p:cNvSpPr>
              <p:nvPr/>
            </p:nvSpPr>
            <p:spPr bwMode="auto">
              <a:xfrm>
                <a:off x="4776"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4" name="Freeform 449"/>
              <p:cNvSpPr>
                <a:spLocks/>
              </p:cNvSpPr>
              <p:nvPr/>
            </p:nvSpPr>
            <p:spPr bwMode="auto">
              <a:xfrm>
                <a:off x="4773" y="284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5" name="Freeform 450"/>
              <p:cNvSpPr>
                <a:spLocks/>
              </p:cNvSpPr>
              <p:nvPr/>
            </p:nvSpPr>
            <p:spPr bwMode="auto">
              <a:xfrm>
                <a:off x="4770" y="28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6" name="Freeform 451"/>
              <p:cNvSpPr>
                <a:spLocks/>
              </p:cNvSpPr>
              <p:nvPr/>
            </p:nvSpPr>
            <p:spPr bwMode="auto">
              <a:xfrm>
                <a:off x="4767" y="284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7" name="Freeform 452"/>
              <p:cNvSpPr>
                <a:spLocks/>
              </p:cNvSpPr>
              <p:nvPr/>
            </p:nvSpPr>
            <p:spPr bwMode="auto">
              <a:xfrm>
                <a:off x="4764" y="28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8" name="Freeform 453"/>
              <p:cNvSpPr>
                <a:spLocks/>
              </p:cNvSpPr>
              <p:nvPr/>
            </p:nvSpPr>
            <p:spPr bwMode="auto">
              <a:xfrm>
                <a:off x="4761" y="285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9" name="Freeform 454"/>
              <p:cNvSpPr>
                <a:spLocks/>
              </p:cNvSpPr>
              <p:nvPr/>
            </p:nvSpPr>
            <p:spPr bwMode="auto">
              <a:xfrm>
                <a:off x="4758" y="285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0" name="Freeform 455"/>
              <p:cNvSpPr>
                <a:spLocks/>
              </p:cNvSpPr>
              <p:nvPr/>
            </p:nvSpPr>
            <p:spPr bwMode="auto">
              <a:xfrm>
                <a:off x="4755" y="285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1" name="Freeform 456"/>
              <p:cNvSpPr>
                <a:spLocks/>
              </p:cNvSpPr>
              <p:nvPr/>
            </p:nvSpPr>
            <p:spPr bwMode="auto">
              <a:xfrm>
                <a:off x="4752" y="285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2" name="Freeform 457"/>
              <p:cNvSpPr>
                <a:spLocks/>
              </p:cNvSpPr>
              <p:nvPr/>
            </p:nvSpPr>
            <p:spPr bwMode="auto">
              <a:xfrm>
                <a:off x="4749" y="28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3" name="Freeform 458"/>
              <p:cNvSpPr>
                <a:spLocks/>
              </p:cNvSpPr>
              <p:nvPr/>
            </p:nvSpPr>
            <p:spPr bwMode="auto">
              <a:xfrm>
                <a:off x="4746" y="28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4" name="Freeform 459"/>
              <p:cNvSpPr>
                <a:spLocks/>
              </p:cNvSpPr>
              <p:nvPr/>
            </p:nvSpPr>
            <p:spPr bwMode="auto">
              <a:xfrm>
                <a:off x="4743" y="28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5" name="Freeform 460"/>
              <p:cNvSpPr>
                <a:spLocks/>
              </p:cNvSpPr>
              <p:nvPr/>
            </p:nvSpPr>
            <p:spPr bwMode="auto">
              <a:xfrm>
                <a:off x="4740" y="285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6" name="Freeform 461"/>
              <p:cNvSpPr>
                <a:spLocks/>
              </p:cNvSpPr>
              <p:nvPr/>
            </p:nvSpPr>
            <p:spPr bwMode="auto">
              <a:xfrm>
                <a:off x="4737" y="285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7" name="Freeform 462"/>
              <p:cNvSpPr>
                <a:spLocks/>
              </p:cNvSpPr>
              <p:nvPr/>
            </p:nvSpPr>
            <p:spPr bwMode="auto">
              <a:xfrm>
                <a:off x="4734" y="28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8" name="Freeform 463"/>
              <p:cNvSpPr>
                <a:spLocks/>
              </p:cNvSpPr>
              <p:nvPr/>
            </p:nvSpPr>
            <p:spPr bwMode="auto">
              <a:xfrm>
                <a:off x="4730" y="286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9" name="Freeform 464"/>
              <p:cNvSpPr>
                <a:spLocks/>
              </p:cNvSpPr>
              <p:nvPr/>
            </p:nvSpPr>
            <p:spPr bwMode="auto">
              <a:xfrm>
                <a:off x="4728" y="28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0" name="Freeform 465"/>
              <p:cNvSpPr>
                <a:spLocks/>
              </p:cNvSpPr>
              <p:nvPr/>
            </p:nvSpPr>
            <p:spPr bwMode="auto">
              <a:xfrm>
                <a:off x="4725" y="286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1" name="Freeform 466"/>
              <p:cNvSpPr>
                <a:spLocks/>
              </p:cNvSpPr>
              <p:nvPr/>
            </p:nvSpPr>
            <p:spPr bwMode="auto">
              <a:xfrm>
                <a:off x="4722" y="286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2" name="Freeform 467"/>
              <p:cNvSpPr>
                <a:spLocks/>
              </p:cNvSpPr>
              <p:nvPr/>
            </p:nvSpPr>
            <p:spPr bwMode="auto">
              <a:xfrm>
                <a:off x="4718" y="286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3" name="Freeform 468"/>
              <p:cNvSpPr>
                <a:spLocks/>
              </p:cNvSpPr>
              <p:nvPr/>
            </p:nvSpPr>
            <p:spPr bwMode="auto">
              <a:xfrm>
                <a:off x="4715" y="286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4" name="Freeform 469"/>
              <p:cNvSpPr>
                <a:spLocks/>
              </p:cNvSpPr>
              <p:nvPr/>
            </p:nvSpPr>
            <p:spPr bwMode="auto">
              <a:xfrm>
                <a:off x="4713" y="28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5" name="Freeform 470"/>
              <p:cNvSpPr>
                <a:spLocks/>
              </p:cNvSpPr>
              <p:nvPr/>
            </p:nvSpPr>
            <p:spPr bwMode="auto">
              <a:xfrm>
                <a:off x="4710" y="28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6" name="Freeform 471"/>
              <p:cNvSpPr>
                <a:spLocks/>
              </p:cNvSpPr>
              <p:nvPr/>
            </p:nvSpPr>
            <p:spPr bwMode="auto">
              <a:xfrm>
                <a:off x="4706" y="287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7" name="Freeform 472"/>
              <p:cNvSpPr>
                <a:spLocks/>
              </p:cNvSpPr>
              <p:nvPr/>
            </p:nvSpPr>
            <p:spPr bwMode="auto">
              <a:xfrm>
                <a:off x="4703" y="28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8" name="Freeform 473"/>
              <p:cNvSpPr>
                <a:spLocks/>
              </p:cNvSpPr>
              <p:nvPr/>
            </p:nvSpPr>
            <p:spPr bwMode="auto">
              <a:xfrm>
                <a:off x="4700" y="28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9" name="Freeform 474"/>
              <p:cNvSpPr>
                <a:spLocks/>
              </p:cNvSpPr>
              <p:nvPr/>
            </p:nvSpPr>
            <p:spPr bwMode="auto">
              <a:xfrm>
                <a:off x="4698" y="28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0" name="Freeform 475"/>
              <p:cNvSpPr>
                <a:spLocks/>
              </p:cNvSpPr>
              <p:nvPr/>
            </p:nvSpPr>
            <p:spPr bwMode="auto">
              <a:xfrm>
                <a:off x="4694" y="28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1" name="Freeform 476"/>
              <p:cNvSpPr>
                <a:spLocks/>
              </p:cNvSpPr>
              <p:nvPr/>
            </p:nvSpPr>
            <p:spPr bwMode="auto">
              <a:xfrm>
                <a:off x="4691" y="287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2" name="Freeform 477"/>
              <p:cNvSpPr>
                <a:spLocks/>
              </p:cNvSpPr>
              <p:nvPr/>
            </p:nvSpPr>
            <p:spPr bwMode="auto">
              <a:xfrm>
                <a:off x="4688" y="287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3" name="Freeform 478"/>
              <p:cNvSpPr>
                <a:spLocks/>
              </p:cNvSpPr>
              <p:nvPr/>
            </p:nvSpPr>
            <p:spPr bwMode="auto">
              <a:xfrm>
                <a:off x="4685" y="287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4" name="Freeform 479"/>
              <p:cNvSpPr>
                <a:spLocks/>
              </p:cNvSpPr>
              <p:nvPr/>
            </p:nvSpPr>
            <p:spPr bwMode="auto">
              <a:xfrm>
                <a:off x="4682" y="28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5" name="Freeform 480"/>
              <p:cNvSpPr>
                <a:spLocks/>
              </p:cNvSpPr>
              <p:nvPr/>
            </p:nvSpPr>
            <p:spPr bwMode="auto">
              <a:xfrm>
                <a:off x="4679" y="287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6" name="Freeform 481"/>
              <p:cNvSpPr>
                <a:spLocks/>
              </p:cNvSpPr>
              <p:nvPr/>
            </p:nvSpPr>
            <p:spPr bwMode="auto">
              <a:xfrm>
                <a:off x="4676" y="288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7" name="Freeform 482"/>
              <p:cNvSpPr>
                <a:spLocks/>
              </p:cNvSpPr>
              <p:nvPr/>
            </p:nvSpPr>
            <p:spPr bwMode="auto">
              <a:xfrm>
                <a:off x="4673" y="28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8" name="Freeform 483"/>
              <p:cNvSpPr>
                <a:spLocks/>
              </p:cNvSpPr>
              <p:nvPr/>
            </p:nvSpPr>
            <p:spPr bwMode="auto">
              <a:xfrm>
                <a:off x="4670" y="288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9" name="Freeform 484"/>
              <p:cNvSpPr>
                <a:spLocks/>
              </p:cNvSpPr>
              <p:nvPr/>
            </p:nvSpPr>
            <p:spPr bwMode="auto">
              <a:xfrm>
                <a:off x="4667" y="2884"/>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0" name="Freeform 485"/>
              <p:cNvSpPr>
                <a:spLocks/>
              </p:cNvSpPr>
              <p:nvPr/>
            </p:nvSpPr>
            <p:spPr bwMode="auto">
              <a:xfrm>
                <a:off x="4664" y="288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1" name="Freeform 486"/>
              <p:cNvSpPr>
                <a:spLocks/>
              </p:cNvSpPr>
              <p:nvPr/>
            </p:nvSpPr>
            <p:spPr bwMode="auto">
              <a:xfrm>
                <a:off x="4661" y="28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2" name="Freeform 487"/>
              <p:cNvSpPr>
                <a:spLocks/>
              </p:cNvSpPr>
              <p:nvPr/>
            </p:nvSpPr>
            <p:spPr bwMode="auto">
              <a:xfrm>
                <a:off x="4658" y="288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3" name="Freeform 488"/>
              <p:cNvSpPr>
                <a:spLocks/>
              </p:cNvSpPr>
              <p:nvPr/>
            </p:nvSpPr>
            <p:spPr bwMode="auto">
              <a:xfrm>
                <a:off x="4654" y="2888"/>
                <a:ext cx="3" cy="2"/>
              </a:xfrm>
              <a:custGeom>
                <a:avLst/>
                <a:gdLst>
                  <a:gd name="T0" fmla="*/ 1 w 5"/>
                  <a:gd name="T1" fmla="*/ 1 h 3"/>
                  <a:gd name="T2" fmla="*/ 1 w 5"/>
                  <a:gd name="T3" fmla="*/ 1 h 3"/>
                  <a:gd name="T4" fmla="*/ 1 w 5"/>
                  <a:gd name="T5" fmla="*/ 0 h 3"/>
                  <a:gd name="T6" fmla="*/ 1 w 5"/>
                  <a:gd name="T7" fmla="*/ 0 h 3"/>
                  <a:gd name="T8" fmla="*/ 1 w 5"/>
                  <a:gd name="T9" fmla="*/ 0 h 3"/>
                  <a:gd name="T10" fmla="*/ 0 w 5"/>
                  <a:gd name="T11" fmla="*/ 1 h 3"/>
                  <a:gd name="T12" fmla="*/ 1 w 5"/>
                  <a:gd name="T13" fmla="*/ 1 h 3"/>
                  <a:gd name="T14" fmla="*/ 1 w 5"/>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3" y="3"/>
                    </a:moveTo>
                    <a:lnTo>
                      <a:pt x="5"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4" name="Freeform 489"/>
              <p:cNvSpPr>
                <a:spLocks/>
              </p:cNvSpPr>
              <p:nvPr/>
            </p:nvSpPr>
            <p:spPr bwMode="auto">
              <a:xfrm>
                <a:off x="4652" y="288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5" name="Freeform 490"/>
              <p:cNvSpPr>
                <a:spLocks/>
              </p:cNvSpPr>
              <p:nvPr/>
            </p:nvSpPr>
            <p:spPr bwMode="auto">
              <a:xfrm>
                <a:off x="4649" y="28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6" name="Freeform 491"/>
              <p:cNvSpPr>
                <a:spLocks/>
              </p:cNvSpPr>
              <p:nvPr/>
            </p:nvSpPr>
            <p:spPr bwMode="auto">
              <a:xfrm>
                <a:off x="4646" y="28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7" name="Freeform 492"/>
              <p:cNvSpPr>
                <a:spLocks/>
              </p:cNvSpPr>
              <p:nvPr/>
            </p:nvSpPr>
            <p:spPr bwMode="auto">
              <a:xfrm>
                <a:off x="4642" y="289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8" name="Freeform 493"/>
              <p:cNvSpPr>
                <a:spLocks/>
              </p:cNvSpPr>
              <p:nvPr/>
            </p:nvSpPr>
            <p:spPr bwMode="auto">
              <a:xfrm>
                <a:off x="4640" y="289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9" name="Freeform 494"/>
              <p:cNvSpPr>
                <a:spLocks/>
              </p:cNvSpPr>
              <p:nvPr/>
            </p:nvSpPr>
            <p:spPr bwMode="auto">
              <a:xfrm>
                <a:off x="4637" y="28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0" name="Freeform 495"/>
              <p:cNvSpPr>
                <a:spLocks/>
              </p:cNvSpPr>
              <p:nvPr/>
            </p:nvSpPr>
            <p:spPr bwMode="auto">
              <a:xfrm>
                <a:off x="4634" y="28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1" name="Freeform 496"/>
              <p:cNvSpPr>
                <a:spLocks/>
              </p:cNvSpPr>
              <p:nvPr/>
            </p:nvSpPr>
            <p:spPr bwMode="auto">
              <a:xfrm>
                <a:off x="4630" y="28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2" name="Freeform 497"/>
              <p:cNvSpPr>
                <a:spLocks/>
              </p:cNvSpPr>
              <p:nvPr/>
            </p:nvSpPr>
            <p:spPr bwMode="auto">
              <a:xfrm>
                <a:off x="4627" y="289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3" name="Freeform 498"/>
              <p:cNvSpPr>
                <a:spLocks/>
              </p:cNvSpPr>
              <p:nvPr/>
            </p:nvSpPr>
            <p:spPr bwMode="auto">
              <a:xfrm>
                <a:off x="4625" y="28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4" name="Freeform 499"/>
              <p:cNvSpPr>
                <a:spLocks/>
              </p:cNvSpPr>
              <p:nvPr/>
            </p:nvSpPr>
            <p:spPr bwMode="auto">
              <a:xfrm>
                <a:off x="4622" y="290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5" name="Freeform 500"/>
              <p:cNvSpPr>
                <a:spLocks/>
              </p:cNvSpPr>
              <p:nvPr/>
            </p:nvSpPr>
            <p:spPr bwMode="auto">
              <a:xfrm>
                <a:off x="4618" y="290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6" name="Freeform 501"/>
              <p:cNvSpPr>
                <a:spLocks/>
              </p:cNvSpPr>
              <p:nvPr/>
            </p:nvSpPr>
            <p:spPr bwMode="auto">
              <a:xfrm>
                <a:off x="4615" y="290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7" name="Freeform 502"/>
              <p:cNvSpPr>
                <a:spLocks/>
              </p:cNvSpPr>
              <p:nvPr/>
            </p:nvSpPr>
            <p:spPr bwMode="auto">
              <a:xfrm>
                <a:off x="4612" y="29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8" name="Freeform 503"/>
              <p:cNvSpPr>
                <a:spLocks/>
              </p:cNvSpPr>
              <p:nvPr/>
            </p:nvSpPr>
            <p:spPr bwMode="auto">
              <a:xfrm>
                <a:off x="4610" y="29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9" name="Freeform 504"/>
              <p:cNvSpPr>
                <a:spLocks/>
              </p:cNvSpPr>
              <p:nvPr/>
            </p:nvSpPr>
            <p:spPr bwMode="auto">
              <a:xfrm>
                <a:off x="4606" y="29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0" name="Freeform 505"/>
              <p:cNvSpPr>
                <a:spLocks/>
              </p:cNvSpPr>
              <p:nvPr/>
            </p:nvSpPr>
            <p:spPr bwMode="auto">
              <a:xfrm>
                <a:off x="4603" y="29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1" name="Freeform 506"/>
              <p:cNvSpPr>
                <a:spLocks/>
              </p:cNvSpPr>
              <p:nvPr/>
            </p:nvSpPr>
            <p:spPr bwMode="auto">
              <a:xfrm>
                <a:off x="4600" y="29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2" name="Freeform 507"/>
              <p:cNvSpPr>
                <a:spLocks/>
              </p:cNvSpPr>
              <p:nvPr/>
            </p:nvSpPr>
            <p:spPr bwMode="auto">
              <a:xfrm>
                <a:off x="4597" y="290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3" name="Freeform 508"/>
              <p:cNvSpPr>
                <a:spLocks/>
              </p:cNvSpPr>
              <p:nvPr/>
            </p:nvSpPr>
            <p:spPr bwMode="auto">
              <a:xfrm>
                <a:off x="4594" y="29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4" name="Freeform 509"/>
              <p:cNvSpPr>
                <a:spLocks/>
              </p:cNvSpPr>
              <p:nvPr/>
            </p:nvSpPr>
            <p:spPr bwMode="auto">
              <a:xfrm>
                <a:off x="4591" y="29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5" name="Freeform 510"/>
              <p:cNvSpPr>
                <a:spLocks/>
              </p:cNvSpPr>
              <p:nvPr/>
            </p:nvSpPr>
            <p:spPr bwMode="auto">
              <a:xfrm>
                <a:off x="4588" y="291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6" name="Freeform 511"/>
              <p:cNvSpPr>
                <a:spLocks/>
              </p:cNvSpPr>
              <p:nvPr/>
            </p:nvSpPr>
            <p:spPr bwMode="auto">
              <a:xfrm>
                <a:off x="4585" y="29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7" name="Freeform 512"/>
              <p:cNvSpPr>
                <a:spLocks/>
              </p:cNvSpPr>
              <p:nvPr/>
            </p:nvSpPr>
            <p:spPr bwMode="auto">
              <a:xfrm>
                <a:off x="4582" y="291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8" name="Freeform 513"/>
              <p:cNvSpPr>
                <a:spLocks/>
              </p:cNvSpPr>
              <p:nvPr/>
            </p:nvSpPr>
            <p:spPr bwMode="auto">
              <a:xfrm>
                <a:off x="4579" y="29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9" name="Freeform 514"/>
              <p:cNvSpPr>
                <a:spLocks/>
              </p:cNvSpPr>
              <p:nvPr/>
            </p:nvSpPr>
            <p:spPr bwMode="auto">
              <a:xfrm>
                <a:off x="4576" y="29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0" name="Freeform 515"/>
              <p:cNvSpPr>
                <a:spLocks/>
              </p:cNvSpPr>
              <p:nvPr/>
            </p:nvSpPr>
            <p:spPr bwMode="auto">
              <a:xfrm>
                <a:off x="4573" y="29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1" name="Freeform 516"/>
              <p:cNvSpPr>
                <a:spLocks/>
              </p:cNvSpPr>
              <p:nvPr/>
            </p:nvSpPr>
            <p:spPr bwMode="auto">
              <a:xfrm>
                <a:off x="4570" y="291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2" name="Freeform 517"/>
              <p:cNvSpPr>
                <a:spLocks/>
              </p:cNvSpPr>
              <p:nvPr/>
            </p:nvSpPr>
            <p:spPr bwMode="auto">
              <a:xfrm>
                <a:off x="4566" y="29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3" name="Freeform 518"/>
              <p:cNvSpPr>
                <a:spLocks/>
              </p:cNvSpPr>
              <p:nvPr/>
            </p:nvSpPr>
            <p:spPr bwMode="auto">
              <a:xfrm>
                <a:off x="4564" y="29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4" name="Freeform 519"/>
              <p:cNvSpPr>
                <a:spLocks/>
              </p:cNvSpPr>
              <p:nvPr/>
            </p:nvSpPr>
            <p:spPr bwMode="auto">
              <a:xfrm>
                <a:off x="4561" y="29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5" name="Freeform 520"/>
              <p:cNvSpPr>
                <a:spLocks/>
              </p:cNvSpPr>
              <p:nvPr/>
            </p:nvSpPr>
            <p:spPr bwMode="auto">
              <a:xfrm>
                <a:off x="4558" y="292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6" name="Freeform 521"/>
              <p:cNvSpPr>
                <a:spLocks/>
              </p:cNvSpPr>
              <p:nvPr/>
            </p:nvSpPr>
            <p:spPr bwMode="auto">
              <a:xfrm>
                <a:off x="4555" y="29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7" name="Freeform 522"/>
              <p:cNvSpPr>
                <a:spLocks/>
              </p:cNvSpPr>
              <p:nvPr/>
            </p:nvSpPr>
            <p:spPr bwMode="auto">
              <a:xfrm>
                <a:off x="4551" y="292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8" name="Freeform 523"/>
              <p:cNvSpPr>
                <a:spLocks/>
              </p:cNvSpPr>
              <p:nvPr/>
            </p:nvSpPr>
            <p:spPr bwMode="auto">
              <a:xfrm>
                <a:off x="4549" y="292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9" name="Freeform 524"/>
              <p:cNvSpPr>
                <a:spLocks/>
              </p:cNvSpPr>
              <p:nvPr/>
            </p:nvSpPr>
            <p:spPr bwMode="auto">
              <a:xfrm>
                <a:off x="4546" y="292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0" name="Freeform 525"/>
              <p:cNvSpPr>
                <a:spLocks/>
              </p:cNvSpPr>
              <p:nvPr/>
            </p:nvSpPr>
            <p:spPr bwMode="auto">
              <a:xfrm>
                <a:off x="4543" y="292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1" name="Freeform 526"/>
              <p:cNvSpPr>
                <a:spLocks/>
              </p:cNvSpPr>
              <p:nvPr/>
            </p:nvSpPr>
            <p:spPr bwMode="auto">
              <a:xfrm>
                <a:off x="4539" y="29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2" name="Freeform 527"/>
              <p:cNvSpPr>
                <a:spLocks/>
              </p:cNvSpPr>
              <p:nvPr/>
            </p:nvSpPr>
            <p:spPr bwMode="auto">
              <a:xfrm>
                <a:off x="4537" y="29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3" name="Freeform 528"/>
              <p:cNvSpPr>
                <a:spLocks/>
              </p:cNvSpPr>
              <p:nvPr/>
            </p:nvSpPr>
            <p:spPr bwMode="auto">
              <a:xfrm>
                <a:off x="4534" y="2932"/>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4" name="Freeform 529"/>
              <p:cNvSpPr>
                <a:spLocks/>
              </p:cNvSpPr>
              <p:nvPr/>
            </p:nvSpPr>
            <p:spPr bwMode="auto">
              <a:xfrm>
                <a:off x="4531" y="29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5" name="Freeform 530"/>
              <p:cNvSpPr>
                <a:spLocks/>
              </p:cNvSpPr>
              <p:nvPr/>
            </p:nvSpPr>
            <p:spPr bwMode="auto">
              <a:xfrm>
                <a:off x="4527" y="293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6" name="Freeform 531"/>
              <p:cNvSpPr>
                <a:spLocks/>
              </p:cNvSpPr>
              <p:nvPr/>
            </p:nvSpPr>
            <p:spPr bwMode="auto">
              <a:xfrm>
                <a:off x="4524" y="293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7" name="Freeform 532"/>
              <p:cNvSpPr>
                <a:spLocks/>
              </p:cNvSpPr>
              <p:nvPr/>
            </p:nvSpPr>
            <p:spPr bwMode="auto">
              <a:xfrm>
                <a:off x="4522" y="293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8" name="Freeform 533"/>
              <p:cNvSpPr>
                <a:spLocks/>
              </p:cNvSpPr>
              <p:nvPr/>
            </p:nvSpPr>
            <p:spPr bwMode="auto">
              <a:xfrm>
                <a:off x="4519" y="29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9" name="Freeform 534"/>
              <p:cNvSpPr>
                <a:spLocks/>
              </p:cNvSpPr>
              <p:nvPr/>
            </p:nvSpPr>
            <p:spPr bwMode="auto">
              <a:xfrm>
                <a:off x="4515" y="293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0" name="Freeform 535"/>
              <p:cNvSpPr>
                <a:spLocks/>
              </p:cNvSpPr>
              <p:nvPr/>
            </p:nvSpPr>
            <p:spPr bwMode="auto">
              <a:xfrm>
                <a:off x="4512" y="294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1" name="Freeform 536"/>
              <p:cNvSpPr>
                <a:spLocks/>
              </p:cNvSpPr>
              <p:nvPr/>
            </p:nvSpPr>
            <p:spPr bwMode="auto">
              <a:xfrm>
                <a:off x="4509" y="294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2" name="Freeform 537"/>
              <p:cNvSpPr>
                <a:spLocks/>
              </p:cNvSpPr>
              <p:nvPr/>
            </p:nvSpPr>
            <p:spPr bwMode="auto">
              <a:xfrm>
                <a:off x="4507" y="294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3" name="Freeform 538"/>
              <p:cNvSpPr>
                <a:spLocks/>
              </p:cNvSpPr>
              <p:nvPr/>
            </p:nvSpPr>
            <p:spPr bwMode="auto">
              <a:xfrm>
                <a:off x="4503" y="29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4" name="Freeform 539"/>
              <p:cNvSpPr>
                <a:spLocks/>
              </p:cNvSpPr>
              <p:nvPr/>
            </p:nvSpPr>
            <p:spPr bwMode="auto">
              <a:xfrm>
                <a:off x="4500" y="294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5" name="Freeform 540"/>
              <p:cNvSpPr>
                <a:spLocks/>
              </p:cNvSpPr>
              <p:nvPr/>
            </p:nvSpPr>
            <p:spPr bwMode="auto">
              <a:xfrm>
                <a:off x="4497" y="294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6" name="Freeform 541"/>
              <p:cNvSpPr>
                <a:spLocks/>
              </p:cNvSpPr>
              <p:nvPr/>
            </p:nvSpPr>
            <p:spPr bwMode="auto">
              <a:xfrm>
                <a:off x="4494" y="29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7" name="Freeform 542"/>
              <p:cNvSpPr>
                <a:spLocks/>
              </p:cNvSpPr>
              <p:nvPr/>
            </p:nvSpPr>
            <p:spPr bwMode="auto">
              <a:xfrm>
                <a:off x="4491" y="29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8" name="Freeform 543"/>
              <p:cNvSpPr>
                <a:spLocks/>
              </p:cNvSpPr>
              <p:nvPr/>
            </p:nvSpPr>
            <p:spPr bwMode="auto">
              <a:xfrm>
                <a:off x="4488" y="294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9" name="Freeform 544"/>
              <p:cNvSpPr>
                <a:spLocks/>
              </p:cNvSpPr>
              <p:nvPr/>
            </p:nvSpPr>
            <p:spPr bwMode="auto">
              <a:xfrm>
                <a:off x="4485" y="29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0" name="Freeform 545"/>
              <p:cNvSpPr>
                <a:spLocks/>
              </p:cNvSpPr>
              <p:nvPr/>
            </p:nvSpPr>
            <p:spPr bwMode="auto">
              <a:xfrm>
                <a:off x="4482" y="295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1" name="Freeform 546"/>
              <p:cNvSpPr>
                <a:spLocks/>
              </p:cNvSpPr>
              <p:nvPr/>
            </p:nvSpPr>
            <p:spPr bwMode="auto">
              <a:xfrm>
                <a:off x="4479" y="29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2" name="Freeform 547"/>
              <p:cNvSpPr>
                <a:spLocks/>
              </p:cNvSpPr>
              <p:nvPr/>
            </p:nvSpPr>
            <p:spPr bwMode="auto">
              <a:xfrm>
                <a:off x="4476" y="295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3" name="Freeform 548"/>
              <p:cNvSpPr>
                <a:spLocks/>
              </p:cNvSpPr>
              <p:nvPr/>
            </p:nvSpPr>
            <p:spPr bwMode="auto">
              <a:xfrm>
                <a:off x="4473" y="295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4" name="Freeform 549"/>
              <p:cNvSpPr>
                <a:spLocks/>
              </p:cNvSpPr>
              <p:nvPr/>
            </p:nvSpPr>
            <p:spPr bwMode="auto">
              <a:xfrm>
                <a:off x="4470" y="29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5" name="Freeform 550"/>
              <p:cNvSpPr>
                <a:spLocks/>
              </p:cNvSpPr>
              <p:nvPr/>
            </p:nvSpPr>
            <p:spPr bwMode="auto">
              <a:xfrm>
                <a:off x="4467" y="29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6" name="Freeform 551"/>
              <p:cNvSpPr>
                <a:spLocks/>
              </p:cNvSpPr>
              <p:nvPr/>
            </p:nvSpPr>
            <p:spPr bwMode="auto">
              <a:xfrm>
                <a:off x="4463" y="29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7" name="Freeform 552"/>
              <p:cNvSpPr>
                <a:spLocks/>
              </p:cNvSpPr>
              <p:nvPr/>
            </p:nvSpPr>
            <p:spPr bwMode="auto">
              <a:xfrm>
                <a:off x="4461" y="295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8" name="Freeform 553"/>
              <p:cNvSpPr>
                <a:spLocks/>
              </p:cNvSpPr>
              <p:nvPr/>
            </p:nvSpPr>
            <p:spPr bwMode="auto">
              <a:xfrm>
                <a:off x="4458" y="29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9" name="Freeform 554"/>
              <p:cNvSpPr>
                <a:spLocks/>
              </p:cNvSpPr>
              <p:nvPr/>
            </p:nvSpPr>
            <p:spPr bwMode="auto">
              <a:xfrm>
                <a:off x="4455" y="29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0" name="Freeform 555"/>
              <p:cNvSpPr>
                <a:spLocks/>
              </p:cNvSpPr>
              <p:nvPr/>
            </p:nvSpPr>
            <p:spPr bwMode="auto">
              <a:xfrm>
                <a:off x="4451" y="296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1" name="Freeform 556"/>
              <p:cNvSpPr>
                <a:spLocks/>
              </p:cNvSpPr>
              <p:nvPr/>
            </p:nvSpPr>
            <p:spPr bwMode="auto">
              <a:xfrm>
                <a:off x="4448" y="296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2" name="Freeform 557"/>
              <p:cNvSpPr>
                <a:spLocks/>
              </p:cNvSpPr>
              <p:nvPr/>
            </p:nvSpPr>
            <p:spPr bwMode="auto">
              <a:xfrm>
                <a:off x="4446" y="29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3" name="Freeform 558"/>
              <p:cNvSpPr>
                <a:spLocks/>
              </p:cNvSpPr>
              <p:nvPr/>
            </p:nvSpPr>
            <p:spPr bwMode="auto">
              <a:xfrm>
                <a:off x="4443" y="296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4" name="Freeform 559"/>
              <p:cNvSpPr>
                <a:spLocks/>
              </p:cNvSpPr>
              <p:nvPr/>
            </p:nvSpPr>
            <p:spPr bwMode="auto">
              <a:xfrm>
                <a:off x="4439" y="296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5" name="Freeform 560"/>
              <p:cNvSpPr>
                <a:spLocks/>
              </p:cNvSpPr>
              <p:nvPr/>
            </p:nvSpPr>
            <p:spPr bwMode="auto">
              <a:xfrm>
                <a:off x="4436" y="296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6" name="Freeform 561"/>
              <p:cNvSpPr>
                <a:spLocks/>
              </p:cNvSpPr>
              <p:nvPr/>
            </p:nvSpPr>
            <p:spPr bwMode="auto">
              <a:xfrm>
                <a:off x="4433" y="29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7" name="Freeform 562"/>
              <p:cNvSpPr>
                <a:spLocks/>
              </p:cNvSpPr>
              <p:nvPr/>
            </p:nvSpPr>
            <p:spPr bwMode="auto">
              <a:xfrm>
                <a:off x="4431" y="296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8" name="Freeform 563"/>
              <p:cNvSpPr>
                <a:spLocks/>
              </p:cNvSpPr>
              <p:nvPr/>
            </p:nvSpPr>
            <p:spPr bwMode="auto">
              <a:xfrm>
                <a:off x="4427" y="297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9" name="Freeform 564"/>
              <p:cNvSpPr>
                <a:spLocks/>
              </p:cNvSpPr>
              <p:nvPr/>
            </p:nvSpPr>
            <p:spPr bwMode="auto">
              <a:xfrm>
                <a:off x="4424" y="297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0" name="Freeform 565"/>
              <p:cNvSpPr>
                <a:spLocks/>
              </p:cNvSpPr>
              <p:nvPr/>
            </p:nvSpPr>
            <p:spPr bwMode="auto">
              <a:xfrm>
                <a:off x="4421" y="29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1" name="Freeform 566"/>
              <p:cNvSpPr>
                <a:spLocks/>
              </p:cNvSpPr>
              <p:nvPr/>
            </p:nvSpPr>
            <p:spPr bwMode="auto">
              <a:xfrm>
                <a:off x="4419" y="29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2" name="Freeform 567"/>
              <p:cNvSpPr>
                <a:spLocks/>
              </p:cNvSpPr>
              <p:nvPr/>
            </p:nvSpPr>
            <p:spPr bwMode="auto">
              <a:xfrm>
                <a:off x="4415" y="297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3" name="Freeform 568"/>
              <p:cNvSpPr>
                <a:spLocks/>
              </p:cNvSpPr>
              <p:nvPr/>
            </p:nvSpPr>
            <p:spPr bwMode="auto">
              <a:xfrm>
                <a:off x="4412" y="297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4" name="Freeform 569"/>
              <p:cNvSpPr>
                <a:spLocks/>
              </p:cNvSpPr>
              <p:nvPr/>
            </p:nvSpPr>
            <p:spPr bwMode="auto">
              <a:xfrm>
                <a:off x="4409" y="297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5" name="Freeform 570"/>
              <p:cNvSpPr>
                <a:spLocks/>
              </p:cNvSpPr>
              <p:nvPr/>
            </p:nvSpPr>
            <p:spPr bwMode="auto">
              <a:xfrm>
                <a:off x="4406" y="297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6" name="Freeform 571"/>
              <p:cNvSpPr>
                <a:spLocks/>
              </p:cNvSpPr>
              <p:nvPr/>
            </p:nvSpPr>
            <p:spPr bwMode="auto">
              <a:xfrm>
                <a:off x="4403" y="297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7" name="Freeform 572"/>
              <p:cNvSpPr>
                <a:spLocks/>
              </p:cNvSpPr>
              <p:nvPr/>
            </p:nvSpPr>
            <p:spPr bwMode="auto">
              <a:xfrm>
                <a:off x="4400" y="298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8" name="Freeform 573"/>
              <p:cNvSpPr>
                <a:spLocks/>
              </p:cNvSpPr>
              <p:nvPr/>
            </p:nvSpPr>
            <p:spPr bwMode="auto">
              <a:xfrm>
                <a:off x="4397" y="298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9" name="Freeform 574"/>
              <p:cNvSpPr>
                <a:spLocks/>
              </p:cNvSpPr>
              <p:nvPr/>
            </p:nvSpPr>
            <p:spPr bwMode="auto">
              <a:xfrm>
                <a:off x="4394" y="29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0" name="Freeform 575"/>
              <p:cNvSpPr>
                <a:spLocks/>
              </p:cNvSpPr>
              <p:nvPr/>
            </p:nvSpPr>
            <p:spPr bwMode="auto">
              <a:xfrm>
                <a:off x="4391" y="2983"/>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1" name="Freeform 576"/>
              <p:cNvSpPr>
                <a:spLocks/>
              </p:cNvSpPr>
              <p:nvPr/>
            </p:nvSpPr>
            <p:spPr bwMode="auto">
              <a:xfrm>
                <a:off x="4388" y="298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2" name="Freeform 577"/>
              <p:cNvSpPr>
                <a:spLocks/>
              </p:cNvSpPr>
              <p:nvPr/>
            </p:nvSpPr>
            <p:spPr bwMode="auto">
              <a:xfrm>
                <a:off x="4385" y="29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3" name="Freeform 578"/>
              <p:cNvSpPr>
                <a:spLocks/>
              </p:cNvSpPr>
              <p:nvPr/>
            </p:nvSpPr>
            <p:spPr bwMode="auto">
              <a:xfrm>
                <a:off x="4382" y="29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4" name="Freeform 579"/>
              <p:cNvSpPr>
                <a:spLocks/>
              </p:cNvSpPr>
              <p:nvPr/>
            </p:nvSpPr>
            <p:spPr bwMode="auto">
              <a:xfrm>
                <a:off x="4379" y="298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5" name="Freeform 580"/>
              <p:cNvSpPr>
                <a:spLocks/>
              </p:cNvSpPr>
              <p:nvPr/>
            </p:nvSpPr>
            <p:spPr bwMode="auto">
              <a:xfrm>
                <a:off x="4375" y="298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6" name="Freeform 581"/>
              <p:cNvSpPr>
                <a:spLocks/>
              </p:cNvSpPr>
              <p:nvPr/>
            </p:nvSpPr>
            <p:spPr bwMode="auto">
              <a:xfrm>
                <a:off x="4373" y="299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7" name="Freeform 582"/>
              <p:cNvSpPr>
                <a:spLocks/>
              </p:cNvSpPr>
              <p:nvPr/>
            </p:nvSpPr>
            <p:spPr bwMode="auto">
              <a:xfrm>
                <a:off x="4370" y="29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8" name="Freeform 583"/>
              <p:cNvSpPr>
                <a:spLocks/>
              </p:cNvSpPr>
              <p:nvPr/>
            </p:nvSpPr>
            <p:spPr bwMode="auto">
              <a:xfrm>
                <a:off x="4367" y="29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w 4"/>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3"/>
                    </a:moveTo>
                    <a:lnTo>
                      <a:pt x="4" y="1"/>
                    </a:lnTo>
                    <a:lnTo>
                      <a:pt x="4" y="0"/>
                    </a:lnTo>
                    <a:lnTo>
                      <a:pt x="2" y="0"/>
                    </a:lnTo>
                    <a:lnTo>
                      <a:pt x="0" y="0"/>
                    </a:lnTo>
                    <a:lnTo>
                      <a:pt x="0" y="1"/>
                    </a:lnTo>
                    <a:lnTo>
                      <a:pt x="0" y="3"/>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9" name="Freeform 584"/>
              <p:cNvSpPr>
                <a:spLocks/>
              </p:cNvSpPr>
              <p:nvPr/>
            </p:nvSpPr>
            <p:spPr bwMode="auto">
              <a:xfrm>
                <a:off x="4363" y="299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0" name="Freeform 585"/>
              <p:cNvSpPr>
                <a:spLocks/>
              </p:cNvSpPr>
              <p:nvPr/>
            </p:nvSpPr>
            <p:spPr bwMode="auto">
              <a:xfrm>
                <a:off x="4360" y="29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1" name="Freeform 586"/>
              <p:cNvSpPr>
                <a:spLocks/>
              </p:cNvSpPr>
              <p:nvPr/>
            </p:nvSpPr>
            <p:spPr bwMode="auto">
              <a:xfrm>
                <a:off x="4358" y="29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2" name="Freeform 587"/>
              <p:cNvSpPr>
                <a:spLocks/>
              </p:cNvSpPr>
              <p:nvPr/>
            </p:nvSpPr>
            <p:spPr bwMode="auto">
              <a:xfrm>
                <a:off x="4355" y="299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3" name="Freeform 588"/>
              <p:cNvSpPr>
                <a:spLocks/>
              </p:cNvSpPr>
              <p:nvPr/>
            </p:nvSpPr>
            <p:spPr bwMode="auto">
              <a:xfrm>
                <a:off x="4351" y="299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4" name="Freeform 589"/>
              <p:cNvSpPr>
                <a:spLocks/>
              </p:cNvSpPr>
              <p:nvPr/>
            </p:nvSpPr>
            <p:spPr bwMode="auto">
              <a:xfrm>
                <a:off x="4348" y="29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5" name="Freeform 590"/>
              <p:cNvSpPr>
                <a:spLocks/>
              </p:cNvSpPr>
              <p:nvPr/>
            </p:nvSpPr>
            <p:spPr bwMode="auto">
              <a:xfrm>
                <a:off x="4345" y="300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6" name="Freeform 591"/>
              <p:cNvSpPr>
                <a:spLocks/>
              </p:cNvSpPr>
              <p:nvPr/>
            </p:nvSpPr>
            <p:spPr bwMode="auto">
              <a:xfrm>
                <a:off x="4343"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7" name="Freeform 592"/>
              <p:cNvSpPr>
                <a:spLocks/>
              </p:cNvSpPr>
              <p:nvPr/>
            </p:nvSpPr>
            <p:spPr bwMode="auto">
              <a:xfrm>
                <a:off x="4340" y="30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93" name="Freeform 593"/>
            <p:cNvSpPr>
              <a:spLocks/>
            </p:cNvSpPr>
            <p:nvPr/>
          </p:nvSpPr>
          <p:spPr bwMode="auto">
            <a:xfrm>
              <a:off x="4336" y="300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4" name="Freeform 594"/>
            <p:cNvSpPr>
              <a:spLocks/>
            </p:cNvSpPr>
            <p:nvPr/>
          </p:nvSpPr>
          <p:spPr bwMode="auto">
            <a:xfrm>
              <a:off x="4333" y="30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5" name="Freeform 595"/>
            <p:cNvSpPr>
              <a:spLocks/>
            </p:cNvSpPr>
            <p:nvPr/>
          </p:nvSpPr>
          <p:spPr bwMode="auto">
            <a:xfrm>
              <a:off x="4330" y="300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6" name="Freeform 596"/>
            <p:cNvSpPr>
              <a:spLocks/>
            </p:cNvSpPr>
            <p:nvPr/>
          </p:nvSpPr>
          <p:spPr bwMode="auto">
            <a:xfrm>
              <a:off x="432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7" name="Freeform 597"/>
            <p:cNvSpPr>
              <a:spLocks/>
            </p:cNvSpPr>
            <p:nvPr/>
          </p:nvSpPr>
          <p:spPr bwMode="auto">
            <a:xfrm>
              <a:off x="4324" y="30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8" name="Freeform 598"/>
            <p:cNvSpPr>
              <a:spLocks/>
            </p:cNvSpPr>
            <p:nvPr/>
          </p:nvSpPr>
          <p:spPr bwMode="auto">
            <a:xfrm>
              <a:off x="4321" y="30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9" name="Freeform 599"/>
            <p:cNvSpPr>
              <a:spLocks/>
            </p:cNvSpPr>
            <p:nvPr/>
          </p:nvSpPr>
          <p:spPr bwMode="auto">
            <a:xfrm>
              <a:off x="4318" y="301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0" name="Freeform 600"/>
            <p:cNvSpPr>
              <a:spLocks/>
            </p:cNvSpPr>
            <p:nvPr/>
          </p:nvSpPr>
          <p:spPr bwMode="auto">
            <a:xfrm>
              <a:off x="4315" y="301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1" name="Freeform 601"/>
            <p:cNvSpPr>
              <a:spLocks/>
            </p:cNvSpPr>
            <p:nvPr/>
          </p:nvSpPr>
          <p:spPr bwMode="auto">
            <a:xfrm>
              <a:off x="4312" y="301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2" name="Freeform 602"/>
            <p:cNvSpPr>
              <a:spLocks/>
            </p:cNvSpPr>
            <p:nvPr/>
          </p:nvSpPr>
          <p:spPr bwMode="auto">
            <a:xfrm>
              <a:off x="4309" y="301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3" name="Freeform 603"/>
            <p:cNvSpPr>
              <a:spLocks/>
            </p:cNvSpPr>
            <p:nvPr/>
          </p:nvSpPr>
          <p:spPr bwMode="auto">
            <a:xfrm>
              <a:off x="4306" y="301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4" name="Freeform 604"/>
            <p:cNvSpPr>
              <a:spLocks/>
            </p:cNvSpPr>
            <p:nvPr/>
          </p:nvSpPr>
          <p:spPr bwMode="auto">
            <a:xfrm>
              <a:off x="4303" y="30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5" name="Freeform 605"/>
            <p:cNvSpPr>
              <a:spLocks/>
            </p:cNvSpPr>
            <p:nvPr/>
          </p:nvSpPr>
          <p:spPr bwMode="auto">
            <a:xfrm>
              <a:off x="4300" y="301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6" name="Freeform 606"/>
            <p:cNvSpPr>
              <a:spLocks/>
            </p:cNvSpPr>
            <p:nvPr/>
          </p:nvSpPr>
          <p:spPr bwMode="auto">
            <a:xfrm>
              <a:off x="4297" y="301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7" name="Freeform 607"/>
            <p:cNvSpPr>
              <a:spLocks/>
            </p:cNvSpPr>
            <p:nvPr/>
          </p:nvSpPr>
          <p:spPr bwMode="auto">
            <a:xfrm>
              <a:off x="4294" y="30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8" name="Freeform 608"/>
            <p:cNvSpPr>
              <a:spLocks/>
            </p:cNvSpPr>
            <p:nvPr/>
          </p:nvSpPr>
          <p:spPr bwMode="auto">
            <a:xfrm>
              <a:off x="4291" y="302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9" name="Freeform 609"/>
            <p:cNvSpPr>
              <a:spLocks/>
            </p:cNvSpPr>
            <p:nvPr/>
          </p:nvSpPr>
          <p:spPr bwMode="auto">
            <a:xfrm>
              <a:off x="4288" y="30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0" name="Freeform 610"/>
            <p:cNvSpPr>
              <a:spLocks/>
            </p:cNvSpPr>
            <p:nvPr/>
          </p:nvSpPr>
          <p:spPr bwMode="auto">
            <a:xfrm>
              <a:off x="4285" y="302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1" name="Freeform 611"/>
            <p:cNvSpPr>
              <a:spLocks/>
            </p:cNvSpPr>
            <p:nvPr/>
          </p:nvSpPr>
          <p:spPr bwMode="auto">
            <a:xfrm>
              <a:off x="4282" y="302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2" name="Freeform 612"/>
            <p:cNvSpPr>
              <a:spLocks/>
            </p:cNvSpPr>
            <p:nvPr/>
          </p:nvSpPr>
          <p:spPr bwMode="auto">
            <a:xfrm>
              <a:off x="4279" y="30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3" name="Freeform 613"/>
            <p:cNvSpPr>
              <a:spLocks/>
            </p:cNvSpPr>
            <p:nvPr/>
          </p:nvSpPr>
          <p:spPr bwMode="auto">
            <a:xfrm>
              <a:off x="4276" y="30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4" name="Freeform 614"/>
            <p:cNvSpPr>
              <a:spLocks/>
            </p:cNvSpPr>
            <p:nvPr/>
          </p:nvSpPr>
          <p:spPr bwMode="auto">
            <a:xfrm>
              <a:off x="4272" y="302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5" name="Freeform 615"/>
            <p:cNvSpPr>
              <a:spLocks/>
            </p:cNvSpPr>
            <p:nvPr/>
          </p:nvSpPr>
          <p:spPr bwMode="auto">
            <a:xfrm>
              <a:off x="4270" y="302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6" name="Freeform 616"/>
            <p:cNvSpPr>
              <a:spLocks/>
            </p:cNvSpPr>
            <p:nvPr/>
          </p:nvSpPr>
          <p:spPr bwMode="auto">
            <a:xfrm>
              <a:off x="4267" y="30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7" name="Freeform 617"/>
            <p:cNvSpPr>
              <a:spLocks/>
            </p:cNvSpPr>
            <p:nvPr/>
          </p:nvSpPr>
          <p:spPr bwMode="auto">
            <a:xfrm>
              <a:off x="4264" y="302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8" name="Freeform 618"/>
            <p:cNvSpPr>
              <a:spLocks/>
            </p:cNvSpPr>
            <p:nvPr/>
          </p:nvSpPr>
          <p:spPr bwMode="auto">
            <a:xfrm>
              <a:off x="4260" y="30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9" name="Freeform 619"/>
            <p:cNvSpPr>
              <a:spLocks/>
            </p:cNvSpPr>
            <p:nvPr/>
          </p:nvSpPr>
          <p:spPr bwMode="auto">
            <a:xfrm>
              <a:off x="4257" y="303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0" name="Freeform 620"/>
            <p:cNvSpPr>
              <a:spLocks/>
            </p:cNvSpPr>
            <p:nvPr/>
          </p:nvSpPr>
          <p:spPr bwMode="auto">
            <a:xfrm>
              <a:off x="4255" y="303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1" name="Freeform 621"/>
            <p:cNvSpPr>
              <a:spLocks/>
            </p:cNvSpPr>
            <p:nvPr/>
          </p:nvSpPr>
          <p:spPr bwMode="auto">
            <a:xfrm>
              <a:off x="4252" y="30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2" name="Freeform 622"/>
            <p:cNvSpPr>
              <a:spLocks/>
            </p:cNvSpPr>
            <p:nvPr/>
          </p:nvSpPr>
          <p:spPr bwMode="auto">
            <a:xfrm>
              <a:off x="4248" y="30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3" name="Freeform 623"/>
            <p:cNvSpPr>
              <a:spLocks/>
            </p:cNvSpPr>
            <p:nvPr/>
          </p:nvSpPr>
          <p:spPr bwMode="auto">
            <a:xfrm>
              <a:off x="4245" y="303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4" name="Freeform 624"/>
            <p:cNvSpPr>
              <a:spLocks/>
            </p:cNvSpPr>
            <p:nvPr/>
          </p:nvSpPr>
          <p:spPr bwMode="auto">
            <a:xfrm>
              <a:off x="4242" y="303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5" name="Freeform 625"/>
            <p:cNvSpPr>
              <a:spLocks/>
            </p:cNvSpPr>
            <p:nvPr/>
          </p:nvSpPr>
          <p:spPr bwMode="auto">
            <a:xfrm>
              <a:off x="4240" y="30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6" name="Freeform 626"/>
            <p:cNvSpPr>
              <a:spLocks/>
            </p:cNvSpPr>
            <p:nvPr/>
          </p:nvSpPr>
          <p:spPr bwMode="auto">
            <a:xfrm>
              <a:off x="4236" y="30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7" name="Freeform 627"/>
            <p:cNvSpPr>
              <a:spLocks/>
            </p:cNvSpPr>
            <p:nvPr/>
          </p:nvSpPr>
          <p:spPr bwMode="auto">
            <a:xfrm>
              <a:off x="4233" y="304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8" name="Freeform 628"/>
            <p:cNvSpPr>
              <a:spLocks/>
            </p:cNvSpPr>
            <p:nvPr/>
          </p:nvSpPr>
          <p:spPr bwMode="auto">
            <a:xfrm>
              <a:off x="4230" y="30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9" name="Freeform 629"/>
            <p:cNvSpPr>
              <a:spLocks/>
            </p:cNvSpPr>
            <p:nvPr/>
          </p:nvSpPr>
          <p:spPr bwMode="auto">
            <a:xfrm>
              <a:off x="4227" y="30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0" name="Freeform 630"/>
            <p:cNvSpPr>
              <a:spLocks/>
            </p:cNvSpPr>
            <p:nvPr/>
          </p:nvSpPr>
          <p:spPr bwMode="auto">
            <a:xfrm>
              <a:off x="4224" y="30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1" name="Freeform 631"/>
            <p:cNvSpPr>
              <a:spLocks/>
            </p:cNvSpPr>
            <p:nvPr/>
          </p:nvSpPr>
          <p:spPr bwMode="auto">
            <a:xfrm>
              <a:off x="4221" y="3045"/>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2" name="Freeform 632"/>
            <p:cNvSpPr>
              <a:spLocks/>
            </p:cNvSpPr>
            <p:nvPr/>
          </p:nvSpPr>
          <p:spPr bwMode="auto">
            <a:xfrm>
              <a:off x="4218" y="304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3" name="Freeform 633"/>
            <p:cNvSpPr>
              <a:spLocks/>
            </p:cNvSpPr>
            <p:nvPr/>
          </p:nvSpPr>
          <p:spPr bwMode="auto">
            <a:xfrm>
              <a:off x="4215" y="30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4" name="Freeform 634"/>
            <p:cNvSpPr>
              <a:spLocks/>
            </p:cNvSpPr>
            <p:nvPr/>
          </p:nvSpPr>
          <p:spPr bwMode="auto">
            <a:xfrm>
              <a:off x="4212" y="304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5" name="Freeform 635"/>
            <p:cNvSpPr>
              <a:spLocks/>
            </p:cNvSpPr>
            <p:nvPr/>
          </p:nvSpPr>
          <p:spPr bwMode="auto">
            <a:xfrm>
              <a:off x="4209" y="304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6" name="Freeform 636"/>
            <p:cNvSpPr>
              <a:spLocks/>
            </p:cNvSpPr>
            <p:nvPr/>
          </p:nvSpPr>
          <p:spPr bwMode="auto">
            <a:xfrm>
              <a:off x="4206" y="305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7" name="Freeform 637"/>
            <p:cNvSpPr>
              <a:spLocks/>
            </p:cNvSpPr>
            <p:nvPr/>
          </p:nvSpPr>
          <p:spPr bwMode="auto">
            <a:xfrm>
              <a:off x="4203" y="305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8" name="Freeform 638"/>
            <p:cNvSpPr>
              <a:spLocks/>
            </p:cNvSpPr>
            <p:nvPr/>
          </p:nvSpPr>
          <p:spPr bwMode="auto">
            <a:xfrm>
              <a:off x="4200"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9" name="Freeform 639"/>
            <p:cNvSpPr>
              <a:spLocks/>
            </p:cNvSpPr>
            <p:nvPr/>
          </p:nvSpPr>
          <p:spPr bwMode="auto">
            <a:xfrm>
              <a:off x="4196" y="305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0" name="Freeform 640"/>
            <p:cNvSpPr>
              <a:spLocks/>
            </p:cNvSpPr>
            <p:nvPr/>
          </p:nvSpPr>
          <p:spPr bwMode="auto">
            <a:xfrm>
              <a:off x="4194" y="305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1" name="Freeform 641"/>
            <p:cNvSpPr>
              <a:spLocks/>
            </p:cNvSpPr>
            <p:nvPr/>
          </p:nvSpPr>
          <p:spPr bwMode="auto">
            <a:xfrm>
              <a:off x="4191" y="30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2" name="Freeform 642"/>
            <p:cNvSpPr>
              <a:spLocks/>
            </p:cNvSpPr>
            <p:nvPr/>
          </p:nvSpPr>
          <p:spPr bwMode="auto">
            <a:xfrm>
              <a:off x="4188" y="305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3" name="Freeform 643"/>
            <p:cNvSpPr>
              <a:spLocks/>
            </p:cNvSpPr>
            <p:nvPr/>
          </p:nvSpPr>
          <p:spPr bwMode="auto">
            <a:xfrm>
              <a:off x="4184" y="30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4" name="Freeform 644"/>
            <p:cNvSpPr>
              <a:spLocks/>
            </p:cNvSpPr>
            <p:nvPr/>
          </p:nvSpPr>
          <p:spPr bwMode="auto">
            <a:xfrm>
              <a:off x="4182" y="305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5" name="Freeform 645"/>
            <p:cNvSpPr>
              <a:spLocks/>
            </p:cNvSpPr>
            <p:nvPr/>
          </p:nvSpPr>
          <p:spPr bwMode="auto">
            <a:xfrm>
              <a:off x="4179" y="306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6" name="Freeform 646"/>
            <p:cNvSpPr>
              <a:spLocks/>
            </p:cNvSpPr>
            <p:nvPr/>
          </p:nvSpPr>
          <p:spPr bwMode="auto">
            <a:xfrm>
              <a:off x="4176" y="306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7" name="Freeform 647"/>
            <p:cNvSpPr>
              <a:spLocks/>
            </p:cNvSpPr>
            <p:nvPr/>
          </p:nvSpPr>
          <p:spPr bwMode="auto">
            <a:xfrm>
              <a:off x="4172" y="306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8" name="Freeform 648"/>
            <p:cNvSpPr>
              <a:spLocks/>
            </p:cNvSpPr>
            <p:nvPr/>
          </p:nvSpPr>
          <p:spPr bwMode="auto">
            <a:xfrm>
              <a:off x="4169" y="306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9" name="Freeform 649"/>
            <p:cNvSpPr>
              <a:spLocks/>
            </p:cNvSpPr>
            <p:nvPr/>
          </p:nvSpPr>
          <p:spPr bwMode="auto">
            <a:xfrm>
              <a:off x="4167"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0" name="Freeform 650"/>
            <p:cNvSpPr>
              <a:spLocks/>
            </p:cNvSpPr>
            <p:nvPr/>
          </p:nvSpPr>
          <p:spPr bwMode="auto">
            <a:xfrm>
              <a:off x="4164" y="306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1" name="Freeform 651"/>
            <p:cNvSpPr>
              <a:spLocks/>
            </p:cNvSpPr>
            <p:nvPr/>
          </p:nvSpPr>
          <p:spPr bwMode="auto">
            <a:xfrm>
              <a:off x="4160" y="30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2" name="Freeform 652"/>
            <p:cNvSpPr>
              <a:spLocks/>
            </p:cNvSpPr>
            <p:nvPr/>
          </p:nvSpPr>
          <p:spPr bwMode="auto">
            <a:xfrm>
              <a:off x="4157" y="306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3" name="Freeform 653"/>
            <p:cNvSpPr>
              <a:spLocks/>
            </p:cNvSpPr>
            <p:nvPr/>
          </p:nvSpPr>
          <p:spPr bwMode="auto">
            <a:xfrm>
              <a:off x="4154" y="306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4" name="Freeform 654"/>
            <p:cNvSpPr>
              <a:spLocks/>
            </p:cNvSpPr>
            <p:nvPr/>
          </p:nvSpPr>
          <p:spPr bwMode="auto">
            <a:xfrm>
              <a:off x="4152" y="307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5" name="Freeform 655"/>
            <p:cNvSpPr>
              <a:spLocks/>
            </p:cNvSpPr>
            <p:nvPr/>
          </p:nvSpPr>
          <p:spPr bwMode="auto">
            <a:xfrm>
              <a:off x="4148" y="3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6" name="Freeform 656"/>
            <p:cNvSpPr>
              <a:spLocks/>
            </p:cNvSpPr>
            <p:nvPr/>
          </p:nvSpPr>
          <p:spPr bwMode="auto">
            <a:xfrm>
              <a:off x="4145" y="30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7" name="Freeform 657"/>
            <p:cNvSpPr>
              <a:spLocks/>
            </p:cNvSpPr>
            <p:nvPr/>
          </p:nvSpPr>
          <p:spPr bwMode="auto">
            <a:xfrm>
              <a:off x="4142" y="30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8" name="Freeform 658"/>
            <p:cNvSpPr>
              <a:spLocks/>
            </p:cNvSpPr>
            <p:nvPr/>
          </p:nvSpPr>
          <p:spPr bwMode="auto">
            <a:xfrm>
              <a:off x="4139" y="307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9" name="Freeform 659"/>
            <p:cNvSpPr>
              <a:spLocks/>
            </p:cNvSpPr>
            <p:nvPr/>
          </p:nvSpPr>
          <p:spPr bwMode="auto">
            <a:xfrm>
              <a:off x="4136" y="307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0" name="Freeform 660"/>
            <p:cNvSpPr>
              <a:spLocks/>
            </p:cNvSpPr>
            <p:nvPr/>
          </p:nvSpPr>
          <p:spPr bwMode="auto">
            <a:xfrm>
              <a:off x="4133" y="30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1" name="Freeform 661"/>
            <p:cNvSpPr>
              <a:spLocks/>
            </p:cNvSpPr>
            <p:nvPr/>
          </p:nvSpPr>
          <p:spPr bwMode="auto">
            <a:xfrm>
              <a:off x="4130" y="307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2" name="Freeform 662"/>
            <p:cNvSpPr>
              <a:spLocks/>
            </p:cNvSpPr>
            <p:nvPr/>
          </p:nvSpPr>
          <p:spPr bwMode="auto">
            <a:xfrm>
              <a:off x="4127" y="307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3" name="Freeform 663"/>
            <p:cNvSpPr>
              <a:spLocks/>
            </p:cNvSpPr>
            <p:nvPr/>
          </p:nvSpPr>
          <p:spPr bwMode="auto">
            <a:xfrm>
              <a:off x="4124" y="308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4" name="Freeform 664"/>
            <p:cNvSpPr>
              <a:spLocks/>
            </p:cNvSpPr>
            <p:nvPr/>
          </p:nvSpPr>
          <p:spPr bwMode="auto">
            <a:xfrm>
              <a:off x="4121" y="308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5" name="Freeform 665"/>
            <p:cNvSpPr>
              <a:spLocks/>
            </p:cNvSpPr>
            <p:nvPr/>
          </p:nvSpPr>
          <p:spPr bwMode="auto">
            <a:xfrm>
              <a:off x="4118" y="308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6" name="Freeform 666"/>
            <p:cNvSpPr>
              <a:spLocks/>
            </p:cNvSpPr>
            <p:nvPr/>
          </p:nvSpPr>
          <p:spPr bwMode="auto">
            <a:xfrm>
              <a:off x="4115" y="308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7" name="Freeform 667"/>
            <p:cNvSpPr>
              <a:spLocks/>
            </p:cNvSpPr>
            <p:nvPr/>
          </p:nvSpPr>
          <p:spPr bwMode="auto">
            <a:xfrm>
              <a:off x="4112" y="30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8" name="Freeform 668"/>
            <p:cNvSpPr>
              <a:spLocks/>
            </p:cNvSpPr>
            <p:nvPr/>
          </p:nvSpPr>
          <p:spPr bwMode="auto">
            <a:xfrm>
              <a:off x="4109" y="308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9" name="Freeform 669"/>
            <p:cNvSpPr>
              <a:spLocks/>
            </p:cNvSpPr>
            <p:nvPr/>
          </p:nvSpPr>
          <p:spPr bwMode="auto">
            <a:xfrm>
              <a:off x="4106" y="30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0" name="Freeform 670"/>
            <p:cNvSpPr>
              <a:spLocks/>
            </p:cNvSpPr>
            <p:nvPr/>
          </p:nvSpPr>
          <p:spPr bwMode="auto">
            <a:xfrm>
              <a:off x="4103" y="308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1" name="Freeform 671"/>
            <p:cNvSpPr>
              <a:spLocks/>
            </p:cNvSpPr>
            <p:nvPr/>
          </p:nvSpPr>
          <p:spPr bwMode="auto">
            <a:xfrm>
              <a:off x="4100" y="308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2" name="Freeform 672"/>
            <p:cNvSpPr>
              <a:spLocks/>
            </p:cNvSpPr>
            <p:nvPr/>
          </p:nvSpPr>
          <p:spPr bwMode="auto">
            <a:xfrm>
              <a:off x="4097" y="30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3" name="Freeform 673"/>
            <p:cNvSpPr>
              <a:spLocks/>
            </p:cNvSpPr>
            <p:nvPr/>
          </p:nvSpPr>
          <p:spPr bwMode="auto">
            <a:xfrm>
              <a:off x="4093" y="309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4" name="Freeform 674"/>
            <p:cNvSpPr>
              <a:spLocks/>
            </p:cNvSpPr>
            <p:nvPr/>
          </p:nvSpPr>
          <p:spPr bwMode="auto">
            <a:xfrm>
              <a:off x="4091" y="309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5" name="Freeform 675"/>
            <p:cNvSpPr>
              <a:spLocks/>
            </p:cNvSpPr>
            <p:nvPr/>
          </p:nvSpPr>
          <p:spPr bwMode="auto">
            <a:xfrm>
              <a:off x="4088" y="309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6" name="Freeform 676"/>
            <p:cNvSpPr>
              <a:spLocks/>
            </p:cNvSpPr>
            <p:nvPr/>
          </p:nvSpPr>
          <p:spPr bwMode="auto">
            <a:xfrm>
              <a:off x="4085" y="309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7" name="Freeform 677"/>
            <p:cNvSpPr>
              <a:spLocks/>
            </p:cNvSpPr>
            <p:nvPr/>
          </p:nvSpPr>
          <p:spPr bwMode="auto">
            <a:xfrm>
              <a:off x="4081" y="309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6" name="Group 678"/>
          <p:cNvGrpSpPr>
            <a:grpSpLocks/>
          </p:cNvGrpSpPr>
          <p:nvPr/>
        </p:nvGrpSpPr>
        <p:grpSpPr bwMode="auto">
          <a:xfrm>
            <a:off x="1377950" y="1852613"/>
            <a:ext cx="303213" cy="80962"/>
            <a:chOff x="868" y="1167"/>
            <a:chExt cx="191" cy="51"/>
          </a:xfrm>
        </p:grpSpPr>
        <p:sp>
          <p:nvSpPr>
            <p:cNvPr id="750690" name="Rectangle 679"/>
            <p:cNvSpPr>
              <a:spLocks noChangeArrowheads="1"/>
            </p:cNvSpPr>
            <p:nvPr/>
          </p:nvSpPr>
          <p:spPr bwMode="auto">
            <a:xfrm>
              <a:off x="868" y="1185"/>
              <a:ext cx="80"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1" name="Freeform 680"/>
            <p:cNvSpPr>
              <a:spLocks/>
            </p:cNvSpPr>
            <p:nvPr/>
          </p:nvSpPr>
          <p:spPr bwMode="auto">
            <a:xfrm>
              <a:off x="947" y="1167"/>
              <a:ext cx="112" cy="51"/>
            </a:xfrm>
            <a:custGeom>
              <a:avLst/>
              <a:gdLst>
                <a:gd name="T0" fmla="*/ 0 w 226"/>
                <a:gd name="T1" fmla="*/ 1 h 102"/>
                <a:gd name="T2" fmla="*/ 0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2"/>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7" name="Group 681"/>
          <p:cNvGrpSpPr>
            <a:grpSpLocks/>
          </p:cNvGrpSpPr>
          <p:nvPr/>
        </p:nvGrpSpPr>
        <p:grpSpPr bwMode="auto">
          <a:xfrm>
            <a:off x="2214563" y="2914650"/>
            <a:ext cx="609600" cy="80963"/>
            <a:chOff x="1395" y="1836"/>
            <a:chExt cx="384" cy="51"/>
          </a:xfrm>
        </p:grpSpPr>
        <p:sp>
          <p:nvSpPr>
            <p:cNvPr id="750688" name="Freeform 682"/>
            <p:cNvSpPr>
              <a:spLocks/>
            </p:cNvSpPr>
            <p:nvPr/>
          </p:nvSpPr>
          <p:spPr bwMode="auto">
            <a:xfrm>
              <a:off x="1395" y="1853"/>
              <a:ext cx="273" cy="16"/>
            </a:xfrm>
            <a:custGeom>
              <a:avLst/>
              <a:gdLst>
                <a:gd name="T0" fmla="*/ 0 w 545"/>
                <a:gd name="T1" fmla="*/ 0 h 31"/>
                <a:gd name="T2" fmla="*/ 0 w 545"/>
                <a:gd name="T3" fmla="*/ 1 h 31"/>
                <a:gd name="T4" fmla="*/ 1 w 545"/>
                <a:gd name="T5" fmla="*/ 1 h 31"/>
                <a:gd name="T6" fmla="*/ 1 w 545"/>
                <a:gd name="T7" fmla="*/ 1 h 31"/>
                <a:gd name="T8" fmla="*/ 0 w 545"/>
                <a:gd name="T9" fmla="*/ 0 h 31"/>
                <a:gd name="T10" fmla="*/ 0 60000 65536"/>
                <a:gd name="T11" fmla="*/ 0 60000 65536"/>
                <a:gd name="T12" fmla="*/ 0 60000 65536"/>
                <a:gd name="T13" fmla="*/ 0 60000 65536"/>
                <a:gd name="T14" fmla="*/ 0 60000 65536"/>
                <a:gd name="T15" fmla="*/ 0 w 545"/>
                <a:gd name="T16" fmla="*/ 0 h 31"/>
                <a:gd name="T17" fmla="*/ 545 w 545"/>
                <a:gd name="T18" fmla="*/ 31 h 31"/>
              </a:gdLst>
              <a:ahLst/>
              <a:cxnLst>
                <a:cxn ang="T10">
                  <a:pos x="T0" y="T1"/>
                </a:cxn>
                <a:cxn ang="T11">
                  <a:pos x="T2" y="T3"/>
                </a:cxn>
                <a:cxn ang="T12">
                  <a:pos x="T4" y="T5"/>
                </a:cxn>
                <a:cxn ang="T13">
                  <a:pos x="T6" y="T7"/>
                </a:cxn>
                <a:cxn ang="T14">
                  <a:pos x="T8" y="T9"/>
                </a:cxn>
              </a:cxnLst>
              <a:rect l="T15" t="T16" r="T17" b="T18"/>
              <a:pathLst>
                <a:path w="545" h="31">
                  <a:moveTo>
                    <a:pt x="0" y="0"/>
                  </a:moveTo>
                  <a:lnTo>
                    <a:pt x="0" y="30"/>
                  </a:lnTo>
                  <a:lnTo>
                    <a:pt x="545" y="31"/>
                  </a:lnTo>
                  <a:lnTo>
                    <a:pt x="545"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9" name="Freeform 683"/>
            <p:cNvSpPr>
              <a:spLocks/>
            </p:cNvSpPr>
            <p:nvPr/>
          </p:nvSpPr>
          <p:spPr bwMode="auto">
            <a:xfrm>
              <a:off x="1666" y="1836"/>
              <a:ext cx="113" cy="51"/>
            </a:xfrm>
            <a:custGeom>
              <a:avLst/>
              <a:gdLst>
                <a:gd name="T0" fmla="*/ 0 w 225"/>
                <a:gd name="T1" fmla="*/ 1 h 102"/>
                <a:gd name="T2" fmla="*/ 1 w 225"/>
                <a:gd name="T3" fmla="*/ 1 h 102"/>
                <a:gd name="T4" fmla="*/ 0 w 225"/>
                <a:gd name="T5" fmla="*/ 0 h 102"/>
                <a:gd name="T6" fmla="*/ 0 w 225"/>
                <a:gd name="T7" fmla="*/ 1 h 102"/>
                <a:gd name="T8" fmla="*/ 0 60000 65536"/>
                <a:gd name="T9" fmla="*/ 0 60000 65536"/>
                <a:gd name="T10" fmla="*/ 0 60000 65536"/>
                <a:gd name="T11" fmla="*/ 0 60000 65536"/>
                <a:gd name="T12" fmla="*/ 0 w 225"/>
                <a:gd name="T13" fmla="*/ 0 h 102"/>
                <a:gd name="T14" fmla="*/ 225 w 225"/>
                <a:gd name="T15" fmla="*/ 102 h 102"/>
              </a:gdLst>
              <a:ahLst/>
              <a:cxnLst>
                <a:cxn ang="T8">
                  <a:pos x="T0" y="T1"/>
                </a:cxn>
                <a:cxn ang="T9">
                  <a:pos x="T2" y="T3"/>
                </a:cxn>
                <a:cxn ang="T10">
                  <a:pos x="T4" y="T5"/>
                </a:cxn>
                <a:cxn ang="T11">
                  <a:pos x="T6" y="T7"/>
                </a:cxn>
              </a:cxnLst>
              <a:rect l="T12" t="T13" r="T14" b="T15"/>
              <a:pathLst>
                <a:path w="225" h="102">
                  <a:moveTo>
                    <a:pt x="0" y="102"/>
                  </a:moveTo>
                  <a:lnTo>
                    <a:pt x="225" y="50"/>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8" name="Group 684"/>
          <p:cNvGrpSpPr>
            <a:grpSpLocks/>
          </p:cNvGrpSpPr>
          <p:nvPr/>
        </p:nvGrpSpPr>
        <p:grpSpPr bwMode="auto">
          <a:xfrm>
            <a:off x="5564188" y="2914650"/>
            <a:ext cx="533400" cy="80963"/>
            <a:chOff x="3505" y="1836"/>
            <a:chExt cx="336" cy="51"/>
          </a:xfrm>
        </p:grpSpPr>
        <p:sp>
          <p:nvSpPr>
            <p:cNvPr id="750686" name="Freeform 685"/>
            <p:cNvSpPr>
              <a:spLocks/>
            </p:cNvSpPr>
            <p:nvPr/>
          </p:nvSpPr>
          <p:spPr bwMode="auto">
            <a:xfrm>
              <a:off x="3505" y="1853"/>
              <a:ext cx="225" cy="16"/>
            </a:xfrm>
            <a:custGeom>
              <a:avLst/>
              <a:gdLst>
                <a:gd name="T0" fmla="*/ 0 w 449"/>
                <a:gd name="T1" fmla="*/ 0 h 31"/>
                <a:gd name="T2" fmla="*/ 0 w 449"/>
                <a:gd name="T3" fmla="*/ 1 h 31"/>
                <a:gd name="T4" fmla="*/ 1 w 449"/>
                <a:gd name="T5" fmla="*/ 1 h 31"/>
                <a:gd name="T6" fmla="*/ 1 w 449"/>
                <a:gd name="T7" fmla="*/ 1 h 31"/>
                <a:gd name="T8" fmla="*/ 0 w 449"/>
                <a:gd name="T9" fmla="*/ 0 h 31"/>
                <a:gd name="T10" fmla="*/ 0 60000 65536"/>
                <a:gd name="T11" fmla="*/ 0 60000 65536"/>
                <a:gd name="T12" fmla="*/ 0 60000 65536"/>
                <a:gd name="T13" fmla="*/ 0 60000 65536"/>
                <a:gd name="T14" fmla="*/ 0 60000 65536"/>
                <a:gd name="T15" fmla="*/ 0 w 449"/>
                <a:gd name="T16" fmla="*/ 0 h 31"/>
                <a:gd name="T17" fmla="*/ 449 w 449"/>
                <a:gd name="T18" fmla="*/ 31 h 31"/>
              </a:gdLst>
              <a:ahLst/>
              <a:cxnLst>
                <a:cxn ang="T10">
                  <a:pos x="T0" y="T1"/>
                </a:cxn>
                <a:cxn ang="T11">
                  <a:pos x="T2" y="T3"/>
                </a:cxn>
                <a:cxn ang="T12">
                  <a:pos x="T4" y="T5"/>
                </a:cxn>
                <a:cxn ang="T13">
                  <a:pos x="T6" y="T7"/>
                </a:cxn>
                <a:cxn ang="T14">
                  <a:pos x="T8" y="T9"/>
                </a:cxn>
              </a:cxnLst>
              <a:rect l="T15" t="T16" r="T17" b="T18"/>
              <a:pathLst>
                <a:path w="449" h="31">
                  <a:moveTo>
                    <a:pt x="0" y="0"/>
                  </a:moveTo>
                  <a:lnTo>
                    <a:pt x="0" y="30"/>
                  </a:lnTo>
                  <a:lnTo>
                    <a:pt x="449" y="31"/>
                  </a:lnTo>
                  <a:lnTo>
                    <a:pt x="449"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7" name="Freeform 686"/>
            <p:cNvSpPr>
              <a:spLocks/>
            </p:cNvSpPr>
            <p:nvPr/>
          </p:nvSpPr>
          <p:spPr bwMode="auto">
            <a:xfrm>
              <a:off x="3728" y="1836"/>
              <a:ext cx="113" cy="51"/>
            </a:xfrm>
            <a:custGeom>
              <a:avLst/>
              <a:gdLst>
                <a:gd name="T0" fmla="*/ 0 w 226"/>
                <a:gd name="T1" fmla="*/ 1 h 102"/>
                <a:gd name="T2" fmla="*/ 1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0"/>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9" name="Group 687"/>
          <p:cNvGrpSpPr>
            <a:grpSpLocks/>
          </p:cNvGrpSpPr>
          <p:nvPr/>
        </p:nvGrpSpPr>
        <p:grpSpPr bwMode="auto">
          <a:xfrm>
            <a:off x="4422775" y="4054475"/>
            <a:ext cx="760413" cy="80963"/>
            <a:chOff x="2786" y="2554"/>
            <a:chExt cx="479" cy="51"/>
          </a:xfrm>
        </p:grpSpPr>
        <p:sp>
          <p:nvSpPr>
            <p:cNvPr id="750684" name="Rectangle 688"/>
            <p:cNvSpPr>
              <a:spLocks noChangeArrowheads="1"/>
            </p:cNvSpPr>
            <p:nvPr/>
          </p:nvSpPr>
          <p:spPr bwMode="auto">
            <a:xfrm>
              <a:off x="2786" y="2572"/>
              <a:ext cx="368"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5" name="Freeform 689"/>
            <p:cNvSpPr>
              <a:spLocks/>
            </p:cNvSpPr>
            <p:nvPr/>
          </p:nvSpPr>
          <p:spPr bwMode="auto">
            <a:xfrm>
              <a:off x="3153" y="2554"/>
              <a:ext cx="112" cy="51"/>
            </a:xfrm>
            <a:custGeom>
              <a:avLst/>
              <a:gdLst>
                <a:gd name="T0" fmla="*/ 0 w 226"/>
                <a:gd name="T1" fmla="*/ 0 h 103"/>
                <a:gd name="T2" fmla="*/ 0 w 226"/>
                <a:gd name="T3" fmla="*/ 0 h 103"/>
                <a:gd name="T4" fmla="*/ 0 w 226"/>
                <a:gd name="T5" fmla="*/ 0 h 103"/>
                <a:gd name="T6" fmla="*/ 0 w 226"/>
                <a:gd name="T7" fmla="*/ 0 h 103"/>
                <a:gd name="T8" fmla="*/ 0 60000 65536"/>
                <a:gd name="T9" fmla="*/ 0 60000 65536"/>
                <a:gd name="T10" fmla="*/ 0 60000 65536"/>
                <a:gd name="T11" fmla="*/ 0 60000 65536"/>
                <a:gd name="T12" fmla="*/ 0 w 226"/>
                <a:gd name="T13" fmla="*/ 0 h 103"/>
                <a:gd name="T14" fmla="*/ 226 w 226"/>
                <a:gd name="T15" fmla="*/ 103 h 103"/>
              </a:gdLst>
              <a:ahLst/>
              <a:cxnLst>
                <a:cxn ang="T8">
                  <a:pos x="T0" y="T1"/>
                </a:cxn>
                <a:cxn ang="T9">
                  <a:pos x="T2" y="T3"/>
                </a:cxn>
                <a:cxn ang="T10">
                  <a:pos x="T4" y="T5"/>
                </a:cxn>
                <a:cxn ang="T11">
                  <a:pos x="T6" y="T7"/>
                </a:cxn>
              </a:cxnLst>
              <a:rect l="T12" t="T13" r="T14" b="T15"/>
              <a:pathLst>
                <a:path w="226" h="103">
                  <a:moveTo>
                    <a:pt x="0" y="103"/>
                  </a:moveTo>
                  <a:lnTo>
                    <a:pt x="226"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60" name="Group 690"/>
          <p:cNvGrpSpPr>
            <a:grpSpLocks/>
          </p:cNvGrpSpPr>
          <p:nvPr/>
        </p:nvGrpSpPr>
        <p:grpSpPr bwMode="auto">
          <a:xfrm>
            <a:off x="5106988" y="5278438"/>
            <a:ext cx="685800" cy="80962"/>
            <a:chOff x="3217" y="3325"/>
            <a:chExt cx="432" cy="51"/>
          </a:xfrm>
        </p:grpSpPr>
        <p:sp>
          <p:nvSpPr>
            <p:cNvPr id="750682" name="Rectangle 691"/>
            <p:cNvSpPr>
              <a:spLocks noChangeArrowheads="1"/>
            </p:cNvSpPr>
            <p:nvPr/>
          </p:nvSpPr>
          <p:spPr bwMode="auto">
            <a:xfrm>
              <a:off x="3217" y="3343"/>
              <a:ext cx="321"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3" name="Freeform 692"/>
            <p:cNvSpPr>
              <a:spLocks/>
            </p:cNvSpPr>
            <p:nvPr/>
          </p:nvSpPr>
          <p:spPr bwMode="auto">
            <a:xfrm>
              <a:off x="3536"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61" name="Group 693"/>
          <p:cNvGrpSpPr>
            <a:grpSpLocks/>
          </p:cNvGrpSpPr>
          <p:nvPr/>
        </p:nvGrpSpPr>
        <p:grpSpPr bwMode="auto">
          <a:xfrm>
            <a:off x="6554788" y="5278438"/>
            <a:ext cx="836612" cy="80962"/>
            <a:chOff x="4129" y="3325"/>
            <a:chExt cx="527" cy="51"/>
          </a:xfrm>
        </p:grpSpPr>
        <p:sp>
          <p:nvSpPr>
            <p:cNvPr id="750680" name="Rectangle 694"/>
            <p:cNvSpPr>
              <a:spLocks noChangeArrowheads="1"/>
            </p:cNvSpPr>
            <p:nvPr/>
          </p:nvSpPr>
          <p:spPr bwMode="auto">
            <a:xfrm>
              <a:off x="4129" y="3343"/>
              <a:ext cx="416"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1" name="Freeform 695"/>
            <p:cNvSpPr>
              <a:spLocks/>
            </p:cNvSpPr>
            <p:nvPr/>
          </p:nvSpPr>
          <p:spPr bwMode="auto">
            <a:xfrm>
              <a:off x="4543"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62" name="Freeform 696"/>
          <p:cNvSpPr>
            <a:spLocks/>
          </p:cNvSpPr>
          <p:nvPr/>
        </p:nvSpPr>
        <p:spPr bwMode="auto">
          <a:xfrm>
            <a:off x="5487988" y="1881188"/>
            <a:ext cx="533400" cy="25400"/>
          </a:xfrm>
          <a:custGeom>
            <a:avLst/>
            <a:gdLst>
              <a:gd name="T0" fmla="*/ 0 w 672"/>
              <a:gd name="T1" fmla="*/ 0 h 31"/>
              <a:gd name="T2" fmla="*/ 0 w 672"/>
              <a:gd name="T3" fmla="*/ 2147483647 h 31"/>
              <a:gd name="T4" fmla="*/ 2147483647 w 672"/>
              <a:gd name="T5" fmla="*/ 2147483647 h 31"/>
              <a:gd name="T6" fmla="*/ 2147483647 w 672"/>
              <a:gd name="T7" fmla="*/ 2147483647 h 31"/>
              <a:gd name="T8" fmla="*/ 0 w 672"/>
              <a:gd name="T9" fmla="*/ 0 h 31"/>
              <a:gd name="T10" fmla="*/ 0 60000 65536"/>
              <a:gd name="T11" fmla="*/ 0 60000 65536"/>
              <a:gd name="T12" fmla="*/ 0 60000 65536"/>
              <a:gd name="T13" fmla="*/ 0 60000 65536"/>
              <a:gd name="T14" fmla="*/ 0 60000 65536"/>
              <a:gd name="T15" fmla="*/ 0 w 672"/>
              <a:gd name="T16" fmla="*/ 0 h 31"/>
              <a:gd name="T17" fmla="*/ 672 w 672"/>
              <a:gd name="T18" fmla="*/ 31 h 31"/>
            </a:gdLst>
            <a:ahLst/>
            <a:cxnLst>
              <a:cxn ang="T10">
                <a:pos x="T0" y="T1"/>
              </a:cxn>
              <a:cxn ang="T11">
                <a:pos x="T2" y="T3"/>
              </a:cxn>
              <a:cxn ang="T12">
                <a:pos x="T4" y="T5"/>
              </a:cxn>
              <a:cxn ang="T13">
                <a:pos x="T6" y="T7"/>
              </a:cxn>
              <a:cxn ang="T14">
                <a:pos x="T8" y="T9"/>
              </a:cxn>
            </a:cxnLst>
            <a:rect l="T15" t="T16" r="T17" b="T18"/>
            <a:pathLst>
              <a:path w="672" h="31">
                <a:moveTo>
                  <a:pt x="0" y="0"/>
                </a:moveTo>
                <a:lnTo>
                  <a:pt x="0" y="29"/>
                </a:lnTo>
                <a:lnTo>
                  <a:pt x="672" y="31"/>
                </a:lnTo>
                <a:lnTo>
                  <a:pt x="67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63" name="Rectangle 697"/>
          <p:cNvSpPr>
            <a:spLocks noChangeArrowheads="1"/>
          </p:cNvSpPr>
          <p:nvPr/>
        </p:nvSpPr>
        <p:spPr bwMode="auto">
          <a:xfrm>
            <a:off x="7848600" y="4083050"/>
            <a:ext cx="381000" cy="238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50664" name="Group 698"/>
          <p:cNvGrpSpPr>
            <a:grpSpLocks/>
          </p:cNvGrpSpPr>
          <p:nvPr/>
        </p:nvGrpSpPr>
        <p:grpSpPr bwMode="auto">
          <a:xfrm>
            <a:off x="2443163" y="1854200"/>
            <a:ext cx="381000" cy="80963"/>
            <a:chOff x="1539" y="1168"/>
            <a:chExt cx="240" cy="51"/>
          </a:xfrm>
        </p:grpSpPr>
        <p:sp>
          <p:nvSpPr>
            <p:cNvPr id="750678" name="Freeform 699"/>
            <p:cNvSpPr>
              <a:spLocks/>
            </p:cNvSpPr>
            <p:nvPr/>
          </p:nvSpPr>
          <p:spPr bwMode="auto">
            <a:xfrm>
              <a:off x="1539" y="1185"/>
              <a:ext cx="129" cy="16"/>
            </a:xfrm>
            <a:custGeom>
              <a:avLst/>
              <a:gdLst>
                <a:gd name="T0" fmla="*/ 0 w 257"/>
                <a:gd name="T1" fmla="*/ 0 h 31"/>
                <a:gd name="T2" fmla="*/ 0 w 257"/>
                <a:gd name="T3" fmla="*/ 1 h 31"/>
                <a:gd name="T4" fmla="*/ 1 w 257"/>
                <a:gd name="T5" fmla="*/ 1 h 31"/>
                <a:gd name="T6" fmla="*/ 1 w 257"/>
                <a:gd name="T7" fmla="*/ 1 h 31"/>
                <a:gd name="T8" fmla="*/ 0 w 257"/>
                <a:gd name="T9" fmla="*/ 0 h 31"/>
                <a:gd name="T10" fmla="*/ 0 60000 65536"/>
                <a:gd name="T11" fmla="*/ 0 60000 65536"/>
                <a:gd name="T12" fmla="*/ 0 60000 65536"/>
                <a:gd name="T13" fmla="*/ 0 60000 65536"/>
                <a:gd name="T14" fmla="*/ 0 60000 65536"/>
                <a:gd name="T15" fmla="*/ 0 w 257"/>
                <a:gd name="T16" fmla="*/ 0 h 31"/>
                <a:gd name="T17" fmla="*/ 257 w 257"/>
                <a:gd name="T18" fmla="*/ 31 h 31"/>
              </a:gdLst>
              <a:ahLst/>
              <a:cxnLst>
                <a:cxn ang="T10">
                  <a:pos x="T0" y="T1"/>
                </a:cxn>
                <a:cxn ang="T11">
                  <a:pos x="T2" y="T3"/>
                </a:cxn>
                <a:cxn ang="T12">
                  <a:pos x="T4" y="T5"/>
                </a:cxn>
                <a:cxn ang="T13">
                  <a:pos x="T6" y="T7"/>
                </a:cxn>
                <a:cxn ang="T14">
                  <a:pos x="T8" y="T9"/>
                </a:cxn>
              </a:cxnLst>
              <a:rect l="T15" t="T16" r="T17" b="T18"/>
              <a:pathLst>
                <a:path w="257" h="31">
                  <a:moveTo>
                    <a:pt x="0" y="0"/>
                  </a:moveTo>
                  <a:lnTo>
                    <a:pt x="0" y="29"/>
                  </a:lnTo>
                  <a:lnTo>
                    <a:pt x="257" y="31"/>
                  </a:lnTo>
                  <a:lnTo>
                    <a:pt x="257"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79" name="Freeform 700"/>
            <p:cNvSpPr>
              <a:spLocks/>
            </p:cNvSpPr>
            <p:nvPr/>
          </p:nvSpPr>
          <p:spPr bwMode="auto">
            <a:xfrm>
              <a:off x="1666" y="1168"/>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65" name="Freeform 701"/>
          <p:cNvSpPr>
            <a:spLocks/>
          </p:cNvSpPr>
          <p:nvPr/>
        </p:nvSpPr>
        <p:spPr bwMode="auto">
          <a:xfrm>
            <a:off x="7391400" y="2941638"/>
            <a:ext cx="457200" cy="25400"/>
          </a:xfrm>
          <a:custGeom>
            <a:avLst/>
            <a:gdLst>
              <a:gd name="T0" fmla="*/ 0 w 575"/>
              <a:gd name="T1" fmla="*/ 0 h 31"/>
              <a:gd name="T2" fmla="*/ 0 w 575"/>
              <a:gd name="T3" fmla="*/ 2147483647 h 31"/>
              <a:gd name="T4" fmla="*/ 2147483647 w 575"/>
              <a:gd name="T5" fmla="*/ 2147483647 h 31"/>
              <a:gd name="T6" fmla="*/ 2147483647 w 575"/>
              <a:gd name="T7" fmla="*/ 2147483647 h 31"/>
              <a:gd name="T8" fmla="*/ 0 w 575"/>
              <a:gd name="T9" fmla="*/ 0 h 31"/>
              <a:gd name="T10" fmla="*/ 0 60000 65536"/>
              <a:gd name="T11" fmla="*/ 0 60000 65536"/>
              <a:gd name="T12" fmla="*/ 0 60000 65536"/>
              <a:gd name="T13" fmla="*/ 0 60000 65536"/>
              <a:gd name="T14" fmla="*/ 0 60000 65536"/>
              <a:gd name="T15" fmla="*/ 0 w 575"/>
              <a:gd name="T16" fmla="*/ 0 h 31"/>
              <a:gd name="T17" fmla="*/ 575 w 575"/>
              <a:gd name="T18" fmla="*/ 31 h 31"/>
            </a:gdLst>
            <a:ahLst/>
            <a:cxnLst>
              <a:cxn ang="T10">
                <a:pos x="T0" y="T1"/>
              </a:cxn>
              <a:cxn ang="T11">
                <a:pos x="T2" y="T3"/>
              </a:cxn>
              <a:cxn ang="T12">
                <a:pos x="T4" y="T5"/>
              </a:cxn>
              <a:cxn ang="T13">
                <a:pos x="T6" y="T7"/>
              </a:cxn>
              <a:cxn ang="T14">
                <a:pos x="T8" y="T9"/>
              </a:cxn>
            </a:cxnLst>
            <a:rect l="T15" t="T16" r="T17" b="T18"/>
            <a:pathLst>
              <a:path w="575" h="31">
                <a:moveTo>
                  <a:pt x="0" y="0"/>
                </a:moveTo>
                <a:lnTo>
                  <a:pt x="0" y="30"/>
                </a:lnTo>
                <a:lnTo>
                  <a:pt x="575" y="31"/>
                </a:lnTo>
                <a:lnTo>
                  <a:pt x="575"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190" name="Oval 702"/>
          <p:cNvSpPr>
            <a:spLocks noChangeArrowheads="1"/>
          </p:cNvSpPr>
          <p:nvPr/>
        </p:nvSpPr>
        <p:spPr bwMode="auto">
          <a:xfrm>
            <a:off x="556330" y="1445608"/>
            <a:ext cx="1981200" cy="1066800"/>
          </a:xfrm>
          <a:prstGeom prst="ellipse">
            <a:avLst/>
          </a:pr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191" name="Oval 703"/>
          <p:cNvSpPr>
            <a:spLocks noChangeArrowheads="1"/>
          </p:cNvSpPr>
          <p:nvPr/>
        </p:nvSpPr>
        <p:spPr bwMode="auto">
          <a:xfrm>
            <a:off x="7086600" y="5638800"/>
            <a:ext cx="2057400" cy="990600"/>
          </a:xfrm>
          <a:prstGeom prst="ellipse">
            <a:avLst/>
          </a:pr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192" name="Line 704"/>
          <p:cNvSpPr>
            <a:spLocks noChangeShapeType="1"/>
          </p:cNvSpPr>
          <p:nvPr/>
        </p:nvSpPr>
        <p:spPr bwMode="auto">
          <a:xfrm>
            <a:off x="2133600" y="1600200"/>
            <a:ext cx="5257800" cy="4114800"/>
          </a:xfrm>
          <a:prstGeom prst="line">
            <a:avLst/>
          </a:prstGeom>
          <a:noFill/>
          <a:ln w="508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69" name="Text Box 715"/>
          <p:cNvSpPr txBox="1">
            <a:spLocks noChangeArrowheads="1"/>
          </p:cNvSpPr>
          <p:nvPr/>
        </p:nvSpPr>
        <p:spPr bwMode="auto">
          <a:xfrm>
            <a:off x="250825" y="6021388"/>
            <a:ext cx="3589742" cy="833178"/>
          </a:xfrm>
          <a:prstGeom prst="rect">
            <a:avLst/>
          </a:prstGeom>
          <a:solidFill>
            <a:schemeClr val="bg1"/>
          </a:solidFill>
          <a:ln w="57150">
            <a:solidFill>
              <a:schemeClr val="accent2"/>
            </a:solidFill>
            <a:miter lim="800000"/>
            <a:headEnd/>
            <a:tailEnd type="none" w="lg" len="lg"/>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رأي د. هنري بالدوين، إس بي سي</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
</a:t>
            </a:r>
          </a:p>
        </p:txBody>
      </p:sp>
      <p:sp>
        <p:nvSpPr>
          <p:cNvPr id="704204" name="Freeform 716"/>
          <p:cNvSpPr>
            <a:spLocks/>
          </p:cNvSpPr>
          <p:nvPr/>
        </p:nvSpPr>
        <p:spPr bwMode="auto">
          <a:xfrm>
            <a:off x="3556000" y="3975100"/>
            <a:ext cx="5562600" cy="990600"/>
          </a:xfrm>
          <a:custGeom>
            <a:avLst/>
            <a:gdLst>
              <a:gd name="T0" fmla="*/ 2147483647 w 3504"/>
              <a:gd name="T1" fmla="*/ 2147483647 h 624"/>
              <a:gd name="T2" fmla="*/ 2147483647 w 3504"/>
              <a:gd name="T3" fmla="*/ 2147483647 h 624"/>
              <a:gd name="T4" fmla="*/ 2147483647 w 3504"/>
              <a:gd name="T5" fmla="*/ 2147483647 h 624"/>
              <a:gd name="T6" fmla="*/ 2147483647 w 3504"/>
              <a:gd name="T7" fmla="*/ 2147483647 h 624"/>
              <a:gd name="T8" fmla="*/ 2147483647 w 3504"/>
              <a:gd name="T9" fmla="*/ 2147483647 h 624"/>
              <a:gd name="T10" fmla="*/ 2147483647 w 3504"/>
              <a:gd name="T11" fmla="*/ 2147483647 h 624"/>
              <a:gd name="T12" fmla="*/ 2147483647 w 3504"/>
              <a:gd name="T13" fmla="*/ 2147483647 h 624"/>
              <a:gd name="T14" fmla="*/ 0 60000 65536"/>
              <a:gd name="T15" fmla="*/ 0 60000 65536"/>
              <a:gd name="T16" fmla="*/ 0 60000 65536"/>
              <a:gd name="T17" fmla="*/ 0 60000 65536"/>
              <a:gd name="T18" fmla="*/ 0 60000 65536"/>
              <a:gd name="T19" fmla="*/ 0 60000 65536"/>
              <a:gd name="T20" fmla="*/ 0 60000 65536"/>
              <a:gd name="T21" fmla="*/ 0 w 3504"/>
              <a:gd name="T22" fmla="*/ 0 h 624"/>
              <a:gd name="T23" fmla="*/ 3504 w 3504"/>
              <a:gd name="T24" fmla="*/ 624 h 6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4" h="624">
                <a:moveTo>
                  <a:pt x="2800" y="40"/>
                </a:moveTo>
                <a:cubicBezTo>
                  <a:pt x="2940" y="20"/>
                  <a:pt x="3080" y="0"/>
                  <a:pt x="3136" y="40"/>
                </a:cubicBezTo>
                <a:cubicBezTo>
                  <a:pt x="3192" y="80"/>
                  <a:pt x="3504" y="216"/>
                  <a:pt x="3136" y="280"/>
                </a:cubicBezTo>
                <a:cubicBezTo>
                  <a:pt x="2768" y="344"/>
                  <a:pt x="1424" y="400"/>
                  <a:pt x="928" y="424"/>
                </a:cubicBezTo>
                <a:cubicBezTo>
                  <a:pt x="432" y="448"/>
                  <a:pt x="312" y="392"/>
                  <a:pt x="160" y="424"/>
                </a:cubicBezTo>
                <a:cubicBezTo>
                  <a:pt x="8" y="456"/>
                  <a:pt x="32" y="608"/>
                  <a:pt x="16" y="616"/>
                </a:cubicBezTo>
                <a:cubicBezTo>
                  <a:pt x="0" y="624"/>
                  <a:pt x="48" y="496"/>
                  <a:pt x="64" y="472"/>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5" name="Freeform 717"/>
          <p:cNvSpPr>
            <a:spLocks/>
          </p:cNvSpPr>
          <p:nvPr/>
        </p:nvSpPr>
        <p:spPr bwMode="auto">
          <a:xfrm>
            <a:off x="4343400" y="2819400"/>
            <a:ext cx="4508500" cy="685800"/>
          </a:xfrm>
          <a:custGeom>
            <a:avLst/>
            <a:gdLst>
              <a:gd name="T0" fmla="*/ 2147483647 w 2840"/>
              <a:gd name="T1" fmla="*/ 2147483647 h 432"/>
              <a:gd name="T2" fmla="*/ 2147483647 w 2840"/>
              <a:gd name="T3" fmla="*/ 2147483647 h 432"/>
              <a:gd name="T4" fmla="*/ 2147483647 w 2840"/>
              <a:gd name="T5" fmla="*/ 2147483647 h 432"/>
              <a:gd name="T6" fmla="*/ 0 w 2840"/>
              <a:gd name="T7" fmla="*/ 2147483647 h 432"/>
              <a:gd name="T8" fmla="*/ 0 60000 65536"/>
              <a:gd name="T9" fmla="*/ 0 60000 65536"/>
              <a:gd name="T10" fmla="*/ 0 60000 65536"/>
              <a:gd name="T11" fmla="*/ 0 60000 65536"/>
              <a:gd name="T12" fmla="*/ 0 w 2840"/>
              <a:gd name="T13" fmla="*/ 0 h 432"/>
              <a:gd name="T14" fmla="*/ 2840 w 2840"/>
              <a:gd name="T15" fmla="*/ 432 h 432"/>
            </a:gdLst>
            <a:ahLst/>
            <a:cxnLst>
              <a:cxn ang="T8">
                <a:pos x="T0" y="T1"/>
              </a:cxn>
              <a:cxn ang="T9">
                <a:pos x="T2" y="T3"/>
              </a:cxn>
              <a:cxn ang="T10">
                <a:pos x="T4" y="T5"/>
              </a:cxn>
              <a:cxn ang="T11">
                <a:pos x="T6" y="T7"/>
              </a:cxn>
            </a:cxnLst>
            <a:rect l="T12" t="T13" r="T14" b="T15"/>
            <a:pathLst>
              <a:path w="2840" h="432">
                <a:moveTo>
                  <a:pt x="2064" y="48"/>
                </a:moveTo>
                <a:cubicBezTo>
                  <a:pt x="2176" y="24"/>
                  <a:pt x="2288" y="0"/>
                  <a:pt x="2352" y="48"/>
                </a:cubicBezTo>
                <a:cubicBezTo>
                  <a:pt x="2416" y="96"/>
                  <a:pt x="2840" y="272"/>
                  <a:pt x="2448" y="336"/>
                </a:cubicBezTo>
                <a:cubicBezTo>
                  <a:pt x="2056" y="400"/>
                  <a:pt x="408" y="416"/>
                  <a:pt x="0" y="432"/>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6" name="Freeform 718"/>
          <p:cNvSpPr>
            <a:spLocks/>
          </p:cNvSpPr>
          <p:nvPr/>
        </p:nvSpPr>
        <p:spPr bwMode="auto">
          <a:xfrm>
            <a:off x="5105400" y="1828800"/>
            <a:ext cx="1511300" cy="533400"/>
          </a:xfrm>
          <a:custGeom>
            <a:avLst/>
            <a:gdLst>
              <a:gd name="T0" fmla="*/ 2147483647 w 952"/>
              <a:gd name="T1" fmla="*/ 0 h 336"/>
              <a:gd name="T2" fmla="*/ 2147483647 w 952"/>
              <a:gd name="T3" fmla="*/ 2147483647 h 336"/>
              <a:gd name="T4" fmla="*/ 2147483647 w 952"/>
              <a:gd name="T5" fmla="*/ 2147483647 h 336"/>
              <a:gd name="T6" fmla="*/ 0 w 952"/>
              <a:gd name="T7" fmla="*/ 2147483647 h 336"/>
              <a:gd name="T8" fmla="*/ 0 60000 65536"/>
              <a:gd name="T9" fmla="*/ 0 60000 65536"/>
              <a:gd name="T10" fmla="*/ 0 60000 65536"/>
              <a:gd name="T11" fmla="*/ 0 60000 65536"/>
              <a:gd name="T12" fmla="*/ 0 w 952"/>
              <a:gd name="T13" fmla="*/ 0 h 336"/>
              <a:gd name="T14" fmla="*/ 952 w 952"/>
              <a:gd name="T15" fmla="*/ 336 h 336"/>
            </a:gdLst>
            <a:ahLst/>
            <a:cxnLst>
              <a:cxn ang="T8">
                <a:pos x="T0" y="T1"/>
              </a:cxn>
              <a:cxn ang="T9">
                <a:pos x="T2" y="T3"/>
              </a:cxn>
              <a:cxn ang="T10">
                <a:pos x="T4" y="T5"/>
              </a:cxn>
              <a:cxn ang="T11">
                <a:pos x="T6" y="T7"/>
              </a:cxn>
            </a:cxnLst>
            <a:rect l="T12" t="T13" r="T14" b="T15"/>
            <a:pathLst>
              <a:path w="952" h="336">
                <a:moveTo>
                  <a:pt x="480" y="0"/>
                </a:moveTo>
                <a:cubicBezTo>
                  <a:pt x="620" y="8"/>
                  <a:pt x="760" y="16"/>
                  <a:pt x="816" y="48"/>
                </a:cubicBezTo>
                <a:cubicBezTo>
                  <a:pt x="872" y="80"/>
                  <a:pt x="952" y="144"/>
                  <a:pt x="816" y="192"/>
                </a:cubicBezTo>
                <a:cubicBezTo>
                  <a:pt x="680" y="240"/>
                  <a:pt x="136" y="312"/>
                  <a:pt x="0" y="336"/>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7" name="Line 719"/>
          <p:cNvSpPr>
            <a:spLocks noChangeShapeType="1"/>
          </p:cNvSpPr>
          <p:nvPr/>
        </p:nvSpPr>
        <p:spPr bwMode="auto">
          <a:xfrm flipH="1">
            <a:off x="1524000" y="2362200"/>
            <a:ext cx="3581400" cy="0"/>
          </a:xfrm>
          <a:prstGeom prst="line">
            <a:avLst/>
          </a:prstGeom>
          <a:noFill/>
          <a:ln w="508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8" name="Freeform 720"/>
          <p:cNvSpPr>
            <a:spLocks/>
          </p:cNvSpPr>
          <p:nvPr/>
        </p:nvSpPr>
        <p:spPr bwMode="auto">
          <a:xfrm>
            <a:off x="774700" y="2362200"/>
            <a:ext cx="1663700" cy="584200"/>
          </a:xfrm>
          <a:custGeom>
            <a:avLst/>
            <a:gdLst>
              <a:gd name="T0" fmla="*/ 2147483647 w 1048"/>
              <a:gd name="T1" fmla="*/ 0 h 368"/>
              <a:gd name="T2" fmla="*/ 2147483647 w 1048"/>
              <a:gd name="T3" fmla="*/ 2147483647 h 368"/>
              <a:gd name="T4" fmla="*/ 2147483647 w 1048"/>
              <a:gd name="T5" fmla="*/ 2147483647 h 368"/>
              <a:gd name="T6" fmla="*/ 2147483647 w 1048"/>
              <a:gd name="T7" fmla="*/ 2147483647 h 368"/>
              <a:gd name="T8" fmla="*/ 0 60000 65536"/>
              <a:gd name="T9" fmla="*/ 0 60000 65536"/>
              <a:gd name="T10" fmla="*/ 0 60000 65536"/>
              <a:gd name="T11" fmla="*/ 0 60000 65536"/>
              <a:gd name="T12" fmla="*/ 0 w 1048"/>
              <a:gd name="T13" fmla="*/ 0 h 368"/>
              <a:gd name="T14" fmla="*/ 1048 w 1048"/>
              <a:gd name="T15" fmla="*/ 368 h 368"/>
            </a:gdLst>
            <a:ahLst/>
            <a:cxnLst>
              <a:cxn ang="T8">
                <a:pos x="T0" y="T1"/>
              </a:cxn>
              <a:cxn ang="T9">
                <a:pos x="T2" y="T3"/>
              </a:cxn>
              <a:cxn ang="T10">
                <a:pos x="T4" y="T5"/>
              </a:cxn>
              <a:cxn ang="T11">
                <a:pos x="T6" y="T7"/>
              </a:cxn>
            </a:cxnLst>
            <a:rect l="T12" t="T13" r="T14" b="T15"/>
            <a:pathLst>
              <a:path w="1048" h="368">
                <a:moveTo>
                  <a:pt x="472" y="0"/>
                </a:moveTo>
                <a:cubicBezTo>
                  <a:pt x="276" y="44"/>
                  <a:pt x="80" y="88"/>
                  <a:pt x="40" y="144"/>
                </a:cubicBezTo>
                <a:cubicBezTo>
                  <a:pt x="0" y="200"/>
                  <a:pt x="64" y="304"/>
                  <a:pt x="232" y="336"/>
                </a:cubicBezTo>
                <a:cubicBezTo>
                  <a:pt x="400" y="368"/>
                  <a:pt x="912" y="336"/>
                  <a:pt x="1048" y="336"/>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9" name="Freeform 721"/>
          <p:cNvSpPr>
            <a:spLocks/>
          </p:cNvSpPr>
          <p:nvPr/>
        </p:nvSpPr>
        <p:spPr bwMode="auto">
          <a:xfrm>
            <a:off x="2946400" y="3467100"/>
            <a:ext cx="2159000" cy="622300"/>
          </a:xfrm>
          <a:custGeom>
            <a:avLst/>
            <a:gdLst>
              <a:gd name="T0" fmla="*/ 2147483647 w 1360"/>
              <a:gd name="T1" fmla="*/ 2147483647 h 392"/>
              <a:gd name="T2" fmla="*/ 2147483647 w 1360"/>
              <a:gd name="T3" fmla="*/ 2147483647 h 392"/>
              <a:gd name="T4" fmla="*/ 2147483647 w 1360"/>
              <a:gd name="T5" fmla="*/ 2147483647 h 392"/>
              <a:gd name="T6" fmla="*/ 2147483647 w 1360"/>
              <a:gd name="T7" fmla="*/ 2147483647 h 392"/>
              <a:gd name="T8" fmla="*/ 2147483647 w 1360"/>
              <a:gd name="T9" fmla="*/ 2147483647 h 392"/>
              <a:gd name="T10" fmla="*/ 0 60000 65536"/>
              <a:gd name="T11" fmla="*/ 0 60000 65536"/>
              <a:gd name="T12" fmla="*/ 0 60000 65536"/>
              <a:gd name="T13" fmla="*/ 0 60000 65536"/>
              <a:gd name="T14" fmla="*/ 0 60000 65536"/>
              <a:gd name="T15" fmla="*/ 0 w 1360"/>
              <a:gd name="T16" fmla="*/ 0 h 392"/>
              <a:gd name="T17" fmla="*/ 1360 w 1360"/>
              <a:gd name="T18" fmla="*/ 392 h 392"/>
            </a:gdLst>
            <a:ahLst/>
            <a:cxnLst>
              <a:cxn ang="T10">
                <a:pos x="T0" y="T1"/>
              </a:cxn>
              <a:cxn ang="T11">
                <a:pos x="T2" y="T3"/>
              </a:cxn>
              <a:cxn ang="T12">
                <a:pos x="T4" y="T5"/>
              </a:cxn>
              <a:cxn ang="T13">
                <a:pos x="T6" y="T7"/>
              </a:cxn>
              <a:cxn ang="T14">
                <a:pos x="T8" y="T9"/>
              </a:cxn>
            </a:cxnLst>
            <a:rect l="T15" t="T16" r="T17" b="T18"/>
            <a:pathLst>
              <a:path w="1360" h="392">
                <a:moveTo>
                  <a:pt x="880" y="24"/>
                </a:moveTo>
                <a:cubicBezTo>
                  <a:pt x="636" y="12"/>
                  <a:pt x="392" y="0"/>
                  <a:pt x="256" y="24"/>
                </a:cubicBezTo>
                <a:cubicBezTo>
                  <a:pt x="120" y="48"/>
                  <a:pt x="0" y="112"/>
                  <a:pt x="64" y="168"/>
                </a:cubicBezTo>
                <a:cubicBezTo>
                  <a:pt x="128" y="224"/>
                  <a:pt x="424" y="328"/>
                  <a:pt x="640" y="360"/>
                </a:cubicBezTo>
                <a:cubicBezTo>
                  <a:pt x="856" y="392"/>
                  <a:pt x="1240" y="360"/>
                  <a:pt x="1360" y="360"/>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10" name="Freeform 722"/>
          <p:cNvSpPr>
            <a:spLocks/>
          </p:cNvSpPr>
          <p:nvPr/>
        </p:nvSpPr>
        <p:spPr bwMode="auto">
          <a:xfrm>
            <a:off x="3581400" y="4876800"/>
            <a:ext cx="2209800" cy="444500"/>
          </a:xfrm>
          <a:custGeom>
            <a:avLst/>
            <a:gdLst>
              <a:gd name="T0" fmla="*/ 0 w 1392"/>
              <a:gd name="T1" fmla="*/ 0 h 280"/>
              <a:gd name="T2" fmla="*/ 2147483647 w 1392"/>
              <a:gd name="T3" fmla="*/ 2147483647 h 280"/>
              <a:gd name="T4" fmla="*/ 2147483647 w 1392"/>
              <a:gd name="T5" fmla="*/ 2147483647 h 280"/>
              <a:gd name="T6" fmla="*/ 2147483647 w 1392"/>
              <a:gd name="T7" fmla="*/ 2147483647 h 280"/>
              <a:gd name="T8" fmla="*/ 0 60000 65536"/>
              <a:gd name="T9" fmla="*/ 0 60000 65536"/>
              <a:gd name="T10" fmla="*/ 0 60000 65536"/>
              <a:gd name="T11" fmla="*/ 0 60000 65536"/>
              <a:gd name="T12" fmla="*/ 0 w 1392"/>
              <a:gd name="T13" fmla="*/ 0 h 280"/>
              <a:gd name="T14" fmla="*/ 1392 w 1392"/>
              <a:gd name="T15" fmla="*/ 280 h 280"/>
            </a:gdLst>
            <a:ahLst/>
            <a:cxnLst>
              <a:cxn ang="T8">
                <a:pos x="T0" y="T1"/>
              </a:cxn>
              <a:cxn ang="T9">
                <a:pos x="T2" y="T3"/>
              </a:cxn>
              <a:cxn ang="T10">
                <a:pos x="T4" y="T5"/>
              </a:cxn>
              <a:cxn ang="T11">
                <a:pos x="T6" y="T7"/>
              </a:cxn>
            </a:cxnLst>
            <a:rect l="T12" t="T13" r="T14" b="T15"/>
            <a:pathLst>
              <a:path w="1392" h="280">
                <a:moveTo>
                  <a:pt x="0" y="0"/>
                </a:moveTo>
                <a:cubicBezTo>
                  <a:pt x="24" y="100"/>
                  <a:pt x="48" y="200"/>
                  <a:pt x="144" y="240"/>
                </a:cubicBezTo>
                <a:cubicBezTo>
                  <a:pt x="240" y="280"/>
                  <a:pt x="368" y="240"/>
                  <a:pt x="576" y="240"/>
                </a:cubicBezTo>
                <a:cubicBezTo>
                  <a:pt x="784" y="240"/>
                  <a:pt x="1256" y="240"/>
                  <a:pt x="1392" y="240"/>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77" name="Rectangle 723"/>
          <p:cNvSpPr>
            <a:spLocks noGrp="1" noChangeArrowheads="1"/>
          </p:cNvSpPr>
          <p:nvPr>
            <p:ph type="title" idx="4294967295"/>
          </p:nvPr>
        </p:nvSpPr>
        <p:spPr>
          <a:xfrm>
            <a:off x="2743200" y="457200"/>
            <a:ext cx="6248400" cy="1171732"/>
          </a:xfrm>
          <a:solidFill>
            <a:srgbClr val="FF0000"/>
          </a:solidFill>
        </p:spPr>
        <p:txBody>
          <a:bodyPr lIns="90000" tIns="46800" rIns="90000" bIns="46800" anchor="t">
            <a:spAutoFit/>
          </a:bodyPr>
          <a:lstStyle/>
          <a:p>
            <a:pPr>
              <a:spcBef>
                <a:spcPct val="50000"/>
              </a:spcBef>
            </a:pPr>
            <a:r>
              <a:rPr lang="ar-SA" sz="2800" dirty="0">
                <a:solidFill>
                  <a:srgbClr val="FFCCFF"/>
                </a:solidFill>
                <a:latin typeface="Comic Sans MS" charset="0"/>
                <a:ea typeface="ＭＳ Ｐゴシック" charset="0"/>
                <a:cs typeface="ＭＳ Ｐゴシック" charset="0"/>
              </a:rPr>
              <a:t>نهج التلخيص المعدل
</a:t>
            </a:r>
            <a:endParaRPr lang="en-US" sz="2800" dirty="0">
              <a:solidFill>
                <a:srgbClr val="FFCC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15313205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04190"/>
                                        </p:tgtEl>
                                        <p:attrNameLst>
                                          <p:attrName>style.visibility</p:attrName>
                                        </p:attrNameLst>
                                      </p:cBhvr>
                                      <p:to>
                                        <p:strVal val="visible"/>
                                      </p:to>
                                    </p:set>
                                    <p:anim calcmode="lin" valueType="num">
                                      <p:cBhvr>
                                        <p:cTn id="7" dur="500" fill="hold"/>
                                        <p:tgtEl>
                                          <p:spTgt spid="704190"/>
                                        </p:tgtEl>
                                        <p:attrNameLst>
                                          <p:attrName>ppt_w</p:attrName>
                                        </p:attrNameLst>
                                      </p:cBhvr>
                                      <p:tavLst>
                                        <p:tav tm="0">
                                          <p:val>
                                            <p:fltVal val="0"/>
                                          </p:val>
                                        </p:tav>
                                        <p:tav tm="100000">
                                          <p:val>
                                            <p:strVal val="#ppt_w"/>
                                          </p:val>
                                        </p:tav>
                                      </p:tavLst>
                                    </p:anim>
                                    <p:anim calcmode="lin" valueType="num">
                                      <p:cBhvr>
                                        <p:cTn id="8" dur="500" fill="hold"/>
                                        <p:tgtEl>
                                          <p:spTgt spid="70419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04192"/>
                                        </p:tgtEl>
                                        <p:attrNameLst>
                                          <p:attrName>style.visibility</p:attrName>
                                        </p:attrNameLst>
                                      </p:cBhvr>
                                      <p:to>
                                        <p:strVal val="visible"/>
                                      </p:to>
                                    </p:set>
                                    <p:animEffect transition="in" filter="wipe(left)">
                                      <p:cBhvr>
                                        <p:cTn id="13" dur="500"/>
                                        <p:tgtEl>
                                          <p:spTgt spid="70419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04191"/>
                                        </p:tgtEl>
                                        <p:attrNameLst>
                                          <p:attrName>style.visibility</p:attrName>
                                        </p:attrNameLst>
                                      </p:cBhvr>
                                      <p:to>
                                        <p:strVal val="visible"/>
                                      </p:to>
                                    </p:set>
                                    <p:anim calcmode="lin" valueType="num">
                                      <p:cBhvr>
                                        <p:cTn id="18" dur="500" fill="hold"/>
                                        <p:tgtEl>
                                          <p:spTgt spid="704191"/>
                                        </p:tgtEl>
                                        <p:attrNameLst>
                                          <p:attrName>ppt_w</p:attrName>
                                        </p:attrNameLst>
                                      </p:cBhvr>
                                      <p:tavLst>
                                        <p:tav tm="0">
                                          <p:val>
                                            <p:fltVal val="0"/>
                                          </p:val>
                                        </p:tav>
                                        <p:tav tm="100000">
                                          <p:val>
                                            <p:strVal val="#ppt_w"/>
                                          </p:val>
                                        </p:tav>
                                      </p:tavLst>
                                    </p:anim>
                                    <p:anim calcmode="lin" valueType="num">
                                      <p:cBhvr>
                                        <p:cTn id="19" dur="500" fill="hold"/>
                                        <p:tgtEl>
                                          <p:spTgt spid="704191"/>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704206"/>
                                        </p:tgtEl>
                                        <p:attrNameLst>
                                          <p:attrName>style.visibility</p:attrName>
                                        </p:attrNameLst>
                                      </p:cBhvr>
                                      <p:to>
                                        <p:strVal val="visible"/>
                                      </p:to>
                                    </p:set>
                                    <p:animEffect transition="in" filter="wipe(up)">
                                      <p:cBhvr>
                                        <p:cTn id="24" dur="500"/>
                                        <p:tgtEl>
                                          <p:spTgt spid="704206"/>
                                        </p:tgtEl>
                                      </p:cBhvr>
                                    </p:animEffect>
                                  </p:childTnLst>
                                </p:cTn>
                              </p:par>
                            </p:childTnLst>
                          </p:cTn>
                        </p:par>
                        <p:par>
                          <p:cTn id="25" fill="hold" nodeType="afterGroup">
                            <p:stCondLst>
                              <p:cond delay="500"/>
                            </p:stCondLst>
                            <p:childTnLst>
                              <p:par>
                                <p:cTn id="26" presetID="22" presetClass="entr" presetSubtype="2" fill="hold" grpId="0" nodeType="afterEffect">
                                  <p:stCondLst>
                                    <p:cond delay="0"/>
                                  </p:stCondLst>
                                  <p:childTnLst>
                                    <p:set>
                                      <p:cBhvr>
                                        <p:cTn id="27" dur="1" fill="hold">
                                          <p:stCondLst>
                                            <p:cond delay="0"/>
                                          </p:stCondLst>
                                        </p:cTn>
                                        <p:tgtEl>
                                          <p:spTgt spid="704207"/>
                                        </p:tgtEl>
                                        <p:attrNameLst>
                                          <p:attrName>style.visibility</p:attrName>
                                        </p:attrNameLst>
                                      </p:cBhvr>
                                      <p:to>
                                        <p:strVal val="visible"/>
                                      </p:to>
                                    </p:set>
                                    <p:animEffect transition="in" filter="wipe(right)">
                                      <p:cBhvr>
                                        <p:cTn id="28" dur="500"/>
                                        <p:tgtEl>
                                          <p:spTgt spid="704207"/>
                                        </p:tgtEl>
                                      </p:cBhvr>
                                    </p:animEffect>
                                  </p:childTnLst>
                                </p:cTn>
                              </p:par>
                            </p:childTnLst>
                          </p:cTn>
                        </p:par>
                        <p:par>
                          <p:cTn id="29" fill="hold" nodeType="afterGroup">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704208"/>
                                        </p:tgtEl>
                                        <p:attrNameLst>
                                          <p:attrName>style.visibility</p:attrName>
                                        </p:attrNameLst>
                                      </p:cBhvr>
                                      <p:to>
                                        <p:strVal val="visible"/>
                                      </p:to>
                                    </p:set>
                                    <p:animEffect transition="in" filter="wipe(left)">
                                      <p:cBhvr>
                                        <p:cTn id="32" dur="500"/>
                                        <p:tgtEl>
                                          <p:spTgt spid="70420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704205"/>
                                        </p:tgtEl>
                                        <p:attrNameLst>
                                          <p:attrName>style.visibility</p:attrName>
                                        </p:attrNameLst>
                                      </p:cBhvr>
                                      <p:to>
                                        <p:strVal val="visible"/>
                                      </p:to>
                                    </p:set>
                                    <p:animEffect transition="in" filter="wipe(up)">
                                      <p:cBhvr>
                                        <p:cTn id="37" dur="500"/>
                                        <p:tgtEl>
                                          <p:spTgt spid="704205"/>
                                        </p:tgtEl>
                                      </p:cBhvr>
                                    </p:animEffect>
                                  </p:childTnLst>
                                </p:cTn>
                              </p:par>
                            </p:childTnLst>
                          </p:cTn>
                        </p:par>
                        <p:par>
                          <p:cTn id="38" fill="hold" nodeType="afterGroup">
                            <p:stCondLst>
                              <p:cond delay="500"/>
                            </p:stCondLst>
                            <p:childTnLst>
                              <p:par>
                                <p:cTn id="39" presetID="22" presetClass="entr" presetSubtype="1" fill="hold" grpId="0" nodeType="afterEffect">
                                  <p:stCondLst>
                                    <p:cond delay="0"/>
                                  </p:stCondLst>
                                  <p:childTnLst>
                                    <p:set>
                                      <p:cBhvr>
                                        <p:cTn id="40" dur="1" fill="hold">
                                          <p:stCondLst>
                                            <p:cond delay="0"/>
                                          </p:stCondLst>
                                        </p:cTn>
                                        <p:tgtEl>
                                          <p:spTgt spid="704209"/>
                                        </p:tgtEl>
                                        <p:attrNameLst>
                                          <p:attrName>style.visibility</p:attrName>
                                        </p:attrNameLst>
                                      </p:cBhvr>
                                      <p:to>
                                        <p:strVal val="visible"/>
                                      </p:to>
                                    </p:set>
                                    <p:animEffect transition="in" filter="wipe(up)">
                                      <p:cBhvr>
                                        <p:cTn id="41" dur="500"/>
                                        <p:tgtEl>
                                          <p:spTgt spid="704209"/>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704204"/>
                                        </p:tgtEl>
                                        <p:attrNameLst>
                                          <p:attrName>style.visibility</p:attrName>
                                        </p:attrNameLst>
                                      </p:cBhvr>
                                      <p:to>
                                        <p:strVal val="visible"/>
                                      </p:to>
                                    </p:set>
                                    <p:animEffect transition="in" filter="wipe(up)">
                                      <p:cBhvr>
                                        <p:cTn id="46" dur="500"/>
                                        <p:tgtEl>
                                          <p:spTgt spid="704204"/>
                                        </p:tgtEl>
                                      </p:cBhvr>
                                    </p:animEffect>
                                  </p:childTnLst>
                                </p:cTn>
                              </p:par>
                            </p:childTnLst>
                          </p:cTn>
                        </p:par>
                        <p:par>
                          <p:cTn id="47" fill="hold" nodeType="afterGroup">
                            <p:stCondLst>
                              <p:cond delay="500"/>
                            </p:stCondLst>
                            <p:childTnLst>
                              <p:par>
                                <p:cTn id="48" presetID="18" presetClass="entr" presetSubtype="6" fill="hold" grpId="0" nodeType="afterEffect">
                                  <p:stCondLst>
                                    <p:cond delay="0"/>
                                  </p:stCondLst>
                                  <p:childTnLst>
                                    <p:set>
                                      <p:cBhvr>
                                        <p:cTn id="49" dur="1" fill="hold">
                                          <p:stCondLst>
                                            <p:cond delay="0"/>
                                          </p:stCondLst>
                                        </p:cTn>
                                        <p:tgtEl>
                                          <p:spTgt spid="704210"/>
                                        </p:tgtEl>
                                        <p:attrNameLst>
                                          <p:attrName>style.visibility</p:attrName>
                                        </p:attrNameLst>
                                      </p:cBhvr>
                                      <p:to>
                                        <p:strVal val="visible"/>
                                      </p:to>
                                    </p:set>
                                    <p:animEffect transition="in" filter="strips(downRight)">
                                      <p:cBhvr>
                                        <p:cTn id="50" dur="500"/>
                                        <p:tgtEl>
                                          <p:spTgt spid="704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190" grpId="0" animBg="1"/>
      <p:bldP spid="704191" grpId="0" animBg="1"/>
      <p:bldP spid="704192" grpId="0" animBg="1"/>
      <p:bldP spid="704204" grpId="0" animBg="1"/>
      <p:bldP spid="704205" grpId="0" animBg="1"/>
      <p:bldP spid="704206" grpId="0" animBg="1"/>
      <p:bldP spid="704207" grpId="0" animBg="1"/>
      <p:bldP spid="704208" grpId="0" animBg="1"/>
      <p:bldP spid="704209" grpId="0" animBg="1"/>
      <p:bldP spid="704210"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1162" name="AutoShape 10"/>
          <p:cNvSpPr>
            <a:spLocks noChangeArrowheads="1"/>
          </p:cNvSpPr>
          <p:nvPr/>
        </p:nvSpPr>
        <p:spPr bwMode="auto">
          <a:xfrm>
            <a:off x="6707188" y="5528569"/>
            <a:ext cx="2132012" cy="1110177"/>
          </a:xfrm>
          <a:prstGeom prst="chevron">
            <a:avLst>
              <a:gd name="adj" fmla="val 2389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الجامات</a:t>
            </a:r>
            <a:endParaRPr kumimoji="0" lang="en-US" sz="1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2643" name="Rectangle 2"/>
          <p:cNvSpPr>
            <a:spLocks noGrp="1" noChangeArrowheads="1"/>
          </p:cNvSpPr>
          <p:nvPr>
            <p:ph type="title" idx="4294967295"/>
          </p:nvPr>
        </p:nvSpPr>
        <p:spPr>
          <a:xfrm>
            <a:off x="283337" y="109235"/>
            <a:ext cx="7772400" cy="1186173"/>
          </a:xfrm>
          <a:solidFill>
            <a:schemeClr val="tx1"/>
          </a:solidFill>
        </p:spPr>
        <p:txBody>
          <a:bodyPr/>
          <a:lstStyle/>
          <a:p>
            <a:r>
              <a:rPr lang="ar-SA" sz="4000" dirty="0">
                <a:solidFill>
                  <a:srgbClr val="FFFFFF"/>
                </a:solidFill>
                <a:ea typeface="ＭＳ Ｐゴシック" charset="0"/>
                <a:cs typeface="ＭＳ Ｐゴシック" charset="0"/>
              </a:rPr>
              <a:t>مشاكل في التلخيص
</a:t>
            </a:r>
            <a:endParaRPr lang="en-US" sz="4000" dirty="0">
              <a:solidFill>
                <a:srgbClr val="FFFFFF"/>
              </a:solidFill>
              <a:ea typeface="ＭＳ Ｐゴシック" charset="0"/>
              <a:cs typeface="ＭＳ Ｐゴシック" charset="0"/>
            </a:endParaRPr>
          </a:p>
        </p:txBody>
      </p:sp>
      <p:sp>
        <p:nvSpPr>
          <p:cNvPr id="561155" name="Text Box 3"/>
          <p:cNvSpPr txBox="1">
            <a:spLocks noChangeArrowheads="1"/>
          </p:cNvSpPr>
          <p:nvPr/>
        </p:nvSpPr>
        <p:spPr bwMode="auto">
          <a:xfrm>
            <a:off x="283337" y="2721470"/>
            <a:ext cx="8320087" cy="14487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400" b="0" i="0" u="none" strike="noStrike" kern="1200" cap="none" spc="0" normalizeH="0" baseline="0" noProof="0" dirty="0">
                <a:ln>
                  <a:noFill/>
                </a:ln>
                <a:solidFill>
                  <a:srgbClr val="000000"/>
                </a:solidFill>
                <a:effectLst/>
                <a:uLnTx/>
                <a:uFillTx/>
                <a:latin typeface="Comic Sans MS" charset="0"/>
                <a:ea typeface="ＭＳ Ｐゴシック" charset="0"/>
              </a:rPr>
              <a:t>"إن أقوى حجة لرأي الخلاصة هي ملاحظة المشاهد المشتركة المتكررة للدينونة الاستهلاكية والخلاص الموجودة في أقسام مختلفة في جميع أنحاء الكتاب" 
</a:t>
            </a:r>
            <a:endParaRPr kumimoji="0" lang="en-US" sz="1600" b="0" i="0" u="none" strike="noStrike" kern="1200" cap="none" spc="0" normalizeH="0" baseline="0" noProof="0" dirty="0">
              <a:ln>
                <a:noFill/>
              </a:ln>
              <a:solidFill>
                <a:srgbClr val="000000"/>
              </a:solidFill>
              <a:effectLst/>
              <a:uLnTx/>
              <a:uFillTx/>
              <a:latin typeface="Comic Sans MS"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ar-SA" sz="1600" b="0" i="0" u="none" strike="noStrike" kern="1200" cap="none" spc="0" normalizeH="0" baseline="0" noProof="0" dirty="0" err="1">
                <a:ln>
                  <a:noFill/>
                </a:ln>
                <a:solidFill>
                  <a:srgbClr val="000000"/>
                </a:solidFill>
                <a:effectLst/>
                <a:uLnTx/>
                <a:uFillTx/>
                <a:latin typeface="Comic Sans MS" charset="0"/>
                <a:ea typeface="ＭＳ Ｐゴシック" charset="0"/>
              </a:rPr>
              <a:t>ج</a:t>
            </a:r>
            <a:r>
              <a:rPr kumimoji="0" lang="ar-SA" sz="1600" b="0" i="0" u="none" strike="noStrike" kern="1200" cap="none" spc="0" normalizeH="0" baseline="0" noProof="0" dirty="0">
                <a:ln>
                  <a:noFill/>
                </a:ln>
                <a:solidFill>
                  <a:srgbClr val="000000"/>
                </a:solidFill>
                <a:effectLst/>
                <a:uLnTx/>
                <a:uFillTx/>
                <a:latin typeface="Comic Sans MS" charset="0"/>
                <a:ea typeface="ＭＳ Ｐゴシック" charset="0"/>
              </a:rPr>
              <a:t>. ك. بيل، كتاب الرؤيا، جي جي تي سي (غراند </a:t>
            </a:r>
            <a:r>
              <a:rPr kumimoji="0" lang="ar-SA" sz="1600" b="0" i="0" u="none" strike="noStrike" kern="1200" cap="none" spc="0" normalizeH="0" baseline="0" noProof="0" dirty="0" err="1">
                <a:ln>
                  <a:noFill/>
                </a:ln>
                <a:solidFill>
                  <a:srgbClr val="000000"/>
                </a:solidFill>
                <a:effectLst/>
                <a:uLnTx/>
                <a:uFillTx/>
                <a:latin typeface="Comic Sans MS" charset="0"/>
                <a:ea typeface="ＭＳ Ｐゴシック" charset="0"/>
              </a:rPr>
              <a:t>رابيدز</a:t>
            </a:r>
            <a:r>
              <a:rPr kumimoji="0" lang="ar-SA" sz="1600" b="0" i="0" u="none" strike="noStrike" kern="1200" cap="none" spc="0" normalizeH="0" baseline="0" noProof="0" dirty="0">
                <a:ln>
                  <a:noFill/>
                </a:ln>
                <a:solidFill>
                  <a:srgbClr val="000000"/>
                </a:solidFill>
                <a:effectLst/>
                <a:uLnTx/>
                <a:uFillTx/>
                <a:latin typeface="Comic Sans MS" charset="0"/>
                <a:ea typeface="ＭＳ Ｐゴシック" charset="0"/>
              </a:rPr>
              <a:t>: </a:t>
            </a:r>
            <a:r>
              <a:rPr kumimoji="0" lang="ar-SA" sz="1600" b="0" i="0" u="none" strike="noStrike" kern="1200" cap="none" spc="0" normalizeH="0" baseline="0" noProof="0" dirty="0" err="1">
                <a:ln>
                  <a:noFill/>
                </a:ln>
                <a:solidFill>
                  <a:srgbClr val="000000"/>
                </a:solidFill>
                <a:effectLst/>
                <a:uLnTx/>
                <a:uFillTx/>
                <a:latin typeface="Comic Sans MS" charset="0"/>
                <a:ea typeface="ＭＳ Ｐゴシック" charset="0"/>
              </a:rPr>
              <a:t>إردمانز</a:t>
            </a:r>
            <a:r>
              <a:rPr kumimoji="0" lang="ar-SA" sz="1600" b="0" i="0" u="none" strike="noStrike" kern="1200" cap="none" spc="0" normalizeH="0" baseline="0" noProof="0" dirty="0">
                <a:ln>
                  <a:noFill/>
                </a:ln>
                <a:solidFill>
                  <a:srgbClr val="000000"/>
                </a:solidFill>
                <a:effectLst/>
                <a:uLnTx/>
                <a:uFillTx/>
                <a:latin typeface="Comic Sans MS" charset="0"/>
                <a:ea typeface="ＭＳ Ｐゴシック" charset="0"/>
              </a:rPr>
              <a:t>، 1999)، 121</a:t>
            </a:r>
            <a:endParaRPr kumimoji="0" lang="en-US" sz="20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sp>
        <p:nvSpPr>
          <p:cNvPr id="561158" name="Text Box 6"/>
          <p:cNvSpPr txBox="1">
            <a:spLocks noChangeArrowheads="1"/>
          </p:cNvSpPr>
          <p:nvPr/>
        </p:nvSpPr>
        <p:spPr bwMode="auto">
          <a:xfrm>
            <a:off x="4069524" y="4569305"/>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742950" marR="0" lvl="1" indent="-28575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٣. الأحكام تتقدم وتشتد بشكل متزايد.</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61159" name="AutoShape 7"/>
          <p:cNvSpPr>
            <a:spLocks noChangeArrowheads="1"/>
          </p:cNvSpPr>
          <p:nvPr/>
        </p:nvSpPr>
        <p:spPr bwMode="auto">
          <a:xfrm>
            <a:off x="2820988" y="5850295"/>
            <a:ext cx="1454150" cy="466725"/>
          </a:xfrm>
          <a:prstGeom prst="chevron">
            <a:avLst>
              <a:gd name="adj" fmla="val 3536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الختوم</a:t>
            </a: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1161" name="AutoShape 9"/>
          <p:cNvSpPr>
            <a:spLocks noChangeArrowheads="1"/>
          </p:cNvSpPr>
          <p:nvPr/>
        </p:nvSpPr>
        <p:spPr bwMode="auto">
          <a:xfrm>
            <a:off x="4264025" y="5673970"/>
            <a:ext cx="2441575" cy="817789"/>
          </a:xfrm>
          <a:prstGeom prst="chevron">
            <a:avLst>
              <a:gd name="adj" fmla="val 32394"/>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rPr>
              <a:t>الأبواق</a:t>
            </a:r>
            <a:endParaRPr kumimoji="0" lang="en-US" sz="5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p:txBody>
      </p:sp>
      <p:grpSp>
        <p:nvGrpSpPr>
          <p:cNvPr id="2" name="Group 23"/>
          <p:cNvGrpSpPr>
            <a:grpSpLocks/>
          </p:cNvGrpSpPr>
          <p:nvPr/>
        </p:nvGrpSpPr>
        <p:grpSpPr bwMode="auto">
          <a:xfrm>
            <a:off x="533400" y="5640050"/>
            <a:ext cx="2209800" cy="768350"/>
            <a:chOff x="288" y="2544"/>
            <a:chExt cx="1392" cy="484"/>
          </a:xfrm>
        </p:grpSpPr>
        <p:sp>
          <p:nvSpPr>
            <p:cNvPr id="752650" name="Text Box 11"/>
            <p:cNvSpPr txBox="1">
              <a:spLocks noChangeArrowheads="1"/>
            </p:cNvSpPr>
            <p:nvPr/>
          </p:nvSpPr>
          <p:spPr bwMode="auto">
            <a:xfrm>
              <a:off x="288" y="2736"/>
              <a:ext cx="595" cy="2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دورات</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a:t>
              </a:r>
            </a:p>
          </p:txBody>
        </p:sp>
        <p:sp>
          <p:nvSpPr>
            <p:cNvPr id="752651" name="AutoShape 13"/>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2" name="Text Box 6"/>
          <p:cNvSpPr txBox="1">
            <a:spLocks noChangeArrowheads="1"/>
          </p:cNvSpPr>
          <p:nvPr/>
        </p:nvSpPr>
        <p:spPr bwMode="auto">
          <a:xfrm>
            <a:off x="2424918" y="1467874"/>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742950" marR="0" lvl="1" indent="-28575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dirty="0">
                <a:ln>
                  <a:noFill/>
                </a:ln>
                <a:solidFill>
                  <a:srgbClr val="000000"/>
                </a:solidFill>
                <a:effectLst/>
                <a:uLnTx/>
                <a:uFillTx/>
                <a:latin typeface="Comic Sans MS" charset="0"/>
                <a:ea typeface="ＭＳ Ｐゴシック" charset="0"/>
              </a:rPr>
              <a:t>١. أنظر الدحضات على يمين الرسم التخطيطي لتلخيص</a:t>
            </a:r>
            <a:endParaRPr kumimoji="0" lang="en-US" sz="20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sp>
        <p:nvSpPr>
          <p:cNvPr id="13" name="Text Box 6"/>
          <p:cNvSpPr txBox="1">
            <a:spLocks noChangeArrowheads="1"/>
          </p:cNvSpPr>
          <p:nvPr/>
        </p:nvSpPr>
        <p:spPr bwMode="auto">
          <a:xfrm>
            <a:off x="2743200" y="1963292"/>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742950" marR="0" lvl="1" indent="-28575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٢. هل تظهر عودة المسيح بشكل متكرر في الكتاب؟</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4" name="TextBox 9"/>
          <p:cNvSpPr txBox="1">
            <a:spLocks noChangeArrowheads="1"/>
          </p:cNvSpPr>
          <p:nvPr/>
        </p:nvSpPr>
        <p:spPr bwMode="auto">
          <a:xfrm>
            <a:off x="8227946" y="-5475"/>
            <a:ext cx="89951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٣٣٥</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٣٣٧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915727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1" nodeType="clickEffect">
                                  <p:stCondLst>
                                    <p:cond delay="0"/>
                                  </p:stCondLst>
                                  <p:childTnLst>
                                    <p:set>
                                      <p:cBhvr>
                                        <p:cTn id="14" dur="1" fill="hold">
                                          <p:stCondLst>
                                            <p:cond delay="0"/>
                                          </p:stCondLst>
                                        </p:cTn>
                                        <p:tgtEl>
                                          <p:spTgt spid="561155">
                                            <p:txEl>
                                              <p:pRg st="0" end="0"/>
                                            </p:txEl>
                                          </p:spTgt>
                                        </p:tgtEl>
                                        <p:attrNameLst>
                                          <p:attrName>style.visibility</p:attrName>
                                        </p:attrNameLst>
                                      </p:cBhvr>
                                      <p:to>
                                        <p:strVal val="visible"/>
                                      </p:to>
                                    </p:set>
                                    <p:animEffect transition="in" filter="blinds(horizontal)">
                                      <p:cBhvr>
                                        <p:cTn id="15" dur="500"/>
                                        <p:tgtEl>
                                          <p:spTgt spid="561155">
                                            <p:txEl>
                                              <p:pRg st="0" end="0"/>
                                            </p:txEl>
                                          </p:spTgt>
                                        </p:tgtEl>
                                      </p:cBhvr>
                                    </p:animEffect>
                                  </p:childTnLst>
                                </p:cTn>
                              </p:par>
                              <p:par>
                                <p:cTn id="16" presetID="3" presetClass="entr" presetSubtype="10" fill="hold" grpId="1" nodeType="withEffect">
                                  <p:stCondLst>
                                    <p:cond delay="0"/>
                                  </p:stCondLst>
                                  <p:childTnLst>
                                    <p:set>
                                      <p:cBhvr>
                                        <p:cTn id="17" dur="1" fill="hold">
                                          <p:stCondLst>
                                            <p:cond delay="0"/>
                                          </p:stCondLst>
                                        </p:cTn>
                                        <p:tgtEl>
                                          <p:spTgt spid="561155">
                                            <p:txEl>
                                              <p:pRg st="1" end="1"/>
                                            </p:txEl>
                                          </p:spTgt>
                                        </p:tgtEl>
                                        <p:attrNameLst>
                                          <p:attrName>style.visibility</p:attrName>
                                        </p:attrNameLst>
                                      </p:cBhvr>
                                      <p:to>
                                        <p:strVal val="visible"/>
                                      </p:to>
                                    </p:set>
                                    <p:animEffect transition="in" filter="blinds(horizontal)">
                                      <p:cBhvr>
                                        <p:cTn id="18" dur="500"/>
                                        <p:tgtEl>
                                          <p:spTgt spid="561155">
                                            <p:txEl>
                                              <p:pRg st="1" end="1"/>
                                            </p:txEl>
                                          </p:spTgt>
                                        </p:tgtEl>
                                      </p:cBhvr>
                                    </p:animEffect>
                                  </p:childTnLst>
                                </p:cTn>
                              </p:par>
                              <p:par>
                                <p:cTn id="19" presetID="1" presetClass="entr" presetSubtype="0" fill="hold" grpId="0" nodeType="withEffect">
                                  <p:stCondLst>
                                    <p:cond delay="0"/>
                                  </p:stCondLst>
                                  <p:childTnLst>
                                    <p:set>
                                      <p:cBhvr>
                                        <p:cTn id="20" dur="1" fill="hold">
                                          <p:stCondLst>
                                            <p:cond delay="499"/>
                                          </p:stCondLst>
                                        </p:cTn>
                                        <p:tgtEl>
                                          <p:spTgt spid="561155">
                                            <p:txEl>
                                              <p:pRg st="1" end="1"/>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561158">
                                            <p:txEl>
                                              <p:pRg st="0" end="0"/>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61159"/>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561161"/>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611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1162" grpId="0" animBg="1"/>
      <p:bldP spid="561155" grpId="0" build="p" autoUpdateAnimBg="0"/>
      <p:bldP spid="561155" grpId="1" uiExpand="1" build="allAtOnce"/>
      <p:bldP spid="561158" grpId="0" build="p" autoUpdateAnimBg="0"/>
      <p:bldP spid="561159" grpId="0" animBg="1"/>
      <p:bldP spid="561161" grpId="0" animBg="1"/>
      <p:bldP spid="12" grpId="0" build="p" autoUpdateAnimBg="0"/>
      <p:bldP spid="13" grpId="0" build="p"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NatGeo Photo of the Day 2010 - eyjafjallajokull-volcano-lightning-iceland_26742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29093" y="0"/>
            <a:ext cx="7693582" cy="849093"/>
          </a:xfrm>
        </p:spPr>
        <p:txBody>
          <a:bodyPr/>
          <a:lstStyle/>
          <a:p>
            <a:r>
              <a:rPr lang="ar-SA" dirty="0">
                <a:effectLst>
                  <a:glow rad="203200">
                    <a:schemeClr val="bg1">
                      <a:alpha val="75000"/>
                    </a:schemeClr>
                  </a:glow>
                </a:effectLst>
              </a:rPr>
              <a:t>نقد نظرية التلخيص</a:t>
            </a:r>
            <a:endParaRPr lang="en-US" dirty="0">
              <a:effectLst>
                <a:glow rad="203200">
                  <a:schemeClr val="bg1">
                    <a:alpha val="75000"/>
                  </a:schemeClr>
                </a:glow>
              </a:effectLst>
            </a:endParaRPr>
          </a:p>
        </p:txBody>
      </p:sp>
      <p:sp>
        <p:nvSpPr>
          <p:cNvPr id="6" name="Rectangle 5"/>
          <p:cNvSpPr/>
          <p:nvPr/>
        </p:nvSpPr>
        <p:spPr>
          <a:xfrm>
            <a:off x="2906774" y="1269919"/>
            <a:ext cx="6192904" cy="5016758"/>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600" b="0" i="0" u="none" strike="noStrike" kern="1200" cap="none" spc="0" normalizeH="0" baseline="30000" noProof="0" dirty="0">
                <a:ln>
                  <a:noFill/>
                </a:ln>
                <a:solidFill>
                  <a:srgbClr val="FFFFFF"/>
                </a:solidFill>
                <a:effectLst/>
                <a:uLnTx/>
                <a:uFillTx/>
                <a:latin typeface="Arial Black"/>
                <a:ea typeface="ＭＳ Ｐゴシック"/>
                <a:cs typeface="+mn-cs"/>
              </a:rPr>
              <a:t>١٢ </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وَنَظَرْتُ لَمَّا فَتَحَ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ٱلْخَتْمَ</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ٱلسَّادِسَ</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وَإِذَا </a:t>
            </a:r>
            <a:r>
              <a:rPr kumimoji="0" lang="ar-SA" sz="3600" b="0" i="0" u="none" strike="noStrike" kern="1200" cap="none" spc="0" normalizeH="0" baseline="0" noProof="0" dirty="0">
                <a:ln>
                  <a:noFill/>
                </a:ln>
                <a:solidFill>
                  <a:srgbClr val="FFFF00"/>
                </a:solidFill>
                <a:effectLst/>
                <a:uLnTx/>
                <a:uFillTx/>
                <a:latin typeface="Arial Black"/>
                <a:ea typeface="ＭＳ Ｐゴシック"/>
                <a:cs typeface="+mn-cs"/>
              </a:rPr>
              <a:t>زَلْزَلَةٌ</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عَظِيمَةٌ حَدَثَتْ،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وَٱلشَّمْسُ</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صَارَتْ سَوْدَاءَ كَمِسْحٍ مِنْ شَعْرٍ،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وَٱلْقَمَرُ</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صَارَ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كَٱلدَّمِ</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30000" noProof="0" dirty="0">
                <a:ln>
                  <a:noFill/>
                </a:ln>
                <a:solidFill>
                  <a:srgbClr val="FFFFFF"/>
                </a:solidFill>
                <a:effectLst/>
                <a:uLnTx/>
                <a:uFillTx/>
                <a:latin typeface="Arial Black"/>
                <a:ea typeface="ＭＳ Ｐゴシック"/>
                <a:cs typeface="+mn-cs"/>
              </a:rPr>
              <a:t>١٣ </a:t>
            </a:r>
            <a:r>
              <a:rPr kumimoji="0" lang="ar-SA" sz="3600" b="0" i="0" u="none" strike="noStrike" kern="1200" cap="none" spc="0" normalizeH="0" baseline="0" noProof="0" dirty="0">
                <a:ln>
                  <a:noFill/>
                </a:ln>
                <a:solidFill>
                  <a:srgbClr val="FFFF00"/>
                </a:solidFill>
                <a:effectLst/>
                <a:uLnTx/>
                <a:uFillTx/>
                <a:latin typeface="Arial Black"/>
                <a:ea typeface="ＭＳ Ｐゴシック"/>
                <a:cs typeface="+mn-cs"/>
              </a:rPr>
              <a:t>وَنُجُومُ</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ٱلسَّمَاءِ</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سَقَطَتْ إِلَى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ٱلْأَرْضِ</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كَمَا تَطْرَحُ شَجَرَةُ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ٱلتِّينِ</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سُقَاطَهَا</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إِذَا هَزَّتْهَا رِيحٌ عَظِيمَةٌ. </a:t>
            </a:r>
            <a:r>
              <a:rPr kumimoji="0" lang="ar-SA" sz="3600" b="0" i="0" u="none" strike="noStrike" kern="1200" cap="none" spc="0" normalizeH="0" baseline="30000" noProof="0" dirty="0">
                <a:ln>
                  <a:noFill/>
                </a:ln>
                <a:solidFill>
                  <a:srgbClr val="FFFFFF"/>
                </a:solidFill>
                <a:effectLst/>
                <a:uLnTx/>
                <a:uFillTx/>
                <a:latin typeface="Arial Black"/>
                <a:ea typeface="ＭＳ Ｐゴシック"/>
                <a:cs typeface="+mn-cs"/>
              </a:rPr>
              <a:t>١٤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وَ</a:t>
            </a:r>
            <a:r>
              <a:rPr kumimoji="0" lang="ar-SA" sz="3600" b="0" i="0" u="none" strike="noStrike" kern="1200" cap="none" spc="0" normalizeH="0" baseline="0" noProof="0" dirty="0" err="1">
                <a:ln>
                  <a:noFill/>
                </a:ln>
                <a:solidFill>
                  <a:srgbClr val="FFFF00"/>
                </a:solidFill>
                <a:effectLst/>
                <a:uLnTx/>
                <a:uFillTx/>
                <a:latin typeface="Arial Black"/>
                <a:ea typeface="ＭＳ Ｐゴシック"/>
                <a:cs typeface="+mn-cs"/>
              </a:rPr>
              <a:t>ٱلسَّمَاءُ</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ٱنْفَلَقَتْ</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كَدَرْجٍ مُلْتَفٍّ، وَكُلُّ </a:t>
            </a:r>
            <a:r>
              <a:rPr kumimoji="0" lang="ar-SA" sz="3600" b="0" i="0" u="none" strike="noStrike" kern="1200" cap="none" spc="0" normalizeH="0" baseline="0" noProof="0" dirty="0">
                <a:ln>
                  <a:noFill/>
                </a:ln>
                <a:solidFill>
                  <a:srgbClr val="FFFF00"/>
                </a:solidFill>
                <a:effectLst/>
                <a:uLnTx/>
                <a:uFillTx/>
                <a:latin typeface="Arial Black"/>
                <a:ea typeface="ＭＳ Ｐゴシック"/>
                <a:cs typeface="+mn-cs"/>
              </a:rPr>
              <a:t>جَبَلٍ وَجَزِيرَةٍ </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تَزَحْزَحَا مِنْ مَوْضِعِهِمَا</a:t>
            </a:r>
            <a:r>
              <a:rPr kumimoji="0" lang="ar-SA" sz="1800" b="0" i="0" u="none" strike="noStrike" kern="1200" cap="none" spc="0" normalizeH="0" baseline="0" noProof="0" dirty="0">
                <a:ln>
                  <a:noFill/>
                </a:ln>
                <a:solidFill>
                  <a:srgbClr val="FFFFFF"/>
                </a:solidFill>
                <a:effectLst/>
                <a:uLnTx/>
                <a:uFillTx/>
                <a:latin typeface="Arial Black"/>
                <a:ea typeface="ＭＳ Ｐゴシック"/>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charset="0"/>
                <a:cs typeface="Arial" panose="020B0604020202020204" pitchFamily="34" charset="0"/>
              </a:rPr>
              <a:t>(٦: ١٢-١٤)</a:t>
            </a:r>
            <a:endPar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60"/>
          <p:cNvSpPr txBox="1">
            <a:spLocks noChangeArrowheads="1"/>
          </p:cNvSpPr>
          <p:nvPr/>
        </p:nvSpPr>
        <p:spPr bwMode="auto">
          <a:xfrm>
            <a:off x="8437561" y="34322"/>
            <a:ext cx="614569" cy="402291"/>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٣٣٦</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8" name="Rounded Rectangular Callout 7"/>
          <p:cNvSpPr/>
          <p:nvPr/>
        </p:nvSpPr>
        <p:spPr bwMode="auto">
          <a:xfrm flipH="1">
            <a:off x="83860" y="954986"/>
            <a:ext cx="2609946" cy="981363"/>
          </a:xfrm>
          <a:prstGeom prst="wedgeRoundRectCallout">
            <a:avLst>
              <a:gd name="adj1" fmla="val -66288"/>
              <a:gd name="adj2" fmla="val 82500"/>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rPr>
              <a:t>حتى زلزال ١٦:١٨-٢٠ أسوأ
</a:t>
            </a: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endParaRPr>
          </a:p>
        </p:txBody>
      </p:sp>
      <p:sp>
        <p:nvSpPr>
          <p:cNvPr id="9" name="Rounded Rectangular Callout 8"/>
          <p:cNvSpPr/>
          <p:nvPr/>
        </p:nvSpPr>
        <p:spPr bwMode="auto">
          <a:xfrm flipH="1">
            <a:off x="83860" y="5232437"/>
            <a:ext cx="2863303" cy="1429361"/>
          </a:xfrm>
          <a:prstGeom prst="wedgeRoundRectCallout">
            <a:avLst>
              <a:gd name="adj1" fmla="val -108129"/>
              <a:gd name="adj2" fmla="val -39885"/>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rPr>
              <a:t>وحتى ٦: ١٦ لا يزال هناك بعض الجبال (را. ١٦، ٢٠ "كل جزيرة وجبل هرب")
</a:t>
            </a: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endParaRPr>
          </a:p>
        </p:txBody>
      </p:sp>
      <p:sp>
        <p:nvSpPr>
          <p:cNvPr id="10" name="Rounded Rectangular Callout 9"/>
          <p:cNvSpPr/>
          <p:nvPr/>
        </p:nvSpPr>
        <p:spPr bwMode="auto">
          <a:xfrm flipH="1">
            <a:off x="83860" y="2380803"/>
            <a:ext cx="2609946" cy="981363"/>
          </a:xfrm>
          <a:prstGeom prst="wedgeRoundRectCallout">
            <a:avLst>
              <a:gd name="adj1" fmla="val -85108"/>
              <a:gd name="adj2" fmla="val 71512"/>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rPr>
              <a:t>في الواقع وابل النيزك كما انه لا تسقط كل النجوم
</a:t>
            </a: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endParaRPr>
          </a:p>
        </p:txBody>
      </p:sp>
      <p:sp>
        <p:nvSpPr>
          <p:cNvPr id="11" name="Rounded Rectangular Callout 10"/>
          <p:cNvSpPr/>
          <p:nvPr/>
        </p:nvSpPr>
        <p:spPr bwMode="auto">
          <a:xfrm flipH="1">
            <a:off x="83860" y="3806620"/>
            <a:ext cx="2609946" cy="981363"/>
          </a:xfrm>
          <a:prstGeom prst="wedgeRoundRectCallout">
            <a:avLst>
              <a:gd name="adj1" fmla="val -65829"/>
              <a:gd name="adj2" fmla="val 61744"/>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rPr>
              <a:t>حتى السماء لم تستبدل بعد ٢١: ١
</a:t>
            </a: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442695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down)">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down)">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9" grpId="0" animBg="1"/>
      <p:bldP spid="10" grpId="0" animBg="1"/>
      <p:bldP spid="11"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descr="NatGeo Photo of the Day 2010 - baobab-trees-tanzania_21019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02093" y="86580"/>
            <a:ext cx="8092188" cy="1515181"/>
          </a:xfrm>
        </p:spPr>
        <p:txBody>
          <a:bodyPr/>
          <a:lstStyle/>
          <a:p>
            <a:r>
              <a:rPr lang="ar-SA" sz="4000" dirty="0">
                <a:solidFill>
                  <a:srgbClr val="FFFFFF"/>
                </a:solidFill>
                <a:effectLst>
                  <a:glow rad="203200">
                    <a:schemeClr val="bg1">
                      <a:alpha val="75000"/>
                    </a:schemeClr>
                  </a:glow>
                </a:effectLst>
              </a:rPr>
              <a:t>هل </a:t>
            </a:r>
            <a:r>
              <a:rPr lang="ar-JO" sz="4000" dirty="0">
                <a:solidFill>
                  <a:srgbClr val="FFFFFF"/>
                </a:solidFill>
                <a:effectLst>
                  <a:glow rad="203200">
                    <a:schemeClr val="bg1">
                      <a:alpha val="75000"/>
                    </a:schemeClr>
                  </a:glow>
                </a:effectLst>
              </a:rPr>
              <a:t>الإ</a:t>
            </a:r>
            <a:r>
              <a:rPr lang="ar-SA" sz="4000" dirty="0">
                <a:solidFill>
                  <a:srgbClr val="FFFFFF"/>
                </a:solidFill>
                <a:effectLst>
                  <a:glow rad="203200">
                    <a:schemeClr val="bg1">
                      <a:alpha val="75000"/>
                    </a:schemeClr>
                  </a:glow>
                </a:effectLst>
              </a:rPr>
              <a:t>صحاحات ٤-٢٢ تشير الى العصر الحالي؟</a:t>
            </a:r>
            <a:endParaRPr lang="en-US" sz="4000" dirty="0">
              <a:solidFill>
                <a:srgbClr val="FFFFFF"/>
              </a:solidFill>
              <a:effectLst>
                <a:glow rad="203200">
                  <a:schemeClr val="bg1">
                    <a:alpha val="75000"/>
                  </a:schemeClr>
                </a:glow>
              </a:effectLst>
            </a:endParaRPr>
          </a:p>
        </p:txBody>
      </p:sp>
      <p:sp>
        <p:nvSpPr>
          <p:cNvPr id="7" name="Text Box 60"/>
          <p:cNvSpPr txBox="1">
            <a:spLocks noChangeArrowheads="1"/>
          </p:cNvSpPr>
          <p:nvPr/>
        </p:nvSpPr>
        <p:spPr bwMode="auto">
          <a:xfrm>
            <a:off x="8394281" y="34322"/>
            <a:ext cx="701131"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٣٣٩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3" name="Title 1"/>
          <p:cNvSpPr txBox="1">
            <a:spLocks/>
          </p:cNvSpPr>
          <p:nvPr/>
        </p:nvSpPr>
        <p:spPr bwMode="auto">
          <a:xfrm>
            <a:off x="119270" y="1731634"/>
            <a:ext cx="8897729" cy="3737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742950" marR="0" lvl="0" indent="-742950" algn="r" defTabSz="914400" rtl="1" eaLnBrk="0" fontAlgn="base" latinLnBrk="0" hangingPunct="0">
              <a:lnSpc>
                <a:spcPct val="100000"/>
              </a:lnSpc>
              <a:spcBef>
                <a:spcPct val="0"/>
              </a:spcBef>
              <a:spcAft>
                <a:spcPct val="0"/>
              </a:spcAft>
              <a:buClrTx/>
              <a:buSzTx/>
              <a:buFontTx/>
              <a:buNone/>
              <a:defRPr/>
            </a:pPr>
            <a:r>
              <a:rPr kumimoji="0" lang="ar-SA" sz="3200" b="1" u="none" strike="noStrike" kern="1200" cap="none" spc="0" normalizeH="0" baseline="0" noProof="0" dirty="0" err="1">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أ</a:t>
            </a: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a:t>
            </a:r>
            <a:r>
              <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a:t>
            </a: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متى مات ٢٥٪ من سكان العالم (٦: ٨)</a:t>
            </a:r>
            <a:endPar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endParaRPr>
          </a:p>
          <a:p>
            <a:pPr marL="742950" marR="0" lvl="0" indent="-742950" algn="r" defTabSz="914400" rtl="1" eaLnBrk="0" fontAlgn="base" latinLnBrk="0" hangingPunct="0">
              <a:lnSpc>
                <a:spcPct val="100000"/>
              </a:lnSpc>
              <a:spcBef>
                <a:spcPct val="0"/>
              </a:spcBef>
              <a:spcAft>
                <a:spcPct val="0"/>
              </a:spcAft>
              <a:buClrTx/>
              <a:buSzTx/>
              <a:buFontTx/>
              <a:buNone/>
              <a:defRPr/>
            </a:pP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ب)</a:t>
            </a:r>
            <a:r>
              <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a:t>
            </a: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متى كان هناك جيش قوامه ٢٠٠ مليون (٩: ١٦؛ ١٦: ١٢-١٤)؟</a:t>
            </a:r>
            <a:endPar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endParaRPr>
          </a:p>
          <a:p>
            <a:pPr marL="742950" marR="0" lvl="0" indent="-742950" algn="r" defTabSz="914400" rtl="1" eaLnBrk="0" fontAlgn="base" latinLnBrk="0" hangingPunct="0">
              <a:lnSpc>
                <a:spcPct val="100000"/>
              </a:lnSpc>
              <a:spcBef>
                <a:spcPct val="0"/>
              </a:spcBef>
              <a:spcAft>
                <a:spcPct val="0"/>
              </a:spcAft>
              <a:buClrTx/>
              <a:buSzTx/>
              <a:buFontTx/>
              <a:buNone/>
              <a:defRPr/>
            </a:pPr>
            <a:r>
              <a:rPr kumimoji="0" lang="ar-SA" sz="3200" b="1" u="none" strike="noStrike" kern="1200" cap="none" spc="0" normalizeH="0" baseline="0" noProof="0" dirty="0" err="1">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ت</a:t>
            </a: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a:t>
            </a:r>
            <a:r>
              <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a:t>
            </a: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متى شهد الإنسان برداً يزن ٧٥ رطلاً (١٦: ٢١)؟</a:t>
            </a:r>
            <a:endPar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736083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1000" fill="hold"/>
                                        <p:tgtEl>
                                          <p:spTgt spid="13">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13">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1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3">
                                            <p:txEl>
                                              <p:pRg st="1" end="1"/>
                                            </p:txEl>
                                          </p:spTgt>
                                        </p:tgtEl>
                                        <p:attrNameLst>
                                          <p:attrName>style.visibility</p:attrName>
                                        </p:attrNameLst>
                                      </p:cBhvr>
                                      <p:to>
                                        <p:strVal val="visible"/>
                                      </p:to>
                                    </p:set>
                                    <p:anim calcmode="lin" valueType="num">
                                      <p:cBhvr>
                                        <p:cTn id="14" dur="1000" fill="hold"/>
                                        <p:tgtEl>
                                          <p:spTgt spid="13">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13">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1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p:cTn id="21" dur="1000" fill="hold"/>
                                        <p:tgtEl>
                                          <p:spTgt spid="13">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1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idx="4294967295"/>
          </p:nvPr>
        </p:nvSpPr>
        <p:spPr>
          <a:xfrm>
            <a:off x="685800" y="-152400"/>
            <a:ext cx="7772400" cy="1143000"/>
          </a:xfrm>
          <a:effectLst>
            <a:outerShdw blurRad="38100" dist="35921" dir="2700000" algn="ctr" rotWithShape="0">
              <a:srgbClr val="000013">
                <a:alpha val="99962"/>
              </a:srgbClr>
            </a:outerShdw>
          </a:effectLst>
        </p:spPr>
        <p:txBody>
          <a:bodyPr/>
          <a:lstStyle/>
          <a:p>
            <a:pPr eaLnBrk="1" hangingPunct="1">
              <a:defRPr/>
            </a:pPr>
            <a:r>
              <a:rPr lang="ar-SA" dirty="0"/>
              <a:t>محتويات الدينونة</a:t>
            </a:r>
            <a:endParaRPr lang="en-US" dirty="0"/>
          </a:p>
        </p:txBody>
      </p:sp>
      <p:graphicFrame>
        <p:nvGraphicFramePr>
          <p:cNvPr id="564227" name="Group 3"/>
          <p:cNvGraphicFramePr>
            <a:graphicFrameLocks noGrp="1"/>
          </p:cNvGraphicFramePr>
          <p:nvPr>
            <p:ph type="tbl" idx="4294967295"/>
          </p:nvPr>
        </p:nvGraphicFramePr>
        <p:xfrm>
          <a:off x="0" y="990600"/>
          <a:ext cx="9144000" cy="5264150"/>
        </p:xfrm>
        <a:graphic>
          <a:graphicData uri="http://schemas.openxmlformats.org/drawingml/2006/table">
            <a:tbl>
              <a:tblPr/>
              <a:tblGrid>
                <a:gridCol w="390525">
                  <a:extLst>
                    <a:ext uri="{9D8B030D-6E8A-4147-A177-3AD203B41FA5}">
                      <a16:colId xmlns:a16="http://schemas.microsoft.com/office/drawing/2014/main" val="20000"/>
                    </a:ext>
                  </a:extLst>
                </a:gridCol>
                <a:gridCol w="2962275">
                  <a:extLst>
                    <a:ext uri="{9D8B030D-6E8A-4147-A177-3AD203B41FA5}">
                      <a16:colId xmlns:a16="http://schemas.microsoft.com/office/drawing/2014/main" val="20001"/>
                    </a:ext>
                  </a:extLst>
                </a:gridCol>
                <a:gridCol w="3133725">
                  <a:extLst>
                    <a:ext uri="{9D8B030D-6E8A-4147-A177-3AD203B41FA5}">
                      <a16:colId xmlns:a16="http://schemas.microsoft.com/office/drawing/2014/main" val="20002"/>
                    </a:ext>
                  </a:extLst>
                </a:gridCol>
                <a:gridCol w="2657475">
                  <a:extLst>
                    <a:ext uri="{9D8B030D-6E8A-4147-A177-3AD203B41FA5}">
                      <a16:colId xmlns:a16="http://schemas.microsoft.com/office/drawing/2014/main" val="20003"/>
                    </a:ext>
                  </a:extLst>
                </a:gridCol>
              </a:tblGrid>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ختوم</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أبواق</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جامات</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0"/>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١</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0000"/>
                          </a:solidFill>
                          <a:effectLst/>
                          <a:latin typeface="Arial" panose="020B0604020202020204" pitchFamily="34" charset="0"/>
                          <a:ea typeface="Osaka" charset="-128"/>
                          <a:cs typeface="Arial" panose="020B0604020202020204" pitchFamily="34" charset="0"/>
                        </a:rPr>
                        <a:t>ابيض: غالب</a:t>
                      </a:r>
                      <a:endParaRPr kumimoji="0" lang="en-US" sz="1800" b="1" i="0" u="none" strike="noStrike" cap="none" normalizeH="0" baseline="0" dirty="0">
                        <a:ln>
                          <a:noFill/>
                        </a:ln>
                        <a:solidFill>
                          <a:srgbClr val="FF0000"/>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البرد والنار: ١/٣ الغطاء النباتي</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القروح</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٢</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الأحمر: الحرب</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النار: ١/٣ مخلوقات بحري</a:t>
                      </a:r>
                      <a:r>
                        <a:rPr kumimoji="0" lang="ar-JO"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a:t>
                      </a:r>
                      <a:r>
                        <a:rPr kumimoji="0" lang="ar-SA"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ة</a:t>
                      </a:r>
                      <a:endParaRPr kumimoji="0" lang="en-US"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البحر إلى الدم</a:t>
                      </a:r>
                      <a:endParaRPr kumimoji="0" lang="en-US"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extLst>
                  <a:ext uri="{0D108BD9-81ED-4DB2-BD59-A6C34878D82A}">
                    <a16:rowId xmlns:a16="http://schemas.microsoft.com/office/drawing/2014/main" val="10002"/>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٣</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الأسود: المجاعة</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rPr>
                        <a:t>نجمة: ١/٣ المياه العذبة</a:t>
                      </a:r>
                      <a:endParaRPr kumimoji="0" lang="en-US"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rPr>
                        <a:t>المياه العذبة إلي الدم</a:t>
                      </a:r>
                      <a:endParaRPr kumimoji="0" lang="en-US"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٤</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شاحب: الموت</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DFFEE"/>
                          </a:solidFill>
                          <a:effectLst/>
                          <a:latin typeface="Arial" panose="020B0604020202020204" pitchFamily="34" charset="0"/>
                          <a:ea typeface="Osaka" charset="-128"/>
                          <a:cs typeface="Arial" panose="020B0604020202020204" pitchFamily="34" charset="0"/>
                        </a:rPr>
                        <a:t>الظلام: ١/٣ الشمس و القمر والنجوم</a:t>
                      </a:r>
                      <a:endParaRPr kumimoji="0" lang="en-US" sz="1800" b="1" i="0" u="none" strike="noStrike" cap="none" normalizeH="0" baseline="0" dirty="0">
                        <a:ln>
                          <a:noFill/>
                        </a:ln>
                        <a:solidFill>
                          <a:srgbClr val="FDFFEE"/>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DFFEE"/>
                          </a:solidFill>
                          <a:effectLst/>
                          <a:latin typeface="Arial" panose="020B0604020202020204" pitchFamily="34" charset="0"/>
                          <a:ea typeface="Osaka" charset="-128"/>
                          <a:cs typeface="Arial" panose="020B0604020202020204" pitchFamily="34" charset="0"/>
                        </a:rPr>
                        <a:t>الشمس تحرق الناس</a:t>
                      </a:r>
                      <a:endParaRPr kumimoji="0" lang="en-US" sz="1800" b="1" i="0" u="none" strike="noStrike" cap="none" normalizeH="0" baseline="0" dirty="0">
                        <a:ln>
                          <a:noFill/>
                        </a:ln>
                        <a:solidFill>
                          <a:srgbClr val="FDFFEE"/>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extLst>
                  <a:ext uri="{0D108BD9-81ED-4DB2-BD59-A6C34878D82A}">
                    <a16:rowId xmlns:a16="http://schemas.microsoft.com/office/drawing/2014/main" val="10004"/>
                  </a:ext>
                </a:extLst>
              </a:tr>
              <a:tr h="459337">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(الأبواق ٥-٧ هي الويلات)</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5"/>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٥</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طم</a:t>
                      </a:r>
                      <a:r>
                        <a:rPr kumimoji="0" lang="ar-JO"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أ</a:t>
                      </a: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نة: الشهداء</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ويل ١: الجراد</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مملكة الوحش المظلمة</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6"/>
                  </a:ext>
                </a:extLst>
              </a:tr>
              <a:tr h="56826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٦</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الغضب: زلزال، علامات</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rPr>
                        <a:t>ويل ٢: الفرات الإعداد</a:t>
                      </a:r>
                      <a:endParaRPr kumimoji="0" lang="en-US"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rPr>
                        <a:t>جفاف نهر الفرات</a:t>
                      </a:r>
                      <a:endParaRPr kumimoji="0" lang="en-US"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extLst>
                  <a:ext uri="{0D108BD9-81ED-4DB2-BD59-A6C34878D82A}">
                    <a16:rowId xmlns:a16="http://schemas.microsoft.com/office/drawing/2014/main" val="10007"/>
                  </a:ext>
                </a:extLst>
              </a:tr>
              <a:tr h="46191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a:t>
                      </a: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١٤٤.٠٠٠ مختومين</a:t>
                      </a:r>
                      <a:r>
                        <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a:t>
                      </a: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بوق  ٧ = غموض</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8"/>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٧</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١/٢ ساعة صمت</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ويل ٣: النصر وشيك</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زلزال وبرد</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9"/>
                  </a:ext>
                </a:extLst>
              </a:tr>
            </a:tbl>
          </a:graphicData>
        </a:graphic>
      </p:graphicFrame>
      <p:sp>
        <p:nvSpPr>
          <p:cNvPr id="822332" name="Text Box 60"/>
          <p:cNvSpPr txBox="1">
            <a:spLocks noChangeArrowheads="1"/>
          </p:cNvSpPr>
          <p:nvPr/>
        </p:nvSpPr>
        <p:spPr bwMode="auto">
          <a:xfrm>
            <a:off x="8445773" y="0"/>
            <a:ext cx="701131"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٣٣٧</a:t>
            </a:r>
            <a:endParaRPr kumimoji="0" lang="en-US" sz="2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822335" name="Text Box 63"/>
          <p:cNvSpPr txBox="1">
            <a:spLocks noChangeArrowheads="1"/>
          </p:cNvSpPr>
          <p:nvPr/>
        </p:nvSpPr>
        <p:spPr bwMode="auto">
          <a:xfrm rot="16200000">
            <a:off x="142077" y="2265215"/>
            <a:ext cx="922345"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defPPr>
              <a:defRPr lang="en-US"/>
            </a:defPPr>
            <a:lvl1pPr marR="0" lvl="0" indent="0" algn="ctr" defTabSz="914400" eaLnBrk="0" fontAlgn="base" hangingPunct="0">
              <a:lnSpc>
                <a:spcPct val="100000"/>
              </a:lnSpc>
              <a:spcBef>
                <a:spcPct val="0"/>
              </a:spcBef>
              <a:spcAft>
                <a:spcPct val="0"/>
              </a:spcAft>
              <a:buClrTx/>
              <a:buSzTx/>
              <a:buFontTx/>
              <a:buNone/>
              <a:tabLst/>
              <a:defRPr kumimoji="0" sz="5400" b="1" i="0" u="none" strike="noStrike" cap="none" spc="140" normalizeH="0">
                <a:ln>
                  <a:noFill/>
                </a:ln>
                <a:solidFill>
                  <a:srgbClr val="FFCCFF"/>
                </a:solidFill>
                <a:effectLst/>
                <a:uLnTx/>
                <a:uFillTx/>
                <a:latin typeface="Arial" panose="020B0604020202020204" pitchFamily="34" charset="0"/>
                <a:ea typeface="Osaka" charset="0"/>
                <a:cs typeface="Arial" panose="020B0604020202020204" pitchFamily="34" charset="0"/>
              </a:defRPr>
            </a:lvl1pPr>
            <a:lvl2pPr marL="37931725" indent="-37474525">
              <a:defRPr sz="2400">
                <a:latin typeface="Comic Sans MS" charset="0"/>
                <a:ea typeface="ＭＳ Ｐゴシック" charset="0"/>
              </a:defRPr>
            </a:lvl2pPr>
            <a:lvl3pPr>
              <a:defRPr sz="2400">
                <a:latin typeface="Comic Sans MS" charset="0"/>
                <a:ea typeface="ＭＳ Ｐゴシック" charset="0"/>
              </a:defRPr>
            </a:lvl3pPr>
            <a:lvl4pPr>
              <a:defRPr sz="2400">
                <a:latin typeface="Comic Sans MS" charset="0"/>
                <a:ea typeface="ＭＳ Ｐゴシック" charset="0"/>
              </a:defRPr>
            </a:lvl4pPr>
            <a:lvl5pPr>
              <a:defRPr sz="2400">
                <a:latin typeface="Comic Sans MS" charset="0"/>
                <a:ea typeface="ＭＳ Ｐゴシック" charset="0"/>
              </a:defRPr>
            </a:lvl5pPr>
            <a:lvl6pPr marL="457200" eaLnBrk="0" fontAlgn="base" hangingPunct="0">
              <a:spcBef>
                <a:spcPct val="0"/>
              </a:spcBef>
              <a:spcAft>
                <a:spcPct val="0"/>
              </a:spcAft>
              <a:defRPr sz="2400">
                <a:latin typeface="Comic Sans MS" charset="0"/>
                <a:ea typeface="ＭＳ Ｐゴシック" charset="0"/>
              </a:defRPr>
            </a:lvl6pPr>
            <a:lvl7pPr marL="914400" eaLnBrk="0" fontAlgn="base" hangingPunct="0">
              <a:spcBef>
                <a:spcPct val="0"/>
              </a:spcBef>
              <a:spcAft>
                <a:spcPct val="0"/>
              </a:spcAft>
              <a:defRPr sz="2400">
                <a:latin typeface="Comic Sans MS" charset="0"/>
                <a:ea typeface="ＭＳ Ｐゴシック" charset="0"/>
              </a:defRPr>
            </a:lvl7pPr>
            <a:lvl8pPr marL="1371600" eaLnBrk="0" fontAlgn="base" hangingPunct="0">
              <a:spcBef>
                <a:spcPct val="0"/>
              </a:spcBef>
              <a:spcAft>
                <a:spcPct val="0"/>
              </a:spcAft>
              <a:defRPr sz="2400">
                <a:latin typeface="Comic Sans MS" charset="0"/>
                <a:ea typeface="ＭＳ Ｐゴシック" charset="0"/>
              </a:defRPr>
            </a:lvl8pPr>
            <a:lvl9pPr marL="1828800" eaLnBrk="0" fontAlgn="base" hangingPunct="0">
              <a:spcBef>
                <a:spcPct val="0"/>
              </a:spcBef>
              <a:spcAft>
                <a:spcPct val="0"/>
              </a:spcAft>
              <a:defRPr sz="2400">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u="none" strike="noStrike" kern="1200" cap="none" spc="140" normalizeH="0" baseline="0" noProof="0" dirty="0">
                <a:ln>
                  <a:noFill/>
                </a:ln>
                <a:solidFill>
                  <a:srgbClr val="FFCCFF"/>
                </a:solidFill>
                <a:effectLst/>
                <a:uLnTx/>
                <a:uFillTx/>
                <a:ea typeface="Osaka" charset="0"/>
              </a:rPr>
              <a:t>أحصنة</a:t>
            </a:r>
            <a:endParaRPr kumimoji="0" lang="en-US" sz="5400" u="none" strike="noStrike" kern="1200" cap="none" spc="140" normalizeH="0" baseline="0" noProof="0" dirty="0">
              <a:ln>
                <a:noFill/>
              </a:ln>
              <a:solidFill>
                <a:srgbClr val="FFCCFF"/>
              </a:solidFill>
              <a:effectLst/>
              <a:uLnTx/>
              <a:uFillTx/>
              <a:ea typeface="Osaka" charset="0"/>
            </a:endParaRPr>
          </a:p>
        </p:txBody>
      </p:sp>
      <p:sp>
        <p:nvSpPr>
          <p:cNvPr id="753725" name="Text Box 64"/>
          <p:cNvSpPr txBox="1">
            <a:spLocks noChangeArrowheads="1"/>
          </p:cNvSpPr>
          <p:nvPr/>
        </p:nvSpPr>
        <p:spPr bwMode="auto">
          <a:xfrm>
            <a:off x="0" y="6551613"/>
            <a:ext cx="9144000" cy="2791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مقتبس من روبرت كروماكي</a:t>
            </a:r>
            <a:r>
              <a:rPr kumimoji="0" lang="en-US" sz="1200" b="0" i="0" u="none" strike="noStrike" kern="1200" cap="none" spc="0" normalizeH="0" baseline="0" noProof="0" dirty="0" err="1">
                <a:ln>
                  <a:noFill/>
                </a:ln>
                <a:solidFill>
                  <a:srgbClr val="FFFF66"/>
                </a:solidFill>
                <a:effectLst/>
                <a:uLnTx/>
                <a:uFillTx/>
                <a:latin typeface="Comic Sans MS" charset="0"/>
                <a:ea typeface="Osaka" charset="0"/>
                <a:cs typeface="Osaka" charset="0"/>
              </a:rPr>
              <a:t>i</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العهد الجديد</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مسح </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واين هاوس، التسلسل لزمني والخلفيَّة الرسوم البيانيَّة للعهد الجديد، ١٩</a:t>
            </a:r>
            <a:endPar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endParaRPr>
          </a:p>
        </p:txBody>
      </p:sp>
      <p:sp>
        <p:nvSpPr>
          <p:cNvPr id="822339" name="Text Box 67"/>
          <p:cNvSpPr txBox="1">
            <a:spLocks noChangeArrowheads="1"/>
          </p:cNvSpPr>
          <p:nvPr/>
        </p:nvSpPr>
        <p:spPr bwMode="auto">
          <a:xfrm rot="16200000">
            <a:off x="2195897" y="4831970"/>
            <a:ext cx="2142699" cy="702860"/>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rPr>
              <a:t>ويلات</a:t>
            </a:r>
            <a:endParaRPr kumimoji="0" lang="en-US" sz="5400" b="1" u="none" strike="noStrike" kern="1200" cap="none" spc="14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2" name="Text Box 64">
            <a:extLst>
              <a:ext uri="{FF2B5EF4-FFF2-40B4-BE49-F238E27FC236}">
                <a16:creationId xmlns:a16="http://schemas.microsoft.com/office/drawing/2014/main" id="{DCC1792D-C411-943E-7BB7-A2ED862F33AF}"/>
              </a:ext>
            </a:extLst>
          </p:cNvPr>
          <p:cNvSpPr txBox="1">
            <a:spLocks noChangeArrowheads="1"/>
          </p:cNvSpPr>
          <p:nvPr/>
        </p:nvSpPr>
        <p:spPr bwMode="auto">
          <a:xfrm>
            <a:off x="2987824" y="838200"/>
            <a:ext cx="4680520" cy="461665"/>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ختم متى 24: 5-9 يوازي: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73">
            <a:extLst>
              <a:ext uri="{FF2B5EF4-FFF2-40B4-BE49-F238E27FC236}">
                <a16:creationId xmlns:a16="http://schemas.microsoft.com/office/drawing/2014/main" id="{3BA30CB9-24BF-190D-D5EE-BEABA7B83371}"/>
              </a:ext>
            </a:extLst>
          </p:cNvPr>
          <p:cNvGrpSpPr>
            <a:grpSpLocks/>
          </p:cNvGrpSpPr>
          <p:nvPr/>
        </p:nvGrpSpPr>
        <p:grpSpPr bwMode="auto">
          <a:xfrm>
            <a:off x="2987824" y="1447800"/>
            <a:ext cx="3657600" cy="457200"/>
            <a:chOff x="1824" y="912"/>
            <a:chExt cx="2304" cy="288"/>
          </a:xfrm>
        </p:grpSpPr>
        <p:sp>
          <p:nvSpPr>
            <p:cNvPr id="4" name="Text Box 65">
              <a:extLst>
                <a:ext uri="{FF2B5EF4-FFF2-40B4-BE49-F238E27FC236}">
                  <a16:creationId xmlns:a16="http://schemas.microsoft.com/office/drawing/2014/main" id="{F360E3C3-22F2-2908-BCF7-042689033D04}"/>
                </a:ext>
              </a:extLst>
            </p:cNvPr>
            <p:cNvSpPr txBox="1">
              <a:spLocks noChangeArrowheads="1"/>
            </p:cNvSpPr>
            <p:nvPr/>
          </p:nvSpPr>
          <p:spPr bwMode="auto">
            <a:xfrm>
              <a:off x="2064" y="912"/>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المضلون (24: 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AutoShape 69">
              <a:extLst>
                <a:ext uri="{FF2B5EF4-FFF2-40B4-BE49-F238E27FC236}">
                  <a16:creationId xmlns:a16="http://schemas.microsoft.com/office/drawing/2014/main" id="{EF4F0C20-A1BE-B5F8-7711-70B23FF64269}"/>
                </a:ext>
              </a:extLst>
            </p:cNvPr>
            <p:cNvSpPr>
              <a:spLocks noChangeArrowheads="1"/>
            </p:cNvSpPr>
            <p:nvPr/>
          </p:nvSpPr>
          <p:spPr bwMode="auto">
            <a:xfrm>
              <a:off x="1824" y="100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75">
            <a:extLst>
              <a:ext uri="{FF2B5EF4-FFF2-40B4-BE49-F238E27FC236}">
                <a16:creationId xmlns:a16="http://schemas.microsoft.com/office/drawing/2014/main" id="{45029BD0-5259-2710-9D32-0132653CEE3C}"/>
              </a:ext>
            </a:extLst>
          </p:cNvPr>
          <p:cNvGrpSpPr>
            <a:grpSpLocks/>
          </p:cNvGrpSpPr>
          <p:nvPr/>
        </p:nvGrpSpPr>
        <p:grpSpPr bwMode="auto">
          <a:xfrm>
            <a:off x="2987824" y="2616203"/>
            <a:ext cx="3657600" cy="461963"/>
            <a:chOff x="1824" y="1648"/>
            <a:chExt cx="2304" cy="291"/>
          </a:xfrm>
        </p:grpSpPr>
        <p:sp>
          <p:nvSpPr>
            <p:cNvPr id="7" name="Text Box 67">
              <a:extLst>
                <a:ext uri="{FF2B5EF4-FFF2-40B4-BE49-F238E27FC236}">
                  <a16:creationId xmlns:a16="http://schemas.microsoft.com/office/drawing/2014/main" id="{9989C16F-043D-96B5-9977-6D1630215AE9}"/>
                </a:ext>
              </a:extLst>
            </p:cNvPr>
            <p:cNvSpPr txBox="1">
              <a:spLocks noChangeArrowheads="1"/>
            </p:cNvSpPr>
            <p:nvPr/>
          </p:nvSpPr>
          <p:spPr bwMode="auto">
            <a:xfrm>
              <a:off x="2064" y="1648"/>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المجاعات (24: 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AutoShape 71">
              <a:extLst>
                <a:ext uri="{FF2B5EF4-FFF2-40B4-BE49-F238E27FC236}">
                  <a16:creationId xmlns:a16="http://schemas.microsoft.com/office/drawing/2014/main" id="{93E9B6B5-5B0C-5B0B-B439-FD745C1F9145}"/>
                </a:ext>
              </a:extLst>
            </p:cNvPr>
            <p:cNvSpPr>
              <a:spLocks noChangeArrowheads="1"/>
            </p:cNvSpPr>
            <p:nvPr/>
          </p:nvSpPr>
          <p:spPr bwMode="auto">
            <a:xfrm>
              <a:off x="1824" y="172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77">
            <a:extLst>
              <a:ext uri="{FF2B5EF4-FFF2-40B4-BE49-F238E27FC236}">
                <a16:creationId xmlns:a16="http://schemas.microsoft.com/office/drawing/2014/main" id="{D809C482-ADF7-4095-F5C4-9DC017544325}"/>
              </a:ext>
            </a:extLst>
          </p:cNvPr>
          <p:cNvGrpSpPr>
            <a:grpSpLocks/>
          </p:cNvGrpSpPr>
          <p:nvPr/>
        </p:nvGrpSpPr>
        <p:grpSpPr bwMode="auto">
          <a:xfrm>
            <a:off x="2987824" y="4648202"/>
            <a:ext cx="5644456" cy="830263"/>
            <a:chOff x="1820" y="1648"/>
            <a:chExt cx="2107" cy="523"/>
          </a:xfrm>
        </p:grpSpPr>
        <p:sp>
          <p:nvSpPr>
            <p:cNvPr id="10" name="Text Box 78">
              <a:extLst>
                <a:ext uri="{FF2B5EF4-FFF2-40B4-BE49-F238E27FC236}">
                  <a16:creationId xmlns:a16="http://schemas.microsoft.com/office/drawing/2014/main" id="{E6438D23-63A2-1DFE-FAA6-A532FBAD0530}"/>
                </a:ext>
              </a:extLst>
            </p:cNvPr>
            <p:cNvSpPr txBox="1">
              <a:spLocks noChangeArrowheads="1"/>
            </p:cNvSpPr>
            <p:nvPr/>
          </p:nvSpPr>
          <p:spPr bwMode="auto">
            <a:xfrm>
              <a:off x="1962" y="1648"/>
              <a:ext cx="1965" cy="523"/>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الزلازل والفوضى العالمية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 7ت، 10-13)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AutoShape 79">
              <a:extLst>
                <a:ext uri="{FF2B5EF4-FFF2-40B4-BE49-F238E27FC236}">
                  <a16:creationId xmlns:a16="http://schemas.microsoft.com/office/drawing/2014/main" id="{2F8D4D0B-DFE8-3512-79C9-3CFA20255605}"/>
                </a:ext>
              </a:extLst>
            </p:cNvPr>
            <p:cNvSpPr>
              <a:spLocks noChangeArrowheads="1"/>
            </p:cNvSpPr>
            <p:nvPr/>
          </p:nvSpPr>
          <p:spPr bwMode="auto">
            <a:xfrm>
              <a:off x="1820" y="1718"/>
              <a:ext cx="253" cy="147"/>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2" name="Group 76">
            <a:extLst>
              <a:ext uri="{FF2B5EF4-FFF2-40B4-BE49-F238E27FC236}">
                <a16:creationId xmlns:a16="http://schemas.microsoft.com/office/drawing/2014/main" id="{6EAE43F1-70A0-862F-7251-341E317C8C00}"/>
              </a:ext>
            </a:extLst>
          </p:cNvPr>
          <p:cNvGrpSpPr>
            <a:grpSpLocks/>
          </p:cNvGrpSpPr>
          <p:nvPr/>
        </p:nvGrpSpPr>
        <p:grpSpPr bwMode="auto">
          <a:xfrm>
            <a:off x="2987824" y="4085088"/>
            <a:ext cx="3657600" cy="457200"/>
            <a:chOff x="1824" y="2016"/>
            <a:chExt cx="2304" cy="288"/>
          </a:xfrm>
        </p:grpSpPr>
        <p:sp>
          <p:nvSpPr>
            <p:cNvPr id="13" name="Text Box 68">
              <a:extLst>
                <a:ext uri="{FF2B5EF4-FFF2-40B4-BE49-F238E27FC236}">
                  <a16:creationId xmlns:a16="http://schemas.microsoft.com/office/drawing/2014/main" id="{3BF6F4D9-9CE5-DC53-F33B-EB83C0092B47}"/>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الشهداء (24: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 name="AutoShape 72">
              <a:extLst>
                <a:ext uri="{FF2B5EF4-FFF2-40B4-BE49-F238E27FC236}">
                  <a16:creationId xmlns:a16="http://schemas.microsoft.com/office/drawing/2014/main" id="{417BFCF4-75E7-C039-4089-466E56D9DF9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74">
            <a:extLst>
              <a:ext uri="{FF2B5EF4-FFF2-40B4-BE49-F238E27FC236}">
                <a16:creationId xmlns:a16="http://schemas.microsoft.com/office/drawing/2014/main" id="{29085B0E-E686-FAEE-802A-887536A32A4A}"/>
              </a:ext>
            </a:extLst>
          </p:cNvPr>
          <p:cNvGrpSpPr>
            <a:grpSpLocks/>
          </p:cNvGrpSpPr>
          <p:nvPr/>
        </p:nvGrpSpPr>
        <p:grpSpPr bwMode="auto">
          <a:xfrm>
            <a:off x="2987824" y="2078832"/>
            <a:ext cx="3657600" cy="461963"/>
            <a:chOff x="1824" y="1280"/>
            <a:chExt cx="2304" cy="291"/>
          </a:xfrm>
        </p:grpSpPr>
        <p:sp>
          <p:nvSpPr>
            <p:cNvPr id="16" name="Text Box 66">
              <a:extLst>
                <a:ext uri="{FF2B5EF4-FFF2-40B4-BE49-F238E27FC236}">
                  <a16:creationId xmlns:a16="http://schemas.microsoft.com/office/drawing/2014/main" id="{9908D98E-00D7-1359-C4CF-F27FEB2684E8}"/>
                </a:ext>
              </a:extLst>
            </p:cNvPr>
            <p:cNvSpPr txBox="1">
              <a:spLocks noChangeArrowheads="1"/>
            </p:cNvSpPr>
            <p:nvPr/>
          </p:nvSpPr>
          <p:spPr bwMode="auto">
            <a:xfrm>
              <a:off x="2064" y="1280"/>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الحروب (24: 6-7أ)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 name="AutoShape 70">
              <a:extLst>
                <a:ext uri="{FF2B5EF4-FFF2-40B4-BE49-F238E27FC236}">
                  <a16:creationId xmlns:a16="http://schemas.microsoft.com/office/drawing/2014/main" id="{5DE2DE9F-2747-98C3-F0A8-529AD74275AE}"/>
                </a:ext>
              </a:extLst>
            </p:cNvPr>
            <p:cNvSpPr>
              <a:spLocks noChangeArrowheads="1"/>
            </p:cNvSpPr>
            <p:nvPr/>
          </p:nvSpPr>
          <p:spPr bwMode="auto">
            <a:xfrm>
              <a:off x="1824" y="134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 name="Group 76">
            <a:extLst>
              <a:ext uri="{FF2B5EF4-FFF2-40B4-BE49-F238E27FC236}">
                <a16:creationId xmlns:a16="http://schemas.microsoft.com/office/drawing/2014/main" id="{EA916B9E-C427-3378-2F18-D8AA7A55E19B}"/>
              </a:ext>
            </a:extLst>
          </p:cNvPr>
          <p:cNvGrpSpPr>
            <a:grpSpLocks/>
          </p:cNvGrpSpPr>
          <p:nvPr/>
        </p:nvGrpSpPr>
        <p:grpSpPr bwMode="auto">
          <a:xfrm>
            <a:off x="2987824" y="3200400"/>
            <a:ext cx="3657600" cy="457200"/>
            <a:chOff x="1824" y="2016"/>
            <a:chExt cx="2304" cy="288"/>
          </a:xfrm>
        </p:grpSpPr>
        <p:sp>
          <p:nvSpPr>
            <p:cNvPr id="19" name="Text Box 68">
              <a:extLst>
                <a:ext uri="{FF2B5EF4-FFF2-40B4-BE49-F238E27FC236}">
                  <a16:creationId xmlns:a16="http://schemas.microsoft.com/office/drawing/2014/main" id="{FAF13C25-1086-3718-6CBA-1C97D23B6F41}"/>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الموت (24: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AutoShape 72">
              <a:extLst>
                <a:ext uri="{FF2B5EF4-FFF2-40B4-BE49-F238E27FC236}">
                  <a16:creationId xmlns:a16="http://schemas.microsoft.com/office/drawing/2014/main" id="{934B6BC2-9A9C-385F-A717-F0BCC9481E6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2005795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5714" name="AutoShape 2"/>
          <p:cNvSpPr>
            <a:spLocks noChangeArrowheads="1"/>
          </p:cNvSpPr>
          <p:nvPr/>
        </p:nvSpPr>
        <p:spPr bwMode="auto">
          <a:xfrm>
            <a:off x="6630988" y="4038600"/>
            <a:ext cx="2132012" cy="1108075"/>
          </a:xfrm>
          <a:prstGeom prst="chevron">
            <a:avLst>
              <a:gd name="adj" fmla="val 2389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جامات</a:t>
            </a:r>
            <a:endParaRPr kumimoji="0" lang="en-US" sz="1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15" name="Rectangle 3"/>
          <p:cNvSpPr>
            <a:spLocks noGrp="1" noChangeArrowheads="1"/>
          </p:cNvSpPr>
          <p:nvPr>
            <p:ph type="title" idx="4294967295"/>
          </p:nvPr>
        </p:nvSpPr>
        <p:spPr>
          <a:xfrm>
            <a:off x="0" y="228600"/>
            <a:ext cx="7772400" cy="762000"/>
          </a:xfrm>
          <a:solidFill>
            <a:schemeClr val="tx1"/>
          </a:solidFill>
        </p:spPr>
        <p:txBody>
          <a:bodyPr/>
          <a:lstStyle/>
          <a:p>
            <a:r>
              <a:rPr lang="ar-SA" sz="4000" dirty="0">
                <a:solidFill>
                  <a:srgbClr val="FFFFFF"/>
                </a:solidFill>
                <a:ea typeface="ＭＳ Ｐゴシック" charset="0"/>
                <a:cs typeface="ＭＳ Ｐゴシック" charset="0"/>
              </a:rPr>
              <a:t>مشاكل في التلخيص</a:t>
            </a:r>
            <a:endParaRPr lang="en-US" sz="4000" dirty="0">
              <a:solidFill>
                <a:srgbClr val="FFFFFF"/>
              </a:solidFill>
              <a:ea typeface="ＭＳ Ｐゴシック" charset="0"/>
              <a:cs typeface="ＭＳ Ｐゴシック" charset="0"/>
            </a:endParaRPr>
          </a:p>
        </p:txBody>
      </p:sp>
      <p:sp>
        <p:nvSpPr>
          <p:cNvPr id="755716" name="Text Box 4"/>
          <p:cNvSpPr txBox="1">
            <a:spLocks noChangeArrowheads="1"/>
          </p:cNvSpPr>
          <p:nvPr/>
        </p:nvSpPr>
        <p:spPr bwMode="auto">
          <a:xfrm>
            <a:off x="214313" y="1189038"/>
            <a:ext cx="8320087" cy="10793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400" b="0" i="0" u="none" strike="noStrike" kern="1200" cap="none" spc="0" normalizeH="0" baseline="0" noProof="0">
                <a:ln>
                  <a:noFill/>
                </a:ln>
                <a:solidFill>
                  <a:srgbClr val="000000"/>
                </a:solidFill>
                <a:effectLst/>
                <a:uLnTx/>
                <a:uFillTx/>
                <a:latin typeface="Comic Sans MS" charset="0"/>
                <a:ea typeface="ＭＳ Ｐゴシック" charset="0"/>
              </a:rPr>
              <a:t>"إن أقوى حجة لرأي التلخيص هي ملاحظة المشاهد المشتركة المتكررة للحكم الاستهلاكي والخلاص الموجودة في أقسام مختلفة في جميع أنحاء الكتاب"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ج.ك.ببيلي</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كتاب الرؤيا،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ج</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جي تي سي (غراند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رابيدز</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إردمانز</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١٩٩٩)،١٢١.</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55717" name="WordArt 5"/>
          <p:cNvSpPr>
            <a:spLocks noChangeArrowheads="1" noChangeShapeType="1" noTextEdit="1"/>
          </p:cNvSpPr>
          <p:nvPr/>
        </p:nvSpPr>
        <p:spPr bwMode="auto">
          <a:xfrm>
            <a:off x="152400" y="2667000"/>
            <a:ext cx="762000" cy="10287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rPr>
              <a:t>لكن ...</a:t>
            </a:r>
            <a:endParaRPr kumimoji="0" lang="en-US" sz="3600" b="0" i="0" u="none" strike="noStrike" kern="10" cap="none" spc="0" normalizeH="0" baseline="0" noProof="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endParaRPr>
          </a:p>
        </p:txBody>
      </p:sp>
      <p:sp>
        <p:nvSpPr>
          <p:cNvPr id="755718" name="Text Box 6"/>
          <p:cNvSpPr txBox="1">
            <a:spLocks noChangeArrowheads="1"/>
          </p:cNvSpPr>
          <p:nvPr/>
        </p:nvSpPr>
        <p:spPr bwMode="auto">
          <a:xfrm>
            <a:off x="0" y="3581400"/>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٣. الدينونات تتقدم وتشتد بشكل متزايد</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55719" name="AutoShape 7"/>
          <p:cNvSpPr>
            <a:spLocks noChangeArrowheads="1"/>
          </p:cNvSpPr>
          <p:nvPr/>
        </p:nvSpPr>
        <p:spPr bwMode="auto">
          <a:xfrm>
            <a:off x="2744788" y="4359275"/>
            <a:ext cx="1454150" cy="466725"/>
          </a:xfrm>
          <a:prstGeom prst="chevron">
            <a:avLst>
              <a:gd name="adj" fmla="val 3536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ختوم</a:t>
            </a: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20" name="AutoShape 8"/>
          <p:cNvSpPr>
            <a:spLocks noChangeArrowheads="1"/>
          </p:cNvSpPr>
          <p:nvPr/>
        </p:nvSpPr>
        <p:spPr bwMode="auto">
          <a:xfrm>
            <a:off x="4114800" y="4183063"/>
            <a:ext cx="2667000" cy="817562"/>
          </a:xfrm>
          <a:prstGeom prst="chevron">
            <a:avLst>
              <a:gd name="adj" fmla="val 32395"/>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rPr>
              <a:t>أبواق</a:t>
            </a:r>
            <a:endParaRPr kumimoji="0" lang="en-US" sz="5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p:txBody>
      </p:sp>
      <p:sp>
        <p:nvSpPr>
          <p:cNvPr id="566281" name="Text Box 9"/>
          <p:cNvSpPr txBox="1">
            <a:spLocks noChangeArrowheads="1"/>
          </p:cNvSpPr>
          <p:nvPr/>
        </p:nvSpPr>
        <p:spPr bwMode="auto">
          <a:xfrm>
            <a:off x="457200" y="5486400"/>
            <a:ext cx="1052189"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الشيطان</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a:t>
            </a:r>
          </a:p>
        </p:txBody>
      </p:sp>
      <p:grpSp>
        <p:nvGrpSpPr>
          <p:cNvPr id="755722" name="Group 10"/>
          <p:cNvGrpSpPr>
            <a:grpSpLocks/>
          </p:cNvGrpSpPr>
          <p:nvPr/>
        </p:nvGrpSpPr>
        <p:grpSpPr bwMode="auto">
          <a:xfrm>
            <a:off x="457200" y="4038600"/>
            <a:ext cx="2209800" cy="768350"/>
            <a:chOff x="288" y="2544"/>
            <a:chExt cx="1392" cy="484"/>
          </a:xfrm>
        </p:grpSpPr>
        <p:sp>
          <p:nvSpPr>
            <p:cNvPr id="755733" name="Text Box 11"/>
            <p:cNvSpPr txBox="1">
              <a:spLocks noChangeArrowheads="1"/>
            </p:cNvSpPr>
            <p:nvPr/>
          </p:nvSpPr>
          <p:spPr bwMode="auto">
            <a:xfrm>
              <a:off x="288" y="2736"/>
              <a:ext cx="595" cy="2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دورات</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a:t>
              </a:r>
            </a:p>
          </p:txBody>
        </p:sp>
        <p:sp>
          <p:nvSpPr>
            <p:cNvPr id="755734" name="AutoShape 12"/>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3" name="Group 13"/>
          <p:cNvGrpSpPr>
            <a:grpSpLocks/>
          </p:cNvGrpSpPr>
          <p:nvPr/>
        </p:nvGrpSpPr>
        <p:grpSpPr bwMode="auto">
          <a:xfrm>
            <a:off x="2209800" y="5029200"/>
            <a:ext cx="1828800" cy="1371600"/>
            <a:chOff x="1392" y="3168"/>
            <a:chExt cx="1152" cy="864"/>
          </a:xfrm>
        </p:grpSpPr>
        <p:sp>
          <p:nvSpPr>
            <p:cNvPr id="755731" name="AutoShape 14"/>
            <p:cNvSpPr>
              <a:spLocks noChangeArrowheads="1"/>
            </p:cNvSpPr>
            <p:nvPr/>
          </p:nvSpPr>
          <p:spPr bwMode="auto">
            <a:xfrm>
              <a:off x="1392" y="3168"/>
              <a:ext cx="1152" cy="864"/>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32" name="Text Box 15"/>
            <p:cNvSpPr txBox="1">
              <a:spLocks noChangeArrowheads="1"/>
            </p:cNvSpPr>
            <p:nvPr/>
          </p:nvSpPr>
          <p:spPr bwMode="auto">
            <a:xfrm>
              <a:off x="1487" y="3432"/>
              <a:ext cx="962" cy="4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dirty="0">
                  <a:ln>
                    <a:noFill/>
                  </a:ln>
                  <a:solidFill>
                    <a:srgbClr val="000000"/>
                  </a:solidFill>
                  <a:effectLst/>
                  <a:uLnTx/>
                  <a:uFillTx/>
                  <a:latin typeface="Comic Sans MS" charset="0"/>
                  <a:ea typeface="ＭＳ Ｐゴシック" charset="0"/>
                </a:rPr>
                <a:t>يطرح إلى الأرض</a:t>
              </a:r>
              <a:br>
                <a:rPr kumimoji="0" lang="en-US" sz="1800" b="0" i="0" u="none" strike="noStrike" kern="1200" cap="none" spc="0" normalizeH="0" baseline="0" noProof="0" dirty="0">
                  <a:ln>
                    <a:noFill/>
                  </a:ln>
                  <a:solidFill>
                    <a:srgbClr val="000000"/>
                  </a:solidFill>
                  <a:effectLst/>
                  <a:uLnTx/>
                  <a:uFillTx/>
                  <a:latin typeface="Comic Sans MS" charset="0"/>
                  <a:ea typeface="ＭＳ Ｐゴシック" charset="0"/>
                </a:rPr>
              </a:br>
              <a:r>
                <a:rPr kumimoji="0" lang="en-US" sz="18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ar-SA" sz="1800" b="0" i="0" u="none" strike="noStrike" kern="1200" cap="none" spc="0" normalizeH="0" baseline="0" noProof="0" dirty="0">
                  <a:ln>
                    <a:noFill/>
                  </a:ln>
                  <a:solidFill>
                    <a:srgbClr val="000000"/>
                  </a:solidFill>
                  <a:effectLst/>
                  <a:uLnTx/>
                  <a:uFillTx/>
                  <a:latin typeface="Comic Sans MS" charset="0"/>
                  <a:ea typeface="ＭＳ Ｐゴシック" charset="0"/>
                </a:rPr>
                <a:t>١٢: ٨-٩</a:t>
              </a:r>
              <a:r>
                <a:rPr kumimoji="0" lang="en-US" sz="1800" b="0" i="0" u="none" strike="noStrike" kern="1200" cap="none" spc="0" normalizeH="0" baseline="0" noProof="0" dirty="0">
                  <a:ln>
                    <a:noFill/>
                  </a:ln>
                  <a:solidFill>
                    <a:srgbClr val="000000"/>
                  </a:solidFill>
                  <a:effectLst/>
                  <a:uLnTx/>
                  <a:uFillTx/>
                  <a:latin typeface="Comic Sans MS" charset="0"/>
                  <a:ea typeface="ＭＳ Ｐゴシック" charset="0"/>
                </a:rPr>
                <a:t>)</a:t>
              </a:r>
            </a:p>
          </p:txBody>
        </p:sp>
      </p:grpSp>
      <p:grpSp>
        <p:nvGrpSpPr>
          <p:cNvPr id="4" name="Group 16"/>
          <p:cNvGrpSpPr>
            <a:grpSpLocks/>
          </p:cNvGrpSpPr>
          <p:nvPr/>
        </p:nvGrpSpPr>
        <p:grpSpPr bwMode="auto">
          <a:xfrm>
            <a:off x="5867400" y="4495800"/>
            <a:ext cx="3733800" cy="2667000"/>
            <a:chOff x="3696" y="2832"/>
            <a:chExt cx="2352" cy="1680"/>
          </a:xfrm>
        </p:grpSpPr>
        <p:sp>
          <p:nvSpPr>
            <p:cNvPr id="755729" name="AutoShape 17"/>
            <p:cNvSpPr>
              <a:spLocks noChangeArrowheads="1"/>
            </p:cNvSpPr>
            <p:nvPr/>
          </p:nvSpPr>
          <p:spPr bwMode="auto">
            <a:xfrm>
              <a:off x="3696" y="2832"/>
              <a:ext cx="2352" cy="1680"/>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30" name="Text Box 18"/>
            <p:cNvSpPr txBox="1">
              <a:spLocks noChangeArrowheads="1"/>
            </p:cNvSpPr>
            <p:nvPr/>
          </p:nvSpPr>
          <p:spPr bwMode="auto">
            <a:xfrm>
              <a:off x="4529" y="3432"/>
              <a:ext cx="618" cy="4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بحيرة النار</a:t>
              </a:r>
              <a:b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b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٢٠: ١٠</a:t>
              </a: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p>
          </p:txBody>
        </p:sp>
      </p:grpSp>
      <p:grpSp>
        <p:nvGrpSpPr>
          <p:cNvPr id="5" name="Group 20"/>
          <p:cNvGrpSpPr>
            <a:grpSpLocks/>
          </p:cNvGrpSpPr>
          <p:nvPr/>
        </p:nvGrpSpPr>
        <p:grpSpPr bwMode="auto">
          <a:xfrm>
            <a:off x="3886200" y="4724400"/>
            <a:ext cx="2590800" cy="1905000"/>
            <a:chOff x="2592" y="3072"/>
            <a:chExt cx="1536" cy="1008"/>
          </a:xfrm>
        </p:grpSpPr>
        <p:sp>
          <p:nvSpPr>
            <p:cNvPr id="755727" name="AutoShape 21"/>
            <p:cNvSpPr>
              <a:spLocks noChangeArrowheads="1"/>
            </p:cNvSpPr>
            <p:nvPr/>
          </p:nvSpPr>
          <p:spPr bwMode="auto">
            <a:xfrm>
              <a:off x="2592" y="3072"/>
              <a:ext cx="1536" cy="1008"/>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28" name="Text Box 22"/>
            <p:cNvSpPr txBox="1">
              <a:spLocks noChangeArrowheads="1"/>
            </p:cNvSpPr>
            <p:nvPr/>
          </p:nvSpPr>
          <p:spPr bwMode="auto">
            <a:xfrm>
              <a:off x="2970" y="3432"/>
              <a:ext cx="816" cy="3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حُبس في الهاوية</a:t>
              </a:r>
              <a:b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b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٢٠: ١</a:t>
              </a: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p>
          </p:txBody>
        </p:sp>
      </p:grpSp>
      <p:sp>
        <p:nvSpPr>
          <p:cNvPr id="22" name="TextBox 9"/>
          <p:cNvSpPr txBox="1">
            <a:spLocks noChangeArrowheads="1"/>
          </p:cNvSpPr>
          <p:nvPr/>
        </p:nvSpPr>
        <p:spPr bwMode="auto">
          <a:xfrm>
            <a:off x="8439639"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٣٣٨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986757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628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6281" grpId="0"/>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576262" y="3035668"/>
            <a:ext cx="7991475" cy="2556727"/>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١٧</a:t>
            </a:r>
            <a:r>
              <a:rPr kumimoji="0" lang="ar-SA" sz="3200" b="0" i="0" u="none" strike="noStrike" kern="1200" cap="none" spc="0" normalizeH="0" baseline="3000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فَلَمَّا رَأَيْتُهُ سَقَطْتُ عِنْدَ رِجْلَيْهِ كَمَيِّتٍ، فَوَضَعَ يَدَهُ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ٱلْيُمْنَى</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عَلَيَّ قَائِلًا لِي: «لَا تَخَفْ، أَنَا هُوَ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ٱلْأَوَّلُ</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وَٱلْآخِرُ</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dirty="0">
                <a:ln>
                  <a:noFill/>
                </a:ln>
                <a:solidFill>
                  <a:srgbClr val="FFFFFF"/>
                </a:solidFill>
                <a:effectLst/>
                <a:uLnTx/>
                <a:uFillTx/>
                <a:latin typeface="Comic Sans MS" charset="0"/>
                <a:ea typeface="ＭＳ Ｐゴシック" charset="0"/>
              </a:rPr>
              <a:t>١٨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وَٱلْحَيُّ</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وَكُنْتُ مَيْتًا، وَهَا أَنَا حَيٌّ إِلَى أَبَدِ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ٱلْآبِدِينَ</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آمِينَ. وَلِي مَفَاتِيحُ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ٱلْهَاوِيَةِ</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وَٱلْمَوْتِ</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dirty="0">
                <a:ln>
                  <a:noFill/>
                </a:ln>
                <a:solidFill>
                  <a:srgbClr val="FFFFFF"/>
                </a:solidFill>
                <a:effectLst/>
                <a:uLnTx/>
                <a:uFillTx/>
                <a:latin typeface="Comic Sans MS" charset="0"/>
                <a:ea typeface="ＭＳ Ｐゴシック" charset="0"/>
              </a:rPr>
              <a:t>١٩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فَٱكْتُبْ</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مَا رَأَيْتَ</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وَمَا هُوَ </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ك</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َائِنٌ</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وَمَا هُوَ </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عَتِيدٌ أَنْ يَكُونَ بَعْدَ هَذَا</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رؤيا ١: ١٧-١٩</a:t>
            </a:r>
            <a:endParaRPr kumimoji="0" lang="en-US" sz="3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764931" name="Text Box 2"/>
          <p:cNvSpPr txBox="1">
            <a:spLocks noChangeArrowheads="1"/>
          </p:cNvSpPr>
          <p:nvPr/>
        </p:nvSpPr>
        <p:spPr bwMode="auto">
          <a:xfrm>
            <a:off x="1200565" y="179991"/>
            <a:ext cx="7475123" cy="1938992"/>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 مبادئ تفسيرية 
</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53987" name="Text Box 3"/>
          <p:cNvSpPr txBox="1">
            <a:spLocks noChangeArrowheads="1"/>
          </p:cNvSpPr>
          <p:nvPr/>
        </p:nvSpPr>
        <p:spPr bwMode="auto">
          <a:xfrm>
            <a:off x="3285736" y="1481583"/>
            <a:ext cx="4096528" cy="1079399"/>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استخدام سفر الرؤيا كمخطط الوحي المُلهم</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sp>
        <p:nvSpPr>
          <p:cNvPr id="553993" name="Text Box 9"/>
          <p:cNvSpPr txBox="1">
            <a:spLocks noChangeArrowheads="1"/>
          </p:cNvSpPr>
          <p:nvPr/>
        </p:nvSpPr>
        <p:spPr bwMode="auto">
          <a:xfrm>
            <a:off x="912386" y="6002338"/>
            <a:ext cx="1836029"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رأيت</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4" name="Text Box 10"/>
          <p:cNvSpPr txBox="1">
            <a:spLocks noChangeArrowheads="1"/>
          </p:cNvSpPr>
          <p:nvPr/>
        </p:nvSpPr>
        <p:spPr bwMode="auto">
          <a:xfrm>
            <a:off x="3744571" y="5940119"/>
            <a:ext cx="859229"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كائن</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5" name="Text Box 11"/>
          <p:cNvSpPr txBox="1">
            <a:spLocks noChangeArrowheads="1"/>
          </p:cNvSpPr>
          <p:nvPr/>
        </p:nvSpPr>
        <p:spPr bwMode="auto">
          <a:xfrm>
            <a:off x="5651501" y="5786894"/>
            <a:ext cx="3024188"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عتيد ان يكون بعد هذا</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1" y="-563414"/>
            <a:ext cx="698500" cy="461665"/>
          </a:xfrm>
          <a:prstGeom prst="rect">
            <a:avLst/>
          </a:prstGeom>
          <a:solidFill>
            <a:schemeClr val="tx1"/>
          </a:solidFill>
          <a:ln>
            <a:noFill/>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1224004" y="1068991"/>
            <a:ext cx="7451683" cy="552624"/>
          </a:xfrm>
        </p:spPr>
        <p:txBody>
          <a:bodyPr/>
          <a:lstStyle/>
          <a:p>
            <a:pPr algn="r"/>
            <a:r>
              <a:rPr lang="ar-SA" sz="3200" kern="1200" dirty="0">
                <a:solidFill>
                  <a:srgbClr val="FFFFFF"/>
                </a:solidFill>
                <a:effectLst>
                  <a:glow rad="292100">
                    <a:srgbClr val="000000">
                      <a:alpha val="75000"/>
                    </a:srgbClr>
                  </a:glow>
                </a:effectLst>
                <a:ea typeface="+mn-ea"/>
              </a:rPr>
              <a:t>المبدأ رقم ٤:
</a:t>
            </a:r>
            <a:endParaRPr lang="en-US" dirty="0"/>
          </a:p>
        </p:txBody>
      </p:sp>
      <p:pic>
        <p:nvPicPr>
          <p:cNvPr id="3" name="Picture 2">
            <a:extLst>
              <a:ext uri="{FF2B5EF4-FFF2-40B4-BE49-F238E27FC236}">
                <a16:creationId xmlns:a16="http://schemas.microsoft.com/office/drawing/2014/main" id="{3B3B8A4A-EEF1-5433-D961-FB6365CE7B0B}"/>
              </a:ext>
            </a:extLst>
          </p:cNvPr>
          <p:cNvPicPr>
            <a:picLocks noChangeAspect="1"/>
          </p:cNvPicPr>
          <p:nvPr/>
        </p:nvPicPr>
        <p:blipFill>
          <a:blip r:embed="rId3"/>
          <a:stretch>
            <a:fillRect/>
          </a:stretch>
        </p:blipFill>
        <p:spPr>
          <a:xfrm>
            <a:off x="18689" y="0"/>
            <a:ext cx="3505698" cy="2625725"/>
          </a:xfrm>
          <a:prstGeom prst="rect">
            <a:avLst/>
          </a:prstGeom>
        </p:spPr>
      </p:pic>
    </p:spTree>
    <p:extLst>
      <p:ext uri="{BB962C8B-B14F-4D97-AF65-F5344CB8AC3E}">
        <p14:creationId xmlns:p14="http://schemas.microsoft.com/office/powerpoint/2010/main" val="13276017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الموت</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2" name="Title 1"/>
          <p:cNvSpPr>
            <a:spLocks noGrp="1"/>
          </p:cNvSpPr>
          <p:nvPr>
            <p:ph type="ctrTitle"/>
          </p:nvPr>
        </p:nvSpPr>
        <p:spPr>
          <a:xfrm>
            <a:off x="136993" y="50754"/>
            <a:ext cx="8992241" cy="1688992"/>
          </a:xfrm>
          <a:noFill/>
        </p:spPr>
        <p:txBody>
          <a:bodyPr anchor="t"/>
          <a:lstStyle/>
          <a:p>
            <a:pPr rtl="1"/>
            <a:r>
              <a:rPr lang="ar-JO" sz="5400" dirty="0">
                <a:effectLst>
                  <a:glow rad="101600">
                    <a:schemeClr val="tx1">
                      <a:alpha val="99000"/>
                    </a:schemeClr>
                  </a:glow>
                </a:effectLst>
              </a:rPr>
              <a:t>ننتصر عندما نرى أن يسوع يسود على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مخطط سفر الرؤيا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الكنائس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3</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247911"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مستقبلنا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22</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1729181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childTnLst>
                          </p:cTn>
                        </p:par>
                        <p:par>
                          <p:cTn id="16" fill="hold">
                            <p:stCondLst>
                              <p:cond delay="5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80" name="TextBox 19"/>
          <p:cNvSpPr txBox="1">
            <a:spLocks noChangeArrowheads="1"/>
          </p:cNvSpPr>
          <p:nvPr/>
        </p:nvSpPr>
        <p:spPr bwMode="auto">
          <a:xfrm>
            <a:off x="1911784" y="3087102"/>
            <a:ext cx="898043"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الاختطاف</a:t>
            </a:r>
            <a:br>
              <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b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٣: ١٠</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a:t>
            </a: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عصر</a:t>
            </a:r>
            <a:br>
              <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b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الكنيسة</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ar-SA" sz="4800">
                <a:solidFill>
                  <a:schemeClr val="bg1"/>
                </a:solidFill>
                <a:latin typeface="Comic Sans MS" charset="0"/>
              </a:rPr>
              <a:t>التسلسل الزمني للرؤيا</a:t>
            </a:r>
            <a:endParaRPr lang="en-US" sz="480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"ما رأيت"</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١: ١٩أ</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رؤيا ١</a:t>
            </a:r>
            <a:endPar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ما هو الآن</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١: ١٩ب</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رؤيا ٢-٣</a:t>
            </a:r>
            <a:endPar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77" name="TextBox 16"/>
          <p:cNvSpPr txBox="1">
            <a:spLocks noChangeArrowheads="1"/>
          </p:cNvSpPr>
          <p:nvPr/>
        </p:nvSpPr>
        <p:spPr bwMode="auto">
          <a:xfrm>
            <a:off x="4357688" y="1928813"/>
            <a:ext cx="1928812"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أحداث مستقبلية</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١: ١٩ت</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رؤ ٤-٢٢</a:t>
            </a:r>
            <a:endPar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رؤية المسيح
</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النصف الثاني</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الضيقة</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١: ٤</a:t>
            </a:r>
            <a:r>
              <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 </a:t>
            </a: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١٠: ١٩</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4" name="TextBox 23"/>
          <p:cNvSpPr txBox="1">
            <a:spLocks noChangeArrowheads="1"/>
          </p:cNvSpPr>
          <p:nvPr/>
        </p:nvSpPr>
        <p:spPr bwMode="auto">
          <a:xfrm>
            <a:off x="6643688" y="3046157"/>
            <a:ext cx="928687"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a:t>
            </a:r>
            <a:r>
              <a:rPr kumimoji="0" lang="ar-SA" sz="1400" b="1" u="none" strike="noStrike" kern="1200" cap="none" spc="0" normalizeH="0" baseline="0" noProof="0" dirty="0" err="1">
                <a:ln>
                  <a:noFill/>
                </a:ln>
                <a:solidFill>
                  <a:srgbClr val="000000"/>
                </a:solidFill>
                <a:effectLst/>
                <a:uLnTx/>
                <a:uFillTx/>
                <a:latin typeface="Arial Narrow" charset="0"/>
                <a:ea typeface="ＭＳ Ｐゴシック" charset="0"/>
                <a:cs typeface="Arial" panose="020B0604020202020204" pitchFamily="34" charset="0"/>
              </a:rPr>
              <a:t>مجئ</a:t>
            </a: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الثاني</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5" name="TextBox 24"/>
          <p:cNvSpPr txBox="1">
            <a:spLocks noChangeArrowheads="1"/>
          </p:cNvSpPr>
          <p:nvPr/>
        </p:nvSpPr>
        <p:spPr bwMode="auto">
          <a:xfrm>
            <a:off x="7572375" y="3046157"/>
            <a:ext cx="1143000"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الألفية</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6" name="TextBox 25"/>
          <p:cNvSpPr txBox="1">
            <a:spLocks noChangeArrowheads="1"/>
          </p:cNvSpPr>
          <p:nvPr/>
        </p:nvSpPr>
        <p:spPr bwMode="auto">
          <a:xfrm>
            <a:off x="8312408" y="3500438"/>
            <a:ext cx="714375"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الحالة الأبدية</a:t>
            </a:r>
            <a:endPar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xmlns="">
                <a:noFill/>
              </a14:hiddenFill>
            </a:ext>
          </a:extLst>
        </p:spPr>
      </p:cxnSp>
      <p:sp>
        <p:nvSpPr>
          <p:cNvPr id="190488" name="TextBox 30"/>
          <p:cNvSpPr txBox="1">
            <a:spLocks noChangeArrowheads="1"/>
          </p:cNvSpPr>
          <p:nvPr/>
        </p:nvSpPr>
        <p:spPr bwMode="auto">
          <a:xfrm>
            <a:off x="7902457" y="4269970"/>
            <a:ext cx="761432" cy="785813"/>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2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دينونة العرش الأبيض العظيم
</a:t>
            </a:r>
            <a:endParaRPr kumimoji="0" lang="en-US" sz="12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92" name="Text Box 30"/>
          <p:cNvSpPr txBox="1">
            <a:spLocks noChangeArrowheads="1"/>
          </p:cNvSpPr>
          <p:nvPr/>
        </p:nvSpPr>
        <p:spPr bwMode="auto">
          <a:xfrm>
            <a:off x="8485459" y="4763"/>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٣٤٠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حقوق الطبع والنشر ١٩٨٩ ريك غريفيث
مقتبس من مخطط من قبل دي . جي </a:t>
            </a:r>
            <a:r>
              <a:rPr kumimoji="0" lang="ar-SA" sz="1400" b="1" u="none" strike="noStrike" kern="1200" cap="none" spc="0" normalizeH="0" baseline="0" noProof="0" dirty="0" err="1">
                <a:ln>
                  <a:noFill/>
                </a:ln>
                <a:solidFill>
                  <a:srgbClr val="000000"/>
                </a:solidFill>
                <a:effectLst/>
                <a:uLnTx/>
                <a:uFillTx/>
                <a:latin typeface="Arial Narrow" charset="0"/>
                <a:ea typeface="ＭＳ Ｐゴシック" charset="0"/>
                <a:cs typeface="Arial" panose="020B0604020202020204" pitchFamily="34" charset="0"/>
              </a:rPr>
              <a:t>بينتكوس</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النصف الاول</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9453108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9" name="Rectangle 13"/>
          <p:cNvSpPr>
            <a:spLocks noGrp="1" noChangeArrowheads="1"/>
          </p:cNvSpPr>
          <p:nvPr>
            <p:ph type="title" idx="4294967295"/>
          </p:nvPr>
        </p:nvSpPr>
        <p:spPr>
          <a:xfrm>
            <a:off x="5867400" y="4797425"/>
            <a:ext cx="3276600" cy="2174914"/>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ar-SA" sz="3900" b="1" dirty="0">
                <a:solidFill>
                  <a:srgbClr val="FFEA18"/>
                </a:solidFill>
                <a:latin typeface="Comic Sans MS" charset="0"/>
                <a:ea typeface="ＭＳ Ｐゴシック" charset="0"/>
              </a:rPr>
              <a:t>السياق المزدوج للكتاب
</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p:cNvSpPr txBox="1">
            <a:spLocks noChangeArrowheads="1"/>
          </p:cNvSpPr>
          <p:nvPr/>
        </p:nvSpPr>
        <p:spPr bwMode="auto">
          <a:xfrm>
            <a:off x="-30163" y="3644900"/>
            <a:ext cx="5410201" cy="1938992"/>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 </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أَنَا يُوحَنَّا أَخُوكُمْ وَشَرِيكُكُمْ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ٱلضِّيقَةِ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وَفِي مَلَكُوتِ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وَصَبْرِهِ. كُنْتُ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ٱلْجَزِيرَةِ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ٱلَّتِي</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تُدْعَى بَطْمُسَ مِنْ أَجْلِ كَلِمَةِ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ٱللهِ</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وَمِنْ أَجْلِ شَهَادَةِ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b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b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r>
              <a:rPr kumimoji="0" lang="ar-SA"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رؤيا ١: ٩</a:t>
            </a: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w="57150" cmpd="sng">
                <a:solidFill>
                  <a:srgbClr val="FF0000"/>
                </a:solid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1" name="Text Box 5"/>
          <p:cNvSpPr txBox="1">
            <a:spLocks noChangeArrowheads="1"/>
          </p:cNvSpPr>
          <p:nvPr/>
        </p:nvSpPr>
        <p:spPr bwMode="auto">
          <a:xfrm>
            <a:off x="0" y="1125538"/>
            <a:ext cx="3057525" cy="107632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الاضطهاد الخارجي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60" name="Text Box 4"/>
          <p:cNvSpPr txBox="1">
            <a:spLocks noChangeArrowheads="1"/>
          </p:cNvSpPr>
          <p:nvPr/>
        </p:nvSpPr>
        <p:spPr bwMode="auto">
          <a:xfrm>
            <a:off x="5233988" y="0"/>
            <a:ext cx="3514725" cy="107791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تسوية داخلية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10" name="Text Box 5"/>
          <p:cNvSpPr txBox="1">
            <a:spLocks noChangeArrowheads="1"/>
          </p:cNvSpPr>
          <p:nvPr/>
        </p:nvSpPr>
        <p:spPr bwMode="auto">
          <a:xfrm>
            <a:off x="4211638" y="2276475"/>
            <a:ext cx="1944687" cy="830997"/>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بطمس
</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756795" name="Text Box 7"/>
          <p:cNvSpPr txBox="1">
            <a:spLocks noChangeArrowheads="1"/>
          </p:cNvSpPr>
          <p:nvPr/>
        </p:nvSpPr>
        <p:spPr bwMode="auto">
          <a:xfrm>
            <a:off x="8568429" y="-26988"/>
            <a:ext cx="614569" cy="40229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٣٢١</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85520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ar-SA" sz="4800" dirty="0">
                <a:solidFill>
                  <a:schemeClr val="bg1"/>
                </a:solidFill>
                <a:effectLst>
                  <a:outerShdw blurRad="38100" dist="38100" dir="2700000" algn="tl">
                    <a:srgbClr val="000000">
                      <a:alpha val="43137"/>
                    </a:srgbClr>
                  </a:outerShdw>
                </a:effectLst>
              </a:rPr>
              <a:t>تلخيص الكتاب بأكمله
</a:t>
            </a:r>
            <a:endParaRPr lang="en-US" sz="4800"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92100">
                    <a:srgbClr val="000000"/>
                  </a:glow>
                </a:effectLst>
                <a:uLnTx/>
                <a:uFillTx/>
                <a:latin typeface="Arial" panose="020B0604020202020204" pitchFamily="34" charset="0"/>
                <a:ea typeface="ヒラギノ角ゴ Pro W3"/>
              </a:rPr>
              <a:t>يكشف الله من خلال يوحنا عن سيادة يسوع المسيح في انتصاره المستقبلي النهائي لتشجيع المؤمنين على المثابرة على الرغم من التنازلات الداخلية والمعارضة الخارجية. 
</a:t>
            </a:r>
            <a:endParaRPr kumimoji="0" lang="en-US" sz="4000" b="1" u="none" strike="noStrike" kern="1200" cap="none" spc="0" normalizeH="0" baseline="0" noProof="0" dirty="0">
              <a:ln>
                <a:noFill/>
              </a:ln>
              <a:solidFill>
                <a:srgbClr val="FFFFFF"/>
              </a:solidFill>
              <a:effectLst>
                <a:glow rad="292100">
                  <a:srgbClr val="000000"/>
                </a:glow>
              </a:effectLst>
              <a:uLnTx/>
              <a:uFillTx/>
              <a:latin typeface="Arial" panose="020B0604020202020204" pitchFamily="34" charset="0"/>
              <a:ea typeface="ヒラギノ角ゴ Pro W3"/>
              <a:cs typeface="ヒラギノ角ゴ Pro W3"/>
            </a:endParaRPr>
          </a:p>
        </p:txBody>
      </p:sp>
      <p:sp>
        <p:nvSpPr>
          <p:cNvPr id="5" name="Text Box 7"/>
          <p:cNvSpPr txBox="1">
            <a:spLocks noChangeArrowheads="1"/>
          </p:cNvSpPr>
          <p:nvPr/>
        </p:nvSpPr>
        <p:spPr bwMode="auto">
          <a:xfrm>
            <a:off x="8423810" y="4763"/>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٣٤٣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36471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947636"/>
            <a:ext cx="9144000" cy="2401711"/>
          </a:xfrm>
        </p:spPr>
        <p:txBody>
          <a:bodyPr/>
          <a:lstStyle/>
          <a:p>
            <a:pPr rtl="1"/>
            <a:r>
              <a:rPr lang="ar-SA" sz="8800" dirty="0">
                <a:solidFill>
                  <a:schemeClr val="bg1"/>
                </a:solidFill>
                <a:ea typeface="Osaka" charset="0"/>
                <a:cs typeface="Arial" panose="020B0604020202020204" pitchFamily="34" charset="0"/>
              </a:rPr>
              <a:t>رؤيا</a:t>
            </a:r>
            <a:r>
              <a:rPr lang="en-US" sz="8800" dirty="0">
                <a:solidFill>
                  <a:schemeClr val="bg1"/>
                </a:solidFill>
                <a:ea typeface="Osaka" charset="0"/>
                <a:cs typeface="Arial" panose="020B0604020202020204" pitchFamily="34" charset="0"/>
              </a:rPr>
              <a:t> </a:t>
            </a:r>
            <a:r>
              <a:rPr lang="ar-SA" sz="8800" dirty="0">
                <a:ea typeface="Osaka" charset="0"/>
                <a:cs typeface="Arial" panose="020B0604020202020204" pitchFamily="34" charset="0"/>
              </a:rPr>
              <a:t>١</a:t>
            </a:r>
            <a:r>
              <a:rPr lang="en-US" sz="8800" dirty="0">
                <a:ea typeface="Osaka" charset="0"/>
                <a:cs typeface="Arial" panose="020B0604020202020204" pitchFamily="34" charset="0"/>
              </a:rPr>
              <a:t> </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50205386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758786" name="Rectangle 3"/>
          <p:cNvSpPr>
            <a:spLocks noGrp="1" noChangeArrowheads="1"/>
          </p:cNvSpPr>
          <p:nvPr>
            <p:ph type="title"/>
          </p:nvPr>
        </p:nvSpPr>
        <p:spPr>
          <a:xfrm>
            <a:off x="-1" y="68413"/>
            <a:ext cx="8079619" cy="1266825"/>
          </a:xfrm>
          <a:noFill/>
          <a:ln>
            <a:noFill/>
          </a:ln>
        </p:spPr>
        <p:txBody>
          <a:bodyPr vert="horz" wrap="square" lIns="91440" tIns="45720" rIns="91440" bIns="45720" numCol="1" anchor="ctr" anchorCtr="0" compatLnSpc="1">
            <a:prstTxWarp prst="textNoShape">
              <a:avLst/>
            </a:prstTxWarp>
          </a:bodyPr>
          <a:lstStyle/>
          <a:p>
            <a:pPr algn="r" rtl="1"/>
            <a:r>
              <a:rPr lang="ar-SA" sz="4400" b="1" dirty="0">
                <a:solidFill>
                  <a:schemeClr val="bg1"/>
                </a:solidFill>
                <a:ea typeface="Osaka" charset="0"/>
                <a:cs typeface="Arial" panose="020B0604020202020204" pitchFamily="34" charset="0"/>
              </a:rPr>
              <a:t>رؤيا</a:t>
            </a:r>
            <a:r>
              <a:rPr lang="en-US" sz="4400" b="1" dirty="0">
                <a:solidFill>
                  <a:schemeClr val="bg1"/>
                </a:solidFill>
                <a:ea typeface="Osaka" charset="0"/>
                <a:cs typeface="Arial" panose="020B0604020202020204" pitchFamily="34" charset="0"/>
              </a:rPr>
              <a:t> </a:t>
            </a:r>
            <a:r>
              <a:rPr lang="ar-SA" sz="4400" b="1" dirty="0">
                <a:solidFill>
                  <a:schemeClr val="bg1"/>
                </a:solidFill>
                <a:ea typeface="Osaka" charset="0"/>
                <a:cs typeface="Arial" panose="020B0604020202020204" pitchFamily="34" charset="0"/>
              </a:rPr>
              <a:t>١</a:t>
            </a:r>
            <a:endParaRPr lang="en-US" b="1" dirty="0">
              <a:solidFill>
                <a:schemeClr val="bg1"/>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3531656529"/>
      </p:ext>
    </p:extLst>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الموت</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2" name="Title 1"/>
          <p:cNvSpPr>
            <a:spLocks noGrp="1"/>
          </p:cNvSpPr>
          <p:nvPr>
            <p:ph type="ctrTitle"/>
          </p:nvPr>
        </p:nvSpPr>
        <p:spPr>
          <a:xfrm>
            <a:off x="136993" y="50754"/>
            <a:ext cx="8992241" cy="1688992"/>
          </a:xfrm>
          <a:noFill/>
        </p:spPr>
        <p:txBody>
          <a:bodyPr anchor="t"/>
          <a:lstStyle/>
          <a:p>
            <a:pPr rtl="1"/>
            <a:r>
              <a:rPr lang="ar-JO" sz="5400" dirty="0">
                <a:effectLst>
                  <a:glow rad="101600">
                    <a:schemeClr val="tx1">
                      <a:alpha val="99000"/>
                    </a:schemeClr>
                  </a:glow>
                </a:effectLst>
              </a:rPr>
              <a:t>ننتصر عندما نرى أن يسوع يسود على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مخطط سفر الرؤيا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4755896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8786" name="Rectangle 3"/>
          <p:cNvSpPr>
            <a:spLocks noGrp="1" noChangeArrowheads="1"/>
          </p:cNvSpPr>
          <p:nvPr>
            <p:ph type="title"/>
          </p:nvPr>
        </p:nvSpPr>
        <p:spPr>
          <a:xfrm>
            <a:off x="2825750" y="2257424"/>
            <a:ext cx="6069012" cy="1266825"/>
          </a:xfrm>
        </p:spPr>
        <p:txBody>
          <a:bodyPr/>
          <a:lstStyle/>
          <a:p>
            <a:pPr algn="r"/>
            <a:r>
              <a:rPr lang="ar-SA" dirty="0">
                <a:solidFill>
                  <a:srgbClr val="FFFFFF"/>
                </a:solidFill>
                <a:ea typeface="ＭＳ Ｐゴシック" charset="0"/>
              </a:rPr>
              <a:t>يوحنا في بطمس</a:t>
            </a:r>
            <a:r>
              <a:rPr lang="en-US" dirty="0">
                <a:solidFill>
                  <a:srgbClr val="FFFFFF"/>
                </a:solidFill>
                <a:ea typeface="ＭＳ Ｐゴシック" charset="0"/>
              </a:rPr>
              <a:t> </a:t>
            </a:r>
            <a:br>
              <a:rPr lang="en-US" dirty="0">
                <a:solidFill>
                  <a:srgbClr val="FFFFFF"/>
                </a:solidFill>
                <a:ea typeface="ＭＳ Ｐゴシック" charset="0"/>
              </a:rPr>
            </a:br>
            <a:r>
              <a:rPr lang="ar-SA" dirty="0">
                <a:solidFill>
                  <a:srgbClr val="FFFFFF"/>
                </a:solidFill>
                <a:ea typeface="ＭＳ Ｐゴシック" charset="0"/>
              </a:rPr>
              <a:t>(رؤيا١: ٩-١٠)</a:t>
            </a:r>
            <a:endParaRPr lang="en-US" dirty="0">
              <a:solidFill>
                <a:srgbClr val="FFFFFF"/>
              </a:solidFill>
              <a:ea typeface="ＭＳ Ｐゴシック" charset="0"/>
            </a:endParaRPr>
          </a:p>
        </p:txBody>
      </p:sp>
      <p:sp>
        <p:nvSpPr>
          <p:cNvPr id="758787" name="Text Box 7"/>
          <p:cNvSpPr txBox="1">
            <a:spLocks noChangeArrowheads="1"/>
          </p:cNvSpPr>
          <p:nvPr/>
        </p:nvSpPr>
        <p:spPr bwMode="auto">
          <a:xfrm>
            <a:off x="8421959" y="36513"/>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٣٣٤</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92622456"/>
      </p:ext>
    </p:extLst>
  </p:cSld>
  <p:clrMapOvr>
    <a:masterClrMapping/>
  </p:clrMapOvr>
  <p:transition/>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ar-JO" sz="5400" dirty="0">
                <a:solidFill>
                  <a:srgbClr val="FFFFFF"/>
                </a:solidFill>
                <a:ea typeface="ＭＳ Ｐゴシック" charset="0"/>
                <a:cs typeface="Arial" panose="020B0604020202020204" pitchFamily="34" charset="0"/>
              </a:rPr>
              <a:t>لماذا يجب أن نعرف</a:t>
            </a:r>
            <a:br>
              <a:rPr lang="ar-JO" sz="5400" dirty="0">
                <a:solidFill>
                  <a:srgbClr val="FFFFFF"/>
                </a:solidFill>
                <a:ea typeface="ＭＳ Ｐゴシック" charset="0"/>
                <a:cs typeface="Arial" panose="020B0604020202020204" pitchFamily="34" charset="0"/>
              </a:rPr>
            </a:br>
            <a:r>
              <a:rPr lang="ar-JO" sz="5400" dirty="0">
                <a:solidFill>
                  <a:srgbClr val="FFFFFF"/>
                </a:solidFill>
                <a:ea typeface="ＭＳ Ｐゴシック" charset="0"/>
                <a:cs typeface="Arial" panose="020B0604020202020204" pitchFamily="34" charset="0"/>
              </a:rPr>
              <a:t>أن يسوع </a:t>
            </a:r>
            <a:r>
              <a:rPr lang="ar-JO" sz="5400" dirty="0">
                <a:solidFill>
                  <a:srgbClr val="FFFF00"/>
                </a:solidFill>
                <a:ea typeface="ＭＳ Ｐゴシック" charset="0"/>
                <a:cs typeface="Arial" panose="020B0604020202020204" pitchFamily="34" charset="0"/>
              </a:rPr>
              <a:t>يحكم</a:t>
            </a:r>
            <a:r>
              <a:rPr lang="ar-JO" sz="5400" dirty="0">
                <a:solidFill>
                  <a:srgbClr val="FFFFFF"/>
                </a:solidFill>
                <a:ea typeface="ＭＳ Ｐゴシック" charset="0"/>
                <a:cs typeface="Arial" panose="020B0604020202020204" pitchFamily="34" charset="0"/>
              </a:rPr>
              <a:t> العالم؟</a:t>
            </a:r>
            <a:endParaRPr lang="en-US" sz="4000" dirty="0">
              <a:solidFill>
                <a:srgbClr val="FFFFFF"/>
              </a:solidFill>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نقرأ سفر الرؤيا؟</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318</a:t>
            </a:r>
          </a:p>
        </p:txBody>
      </p:sp>
    </p:spTree>
    <p:extLst>
      <p:ext uri="{BB962C8B-B14F-4D97-AF65-F5344CB8AC3E}">
        <p14:creationId xmlns:p14="http://schemas.microsoft.com/office/powerpoint/2010/main" val="415350469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mph" presetSubtype="2" fill="hold" nodeType="clickEffect">
                                  <p:stCondLst>
                                    <p:cond delay="0"/>
                                  </p:stCondLst>
                                  <p:childTnLst>
                                    <p:animClr clrSpc="rgb" dir="cw">
                                      <p:cBhvr override="childStyle">
                                        <p:cTn id="1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19559" y="1045155"/>
            <a:ext cx="4592326" cy="5569997"/>
          </a:xfrm>
          <a:solidFill>
            <a:srgbClr val="800000"/>
          </a:solidFill>
        </p:spPr>
        <p:txBody>
          <a:bodyPr/>
          <a:lstStyle/>
          <a:p>
            <a:pPr rtl="1"/>
            <a:r>
              <a:rPr lang="ar-SA" dirty="0">
                <a:solidFill>
                  <a:srgbClr val="FFFFFF"/>
                </a:solidFill>
                <a:effectLst>
                  <a:outerShdw blurRad="38100" dist="38100" dir="2700000" algn="tl">
                    <a:srgbClr val="000000">
                      <a:alpha val="43137"/>
                    </a:srgbClr>
                  </a:outerShdw>
                </a:effectLst>
                <a:ea typeface="ＭＳ Ｐゴシック" charset="0"/>
              </a:rPr>
              <a:t>1.	يكشف يسوع عن المستقبل ويعد</a:t>
            </a:r>
            <a:br>
              <a:rPr lang="ar-JO" dirty="0">
                <a:solidFill>
                  <a:srgbClr val="FFFFFF"/>
                </a:solidFill>
                <a:effectLst>
                  <a:outerShdw blurRad="38100" dist="38100" dir="2700000" algn="tl">
                    <a:srgbClr val="000000">
                      <a:alpha val="43137"/>
                    </a:srgbClr>
                  </a:outerShdw>
                </a:effectLst>
                <a:ea typeface="ＭＳ Ｐゴシック" charset="0"/>
              </a:rPr>
            </a:br>
            <a:r>
              <a:rPr lang="ar-SA" dirty="0">
                <a:solidFill>
                  <a:srgbClr val="FFFFFF"/>
                </a:solidFill>
                <a:effectLst>
                  <a:outerShdw blurRad="38100" dist="38100" dir="2700000" algn="tl">
                    <a:srgbClr val="000000">
                      <a:alpha val="43137"/>
                    </a:srgbClr>
                  </a:outerShdw>
                </a:effectLst>
                <a:ea typeface="ＭＳ Ｐゴシック" charset="0"/>
              </a:rPr>
              <a:t> بمباركة جميع الذين يقرأون ويطيعون النبوة </a:t>
            </a:r>
            <a:br>
              <a:rPr lang="ar-JO" dirty="0">
                <a:solidFill>
                  <a:srgbClr val="FFFFFF"/>
                </a:solidFill>
                <a:effectLst>
                  <a:outerShdw blurRad="38100" dist="38100" dir="2700000" algn="tl">
                    <a:srgbClr val="000000">
                      <a:alpha val="43137"/>
                    </a:srgbClr>
                  </a:outerShdw>
                </a:effectLst>
                <a:ea typeface="ＭＳ Ｐゴシック" charset="0"/>
              </a:rPr>
            </a:br>
            <a:r>
              <a:rPr lang="ar-SA" dirty="0">
                <a:solidFill>
                  <a:srgbClr val="FFFFFF"/>
                </a:solidFill>
                <a:effectLst>
                  <a:outerShdw blurRad="38100" dist="38100" dir="2700000" algn="tl">
                    <a:srgbClr val="000000">
                      <a:alpha val="43137"/>
                    </a:srgbClr>
                  </a:outerShdw>
                </a:effectLst>
                <a:ea typeface="ＭＳ Ｐゴシック" charset="0"/>
              </a:rPr>
              <a:t>(1: 1- 3).</a:t>
            </a:r>
            <a:endParaRPr lang="en-US" dirty="0">
              <a:solidFill>
                <a:srgbClr val="FFFFFF"/>
              </a:solidFill>
              <a:effectLst>
                <a:outerShdw blurRad="38100" dist="38100" dir="2700000" algn="tl">
                  <a:srgbClr val="000000">
                    <a:alpha val="43137"/>
                  </a:srgbClr>
                </a:outerShdw>
              </a:effectLst>
              <a:ea typeface="ＭＳ Ｐゴシック" charset="0"/>
            </a:endParaRP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343</a:t>
            </a:r>
          </a:p>
        </p:txBody>
      </p:sp>
      <p:pic>
        <p:nvPicPr>
          <p:cNvPr id="3" name="Picture 2"/>
          <p:cNvPicPr>
            <a:picLocks noChangeAspect="1"/>
          </p:cNvPicPr>
          <p:nvPr/>
        </p:nvPicPr>
        <p:blipFill>
          <a:blip r:embed="rId4"/>
          <a:stretch>
            <a:fillRect/>
          </a:stretch>
        </p:blipFill>
        <p:spPr>
          <a:xfrm>
            <a:off x="4572766" y="1839133"/>
            <a:ext cx="4592326" cy="4776019"/>
          </a:xfrm>
          <a:prstGeom prst="rect">
            <a:avLst/>
          </a:prstGeom>
        </p:spPr>
      </p:pic>
      <p:sp>
        <p:nvSpPr>
          <p:cNvPr id="5" name="Text Box 7"/>
          <p:cNvSpPr txBox="1">
            <a:spLocks noChangeArrowheads="1"/>
          </p:cNvSpPr>
          <p:nvPr/>
        </p:nvSpPr>
        <p:spPr bwMode="auto">
          <a:xfrm>
            <a:off x="65299" y="136136"/>
            <a:ext cx="7699659" cy="771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لماذا نقرأ سفر الرؤيا؟</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0031553"/>
      </p:ext>
    </p:extLst>
  </p:cSld>
  <p:clrMapOvr>
    <a:overrideClrMapping bg1="lt1" tx1="dk1" bg2="lt2" tx2="dk2" accent1="accent1" accent2="accent2" accent3="accent3" accent4="accent4" accent5="accent5" accent6="accent6" hlink="hlink" folHlink="folHlink"/>
  </p:clrMapOvr>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0962" name="Picture 4" descr="j02851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hlinkClick r:id="rId4">
                  <a:extLst>
                    <a:ext uri="{A12FA001-AC4F-418D-AE19-62706E023703}">
                      <ahyp:hlinkClr xmlns:ahyp="http://schemas.microsoft.com/office/drawing/2018/hyperlinkcolor" val="tx"/>
                    </a:ext>
                  </a:extLst>
                </a:hlinkClick>
              </a:rPr>
              <a:t>1</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إِعْلاَنُ يَسُوعَ الْمَسِيحِ</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الَّذِي أَعْطَاهُ إِيَّاهُ اللهُ، لِيُرِيَ عَبِيدَهُ مَا لاَ بُدَّ أَنْ يَكُونَ عَنْ قَرِيبٍ، وَبَيَّنَهُ مُرْسِلًا بِيَدِ مَلاَكِهِ لِعَبْدِهِ يُوحَنَّا،</a:t>
            </a:r>
          </a:p>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hlinkClick r:id="rId5">
                  <a:extLst>
                    <a:ext uri="{A12FA001-AC4F-418D-AE19-62706E023703}">
                      <ahyp:hlinkClr xmlns:ahyp="http://schemas.microsoft.com/office/drawing/2018/hyperlinkcolor" val="tx"/>
                    </a:ext>
                  </a:extLst>
                </a:hlinkClick>
              </a:rPr>
              <a:t>2</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الَّذِي شَهِدَ بِكَلِمَةِ اللهِ وَبِشَهَادَةِ يَسُوعَ الْمَسِيحِ بِكُلِّ مَا رَآه</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2-1:1</a:t>
            </a:r>
          </a:p>
        </p:txBody>
      </p:sp>
      <p:sp>
        <p:nvSpPr>
          <p:cNvPr id="148484" name="Rectangle 6"/>
          <p:cNvSpPr>
            <a:spLocks noChangeArrowheads="1"/>
          </p:cNvSpPr>
          <p:nvPr/>
        </p:nvSpPr>
        <p:spPr bwMode="auto">
          <a:xfrm>
            <a:off x="53975" y="4549283"/>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الكلمة الرئيسية: </a:t>
            </a:r>
            <a:r>
              <a:rPr kumimoji="0" lang="ar-SA"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a:t>
            </a:r>
            <a:r>
              <a:rPr kumimoji="0" lang="ar-EG"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انتصار</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الآية الرئيسية: </a:t>
            </a:r>
            <a:r>
              <a:rPr kumimoji="0" lang="ar-EG"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فَاكْتُبْ</a:t>
            </a:r>
            <a:r>
              <a:rPr kumimoji="0" lang="ar-SA"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رَأَيْتَ، </a:t>
            </a:r>
            <a:endParaRPr kumimoji="0" lang="ar-EG"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ar-SA"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(19:1)</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هُوَ كَائِنٌ، وَمَا هُوَ عَتِيدٌ أَنْ يَكُونَ بَعْدَ هذَا.</a:t>
            </a: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7485578" y="1844675"/>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7485578" y="3628779"/>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الملاك</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7485578" y="4520831"/>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يوحنا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7323653" y="5412883"/>
            <a:ext cx="1835150"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القراء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(خدام)</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Down Arrow 1"/>
          <p:cNvSpPr>
            <a:spLocks noChangeArrowheads="1"/>
          </p:cNvSpPr>
          <p:nvPr/>
        </p:nvSpPr>
        <p:spPr bwMode="auto">
          <a:xfrm>
            <a:off x="7953097" y="2492375"/>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 name="Down Arrow 10"/>
          <p:cNvSpPr>
            <a:spLocks noChangeArrowheads="1"/>
          </p:cNvSpPr>
          <p:nvPr/>
        </p:nvSpPr>
        <p:spPr bwMode="auto">
          <a:xfrm>
            <a:off x="7953097" y="4199139"/>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Down Arrow 11"/>
          <p:cNvSpPr>
            <a:spLocks noChangeArrowheads="1"/>
          </p:cNvSpPr>
          <p:nvPr/>
        </p:nvSpPr>
        <p:spPr bwMode="auto">
          <a:xfrm>
            <a:off x="7953097" y="50525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0972" name="Rectangle 2"/>
          <p:cNvSpPr>
            <a:spLocks noGrp="1" noChangeArrowheads="1"/>
          </p:cNvSpPr>
          <p:nvPr>
            <p:ph type="title"/>
          </p:nvPr>
        </p:nvSpPr>
        <p:spPr>
          <a:xfrm>
            <a:off x="3132138" y="404813"/>
            <a:ext cx="4391025" cy="1295400"/>
          </a:xfrm>
          <a:solidFill>
            <a:schemeClr val="bg1"/>
          </a:solidFill>
        </p:spPr>
        <p:txBody>
          <a:bodyPr/>
          <a:lstStyle/>
          <a:p>
            <a:r>
              <a:rPr lang="ar-EG" dirty="0">
                <a:solidFill>
                  <a:schemeClr val="tx1"/>
                </a:solidFill>
                <a:ea typeface="ＭＳ Ｐゴシック" charset="0"/>
              </a:rPr>
              <a:t>مفاتيح لفتح ال</a:t>
            </a:r>
            <a:r>
              <a:rPr lang="ar-SA" dirty="0">
                <a:solidFill>
                  <a:schemeClr val="tx1"/>
                </a:solidFill>
                <a:ea typeface="ＭＳ Ｐゴシック" charset="0"/>
              </a:rPr>
              <a:t>رؤيا</a:t>
            </a:r>
            <a:endParaRPr lang="en-US" dirty="0">
              <a:solidFill>
                <a:schemeClr val="tx1"/>
              </a:solidFill>
              <a:ea typeface="ＭＳ Ｐゴシック" charset="0"/>
            </a:endParaRPr>
          </a:p>
        </p:txBody>
      </p:sp>
      <p:sp>
        <p:nvSpPr>
          <p:cNvPr id="13" name="Text Box 1034"/>
          <p:cNvSpPr txBox="1">
            <a:spLocks noChangeArrowheads="1"/>
          </p:cNvSpPr>
          <p:nvPr/>
        </p:nvSpPr>
        <p:spPr bwMode="auto">
          <a:xfrm>
            <a:off x="7571020" y="0"/>
            <a:ext cx="157298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2400" b="1"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322</a:t>
            </a:r>
          </a:p>
        </p:txBody>
      </p:sp>
      <p:sp>
        <p:nvSpPr>
          <p:cNvPr id="14" name="Rectangle 2"/>
          <p:cNvSpPr txBox="1">
            <a:spLocks noChangeArrowheads="1"/>
          </p:cNvSpPr>
          <p:nvPr/>
        </p:nvSpPr>
        <p:spPr bwMode="auto">
          <a:xfrm>
            <a:off x="7485578" y="2736727"/>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يسوع</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Down Arrow 14"/>
          <p:cNvSpPr>
            <a:spLocks noChangeArrowheads="1"/>
          </p:cNvSpPr>
          <p:nvPr/>
        </p:nvSpPr>
        <p:spPr bwMode="auto">
          <a:xfrm>
            <a:off x="7953097" y="3345757"/>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2002160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P spid="14" grpId="0"/>
      <p:bldP spid="1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3073862"/>
          </a:xfrm>
        </p:spPr>
        <p:txBody>
          <a:bodyPr/>
          <a:lstStyle/>
          <a:p>
            <a:pPr rtl="1"/>
            <a:r>
              <a:rPr lang="ar-JO" sz="6000" dirty="0">
                <a:effectLst>
                  <a:glow rad="215900">
                    <a:schemeClr val="tx1"/>
                  </a:glow>
                </a:effectLst>
                <a:ea typeface="ＭＳ Ｐゴシック" charset="0"/>
              </a:rPr>
              <a:t>يسوع </a:t>
            </a:r>
            <a:r>
              <a:rPr lang="ar-JO" sz="6000" dirty="0">
                <a:solidFill>
                  <a:srgbClr val="FFFF00"/>
                </a:solidFill>
                <a:effectLst>
                  <a:glow rad="215900">
                    <a:schemeClr val="tx1"/>
                  </a:glow>
                </a:effectLst>
                <a:ea typeface="ＭＳ Ｐゴシック" charset="0"/>
              </a:rPr>
              <a:t>يحكم</a:t>
            </a:r>
            <a:r>
              <a:rPr lang="ar-JO" sz="6000" dirty="0">
                <a:effectLst>
                  <a:glow rad="215900">
                    <a:schemeClr val="tx1"/>
                  </a:glow>
                </a:effectLst>
                <a:ea typeface="ＭＳ Ｐゴシック" charset="0"/>
              </a:rPr>
              <a:t> العالم! </a:t>
            </a:r>
            <a:br>
              <a:rPr lang="ar-JO" sz="6000" dirty="0">
                <a:effectLst>
                  <a:glow rad="215900">
                    <a:schemeClr val="tx1"/>
                  </a:glow>
                </a:effectLst>
                <a:ea typeface="ＭＳ Ｐゴシック" charset="0"/>
              </a:rPr>
            </a:br>
            <a:r>
              <a:rPr lang="ar-JO" sz="6000" dirty="0">
                <a:effectLst>
                  <a:glow rad="215900">
                    <a:schemeClr val="tx1"/>
                  </a:glow>
                </a:effectLst>
                <a:ea typeface="ＭＳ Ｐゴシック" charset="0"/>
              </a:rPr>
              <a:t>لهذا يمكنه التعامل مع مشكلتك الصغيرة.</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فكرة سفر رؤيا الكبيرة</a:t>
            </a:r>
          </a:p>
        </p:txBody>
      </p:sp>
    </p:spTree>
    <p:extLst>
      <p:ext uri="{BB962C8B-B14F-4D97-AF65-F5344CB8AC3E}">
        <p14:creationId xmlns:p14="http://schemas.microsoft.com/office/powerpoint/2010/main" val="22296518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
        <p:nvSpPr>
          <p:cNvPr id="3" name="TextBox 2"/>
          <p:cNvSpPr txBox="1"/>
          <p:nvPr/>
        </p:nvSpPr>
        <p:spPr>
          <a:xfrm>
            <a:off x="185860" y="1027556"/>
            <a:ext cx="8902925" cy="954107"/>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هذا هو السفر الوحيد في الكتاب المقدس الذي يعد ببركة خاصة لقراءته </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 3).</a:t>
            </a:r>
            <a:endParaRPr kumimoji="0" lang="en-US"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1070306" y="2601970"/>
            <a:ext cx="7947123" cy="1384995"/>
          </a:xfrm>
          <a:prstGeom prst="rect">
            <a:avLst/>
          </a:prstGeom>
          <a:noFill/>
        </p:spPr>
        <p:txBody>
          <a:bodyPr wrap="square" rtlCol="0">
            <a:spAutoFit/>
          </a:bodyPr>
          <a:lstStyle>
            <a:defPPr>
              <a:defRPr lang="en-US"/>
            </a:defPPr>
            <a:lvl1pPr marL="541338" marR="0" lvl="0" indent="-541338" algn="r" defTabSz="914400" rtl="1" eaLnBrk="0" fontAlgn="base" hangingPunct="0">
              <a:lnSpc>
                <a:spcPct val="100000"/>
              </a:lnSpc>
              <a:spcBef>
                <a:spcPct val="0"/>
              </a:spcBef>
              <a:spcAft>
                <a:spcPct val="0"/>
              </a:spcAft>
              <a:buClrTx/>
              <a:buSzTx/>
              <a:buFontTx/>
              <a:buNone/>
              <a:tabLst/>
              <a:defRPr kumimoji="0" sz="2800" b="1" i="0" u="none" strike="noStrike" cap="none" spc="0" normalizeH="0" baseline="0">
                <a:ln>
                  <a:noFill/>
                </a:ln>
                <a:solidFill>
                  <a:srgbClr val="FFFFFF"/>
                </a:solidFill>
                <a:effectLst>
                  <a:glow rad="241300">
                    <a:srgbClr val="000000">
                      <a:alpha val="75000"/>
                    </a:srgbClr>
                  </a:glow>
                </a:effectLst>
                <a:uLnTx/>
                <a:uFillTx/>
                <a:latin typeface="Arial"/>
                <a:ea typeface="ＭＳ Ｐゴシック" charset="0"/>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طُوبَى لِلَّذِي يَقْرَأُ وَلِلَّذِينَ يَسْمَعُونَ أَقْوَالَ النُّبُوَّةِ، وَيَحْفَظُونَ مَا هُوَ مَكْتُوبٌ فِيهَا، لأَنَّ الْوَقْتَ قَرِيبٌ.</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 3</a:t>
            </a:r>
            <a:r>
              <a:rPr kumimoji="0" lang="ar-SA"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66630919"/>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26988"/>
            <a:ext cx="9140825" cy="668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rtl="1">
              <a:defRPr/>
            </a:pPr>
            <a:r>
              <a:rPr lang="ar-EG" dirty="0"/>
              <a:t>يخبرنا الرؤيا أن نتطلع إلى ...</a:t>
            </a:r>
            <a:endParaRPr lang="en-US" dirty="0"/>
          </a:p>
        </p:txBody>
      </p:sp>
    </p:spTree>
    <p:extLst>
      <p:ext uri="{BB962C8B-B14F-4D97-AF65-F5344CB8AC3E}">
        <p14:creationId xmlns:p14="http://schemas.microsoft.com/office/powerpoint/2010/main" val="1669487699"/>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Title 1"/>
          <p:cNvSpPr>
            <a:spLocks noGrp="1"/>
          </p:cNvSpPr>
          <p:nvPr>
            <p:ph type="title"/>
          </p:nvPr>
        </p:nvSpPr>
        <p:spPr>
          <a:xfrm>
            <a:off x="5008563" y="609600"/>
            <a:ext cx="3740150" cy="2243138"/>
          </a:xfrm>
        </p:spPr>
        <p:txBody>
          <a:bodyPr/>
          <a:lstStyle/>
          <a:p>
            <a:r>
              <a:rPr lang="ar-JO" sz="4000" dirty="0"/>
              <a:t>لماذا يمكنك أن </a:t>
            </a:r>
            <a:r>
              <a:rPr lang="ar-JO" sz="4000" dirty="0">
                <a:solidFill>
                  <a:srgbClr val="FFFF00"/>
                </a:solidFill>
              </a:rPr>
              <a:t>تنظر</a:t>
            </a:r>
            <a:r>
              <a:rPr lang="ar-JO" sz="4000" dirty="0"/>
              <a:t> إلى الرب أثناء جهادك؟</a:t>
            </a:r>
            <a:endParaRPr lang="en-US" sz="4000" dirty="0"/>
          </a:p>
        </p:txBody>
      </p:sp>
      <p:pic>
        <p:nvPicPr>
          <p:cNvPr id="220163" name="Picture 2" descr="look_up_woman smiling.jpg"/>
          <p:cNvPicPr>
            <a:picLocks noChangeAspect="1"/>
          </p:cNvPicPr>
          <p:nvPr/>
        </p:nvPicPr>
        <p:blipFill>
          <a:blip r:embed="rId3" cstate="print"/>
          <a:srcRect/>
          <a:stretch>
            <a:fillRect/>
          </a:stretch>
        </p:blipFill>
        <p:spPr bwMode="auto">
          <a:xfrm>
            <a:off x="11113" y="33338"/>
            <a:ext cx="4706937" cy="6858000"/>
          </a:xfrm>
          <a:prstGeom prst="rect">
            <a:avLst/>
          </a:prstGeom>
          <a:noFill/>
          <a:ln w="9525">
            <a:noFill/>
            <a:miter lim="800000"/>
            <a:headEnd/>
            <a:tailEnd/>
          </a:ln>
        </p:spPr>
      </p:pic>
    </p:spTree>
    <p:extLst>
      <p:ext uri="{BB962C8B-B14F-4D97-AF65-F5344CB8AC3E}">
        <p14:creationId xmlns:p14="http://schemas.microsoft.com/office/powerpoint/2010/main" val="1771838356"/>
      </p:ext>
    </p:extLst>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ar-JO" sz="5400" dirty="0">
                <a:solidFill>
                  <a:srgbClr val="FFFFFF"/>
                </a:solidFill>
                <a:ea typeface="ＭＳ Ｐゴシック" charset="0"/>
                <a:cs typeface="Arial" panose="020B0604020202020204" pitchFamily="34" charset="0"/>
              </a:rPr>
              <a:t>لماذا يجب أن نعرف</a:t>
            </a:r>
            <a:br>
              <a:rPr lang="ar-JO" sz="5400" dirty="0">
                <a:solidFill>
                  <a:srgbClr val="FFFFFF"/>
                </a:solidFill>
                <a:ea typeface="ＭＳ Ｐゴシック" charset="0"/>
                <a:cs typeface="Arial" panose="020B0604020202020204" pitchFamily="34" charset="0"/>
              </a:rPr>
            </a:br>
            <a:r>
              <a:rPr lang="ar-JO" sz="5400" dirty="0">
                <a:solidFill>
                  <a:srgbClr val="FFFFFF"/>
                </a:solidFill>
                <a:ea typeface="ＭＳ Ｐゴシック" charset="0"/>
                <a:cs typeface="Arial" panose="020B0604020202020204" pitchFamily="34" charset="0"/>
              </a:rPr>
              <a:t>أن يسوع </a:t>
            </a:r>
            <a:r>
              <a:rPr lang="ar-JO" sz="5400" dirty="0">
                <a:solidFill>
                  <a:srgbClr val="FFFF00"/>
                </a:solidFill>
                <a:ea typeface="ＭＳ Ｐゴシック" charset="0"/>
                <a:cs typeface="Arial" panose="020B0604020202020204" pitchFamily="34" charset="0"/>
              </a:rPr>
              <a:t>يحكم</a:t>
            </a:r>
            <a:r>
              <a:rPr lang="ar-JO" sz="5400" dirty="0">
                <a:solidFill>
                  <a:srgbClr val="FFFFFF"/>
                </a:solidFill>
                <a:ea typeface="ＭＳ Ｐゴシック" charset="0"/>
                <a:cs typeface="Arial" panose="020B0604020202020204" pitchFamily="34" charset="0"/>
              </a:rPr>
              <a:t> العالم؟</a:t>
            </a:r>
            <a:endParaRPr lang="en-US" sz="4000" dirty="0">
              <a:solidFill>
                <a:srgbClr val="FFFFFF"/>
              </a:solidFill>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نقرأ سفر الرؤيا؟</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نعبد يسوع؟</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318</a:t>
            </a:r>
          </a:p>
        </p:txBody>
      </p:sp>
    </p:spTree>
    <p:extLst>
      <p:ext uri="{BB962C8B-B14F-4D97-AF65-F5344CB8AC3E}">
        <p14:creationId xmlns:p14="http://schemas.microsoft.com/office/powerpoint/2010/main" val="271348476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mph" presetSubtype="2" fill="hold" nodeType="clickEffect">
                                  <p:stCondLst>
                                    <p:cond delay="0"/>
                                  </p:stCondLst>
                                  <p:childTnLst>
                                    <p:animClr clrSpc="rgb" dir="cw">
                                      <p:cBhvr override="childStyle">
                                        <p:cTn id="16"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descr="http://seeingfaith.files.wordpress.com/2012/05/holy-spirit.jpg"/>
          <p:cNvPicPr>
            <a:picLocks noChangeAspect="1" noChangeArrowheads="1"/>
          </p:cNvPicPr>
          <p:nvPr/>
        </p:nvPicPr>
        <p:blipFill>
          <a:blip r:embed="rId3"/>
          <a:srcRect/>
          <a:stretch>
            <a:fillRect/>
          </a:stretch>
        </p:blipFill>
        <p:spPr bwMode="auto">
          <a:xfrm>
            <a:off x="-1" y="0"/>
            <a:ext cx="9204429" cy="6858000"/>
          </a:xfrm>
          <a:prstGeom prst="rect">
            <a:avLst/>
          </a:prstGeom>
          <a:noFill/>
        </p:spPr>
      </p:pic>
      <p:sp>
        <p:nvSpPr>
          <p:cNvPr id="2" name="Title 1"/>
          <p:cNvSpPr>
            <a:spLocks noGrp="1"/>
          </p:cNvSpPr>
          <p:nvPr>
            <p:ph type="title"/>
          </p:nvPr>
        </p:nvSpPr>
        <p:spPr>
          <a:xfrm>
            <a:off x="239487" y="1889958"/>
            <a:ext cx="8904514" cy="2749932"/>
          </a:xfrm>
        </p:spPr>
        <p:txBody>
          <a:bodyPr/>
          <a:lstStyle/>
          <a:p>
            <a:r>
              <a:rPr lang="ar-JO" sz="4800" dirty="0">
                <a:effectLst>
                  <a:glow rad="228600">
                    <a:schemeClr val="accent4">
                      <a:satMod val="175000"/>
                      <a:alpha val="40000"/>
                    </a:schemeClr>
                  </a:glow>
                </a:effectLst>
                <a:cs typeface="Arial" panose="020B0604020202020204" pitchFamily="34" charset="0"/>
              </a:rPr>
              <a:t>2.</a:t>
            </a:r>
            <a:r>
              <a:rPr lang="ar-SA" sz="4800" dirty="0">
                <a:effectLst>
                  <a:glow rad="228600">
                    <a:schemeClr val="accent4">
                      <a:satMod val="175000"/>
                      <a:alpha val="40000"/>
                    </a:schemeClr>
                  </a:glow>
                </a:effectLst>
                <a:cs typeface="Arial" panose="020B0604020202020204" pitchFamily="34" charset="0"/>
              </a:rPr>
              <a:t> يجب أن نعبد الله الثالوث</a:t>
            </a:r>
            <a:br>
              <a:rPr lang="ar-JO" sz="4800" dirty="0">
                <a:effectLst>
                  <a:glow rad="228600">
                    <a:schemeClr val="accent4">
                      <a:satMod val="175000"/>
                      <a:alpha val="40000"/>
                    </a:schemeClr>
                  </a:glow>
                </a:effectLst>
                <a:cs typeface="Arial" panose="020B0604020202020204" pitchFamily="34" charset="0"/>
              </a:rPr>
            </a:br>
            <a:r>
              <a:rPr lang="ar-SA" sz="4800" dirty="0">
                <a:effectLst>
                  <a:glow rad="228600">
                    <a:schemeClr val="accent4">
                      <a:satMod val="175000"/>
                      <a:alpha val="40000"/>
                    </a:schemeClr>
                  </a:glow>
                </a:effectLst>
                <a:cs typeface="Arial" panose="020B0604020202020204" pitchFamily="34" charset="0"/>
              </a:rPr>
              <a:t> لأن الحاكم المقام </a:t>
            </a:r>
            <a:br>
              <a:rPr lang="ar-JO" sz="4800" dirty="0">
                <a:effectLst>
                  <a:glow rad="228600">
                    <a:schemeClr val="accent4">
                      <a:satMod val="175000"/>
                      <a:alpha val="40000"/>
                    </a:schemeClr>
                  </a:glow>
                </a:effectLst>
                <a:cs typeface="Arial" panose="020B0604020202020204" pitchFamily="34" charset="0"/>
              </a:rPr>
            </a:br>
            <a:r>
              <a:rPr lang="ar-SA" sz="4800" dirty="0">
                <a:effectLst>
                  <a:glow rad="228600">
                    <a:schemeClr val="accent4">
                      <a:satMod val="175000"/>
                      <a:alpha val="40000"/>
                    </a:schemeClr>
                  </a:glow>
                </a:effectLst>
                <a:cs typeface="Arial" panose="020B0604020202020204" pitchFamily="34" charset="0"/>
              </a:rPr>
              <a:t>سيعود قريبًا </a:t>
            </a:r>
            <a:br>
              <a:rPr lang="ar-JO" sz="4800" dirty="0">
                <a:effectLst>
                  <a:glow rad="228600">
                    <a:schemeClr val="accent4">
                      <a:satMod val="175000"/>
                      <a:alpha val="40000"/>
                    </a:schemeClr>
                  </a:glow>
                </a:effectLst>
                <a:cs typeface="Arial" panose="020B0604020202020204" pitchFamily="34" charset="0"/>
              </a:rPr>
            </a:br>
            <a:r>
              <a:rPr lang="ar-SA" sz="4800" dirty="0">
                <a:effectLst>
                  <a:glow rad="228600">
                    <a:schemeClr val="accent4">
                      <a:satMod val="175000"/>
                      <a:alpha val="40000"/>
                    </a:schemeClr>
                  </a:glow>
                </a:effectLst>
                <a:cs typeface="Arial" panose="020B0604020202020204" pitchFamily="34" charset="0"/>
              </a:rPr>
              <a:t>(1: 4- 8).</a:t>
            </a:r>
            <a:endParaRPr lang="en-US" sz="4800" dirty="0">
              <a:solidFill>
                <a:schemeClr val="bg1"/>
              </a:solidFill>
              <a:effectLst>
                <a:outerShdw blurRad="38100" dist="38100" dir="2700000" algn="tl">
                  <a:srgbClr val="000000">
                    <a:alpha val="43137"/>
                  </a:srgbClr>
                </a:outerShdw>
              </a:effectLst>
              <a:cs typeface="Arial" panose="020B0604020202020204" pitchFamily="34" charset="0"/>
            </a:endParaRPr>
          </a:p>
        </p:txBody>
      </p:sp>
      <p:sp>
        <p:nvSpPr>
          <p:cNvPr id="4" name="Text Box 7"/>
          <p:cNvSpPr txBox="1">
            <a:spLocks noChangeArrowheads="1"/>
          </p:cNvSpPr>
          <p:nvPr/>
        </p:nvSpPr>
        <p:spPr bwMode="auto">
          <a:xfrm>
            <a:off x="1702675" y="136136"/>
            <a:ext cx="6852745" cy="833178"/>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800" b="1">
                <a:solidFill>
                  <a:schemeClr val="bg1"/>
                </a:solidFill>
                <a:effectLst>
                  <a:glow rad="228600">
                    <a:schemeClr val="accent4">
                      <a:satMod val="175000"/>
                      <a:alpha val="40000"/>
                    </a:schemeClr>
                  </a:glow>
                </a:effectLst>
                <a:latin typeface="+mj-lt"/>
                <a:ea typeface="+mj-ea"/>
                <a:cs typeface="+mj-cs"/>
              </a:defRPr>
            </a:lvl1pPr>
            <a:lvl2pPr algn="ctr" fontAlgn="base">
              <a:spcBef>
                <a:spcPct val="0"/>
              </a:spcBef>
              <a:spcAft>
                <a:spcPct val="0"/>
              </a:spcAft>
              <a:defRPr sz="4400">
                <a:solidFill>
                  <a:schemeClr val="tx2"/>
                </a:solidFill>
                <a:latin typeface="Arial" charset="0"/>
              </a:defRPr>
            </a:lvl2pPr>
            <a:lvl3pPr algn="ctr" fontAlgn="base">
              <a:spcBef>
                <a:spcPct val="0"/>
              </a:spcBef>
              <a:spcAft>
                <a:spcPct val="0"/>
              </a:spcAft>
              <a:defRPr sz="4400">
                <a:solidFill>
                  <a:schemeClr val="tx2"/>
                </a:solidFill>
                <a:latin typeface="Arial" charset="0"/>
              </a:defRPr>
            </a:lvl3pPr>
            <a:lvl4pPr algn="ctr" fontAlgn="base">
              <a:spcBef>
                <a:spcPct val="0"/>
              </a:spcBef>
              <a:spcAft>
                <a:spcPct val="0"/>
              </a:spcAft>
              <a:defRPr sz="4400">
                <a:solidFill>
                  <a:schemeClr val="tx2"/>
                </a:solidFill>
                <a:latin typeface="Arial" charset="0"/>
              </a:defRPr>
            </a:lvl4pPr>
            <a:lvl5pPr algn="ctr" fontAlgn="base">
              <a:spcBef>
                <a:spcPct val="0"/>
              </a:spcBef>
              <a:spcAft>
                <a:spcPct val="0"/>
              </a:spcAft>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j-ea"/>
                <a:cs typeface="Arial" panose="020B0604020202020204" pitchFamily="34" charset="0"/>
              </a:rPr>
              <a:t>لماذا نعبد يسوع؟</a:t>
            </a:r>
            <a:endParaRPr kumimoji="0" lang="en-US" sz="480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578906404"/>
      </p:ext>
    </p:extLst>
  </p:cSld>
  <p:clrMapOvr>
    <a:masterClrMapping/>
  </p:clrMapOvr>
  <p:transition>
    <p:fade/>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87AA4B23-FB43-D94C-BFEE-0D2032E6CDF0}"/>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nvGrpSpPr>
          <p:cNvPr id="201729" name="Group 2"/>
          <p:cNvGrpSpPr>
            <a:grpSpLocks/>
          </p:cNvGrpSpPr>
          <p:nvPr/>
        </p:nvGrpSpPr>
        <p:grpSpPr bwMode="auto">
          <a:xfrm>
            <a:off x="-36798" y="0"/>
            <a:ext cx="9180798" cy="6858000"/>
            <a:chOff x="-23" y="0"/>
            <a:chExt cx="5879" cy="4429"/>
          </a:xfrm>
        </p:grpSpPr>
        <p:sp>
          <p:nvSpPr>
            <p:cNvPr id="178179"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0" name="Rectangle 4"/>
            <p:cNvSpPr>
              <a:spLocks noChangeArrowheads="1"/>
            </p:cNvSpPr>
            <p:nvPr/>
          </p:nvSpPr>
          <p:spPr bwMode="auto">
            <a:xfrm>
              <a:off x="-23"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grpSp>
      <p:grpSp>
        <p:nvGrpSpPr>
          <p:cNvPr id="201730" name="Group 5"/>
          <p:cNvGrpSpPr>
            <a:grpSpLocks/>
          </p:cNvGrpSpPr>
          <p:nvPr/>
        </p:nvGrpSpPr>
        <p:grpSpPr bwMode="auto">
          <a:xfrm>
            <a:off x="1905000" y="1181100"/>
            <a:ext cx="5219700" cy="5219700"/>
            <a:chOff x="1200" y="696"/>
            <a:chExt cx="3288" cy="3288"/>
          </a:xfrm>
        </p:grpSpPr>
        <p:sp>
          <p:nvSpPr>
            <p:cNvPr id="178182"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3"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grpSp>
      <p:sp>
        <p:nvSpPr>
          <p:cNvPr id="178184"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201732" name="Text Box 9"/>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457200" rtl="0" eaLnBrk="1" fontAlgn="auto" latinLnBrk="0" hangingPunct="1">
              <a:lnSpc>
                <a:spcPct val="100000"/>
              </a:lnSpc>
              <a:spcBef>
                <a:spcPct val="50000"/>
              </a:spcBef>
              <a:spcAft>
                <a:spcPts val="0"/>
              </a:spcAft>
              <a:buClrTx/>
              <a:buSzTx/>
              <a:buFontTx/>
              <a:buChar char="•"/>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178186" name="Rectangle 10"/>
          <p:cNvSpPr>
            <a:spLocks noChangeArrowheads="1"/>
          </p:cNvSpPr>
          <p:nvPr/>
        </p:nvSpPr>
        <p:spPr bwMode="auto">
          <a:xfrm rot="1619911">
            <a:off x="4668838" y="4179888"/>
            <a:ext cx="2133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7" name="Rectangle 11"/>
          <p:cNvSpPr>
            <a:spLocks noChangeArrowheads="1"/>
          </p:cNvSpPr>
          <p:nvPr/>
        </p:nvSpPr>
        <p:spPr bwMode="auto">
          <a:xfrm rot="-1572683">
            <a:off x="2895600" y="40386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8" name="Rectangle 12"/>
          <p:cNvSpPr>
            <a:spLocks noChangeArrowheads="1"/>
          </p:cNvSpPr>
          <p:nvPr/>
        </p:nvSpPr>
        <p:spPr bwMode="auto">
          <a:xfrm rot="5400000">
            <a:off x="3771900" y="23241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9" name="AutoShape 13"/>
          <p:cNvSpPr>
            <a:spLocks noChangeArrowheads="1"/>
          </p:cNvSpPr>
          <p:nvPr/>
        </p:nvSpPr>
        <p:spPr bwMode="auto">
          <a:xfrm rot="50350481">
            <a:off x="6060282" y="4298156"/>
            <a:ext cx="1695450" cy="14938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90"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هو</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1" name="AutoShape 15"/>
          <p:cNvSpPr>
            <a:spLocks noChangeArrowheads="1"/>
          </p:cNvSpPr>
          <p:nvPr/>
        </p:nvSpPr>
        <p:spPr bwMode="auto">
          <a:xfrm rot="14452042">
            <a:off x="1507332" y="4242594"/>
            <a:ext cx="1747837" cy="15716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92"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هو</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3"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هو</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4"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الابن</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5" name="AutoShape 19"/>
          <p:cNvSpPr>
            <a:spLocks noChangeArrowheads="1"/>
          </p:cNvSpPr>
          <p:nvPr/>
        </p:nvSpPr>
        <p:spPr bwMode="auto">
          <a:xfrm>
            <a:off x="3624263" y="615950"/>
            <a:ext cx="2016125" cy="161290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grpSp>
        <p:nvGrpSpPr>
          <p:cNvPr id="4" name="Group 20"/>
          <p:cNvGrpSpPr>
            <a:grpSpLocks/>
          </p:cNvGrpSpPr>
          <p:nvPr/>
        </p:nvGrpSpPr>
        <p:grpSpPr bwMode="auto">
          <a:xfrm>
            <a:off x="3629025" y="2862263"/>
            <a:ext cx="1981200" cy="1752600"/>
            <a:chOff x="2286" y="1803"/>
            <a:chExt cx="1248" cy="1104"/>
          </a:xfrm>
        </p:grpSpPr>
        <p:sp>
          <p:nvSpPr>
            <p:cNvPr id="1781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98" name="Text Box 22"/>
            <p:cNvSpPr txBox="1">
              <a:spLocks noChangeArrowheads="1"/>
            </p:cNvSpPr>
            <p:nvPr/>
          </p:nvSpPr>
          <p:spPr bwMode="auto">
            <a:xfrm>
              <a:off x="2448" y="2112"/>
              <a:ext cx="8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الله</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grpSp>
      <p:sp>
        <p:nvSpPr>
          <p:cNvPr id="178199"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الآب</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200" name="Text Box 24"/>
          <p:cNvSpPr txBox="1">
            <a:spLocks noChangeArrowheads="1"/>
          </p:cNvSpPr>
          <p:nvPr/>
        </p:nvSpPr>
        <p:spPr bwMode="auto">
          <a:xfrm>
            <a:off x="5881573" y="4521204"/>
            <a:ext cx="1202343"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i="1" u="none" strike="noStrike" kern="1200" cap="none" spc="0" normalizeH="0" baseline="0" noProof="0" dirty="0">
                <a:ln>
                  <a:noFill/>
                </a:ln>
                <a:solidFill>
                  <a:srgbClr val="FFFFFF"/>
                </a:solidFill>
                <a:effectLst/>
                <a:uLnTx/>
                <a:uFillTx/>
                <a:latin typeface="Times New Roman" pitchFamily="-112" charset="0"/>
                <a:ea typeface="+mn-ea"/>
                <a:cs typeface="+mn-cs"/>
              </a:rPr>
              <a:t>الروح</a:t>
            </a:r>
            <a:r>
              <a:rPr kumimoji="0" lang="en-US" sz="2400" b="1" i="1" u="none" strike="noStrike" kern="1200" cap="none" spc="0" normalizeH="0" baseline="0" noProof="0" dirty="0">
                <a:ln>
                  <a:noFill/>
                </a:ln>
                <a:solidFill>
                  <a:srgbClr val="FFFFFF"/>
                </a:solidFill>
                <a:effectLst/>
                <a:uLnTx/>
                <a:uFillTx/>
                <a:latin typeface="Times New Roman" pitchFamily="-112" charset="0"/>
                <a:ea typeface="+mn-ea"/>
                <a:cs typeface="+mn-cs"/>
              </a:rPr>
              <a:t> </a:t>
            </a:r>
            <a:r>
              <a:rPr kumimoji="0" lang="ar-JO" sz="2400" b="1" i="1" u="none" strike="noStrike" kern="1200" cap="none" spc="0" normalizeH="0" baseline="0" noProof="0" dirty="0">
                <a:ln>
                  <a:noFill/>
                </a:ln>
                <a:solidFill>
                  <a:srgbClr val="FFFFFF"/>
                </a:solidFill>
                <a:effectLst/>
                <a:uLnTx/>
                <a:uFillTx/>
                <a:latin typeface="Times New Roman" pitchFamily="-112" charset="0"/>
                <a:ea typeface="+mn-ea"/>
                <a:cs typeface="+mn-cs"/>
              </a:rPr>
              <a:t>القدس</a:t>
            </a:r>
            <a:endParaRPr kumimoji="0" lang="en-US" sz="24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201"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endParaRPr>
          </a:p>
        </p:txBody>
      </p:sp>
      <p:sp>
        <p:nvSpPr>
          <p:cNvPr id="178202"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endParaRPr>
          </a:p>
        </p:txBody>
      </p:sp>
      <p:sp>
        <p:nvSpPr>
          <p:cNvPr id="178203"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endParaRPr>
          </a:p>
        </p:txBody>
      </p:sp>
      <p:sp>
        <p:nvSpPr>
          <p:cNvPr id="178204" name="Text Box 28"/>
          <p:cNvSpPr txBox="1">
            <a:spLocks noChangeArrowheads="1"/>
          </p:cNvSpPr>
          <p:nvPr/>
        </p:nvSpPr>
        <p:spPr bwMode="auto">
          <a:xfrm>
            <a:off x="0" y="6508576"/>
            <a:ext cx="5943600" cy="304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Times New Roman" pitchFamily="-112" charset="0"/>
                <a:ea typeface="+mn-ea"/>
                <a:cs typeface="+mn-cs"/>
              </a:rPr>
              <a:t>واين هاوس ، مخططات اللاهوت والعقيدة المسيحية ، ص. 45</a:t>
            </a:r>
            <a:endParaRPr kumimoji="0" lang="en-US" sz="1400" b="1" i="0"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201750" name="Title 28"/>
          <p:cNvSpPr>
            <a:spLocks noGrp="1"/>
          </p:cNvSpPr>
          <p:nvPr>
            <p:ph type="title" idx="4294967295"/>
          </p:nvPr>
        </p:nvSpPr>
        <p:spPr>
          <a:xfrm>
            <a:off x="794364" y="-1631920"/>
            <a:ext cx="7773916" cy="1569660"/>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eaLnBrk="1" hangingPunct="1"/>
            <a:r>
              <a:rPr lang="ar-JO" sz="9600" b="1" i="1" kern="1200" dirty="0">
                <a:solidFill>
                  <a:schemeClr val="bg1"/>
                </a:solidFill>
                <a:latin typeface="Times New Roman" pitchFamily="-112" charset="0"/>
                <a:ea typeface="+mn-ea"/>
                <a:cs typeface="+mn-cs"/>
              </a:rPr>
              <a:t>الثالوث</a:t>
            </a:r>
            <a:endParaRPr lang="en-US" sz="9600" b="1" i="1" kern="1200" dirty="0">
              <a:solidFill>
                <a:schemeClr val="bg1"/>
              </a:solidFill>
              <a:latin typeface="Times New Roman" pitchFamily="-112" charset="0"/>
              <a:ea typeface="+mn-ea"/>
              <a:cs typeface="+mn-cs"/>
            </a:endParaRPr>
          </a:p>
        </p:txBody>
      </p:sp>
      <p:sp>
        <p:nvSpPr>
          <p:cNvPr id="2" name="Title 1">
            <a:extLst>
              <a:ext uri="{FF2B5EF4-FFF2-40B4-BE49-F238E27FC236}">
                <a16:creationId xmlns:a16="http://schemas.microsoft.com/office/drawing/2014/main" id="{DB195C20-EC54-8AC5-F82A-5BE13539FA13}"/>
              </a:ext>
            </a:extLst>
          </p:cNvPr>
          <p:cNvSpPr txBox="1">
            <a:spLocks/>
          </p:cNvSpPr>
          <p:nvPr/>
        </p:nvSpPr>
        <p:spPr bwMode="auto">
          <a:xfrm>
            <a:off x="6450063" y="1818874"/>
            <a:ext cx="2846337" cy="5977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panose="020B0604020202020204" pitchFamily="34" charset="0"/>
                <a:cs typeface="Arial" panose="020B0604020202020204" pitchFamily="34" charset="0"/>
              </a:rPr>
              <a:t>رؤيا ١ : ٤-٦</a:t>
            </a:r>
          </a:p>
        </p:txBody>
      </p:sp>
      <p:sp>
        <p:nvSpPr>
          <p:cNvPr id="5" name="Title 1">
            <a:extLst>
              <a:ext uri="{FF2B5EF4-FFF2-40B4-BE49-F238E27FC236}">
                <a16:creationId xmlns:a16="http://schemas.microsoft.com/office/drawing/2014/main" id="{0A6D2BF8-DAD6-8258-06C6-FF8FBBB48D2D}"/>
              </a:ext>
            </a:extLst>
          </p:cNvPr>
          <p:cNvSpPr txBox="1">
            <a:spLocks/>
          </p:cNvSpPr>
          <p:nvPr/>
        </p:nvSpPr>
        <p:spPr bwMode="auto">
          <a:xfrm>
            <a:off x="1056038" y="120954"/>
            <a:ext cx="7074356" cy="1278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panose="020B0604020202020204" pitchFamily="34" charset="0"/>
                <a:cs typeface="Arial" panose="020B0604020202020204" pitchFamily="34" charset="0"/>
              </a:rPr>
              <a:t>نِعْمَةٌ لَكُمْ وَسَلاَمٌ مِنَ الْكَائِنِ وَالَّذِي كَانَ وَالَّذِي يَأْتِي</a:t>
            </a:r>
            <a:endParaRPr lang="en-US" sz="3200" b="1" dirty="0">
              <a:effectLst>
                <a:glow rad="165100">
                  <a:srgbClr val="000000"/>
                </a:glow>
              </a:effectLst>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88B6E71F-4FB6-A42D-55C9-D77437BF8686}"/>
              </a:ext>
            </a:extLst>
          </p:cNvPr>
          <p:cNvSpPr txBox="1">
            <a:spLocks/>
          </p:cNvSpPr>
          <p:nvPr/>
        </p:nvSpPr>
        <p:spPr bwMode="auto">
          <a:xfrm>
            <a:off x="5486400" y="5125431"/>
            <a:ext cx="3773575" cy="17159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panose="020B0604020202020204" pitchFamily="34" charset="0"/>
                <a:cs typeface="Arial" panose="020B0604020202020204" pitchFamily="34" charset="0"/>
              </a:rPr>
              <a:t>وَمِنَ السَّبْعَةِ الأَرْوَاحِ الَّتِي أَمَامَ عَرْشِهِ</a:t>
            </a:r>
            <a:endParaRPr lang="en-US" sz="3200" b="1" dirty="0">
              <a:effectLst>
                <a:glow rad="165100">
                  <a:srgbClr val="000000"/>
                </a:glow>
              </a:effectLst>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BB15CB89-08F5-CB59-11AE-AD3E2726B2EE}"/>
              </a:ext>
            </a:extLst>
          </p:cNvPr>
          <p:cNvSpPr txBox="1">
            <a:spLocks/>
          </p:cNvSpPr>
          <p:nvPr/>
        </p:nvSpPr>
        <p:spPr bwMode="auto">
          <a:xfrm>
            <a:off x="326570" y="5125431"/>
            <a:ext cx="3559629" cy="17159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panose="020B0604020202020204" pitchFamily="34" charset="0"/>
                <a:cs typeface="Arial" panose="020B0604020202020204" pitchFamily="34" charset="0"/>
              </a:rPr>
              <a:t>وَمِنْ يَسُوعَ الْمَسِيحِ</a:t>
            </a:r>
            <a:endParaRPr lang="en-US" sz="3200" b="1" dirty="0">
              <a:effectLst>
                <a:glow rad="1651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27464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8204"/>
                                        </p:tgtEl>
                                        <p:attrNameLst>
                                          <p:attrName>style.visibility</p:attrName>
                                        </p:attrNameLst>
                                      </p:cBhvr>
                                      <p:to>
                                        <p:strVal val="visible"/>
                                      </p:to>
                                    </p:set>
                                    <p:animEffect transition="in" filter="fade">
                                      <p:cBhvr>
                                        <p:cTn id="7" dur="2000"/>
                                        <p:tgtEl>
                                          <p:spTgt spid="178204"/>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78199"/>
                                        </p:tgtEl>
                                        <p:attrNameLst>
                                          <p:attrName>style.visibility</p:attrName>
                                        </p:attrNameLst>
                                      </p:cBhvr>
                                      <p:to>
                                        <p:strVal val="visible"/>
                                      </p:to>
                                    </p:set>
                                    <p:animEffect transition="in" filter="fade">
                                      <p:cBhvr>
                                        <p:cTn id="18" dur="2000"/>
                                        <p:tgtEl>
                                          <p:spTgt spid="178199"/>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78195"/>
                                        </p:tgtEl>
                                        <p:attrNameLst>
                                          <p:attrName>style.visibility</p:attrName>
                                        </p:attrNameLst>
                                      </p:cBhvr>
                                      <p:to>
                                        <p:strVal val="visible"/>
                                      </p:to>
                                    </p:set>
                                    <p:animEffect transition="in" filter="fade">
                                      <p:cBhvr>
                                        <p:cTn id="22" dur="2000"/>
                                        <p:tgtEl>
                                          <p:spTgt spid="178195"/>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78190"/>
                                        </p:tgtEl>
                                        <p:attrNameLst>
                                          <p:attrName>style.visibility</p:attrName>
                                        </p:attrNameLst>
                                      </p:cBhvr>
                                      <p:to>
                                        <p:strVal val="visible"/>
                                      </p:to>
                                    </p:set>
                                    <p:animEffect transition="in" filter="fade">
                                      <p:cBhvr>
                                        <p:cTn id="26" dur="2000"/>
                                        <p:tgtEl>
                                          <p:spTgt spid="17819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78188"/>
                                        </p:tgtEl>
                                        <p:attrNameLst>
                                          <p:attrName>style.visibility</p:attrName>
                                        </p:attrNameLst>
                                      </p:cBhvr>
                                      <p:to>
                                        <p:strVal val="visible"/>
                                      </p:to>
                                    </p:set>
                                    <p:animEffect transition="in" filter="wipe(up)">
                                      <p:cBhvr>
                                        <p:cTn id="29" dur="500"/>
                                        <p:tgtEl>
                                          <p:spTgt spid="17818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78194"/>
                                        </p:tgtEl>
                                        <p:attrNameLst>
                                          <p:attrName>style.visibility</p:attrName>
                                        </p:attrNameLst>
                                      </p:cBhvr>
                                      <p:to>
                                        <p:strVal val="visible"/>
                                      </p:to>
                                    </p:set>
                                    <p:animEffect transition="in" filter="fade">
                                      <p:cBhvr>
                                        <p:cTn id="34" dur="2000"/>
                                        <p:tgtEl>
                                          <p:spTgt spid="178194"/>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78191"/>
                                        </p:tgtEl>
                                        <p:attrNameLst>
                                          <p:attrName>style.visibility</p:attrName>
                                        </p:attrNameLst>
                                      </p:cBhvr>
                                      <p:to>
                                        <p:strVal val="visible"/>
                                      </p:to>
                                    </p:set>
                                    <p:animEffect transition="in" filter="fade">
                                      <p:cBhvr>
                                        <p:cTn id="38" dur="2000"/>
                                        <p:tgtEl>
                                          <p:spTgt spid="178191"/>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78193"/>
                                        </p:tgtEl>
                                        <p:attrNameLst>
                                          <p:attrName>style.visibility</p:attrName>
                                        </p:attrNameLst>
                                      </p:cBhvr>
                                      <p:to>
                                        <p:strVal val="visible"/>
                                      </p:to>
                                    </p:set>
                                    <p:animEffect transition="in" filter="fade">
                                      <p:cBhvr>
                                        <p:cTn id="42" dur="2000"/>
                                        <p:tgtEl>
                                          <p:spTgt spid="17819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8187"/>
                                        </p:tgtEl>
                                        <p:attrNameLst>
                                          <p:attrName>style.visibility</p:attrName>
                                        </p:attrNameLst>
                                      </p:cBhvr>
                                      <p:to>
                                        <p:strVal val="visible"/>
                                      </p:to>
                                    </p:set>
                                    <p:animEffect transition="in" filter="wipe(left)">
                                      <p:cBhvr>
                                        <p:cTn id="45" dur="500"/>
                                        <p:tgtEl>
                                          <p:spTgt spid="17818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8200"/>
                                        </p:tgtEl>
                                        <p:attrNameLst>
                                          <p:attrName>style.visibility</p:attrName>
                                        </p:attrNameLst>
                                      </p:cBhvr>
                                      <p:to>
                                        <p:strVal val="visible"/>
                                      </p:to>
                                    </p:set>
                                    <p:animEffect transition="in" filter="fade">
                                      <p:cBhvr>
                                        <p:cTn id="50" dur="2000"/>
                                        <p:tgtEl>
                                          <p:spTgt spid="178200"/>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178189"/>
                                        </p:tgtEl>
                                        <p:attrNameLst>
                                          <p:attrName>style.visibility</p:attrName>
                                        </p:attrNameLst>
                                      </p:cBhvr>
                                      <p:to>
                                        <p:strVal val="visible"/>
                                      </p:to>
                                    </p:set>
                                    <p:animEffect transition="in" filter="fade">
                                      <p:cBhvr>
                                        <p:cTn id="54" dur="2000"/>
                                        <p:tgtEl>
                                          <p:spTgt spid="178189"/>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178192"/>
                                        </p:tgtEl>
                                        <p:attrNameLst>
                                          <p:attrName>style.visibility</p:attrName>
                                        </p:attrNameLst>
                                      </p:cBhvr>
                                      <p:to>
                                        <p:strVal val="visible"/>
                                      </p:to>
                                    </p:set>
                                    <p:animEffect transition="in" filter="fade">
                                      <p:cBhvr>
                                        <p:cTn id="58" dur="2000"/>
                                        <p:tgtEl>
                                          <p:spTgt spid="178192"/>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78186"/>
                                        </p:tgtEl>
                                        <p:attrNameLst>
                                          <p:attrName>style.visibility</p:attrName>
                                        </p:attrNameLst>
                                      </p:cBhvr>
                                      <p:to>
                                        <p:strVal val="visible"/>
                                      </p:to>
                                    </p:set>
                                    <p:animEffect transition="in" filter="wipe(right)">
                                      <p:cBhvr>
                                        <p:cTn id="61" dur="500"/>
                                        <p:tgtEl>
                                          <p:spTgt spid="178186"/>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78201"/>
                                        </p:tgtEl>
                                        <p:attrNameLst>
                                          <p:attrName>style.visibility</p:attrName>
                                        </p:attrNameLst>
                                      </p:cBhvr>
                                      <p:to>
                                        <p:strVal val="visible"/>
                                      </p:to>
                                    </p:set>
                                    <p:animEffect transition="in" filter="fade">
                                      <p:cBhvr>
                                        <p:cTn id="66" dur="2000"/>
                                        <p:tgtEl>
                                          <p:spTgt spid="178201"/>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178203"/>
                                        </p:tgtEl>
                                        <p:attrNameLst>
                                          <p:attrName>style.visibility</p:attrName>
                                        </p:attrNameLst>
                                      </p:cBhvr>
                                      <p:to>
                                        <p:strVal val="visible"/>
                                      </p:to>
                                    </p:set>
                                    <p:animEffect transition="in" filter="fade">
                                      <p:cBhvr>
                                        <p:cTn id="70" dur="2000"/>
                                        <p:tgtEl>
                                          <p:spTgt spid="178203"/>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178202"/>
                                        </p:tgtEl>
                                        <p:attrNameLst>
                                          <p:attrName>style.visibility</p:attrName>
                                        </p:attrNameLst>
                                      </p:cBhvr>
                                      <p:to>
                                        <p:strVal val="visible"/>
                                      </p:to>
                                    </p:set>
                                    <p:animEffect transition="in" filter="fade">
                                      <p:cBhvr>
                                        <p:cTn id="74" dur="2000"/>
                                        <p:tgtEl>
                                          <p:spTgt spid="178202"/>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4" fill="hold" grpId="0" nodeType="clickEffect">
                                  <p:stCondLst>
                                    <p:cond delay="0"/>
                                  </p:stCondLst>
                                  <p:childTnLst>
                                    <p:set>
                                      <p:cBhvr>
                                        <p:cTn id="78" dur="1" fill="hold">
                                          <p:stCondLst>
                                            <p:cond delay="0"/>
                                          </p:stCondLst>
                                        </p:cTn>
                                        <p:tgtEl>
                                          <p:spTgt spid="5"/>
                                        </p:tgtEl>
                                        <p:attrNameLst>
                                          <p:attrName>style.visibility</p:attrName>
                                        </p:attrNameLst>
                                      </p:cBhvr>
                                      <p:to>
                                        <p:strVal val="visible"/>
                                      </p:to>
                                    </p:set>
                                    <p:anim calcmode="lin" valueType="num">
                                      <p:cBhvr additive="base">
                                        <p:cTn id="79" dur="500"/>
                                        <p:tgtEl>
                                          <p:spTgt spid="5"/>
                                        </p:tgtEl>
                                        <p:attrNameLst>
                                          <p:attrName>ppt_y</p:attrName>
                                        </p:attrNameLst>
                                      </p:cBhvr>
                                      <p:tavLst>
                                        <p:tav tm="0">
                                          <p:val>
                                            <p:strVal val="#ppt_y+#ppt_h*1.125000"/>
                                          </p:val>
                                        </p:tav>
                                        <p:tav tm="100000">
                                          <p:val>
                                            <p:strVal val="#ppt_y"/>
                                          </p:val>
                                        </p:tav>
                                      </p:tavLst>
                                    </p:anim>
                                    <p:animEffect transition="in" filter="wipe(up)">
                                      <p:cBhvr>
                                        <p:cTn id="80" dur="500"/>
                                        <p:tgtEl>
                                          <p:spTgt spid="5"/>
                                        </p:tgtEl>
                                      </p:cBhvr>
                                    </p:animEffect>
                                  </p:childTnLst>
                                </p:cTn>
                              </p:par>
                            </p:childTnLst>
                          </p:cTn>
                        </p:par>
                      </p:childTnLst>
                    </p:cTn>
                  </p:par>
                  <p:par>
                    <p:cTn id="81" fill="hold">
                      <p:stCondLst>
                        <p:cond delay="indefinite"/>
                      </p:stCondLst>
                      <p:childTnLst>
                        <p:par>
                          <p:cTn id="82" fill="hold">
                            <p:stCondLst>
                              <p:cond delay="0"/>
                            </p:stCondLst>
                            <p:childTnLst>
                              <p:par>
                                <p:cTn id="83" presetID="12" presetClass="entr" presetSubtype="4" fill="hold" grpId="0" nodeType="clickEffect">
                                  <p:stCondLst>
                                    <p:cond delay="0"/>
                                  </p:stCondLst>
                                  <p:childTnLst>
                                    <p:set>
                                      <p:cBhvr>
                                        <p:cTn id="84" dur="1" fill="hold">
                                          <p:stCondLst>
                                            <p:cond delay="0"/>
                                          </p:stCondLst>
                                        </p:cTn>
                                        <p:tgtEl>
                                          <p:spTgt spid="6"/>
                                        </p:tgtEl>
                                        <p:attrNameLst>
                                          <p:attrName>style.visibility</p:attrName>
                                        </p:attrNameLst>
                                      </p:cBhvr>
                                      <p:to>
                                        <p:strVal val="visible"/>
                                      </p:to>
                                    </p:set>
                                    <p:anim calcmode="lin" valueType="num">
                                      <p:cBhvr additive="base">
                                        <p:cTn id="85" dur="500"/>
                                        <p:tgtEl>
                                          <p:spTgt spid="6"/>
                                        </p:tgtEl>
                                        <p:attrNameLst>
                                          <p:attrName>ppt_y</p:attrName>
                                        </p:attrNameLst>
                                      </p:cBhvr>
                                      <p:tavLst>
                                        <p:tav tm="0">
                                          <p:val>
                                            <p:strVal val="#ppt_y+#ppt_h*1.125000"/>
                                          </p:val>
                                        </p:tav>
                                        <p:tav tm="100000">
                                          <p:val>
                                            <p:strVal val="#ppt_y"/>
                                          </p:val>
                                        </p:tav>
                                      </p:tavLst>
                                    </p:anim>
                                    <p:animEffect transition="in" filter="wipe(up)">
                                      <p:cBhvr>
                                        <p:cTn id="86" dur="500"/>
                                        <p:tgtEl>
                                          <p:spTgt spid="6"/>
                                        </p:tgtEl>
                                      </p:cBhvr>
                                    </p:animEffect>
                                  </p:childTnLst>
                                </p:cTn>
                              </p:par>
                            </p:childTnLst>
                          </p:cTn>
                        </p:par>
                      </p:childTnLst>
                    </p:cTn>
                  </p:par>
                  <p:par>
                    <p:cTn id="87" fill="hold">
                      <p:stCondLst>
                        <p:cond delay="indefinite"/>
                      </p:stCondLst>
                      <p:childTnLst>
                        <p:par>
                          <p:cTn id="88" fill="hold">
                            <p:stCondLst>
                              <p:cond delay="0"/>
                            </p:stCondLst>
                            <p:childTnLst>
                              <p:par>
                                <p:cTn id="89" presetID="12" presetClass="entr" presetSubtype="4" fill="hold" grpId="0" nodeType="clickEffect">
                                  <p:stCondLst>
                                    <p:cond delay="0"/>
                                  </p:stCondLst>
                                  <p:childTnLst>
                                    <p:set>
                                      <p:cBhvr>
                                        <p:cTn id="90" dur="1" fill="hold">
                                          <p:stCondLst>
                                            <p:cond delay="0"/>
                                          </p:stCondLst>
                                        </p:cTn>
                                        <p:tgtEl>
                                          <p:spTgt spid="7"/>
                                        </p:tgtEl>
                                        <p:attrNameLst>
                                          <p:attrName>style.visibility</p:attrName>
                                        </p:attrNameLst>
                                      </p:cBhvr>
                                      <p:to>
                                        <p:strVal val="visible"/>
                                      </p:to>
                                    </p:set>
                                    <p:anim calcmode="lin" valueType="num">
                                      <p:cBhvr additive="base">
                                        <p:cTn id="91" dur="500"/>
                                        <p:tgtEl>
                                          <p:spTgt spid="7"/>
                                        </p:tgtEl>
                                        <p:attrNameLst>
                                          <p:attrName>ppt_y</p:attrName>
                                        </p:attrNameLst>
                                      </p:cBhvr>
                                      <p:tavLst>
                                        <p:tav tm="0">
                                          <p:val>
                                            <p:strVal val="#ppt_y+#ppt_h*1.125000"/>
                                          </p:val>
                                        </p:tav>
                                        <p:tav tm="100000">
                                          <p:val>
                                            <p:strVal val="#ppt_y"/>
                                          </p:val>
                                        </p:tav>
                                      </p:tavLst>
                                    </p:anim>
                                    <p:animEffect transition="in" filter="wipe(up)">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6" grpId="0" animBg="1"/>
      <p:bldP spid="178187" grpId="0" animBg="1"/>
      <p:bldP spid="178188" grpId="0" animBg="1"/>
      <p:bldP spid="178189" grpId="0" animBg="1"/>
      <p:bldP spid="178190" grpId="0"/>
      <p:bldP spid="178191" grpId="0" animBg="1"/>
      <p:bldP spid="178192" grpId="0"/>
      <p:bldP spid="178193" grpId="0"/>
      <p:bldP spid="178194" grpId="0"/>
      <p:bldP spid="178195" grpId="0" animBg="1"/>
      <p:bldP spid="178199" grpId="0"/>
      <p:bldP spid="178200" grpId="0"/>
      <p:bldP spid="178201" grpId="0" animBg="1"/>
      <p:bldP spid="178202" grpId="0" animBg="1"/>
      <p:bldP spid="178203" grpId="0" animBg="1"/>
      <p:bldP spid="178204" grpId="0"/>
      <p:bldP spid="5" grpId="0"/>
      <p:bldP spid="6" grpId="0"/>
      <p:bldP spid="7"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47484"/>
            <a:ext cx="9144000" cy="6858000"/>
          </a:xfrm>
          <a:prstGeom prst="rect">
            <a:avLst/>
          </a:prstGeom>
        </p:spPr>
      </p:pic>
      <p:sp>
        <p:nvSpPr>
          <p:cNvPr id="2" name="Title 1"/>
          <p:cNvSpPr>
            <a:spLocks noGrp="1"/>
          </p:cNvSpPr>
          <p:nvPr>
            <p:ph type="title"/>
          </p:nvPr>
        </p:nvSpPr>
        <p:spPr>
          <a:xfrm>
            <a:off x="76200" y="-108816"/>
            <a:ext cx="8991600" cy="1143000"/>
          </a:xfrm>
        </p:spPr>
        <p:txBody>
          <a:bodyPr/>
          <a:lstStyle/>
          <a:p>
            <a:r>
              <a:rPr lang="ar-SA" sz="4800" dirty="0">
                <a:solidFill>
                  <a:schemeClr val="bg1"/>
                </a:solidFill>
              </a:rPr>
              <a:t>الفداء في المسيح</a:t>
            </a:r>
            <a:endParaRPr lang="en-US" sz="4800" dirty="0">
              <a:solidFill>
                <a:schemeClr val="bg1"/>
              </a:solidFill>
            </a:endParaRPr>
          </a:p>
        </p:txBody>
      </p:sp>
      <p:sp>
        <p:nvSpPr>
          <p:cNvPr id="4" name="Title 1"/>
          <p:cNvSpPr txBox="1">
            <a:spLocks/>
          </p:cNvSpPr>
          <p:nvPr/>
        </p:nvSpPr>
        <p:spPr bwMode="auto">
          <a:xfrm>
            <a:off x="0" y="1249658"/>
            <a:ext cx="6793118" cy="560834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914400"/>
            <a:r>
              <a:rPr lang="ar-SA" sz="4000" b="1" dirty="0">
                <a:solidFill>
                  <a:schemeClr val="bg1"/>
                </a:solidFill>
                <a:latin typeface="Arial" panose="020B0604020202020204" pitchFamily="34" charset="0"/>
              </a:rPr>
              <a:t>الشَّاهِدِ الأَمِينِ، الْبِكْرِ مِنَ الأَمْوَاتِ، وَرَئِيسِ مُلُوكِ الأَرْضِ. الَّذِي أَحَبَّنَا، وَقَدْ غَسَّلَنَا مِنْ خَطَايَانَا بِدَمِهِ، ٦ وَجَعَلَنَا مُلُوكاً وَكَهَنَةً لِلَّهِ أَبِيهِ، لَهُ الْمَجْدُ وَالسُّلْطَانُ إِلَى أَبَدِ الآبِدِينَ. آمِينَ.</a:t>
            </a:r>
            <a:endParaRPr lang="en-US" sz="3200" b="1" dirty="0">
              <a:solidFill>
                <a:schemeClr val="bg1"/>
              </a:solidFill>
              <a:latin typeface="Arial" panose="020B0604020202020204" pitchFamily="34" charset="0"/>
            </a:endParaRPr>
          </a:p>
        </p:txBody>
      </p:sp>
      <p:sp>
        <p:nvSpPr>
          <p:cNvPr id="3" name="Title 1">
            <a:extLst>
              <a:ext uri="{FF2B5EF4-FFF2-40B4-BE49-F238E27FC236}">
                <a16:creationId xmlns:a16="http://schemas.microsoft.com/office/drawing/2014/main" id="{9DC23E36-EB2A-B760-4B8E-645BBC1D88F4}"/>
              </a:ext>
            </a:extLst>
          </p:cNvPr>
          <p:cNvSpPr txBox="1">
            <a:spLocks/>
          </p:cNvSpPr>
          <p:nvPr/>
        </p:nvSpPr>
        <p:spPr bwMode="auto">
          <a:xfrm>
            <a:off x="61452" y="894073"/>
            <a:ext cx="8991600" cy="6840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bg1"/>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rtl="1"/>
            <a:r>
              <a:rPr lang="ar-SA" sz="4000" b="1" dirty="0">
                <a:latin typeface="Arial" panose="020B0604020202020204" pitchFamily="34" charset="0"/>
              </a:rPr>
              <a:t>رؤيا ١ : ٥-٦</a:t>
            </a:r>
          </a:p>
        </p:txBody>
      </p:sp>
    </p:spTree>
    <p:extLst>
      <p:ext uri="{BB962C8B-B14F-4D97-AF65-F5344CB8AC3E}">
        <p14:creationId xmlns:p14="http://schemas.microsoft.com/office/powerpoint/2010/main" val="218471517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19 Maranatha.jpg">
            <a:extLst>
              <a:ext uri="{FF2B5EF4-FFF2-40B4-BE49-F238E27FC236}">
                <a16:creationId xmlns:a16="http://schemas.microsoft.com/office/drawing/2014/main" id="{2B1073D3-7390-7200-AF39-76ECF25C311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858001"/>
          </a:xfrm>
          <a:prstGeom prst="rect">
            <a:avLst/>
          </a:prstGeom>
        </p:spPr>
      </p:pic>
      <p:sp>
        <p:nvSpPr>
          <p:cNvPr id="2" name="Title 1"/>
          <p:cNvSpPr>
            <a:spLocks noGrp="1"/>
          </p:cNvSpPr>
          <p:nvPr>
            <p:ph type="title"/>
          </p:nvPr>
        </p:nvSpPr>
        <p:spPr>
          <a:xfrm>
            <a:off x="4762" y="2708920"/>
            <a:ext cx="9139238" cy="3591868"/>
          </a:xfrm>
        </p:spPr>
        <p:txBody>
          <a:bodyPr lIns="91440" tIns="45720" rIns="91440" bIns="45720"/>
          <a:lstStyle/>
          <a:p>
            <a:pPr>
              <a:defRPr/>
            </a:pPr>
            <a:br>
              <a:rPr lang="ar-JO" dirty="0">
                <a:effectLst>
                  <a:glow rad="165100">
                    <a:schemeClr val="tx1"/>
                  </a:glow>
                </a:effectLst>
                <a:cs typeface="+mj-cs"/>
              </a:rPr>
            </a:br>
            <a:r>
              <a:rPr lang="ar-JO" dirty="0">
                <a:effectLst>
                  <a:glow rad="165100">
                    <a:schemeClr val="tx1"/>
                  </a:glow>
                </a:effectLst>
                <a:cs typeface="+mj-cs"/>
              </a:rPr>
              <a:t>هوذا يأتي مع السحاب</a:t>
            </a:r>
            <a:br>
              <a:rPr lang="ar-JO" dirty="0">
                <a:effectLst>
                  <a:glow rad="165100">
                    <a:schemeClr val="tx1"/>
                  </a:glow>
                </a:effectLst>
                <a:cs typeface="+mj-cs"/>
              </a:rPr>
            </a:br>
            <a:r>
              <a:rPr lang="ar-JO" dirty="0">
                <a:effectLst>
                  <a:glow rad="165100">
                    <a:schemeClr val="tx1"/>
                  </a:glow>
                </a:effectLst>
                <a:cs typeface="+mj-cs"/>
              </a:rPr>
              <a:t>و ستنظره كل عين</a:t>
            </a:r>
            <a:br>
              <a:rPr lang="ar-JO" dirty="0">
                <a:effectLst>
                  <a:glow rad="165100">
                    <a:schemeClr val="tx1"/>
                  </a:glow>
                </a:effectLst>
                <a:cs typeface="+mj-cs"/>
              </a:rPr>
            </a:br>
            <a:r>
              <a:rPr lang="ar-JO" dirty="0">
                <a:effectLst>
                  <a:glow rad="165100">
                    <a:schemeClr val="tx1"/>
                  </a:glow>
                </a:effectLst>
                <a:cs typeface="+mj-cs"/>
              </a:rPr>
              <a:t>و الذين طعنوه </a:t>
            </a:r>
            <a:br>
              <a:rPr lang="ar-JO" dirty="0">
                <a:effectLst>
                  <a:glow rad="165100">
                    <a:schemeClr val="tx1"/>
                  </a:glow>
                </a:effectLst>
                <a:cs typeface="+mj-cs"/>
              </a:rPr>
            </a:br>
            <a:r>
              <a:rPr lang="ar-JO" dirty="0">
                <a:effectLst>
                  <a:glow rad="165100">
                    <a:schemeClr val="tx1"/>
                  </a:glow>
                </a:effectLst>
                <a:cs typeface="+mj-cs"/>
              </a:rPr>
              <a:t>و ينوح عليه </a:t>
            </a:r>
            <a:r>
              <a:rPr lang="ar-JO" dirty="0">
                <a:solidFill>
                  <a:srgbClr val="FFFF00"/>
                </a:solidFill>
                <a:effectLst>
                  <a:glow rad="165100">
                    <a:schemeClr val="tx1"/>
                  </a:glow>
                </a:effectLst>
                <a:cs typeface="+mj-cs"/>
              </a:rPr>
              <a:t>جميع قبائل الأرض</a:t>
            </a:r>
            <a:br>
              <a:rPr lang="ar-JO" dirty="0">
                <a:effectLst>
                  <a:glow rad="165100">
                    <a:schemeClr val="tx1"/>
                  </a:glow>
                </a:effectLst>
                <a:cs typeface="+mj-cs"/>
              </a:rPr>
            </a:br>
            <a:r>
              <a:rPr lang="ar-JO" dirty="0">
                <a:effectLst>
                  <a:glow rad="165100">
                    <a:schemeClr val="tx1"/>
                  </a:glow>
                </a:effectLst>
                <a:cs typeface="+mj-cs"/>
              </a:rPr>
              <a:t>نعم .... آمين</a:t>
            </a:r>
            <a:endParaRPr lang="en-US" dirty="0">
              <a:effectLst>
                <a:glow rad="165100">
                  <a:schemeClr val="tx1"/>
                </a:glow>
              </a:effectLst>
              <a:cs typeface="+mj-cs"/>
            </a:endParaRPr>
          </a:p>
        </p:txBody>
      </p:sp>
      <p:sp>
        <p:nvSpPr>
          <p:cNvPr id="5" name="Title 1"/>
          <p:cNvSpPr txBox="1">
            <a:spLocks/>
          </p:cNvSpPr>
          <p:nvPr/>
        </p:nvSpPr>
        <p:spPr bwMode="auto">
          <a:xfrm>
            <a:off x="5035" y="62259"/>
            <a:ext cx="3209653" cy="12664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rPr>
              <a:t>رؤ 1: 7</a:t>
            </a:r>
            <a:endParaRPr kumimoji="0" lang="en-US"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endParaRP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rPr>
              <a:t>زك 12: 10</a:t>
            </a:r>
            <a:endParaRPr kumimoji="0" lang="en-US"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endParaRP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0770"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5175"/>
            <a:ext cx="913923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28600" y="0"/>
            <a:ext cx="8915400" cy="838200"/>
          </a:xfrm>
        </p:spPr>
        <p:txBody>
          <a:bodyPr/>
          <a:lstStyle/>
          <a:p>
            <a:pPr algn="l">
              <a:defRPr/>
            </a:pPr>
            <a:r>
              <a:rPr lang="ar-JO" sz="3600" dirty="0">
                <a:solidFill>
                  <a:srgbClr val="FFFFFF"/>
                </a:solidFill>
                <a:effectLst>
                  <a:outerShdw blurRad="38100" dist="38100" dir="2700000" algn="tl">
                    <a:srgbClr val="000000">
                      <a:alpha val="43137"/>
                    </a:srgbClr>
                  </a:outerShdw>
                </a:effectLst>
                <a:ea typeface="ＭＳ Ｐゴシック" charset="0"/>
              </a:rPr>
              <a:t>توبة إسرائيل</a:t>
            </a:r>
            <a:endParaRPr lang="en-US" sz="3600" dirty="0">
              <a:solidFill>
                <a:srgbClr val="FFFFFF"/>
              </a:solidFill>
              <a:effectLst>
                <a:outerShdw blurRad="38100" dist="38100" dir="2700000" algn="tl">
                  <a:srgbClr val="000000">
                    <a:alpha val="43137"/>
                  </a:srgbClr>
                </a:outerShdw>
              </a:effectLst>
              <a:ea typeface="ＭＳ Ｐゴシック" charset="0"/>
            </a:endParaRP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و أفيض على بيت يهوذا و على سكان أورشليم روح النعمة و التضرعات </a:t>
            </a: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فينظرون إلي الذي طعنوه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و ينوحون عليه كنائح على وحيد له و يكونون في مرارة عليه كمن هو في مرارة على بكره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(زك 12: 10)</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19 Maranatha.jpg">
            <a:extLst>
              <a:ext uri="{FF2B5EF4-FFF2-40B4-BE49-F238E27FC236}">
                <a16:creationId xmlns:a16="http://schemas.microsoft.com/office/drawing/2014/main" id="{2B1073D3-7390-7200-AF39-76ECF25C311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858001"/>
          </a:xfrm>
          <a:prstGeom prst="rect">
            <a:avLst/>
          </a:prstGeom>
        </p:spPr>
      </p:pic>
      <p:sp>
        <p:nvSpPr>
          <p:cNvPr id="2" name="Title 1"/>
          <p:cNvSpPr>
            <a:spLocks noGrp="1"/>
          </p:cNvSpPr>
          <p:nvPr>
            <p:ph type="title"/>
          </p:nvPr>
        </p:nvSpPr>
        <p:spPr>
          <a:xfrm>
            <a:off x="4762" y="2708920"/>
            <a:ext cx="9139238" cy="3591868"/>
          </a:xfrm>
        </p:spPr>
        <p:txBody>
          <a:bodyPr lIns="91440" tIns="45720" rIns="91440" bIns="45720"/>
          <a:lstStyle/>
          <a:p>
            <a:pPr>
              <a:defRPr/>
            </a:pPr>
            <a:br>
              <a:rPr lang="ar-JO" dirty="0">
                <a:effectLst>
                  <a:glow rad="165100">
                    <a:schemeClr val="tx1"/>
                  </a:glow>
                </a:effectLst>
                <a:cs typeface="+mj-cs"/>
              </a:rPr>
            </a:br>
            <a:r>
              <a:rPr lang="ar-JO" dirty="0">
                <a:effectLst>
                  <a:glow rad="165100">
                    <a:schemeClr val="tx1"/>
                  </a:glow>
                </a:effectLst>
                <a:cs typeface="+mj-cs"/>
              </a:rPr>
              <a:t>هوذا يأتي مع السحاب</a:t>
            </a:r>
            <a:br>
              <a:rPr lang="ar-JO" dirty="0">
                <a:effectLst>
                  <a:glow rad="165100">
                    <a:schemeClr val="tx1"/>
                  </a:glow>
                </a:effectLst>
                <a:cs typeface="+mj-cs"/>
              </a:rPr>
            </a:br>
            <a:r>
              <a:rPr lang="ar-JO" dirty="0">
                <a:effectLst>
                  <a:glow rad="165100">
                    <a:schemeClr val="tx1"/>
                  </a:glow>
                </a:effectLst>
                <a:cs typeface="+mj-cs"/>
              </a:rPr>
              <a:t>و ستنظره كل عين</a:t>
            </a:r>
            <a:br>
              <a:rPr lang="ar-JO" dirty="0">
                <a:effectLst>
                  <a:glow rad="165100">
                    <a:schemeClr val="tx1"/>
                  </a:glow>
                </a:effectLst>
                <a:cs typeface="+mj-cs"/>
              </a:rPr>
            </a:br>
            <a:r>
              <a:rPr lang="ar-JO" dirty="0">
                <a:effectLst>
                  <a:glow rad="165100">
                    <a:schemeClr val="tx1"/>
                  </a:glow>
                </a:effectLst>
                <a:cs typeface="+mj-cs"/>
              </a:rPr>
              <a:t>و الذين طعنوه </a:t>
            </a:r>
            <a:br>
              <a:rPr lang="ar-JO" dirty="0">
                <a:effectLst>
                  <a:glow rad="165100">
                    <a:schemeClr val="tx1"/>
                  </a:glow>
                </a:effectLst>
                <a:cs typeface="+mj-cs"/>
              </a:rPr>
            </a:br>
            <a:r>
              <a:rPr lang="ar-JO" dirty="0">
                <a:effectLst>
                  <a:glow rad="165100">
                    <a:schemeClr val="tx1"/>
                  </a:glow>
                </a:effectLst>
                <a:cs typeface="+mj-cs"/>
              </a:rPr>
              <a:t>و ينوح عليه </a:t>
            </a:r>
            <a:r>
              <a:rPr lang="ar-JO" dirty="0">
                <a:solidFill>
                  <a:srgbClr val="FFFF00"/>
                </a:solidFill>
                <a:effectLst>
                  <a:glow rad="165100">
                    <a:schemeClr val="tx1"/>
                  </a:glow>
                </a:effectLst>
                <a:cs typeface="+mj-cs"/>
              </a:rPr>
              <a:t>جميع قبائل الأرض</a:t>
            </a:r>
            <a:br>
              <a:rPr lang="ar-JO" dirty="0">
                <a:effectLst>
                  <a:glow rad="165100">
                    <a:schemeClr val="tx1"/>
                  </a:glow>
                </a:effectLst>
                <a:cs typeface="+mj-cs"/>
              </a:rPr>
            </a:br>
            <a:r>
              <a:rPr lang="ar-JO" dirty="0">
                <a:effectLst>
                  <a:glow rad="165100">
                    <a:schemeClr val="tx1"/>
                  </a:glow>
                </a:effectLst>
                <a:cs typeface="+mj-cs"/>
              </a:rPr>
              <a:t>نعم .... آمين</a:t>
            </a:r>
            <a:endParaRPr lang="en-US" dirty="0">
              <a:effectLst>
                <a:glow rad="165100">
                  <a:schemeClr val="tx1"/>
                </a:glow>
              </a:effectLst>
              <a:cs typeface="+mj-cs"/>
            </a:endParaRPr>
          </a:p>
        </p:txBody>
      </p:sp>
      <p:sp>
        <p:nvSpPr>
          <p:cNvPr id="5" name="Title 1"/>
          <p:cNvSpPr txBox="1">
            <a:spLocks/>
          </p:cNvSpPr>
          <p:nvPr/>
        </p:nvSpPr>
        <p:spPr bwMode="auto">
          <a:xfrm>
            <a:off x="5035" y="62259"/>
            <a:ext cx="3209653" cy="12664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rPr>
              <a:t>رؤ 1: 7</a:t>
            </a:r>
            <a:endParaRPr kumimoji="0" lang="en-US"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endParaRP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rPr>
              <a:t>زك 12: 10</a:t>
            </a:r>
            <a:endParaRPr kumimoji="0" lang="en-US"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endParaRPr>
          </a:p>
        </p:txBody>
      </p:sp>
    </p:spTree>
    <p:extLst>
      <p:ext uri="{BB962C8B-B14F-4D97-AF65-F5344CB8AC3E}">
        <p14:creationId xmlns:p14="http://schemas.microsoft.com/office/powerpoint/2010/main" val="4286264808"/>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الإنتصار</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034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37242279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886007" y="2164739"/>
            <a:ext cx="7371985" cy="3298296"/>
          </a:xfrm>
          <a:noFill/>
          <a:ln>
            <a:noFill/>
          </a:ln>
        </p:spPr>
        <p:txBody>
          <a:bodyPr lIns="90000" tIns="46800" rIns="90000" bIns="46800" anchor="ctr"/>
          <a:lstStyle/>
          <a:p>
            <a:pPr rtl="1"/>
            <a:r>
              <a:rPr lang="ar-SA" sz="3200" kern="1200" dirty="0">
                <a:solidFill>
                  <a:srgbClr val="FFFFFF"/>
                </a:solidFill>
                <a:effectLst>
                  <a:glow rad="228600">
                    <a:srgbClr val="000000"/>
                  </a:glow>
                </a:effectLst>
                <a:ea typeface="ＭＳ Ｐゴシック" charset="0"/>
                <a:cs typeface="Arial" panose="020B0604020202020204" pitchFamily="34" charset="0"/>
              </a:rPr>
              <a:t>رؤيا ١ : ٨</a:t>
            </a:r>
            <a:br>
              <a:rPr lang="en-US" sz="3200" kern="1200" dirty="0">
                <a:solidFill>
                  <a:srgbClr val="FFFFFF"/>
                </a:solidFill>
                <a:effectLst>
                  <a:glow rad="228600">
                    <a:srgbClr val="000000"/>
                  </a:glow>
                </a:effectLst>
                <a:ea typeface="ＭＳ Ｐゴシック" charset="0"/>
                <a:cs typeface="Arial" panose="020B0604020202020204" pitchFamily="34" charset="0"/>
              </a:rPr>
            </a:br>
            <a:br>
              <a:rPr lang="ar-SA" sz="3200" kern="1200" dirty="0">
                <a:solidFill>
                  <a:srgbClr val="FFFFFF"/>
                </a:solidFill>
                <a:effectLst>
                  <a:glow rad="228600">
                    <a:srgbClr val="000000"/>
                  </a:glow>
                </a:effectLst>
                <a:ea typeface="ＭＳ Ｐゴシック" charset="0"/>
                <a:cs typeface="Arial" panose="020B0604020202020204" pitchFamily="34" charset="0"/>
              </a:rPr>
            </a:br>
            <a:r>
              <a:rPr lang="ar-SA" sz="3200" kern="1200" dirty="0">
                <a:solidFill>
                  <a:srgbClr val="FFFFFF"/>
                </a:solidFill>
                <a:effectLst>
                  <a:glow rad="228600">
                    <a:srgbClr val="000000"/>
                  </a:glow>
                </a:effectLst>
                <a:ea typeface="ＭＳ Ｐゴシック" charset="0"/>
                <a:cs typeface="Arial" panose="020B0604020202020204" pitchFamily="34" charset="0"/>
              </a:rPr>
              <a:t>أَنَا هُوَ الأَلِفُ وَالْيَاءُ، الْبَِدَايَةُ وَالنِّهَايَةُ، يَقُولُ الرَّبُّ الْكَائِنُ وَالَّذِي كَانَ وَالَّذِي يَأْتِي، الْقَادِرُ عَلَى كُلِّ شَيْءٍ. </a:t>
            </a:r>
          </a:p>
        </p:txBody>
      </p:sp>
      <p:sp>
        <p:nvSpPr>
          <p:cNvPr id="4" name="TextBox 3"/>
          <p:cNvSpPr txBox="1"/>
          <p:nvPr/>
        </p:nvSpPr>
        <p:spPr>
          <a:xfrm>
            <a:off x="8702803" y="0"/>
            <a:ext cx="441197" cy="461665"/>
          </a:xfrm>
          <a:prstGeom prst="rect">
            <a:avLst/>
          </a:prstGeom>
          <a:noFill/>
        </p:spPr>
        <p:txBody>
          <a:bodyPr wrap="none" rtlCol="0">
            <a:spAutoFit/>
          </a:bodyPr>
          <a:lstStyle/>
          <a:p>
            <a:pPr defTabSz="914400" fontAlgn="base">
              <a:spcBef>
                <a:spcPct val="0"/>
              </a:spcBef>
              <a:spcAft>
                <a:spcPct val="0"/>
              </a:spcAft>
            </a:pPr>
            <a:r>
              <a:rPr lang="en-US" sz="2400" b="1" dirty="0">
                <a:solidFill>
                  <a:srgbClr val="FFFFFF"/>
                </a:solidFill>
                <a:effectLst>
                  <a:outerShdw blurRad="38100" dist="38100" dir="2700000" algn="tl">
                    <a:srgbClr val="000000">
                      <a:alpha val="43137"/>
                    </a:srgbClr>
                  </a:outerShdw>
                </a:effectLst>
                <a:latin typeface="Arial" panose="020B0604020202020204" pitchFamily="34" charset="0"/>
              </a:rPr>
              <a:t>iii</a:t>
            </a:r>
          </a:p>
        </p:txBody>
      </p:sp>
    </p:spTree>
    <p:extLst>
      <p:ext uri="{BB962C8B-B14F-4D97-AF65-F5344CB8AC3E}">
        <p14:creationId xmlns:p14="http://schemas.microsoft.com/office/powerpoint/2010/main" val="355790734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8786" name="Rectangle 3"/>
          <p:cNvSpPr>
            <a:spLocks noGrp="1" noChangeArrowheads="1"/>
          </p:cNvSpPr>
          <p:nvPr>
            <p:ph type="title"/>
          </p:nvPr>
        </p:nvSpPr>
        <p:spPr>
          <a:xfrm>
            <a:off x="2897188" y="1914524"/>
            <a:ext cx="6069012" cy="1266825"/>
          </a:xfrm>
        </p:spPr>
        <p:txBody>
          <a:bodyPr/>
          <a:lstStyle/>
          <a:p>
            <a:pPr marL="0" marR="0" lvl="0" indent="0" algn="r" defTabSz="914400" eaLnBrk="1" fontAlgn="base" latinLnBrk="0" hangingPunct="1">
              <a:lnSpc>
                <a:spcPct val="100000"/>
              </a:lnSpc>
              <a:spcBef>
                <a:spcPct val="0"/>
              </a:spcBef>
              <a:spcAft>
                <a:spcPct val="0"/>
              </a:spcAft>
              <a:buClrTx/>
              <a:buSzTx/>
              <a:buFontTx/>
              <a:buNone/>
              <a:tabLst/>
              <a:defRPr/>
            </a:pPr>
            <a:r>
              <a:rPr kumimoji="0" lang="ar-JO" sz="4800" u="none" strike="noStrike" kern="0" cap="none" spc="0" normalizeH="0" baseline="0" noProof="0" dirty="0">
                <a:ln>
                  <a:noFill/>
                </a:ln>
                <a:solidFill>
                  <a:srgbClr val="FFFFFF"/>
                </a:solidFill>
                <a:effectLst>
                  <a:glow rad="228600">
                    <a:schemeClr val="tx1"/>
                  </a:glow>
                </a:effectLst>
                <a:uLnTx/>
                <a:uFillTx/>
                <a:cs typeface="Arial" panose="020B0604020202020204" pitchFamily="34" charset="0"/>
              </a:rPr>
              <a:t>لماذا نرى يسوع بوضوح؟</a:t>
            </a:r>
            <a:endParaRPr kumimoji="0" lang="en-US" sz="4800" u="none" strike="noStrike" kern="0" cap="none" spc="0" normalizeH="0" baseline="0" noProof="0" dirty="0">
              <a:ln>
                <a:noFill/>
              </a:ln>
              <a:solidFill>
                <a:srgbClr val="FFFFFF"/>
              </a:solidFill>
              <a:effectLst>
                <a:glow rad="228600">
                  <a:schemeClr val="tx1"/>
                </a:glow>
              </a:effectLst>
              <a:uLnTx/>
              <a:uFillTx/>
              <a:cs typeface="Arial" panose="020B0604020202020204" pitchFamily="34" charset="0"/>
            </a:endParaRP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343</a:t>
            </a:r>
          </a:p>
        </p:txBody>
      </p:sp>
    </p:spTree>
    <p:extLst>
      <p:ext uri="{BB962C8B-B14F-4D97-AF65-F5344CB8AC3E}">
        <p14:creationId xmlns:p14="http://schemas.microsoft.com/office/powerpoint/2010/main" val="1501114894"/>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ar-JO" sz="5400" dirty="0">
                <a:solidFill>
                  <a:srgbClr val="FFFFFF"/>
                </a:solidFill>
                <a:ea typeface="ＭＳ Ｐゴシック" charset="0"/>
                <a:cs typeface="Arial" panose="020B0604020202020204" pitchFamily="34" charset="0"/>
              </a:rPr>
              <a:t>لماذا يجب أن نعرف</a:t>
            </a:r>
            <a:br>
              <a:rPr lang="ar-JO" sz="5400" dirty="0">
                <a:solidFill>
                  <a:srgbClr val="FFFFFF"/>
                </a:solidFill>
                <a:ea typeface="ＭＳ Ｐゴシック" charset="0"/>
                <a:cs typeface="Arial" panose="020B0604020202020204" pitchFamily="34" charset="0"/>
              </a:rPr>
            </a:br>
            <a:r>
              <a:rPr lang="ar-JO" sz="5400" dirty="0">
                <a:solidFill>
                  <a:srgbClr val="FFFFFF"/>
                </a:solidFill>
                <a:ea typeface="ＭＳ Ｐゴシック" charset="0"/>
                <a:cs typeface="Arial" panose="020B0604020202020204" pitchFamily="34" charset="0"/>
              </a:rPr>
              <a:t>أن يسوع </a:t>
            </a:r>
            <a:r>
              <a:rPr lang="ar-JO" sz="5400" dirty="0">
                <a:solidFill>
                  <a:srgbClr val="FFFF00"/>
                </a:solidFill>
                <a:ea typeface="ＭＳ Ｐゴシック" charset="0"/>
                <a:cs typeface="Arial" panose="020B0604020202020204" pitchFamily="34" charset="0"/>
              </a:rPr>
              <a:t>يحكم</a:t>
            </a:r>
            <a:r>
              <a:rPr lang="ar-JO" sz="5400" dirty="0">
                <a:solidFill>
                  <a:srgbClr val="FFFFFF"/>
                </a:solidFill>
                <a:ea typeface="ＭＳ Ｐゴシック" charset="0"/>
                <a:cs typeface="Arial" panose="020B0604020202020204" pitchFamily="34" charset="0"/>
              </a:rPr>
              <a:t> العالم؟</a:t>
            </a:r>
            <a:endParaRPr lang="en-US" sz="4000" dirty="0">
              <a:solidFill>
                <a:srgbClr val="FFFFFF"/>
              </a:solidFill>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نقرأ سفر الرؤيا؟</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نعبد يسوع؟</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نرى يسوع بوضوح؟</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318</a:t>
            </a:r>
          </a:p>
        </p:txBody>
      </p:sp>
    </p:spTree>
    <p:extLst>
      <p:ext uri="{BB962C8B-B14F-4D97-AF65-F5344CB8AC3E}">
        <p14:creationId xmlns:p14="http://schemas.microsoft.com/office/powerpoint/2010/main" val="124795030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rev 1 amidst-the-lampst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20638"/>
            <a:ext cx="9116483" cy="6837362"/>
          </a:xfrm>
          <a:prstGeom prst="rect">
            <a:avLst/>
          </a:prstGeom>
        </p:spPr>
      </p:pic>
      <p:sp>
        <p:nvSpPr>
          <p:cNvPr id="760835" name="Rectangle 2"/>
          <p:cNvSpPr>
            <a:spLocks noGrp="1" noChangeArrowheads="1"/>
          </p:cNvSpPr>
          <p:nvPr>
            <p:ph type="ctrTitle"/>
          </p:nvPr>
        </p:nvSpPr>
        <p:spPr>
          <a:xfrm>
            <a:off x="4576960" y="1071613"/>
            <a:ext cx="4405273" cy="4670121"/>
          </a:xfrm>
        </p:spPr>
        <p:txBody>
          <a:bodyPr/>
          <a:lstStyle/>
          <a:p>
            <a:r>
              <a:rPr lang="ar-JO" sz="4000" dirty="0">
                <a:effectLst>
                  <a:glow rad="228600">
                    <a:schemeClr val="tx1"/>
                  </a:glow>
                </a:effectLst>
                <a:ea typeface="ＭＳ Ｐゴシック" charset="0"/>
              </a:rPr>
              <a:t>3. رؤية يسوع </a:t>
            </a:r>
            <a:r>
              <a:rPr lang="ar-JO" sz="4000" dirty="0">
                <a:solidFill>
                  <a:srgbClr val="FFFF00"/>
                </a:solidFill>
                <a:effectLst>
                  <a:glow rad="228600">
                    <a:schemeClr val="tx1"/>
                  </a:glow>
                </a:effectLst>
                <a:ea typeface="ＭＳ Ｐゴシック" charset="0"/>
              </a:rPr>
              <a:t>ممجدًا</a:t>
            </a:r>
            <a:r>
              <a:rPr lang="ar-JO" sz="4000" dirty="0">
                <a:effectLst>
                  <a:glow rad="228600">
                    <a:schemeClr val="tx1"/>
                  </a:glow>
                </a:effectLst>
                <a:ea typeface="ＭＳ Ｐゴシック" charset="0"/>
              </a:rPr>
              <a:t> تُظهر أنه قادر على</a:t>
            </a:r>
            <a:br>
              <a:rPr lang="ar-JO" sz="4000" dirty="0">
                <a:effectLst>
                  <a:glow rad="228600">
                    <a:schemeClr val="tx1"/>
                  </a:glow>
                </a:effectLst>
                <a:ea typeface="ＭＳ Ｐゴシック" charset="0"/>
              </a:rPr>
            </a:br>
            <a:r>
              <a:rPr lang="ar-JO" sz="4000" dirty="0">
                <a:effectLst>
                  <a:glow rad="228600">
                    <a:schemeClr val="tx1"/>
                  </a:glow>
                </a:effectLst>
                <a:ea typeface="ＭＳ Ｐゴシック" charset="0"/>
              </a:rPr>
              <a:t> حلّ مشاكلك.</a:t>
            </a:r>
            <a:br>
              <a:rPr lang="ar-JO" sz="4000" dirty="0">
                <a:effectLst>
                  <a:glow rad="228600">
                    <a:schemeClr val="tx1"/>
                  </a:glow>
                </a:effectLst>
                <a:ea typeface="ＭＳ Ｐゴシック" charset="0"/>
              </a:rPr>
            </a:br>
            <a:r>
              <a:rPr lang="ar-JO" sz="4000" dirty="0">
                <a:effectLst>
                  <a:glow rad="228600">
                    <a:schemeClr val="tx1"/>
                  </a:glow>
                </a:effectLst>
                <a:ea typeface="ＭＳ Ｐゴシック" charset="0"/>
              </a:rPr>
              <a:t>(1: 9- 20).</a:t>
            </a:r>
            <a:endParaRPr lang="en-US" sz="4000" dirty="0">
              <a:effectLst>
                <a:glow rad="228600">
                  <a:schemeClr val="tx1"/>
                </a:glow>
              </a:effectLst>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343</a:t>
            </a:r>
          </a:p>
        </p:txBody>
      </p:sp>
      <p:sp>
        <p:nvSpPr>
          <p:cNvPr id="7" name="Text Box 7"/>
          <p:cNvSpPr txBox="1">
            <a:spLocks noChangeArrowheads="1"/>
          </p:cNvSpPr>
          <p:nvPr/>
        </p:nvSpPr>
        <p:spPr bwMode="auto">
          <a:xfrm>
            <a:off x="65299" y="136136"/>
            <a:ext cx="7699659" cy="833178"/>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800" b="1">
                <a:solidFill>
                  <a:schemeClr val="bg1"/>
                </a:solidFill>
                <a:effectLst>
                  <a:glow rad="228600">
                    <a:schemeClr val="accent4">
                      <a:satMod val="175000"/>
                      <a:alpha val="40000"/>
                    </a:schemeClr>
                  </a:glow>
                </a:effectLst>
                <a:latin typeface="+mj-lt"/>
                <a:ea typeface="+mj-ea"/>
                <a:cs typeface="+mj-cs"/>
              </a:defRPr>
            </a:lvl1pPr>
            <a:lvl2pPr algn="ctr" fontAlgn="base">
              <a:spcBef>
                <a:spcPct val="0"/>
              </a:spcBef>
              <a:spcAft>
                <a:spcPct val="0"/>
              </a:spcAft>
              <a:defRPr sz="4400">
                <a:solidFill>
                  <a:schemeClr val="tx2"/>
                </a:solidFill>
                <a:latin typeface="Arial" charset="0"/>
              </a:defRPr>
            </a:lvl2pPr>
            <a:lvl3pPr algn="ctr" fontAlgn="base">
              <a:spcBef>
                <a:spcPct val="0"/>
              </a:spcBef>
              <a:spcAft>
                <a:spcPct val="0"/>
              </a:spcAft>
              <a:defRPr sz="4400">
                <a:solidFill>
                  <a:schemeClr val="tx2"/>
                </a:solidFill>
                <a:latin typeface="Arial" charset="0"/>
              </a:defRPr>
            </a:lvl3pPr>
            <a:lvl4pPr algn="ctr" fontAlgn="base">
              <a:spcBef>
                <a:spcPct val="0"/>
              </a:spcBef>
              <a:spcAft>
                <a:spcPct val="0"/>
              </a:spcAft>
              <a:defRPr sz="4400">
                <a:solidFill>
                  <a:schemeClr val="tx2"/>
                </a:solidFill>
                <a:latin typeface="Arial" charset="0"/>
              </a:defRPr>
            </a:lvl4pPr>
            <a:lvl5pPr algn="ctr" fontAlgn="base">
              <a:spcBef>
                <a:spcPct val="0"/>
              </a:spcBef>
              <a:spcAft>
                <a:spcPct val="0"/>
              </a:spcAft>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لماذا نرى يسوع بوضوح؟</a:t>
            </a:r>
            <a:endParaRPr kumimoji="0" lang="en-US" sz="480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2" name="TextBox 1">
            <a:extLst>
              <a:ext uri="{FF2B5EF4-FFF2-40B4-BE49-F238E27FC236}">
                <a16:creationId xmlns:a16="http://schemas.microsoft.com/office/drawing/2014/main" id="{8FFC4296-0E72-0B45-9A54-5FCE9F2BB793}"/>
              </a:ext>
            </a:extLst>
          </p:cNvPr>
          <p:cNvSpPr txBox="1"/>
          <p:nvPr/>
        </p:nvSpPr>
        <p:spPr>
          <a:xfrm>
            <a:off x="6698974" y="8865704"/>
            <a:ext cx="1847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imes New Roman"/>
              <a:ea typeface="+mn-ea"/>
              <a:cs typeface="+mn-cs"/>
            </a:endParaRPr>
          </a:p>
        </p:txBody>
      </p:sp>
    </p:spTree>
    <p:extLst>
      <p:ext uri="{BB962C8B-B14F-4D97-AF65-F5344CB8AC3E}">
        <p14:creationId xmlns:p14="http://schemas.microsoft.com/office/powerpoint/2010/main" val="1607816628"/>
      </p:ext>
    </p:extLst>
  </p:cSld>
  <p:clrMapOvr>
    <a:overrideClrMapping bg1="lt1" tx1="dk1" bg2="lt2" tx2="dk2" accent1="accent1" accent2="accent2" accent3="accent3" accent4="accent4" accent5="accent5" accent6="accent6" hlink="hlink" folHlink="folHlink"/>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9" name="Rectangle 13"/>
          <p:cNvSpPr>
            <a:spLocks noGrp="1" noChangeArrowheads="1"/>
          </p:cNvSpPr>
          <p:nvPr>
            <p:ph type="title" idx="4294967295"/>
          </p:nvPr>
        </p:nvSpPr>
        <p:spPr>
          <a:xfrm>
            <a:off x="5867400" y="4797425"/>
            <a:ext cx="3276600" cy="2174914"/>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ar-SA" sz="3900" b="1" dirty="0">
                <a:solidFill>
                  <a:srgbClr val="FFEA18"/>
                </a:solidFill>
                <a:latin typeface="Comic Sans MS" charset="0"/>
                <a:ea typeface="ＭＳ Ｐゴシック" charset="0"/>
              </a:rPr>
              <a:t>السياق المزدوج للكتاب
</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p:cNvSpPr txBox="1">
            <a:spLocks noChangeArrowheads="1"/>
          </p:cNvSpPr>
          <p:nvPr/>
        </p:nvSpPr>
        <p:spPr bwMode="auto">
          <a:xfrm>
            <a:off x="-30163" y="3644900"/>
            <a:ext cx="5410201" cy="1938992"/>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 </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أَنَا يُوحَنَّا أَخُوكُمْ وَشَرِيكُكُمْ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ٱلضِّيقَةِ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وَفِي مَلَكُوتِ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وَصَبْرِهِ. كُنْتُ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ٱلْجَزِيرَةِ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ٱلَّتِي</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تُدْعَى بَطْمُسَ مِنْ أَجْلِ كَلِمَةِ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ٱللهِ</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وَمِنْ أَجْلِ شَهَادَةِ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b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b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r>
              <a:rPr kumimoji="0" lang="ar-SA"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رؤيا ١: ٩</a:t>
            </a: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w="57150" cmpd="sng">
                <a:solidFill>
                  <a:srgbClr val="FF0000"/>
                </a:solid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1" name="Text Box 5"/>
          <p:cNvSpPr txBox="1">
            <a:spLocks noChangeArrowheads="1"/>
          </p:cNvSpPr>
          <p:nvPr/>
        </p:nvSpPr>
        <p:spPr bwMode="auto">
          <a:xfrm>
            <a:off x="0" y="1125538"/>
            <a:ext cx="3057525" cy="107632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الاضطهاد الخارجي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60" name="Text Box 4"/>
          <p:cNvSpPr txBox="1">
            <a:spLocks noChangeArrowheads="1"/>
          </p:cNvSpPr>
          <p:nvPr/>
        </p:nvSpPr>
        <p:spPr bwMode="auto">
          <a:xfrm>
            <a:off x="5233988" y="0"/>
            <a:ext cx="3514725" cy="107791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تسوية داخلية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10" name="Text Box 5"/>
          <p:cNvSpPr txBox="1">
            <a:spLocks noChangeArrowheads="1"/>
          </p:cNvSpPr>
          <p:nvPr/>
        </p:nvSpPr>
        <p:spPr bwMode="auto">
          <a:xfrm>
            <a:off x="4211638" y="2276475"/>
            <a:ext cx="1944687" cy="830997"/>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بطمس
</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756795" name="Text Box 7"/>
          <p:cNvSpPr txBox="1">
            <a:spLocks noChangeArrowheads="1"/>
          </p:cNvSpPr>
          <p:nvPr/>
        </p:nvSpPr>
        <p:spPr bwMode="auto">
          <a:xfrm>
            <a:off x="8568429" y="-26988"/>
            <a:ext cx="614569" cy="40229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٣٢١</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76321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143000" y="0"/>
            <a:ext cx="6858000" cy="6858000"/>
          </a:xfrm>
          <a:prstGeom prst="rect">
            <a:avLst/>
          </a:prstGeom>
        </p:spPr>
      </p:pic>
      <p:sp>
        <p:nvSpPr>
          <p:cNvPr id="758786" name="Rectangle 3"/>
          <p:cNvSpPr>
            <a:spLocks noGrp="1" noChangeArrowheads="1"/>
          </p:cNvSpPr>
          <p:nvPr>
            <p:ph type="title"/>
          </p:nvPr>
        </p:nvSpPr>
        <p:spPr>
          <a:xfrm>
            <a:off x="0" y="65853"/>
            <a:ext cx="9144000" cy="1017481"/>
          </a:xfrm>
          <a:noFill/>
          <a:ln>
            <a:noFill/>
          </a:ln>
        </p:spPr>
        <p:txBody>
          <a:bodyPr vert="horz" wrap="square" lIns="91440" tIns="45720" rIns="91440" bIns="45720" numCol="1" anchor="ctr" anchorCtr="0" compatLnSpc="1">
            <a:prstTxWarp prst="textNoShape">
              <a:avLst/>
            </a:prstTxWarp>
          </a:bodyPr>
          <a:lstStyle/>
          <a:p>
            <a:r>
              <a:rPr lang="ar-JO" dirty="0">
                <a:effectLst>
                  <a:glow rad="165100">
                    <a:schemeClr val="tx1"/>
                  </a:glow>
                </a:effectLst>
              </a:rPr>
              <a:t>جزيرة بطمس</a:t>
            </a:r>
            <a:endParaRPr lang="en-US" dirty="0">
              <a:effectLst>
                <a:glow rad="165100">
                  <a:schemeClr val="tx1"/>
                </a:glow>
              </a:effectLst>
            </a:endParaRPr>
          </a:p>
        </p:txBody>
      </p:sp>
    </p:spTree>
    <p:extLst>
      <p:ext uri="{BB962C8B-B14F-4D97-AF65-F5344CB8AC3E}">
        <p14:creationId xmlns:p14="http://schemas.microsoft.com/office/powerpoint/2010/main" val="818666703"/>
      </p:ext>
    </p:extLst>
  </p:cSld>
  <p:clrMapOvr>
    <a:overrideClrMapping bg1="lt1" tx1="dk1" bg2="lt2" tx2="dk2" accent1="accent1" accent2="accent2" accent3="accent3" accent4="accent4" accent5="accent5" accent6="accent6" hlink="hlink" folHlink="folHlink"/>
  </p:clrMapOvr>
  <p:transition/>
</p:sld>
</file>

<file path=ppt/slides/slide20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0" y="254000"/>
            <a:ext cx="9144000" cy="6349008"/>
          </a:xfrm>
          <a:prstGeom prst="rect">
            <a:avLst/>
          </a:prstGeom>
        </p:spPr>
      </p:pic>
      <p:sp>
        <p:nvSpPr>
          <p:cNvPr id="758786" name="Rectangle 3"/>
          <p:cNvSpPr>
            <a:spLocks noGrp="1" noChangeArrowheads="1"/>
          </p:cNvSpPr>
          <p:nvPr>
            <p:ph type="title"/>
          </p:nvPr>
        </p:nvSpPr>
        <p:spPr>
          <a:xfrm>
            <a:off x="-1" y="278905"/>
            <a:ext cx="9144001" cy="1108238"/>
          </a:xfrm>
          <a:noFill/>
          <a:ln>
            <a:noFill/>
          </a:ln>
        </p:spPr>
        <p:txBody>
          <a:bodyPr vert="horz" wrap="square" lIns="91440" tIns="45720" rIns="91440" bIns="45720" numCol="1" anchor="ctr" anchorCtr="0" compatLnSpc="1">
            <a:prstTxWarp prst="textNoShape">
              <a:avLst/>
            </a:prstTxWarp>
          </a:bodyPr>
          <a:lstStyle/>
          <a:p>
            <a:r>
              <a:rPr lang="ar-JO" dirty="0">
                <a:effectLst>
                  <a:glow rad="165100">
                    <a:schemeClr val="tx1"/>
                  </a:glow>
                </a:effectLst>
              </a:rPr>
              <a:t>مقارنة بالأقمار الصناعية</a:t>
            </a:r>
            <a:br>
              <a:rPr lang="ar-JO" dirty="0">
                <a:effectLst>
                  <a:glow rad="165100">
                    <a:schemeClr val="tx1"/>
                  </a:glow>
                </a:effectLst>
              </a:rPr>
            </a:br>
            <a:r>
              <a:rPr lang="ar-JO" dirty="0">
                <a:effectLst>
                  <a:glow rad="165100">
                    <a:schemeClr val="tx1"/>
                  </a:glow>
                </a:effectLst>
              </a:rPr>
              <a:t>بين ستغافورة وبطمس</a:t>
            </a:r>
            <a:endParaRPr lang="en-US" dirty="0">
              <a:effectLst>
                <a:glow rad="165100">
                  <a:schemeClr val="tx1"/>
                </a:glow>
              </a:effectLst>
            </a:endParaRPr>
          </a:p>
        </p:txBody>
      </p:sp>
      <p:grpSp>
        <p:nvGrpSpPr>
          <p:cNvPr id="5" name="Group 4"/>
          <p:cNvGrpSpPr/>
          <p:nvPr/>
        </p:nvGrpSpPr>
        <p:grpSpPr>
          <a:xfrm>
            <a:off x="4016618" y="3386974"/>
            <a:ext cx="4681566" cy="2168428"/>
            <a:chOff x="4016618" y="3386974"/>
            <a:chExt cx="4681566" cy="2168428"/>
          </a:xfrm>
        </p:grpSpPr>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016618" y="3386974"/>
              <a:ext cx="1636319" cy="2168428"/>
            </a:xfrm>
            <a:prstGeom prst="rect">
              <a:avLst/>
            </a:prstGeom>
          </p:spPr>
        </p:pic>
        <p:sp>
          <p:nvSpPr>
            <p:cNvPr id="6" name="Rectangle 3"/>
            <p:cNvSpPr txBox="1">
              <a:spLocks noChangeArrowheads="1"/>
            </p:cNvSpPr>
            <p:nvPr/>
          </p:nvSpPr>
          <p:spPr bwMode="auto">
            <a:xfrm>
              <a:off x="4810942" y="4361410"/>
              <a:ext cx="3887242" cy="9169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l"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44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rPr>
                <a:t>بطمس</a:t>
              </a:r>
              <a:endParaRPr kumimoji="0" lang="en-US" sz="44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17940273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6101534"/>
            <a:ext cx="9144001" cy="719110"/>
          </a:xfrm>
          <a:noFill/>
          <a:ln>
            <a:noFill/>
          </a:ln>
        </p:spPr>
        <p:txBody>
          <a:bodyPr vert="horz" wrap="square" lIns="91440" tIns="45720" rIns="91440" bIns="45720" numCol="1" anchor="ctr" anchorCtr="0" compatLnSpc="1">
            <a:prstTxWarp prst="textNoShape">
              <a:avLst/>
            </a:prstTxWarp>
          </a:bodyPr>
          <a:lstStyle/>
          <a:p>
            <a:r>
              <a:rPr lang="ar-JO" dirty="0">
                <a:effectLst>
                  <a:glow rad="165100">
                    <a:schemeClr val="tx1"/>
                  </a:glow>
                </a:effectLst>
              </a:rPr>
              <a:t>جزيرة بطمس السياحيّة</a:t>
            </a:r>
            <a:endParaRPr lang="en-US" dirty="0">
              <a:effectLst>
                <a:glow rad="165100">
                  <a:schemeClr val="tx1"/>
                </a:glow>
              </a:effectLst>
            </a:endParaRPr>
          </a:p>
        </p:txBody>
      </p:sp>
      <p:pic>
        <p:nvPicPr>
          <p:cNvPr id="4" name="Picture 3"/>
          <p:cNvPicPr>
            <a:picLocks noChangeAspect="1"/>
          </p:cNvPicPr>
          <p:nvPr/>
        </p:nvPicPr>
        <p:blipFill>
          <a:blip r:embed="rId3"/>
          <a:stretch>
            <a:fillRect/>
          </a:stretch>
        </p:blipFill>
        <p:spPr>
          <a:xfrm>
            <a:off x="0" y="-1"/>
            <a:ext cx="9144000" cy="6038491"/>
          </a:xfrm>
          <a:prstGeom prst="rect">
            <a:avLst/>
          </a:prstGeom>
        </p:spPr>
      </p:pic>
      <p:sp>
        <p:nvSpPr>
          <p:cNvPr id="5" name="Rectangle 3"/>
          <p:cNvSpPr txBox="1">
            <a:spLocks noChangeArrowheads="1"/>
          </p:cNvSpPr>
          <p:nvPr/>
        </p:nvSpPr>
        <p:spPr bwMode="auto">
          <a:xfrm>
            <a:off x="-16932" y="-1879"/>
            <a:ext cx="2878666" cy="1644414"/>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lang="ar-JO" sz="5400" b="1" dirty="0">
                <a:effectLst>
                  <a:glow rad="165100">
                    <a:srgbClr val="000000"/>
                  </a:glow>
                </a:effectLst>
                <a:latin typeface="Arial" panose="020B0604020202020204" pitchFamily="34" charset="0"/>
                <a:cs typeface="Arial" panose="020B0604020202020204" pitchFamily="34" charset="0"/>
              </a:rPr>
              <a:t>جزيرة</a:t>
            </a: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54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rPr>
              <a:t>بطمس</a:t>
            </a:r>
            <a:endParaRPr kumimoji="0" lang="en-US" sz="54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3190735"/>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9221510" cy="6138891"/>
          </a:xfrm>
          <a:prstGeom prst="rect">
            <a:avLst/>
          </a:prstGeom>
        </p:spPr>
      </p:pic>
      <p:sp>
        <p:nvSpPr>
          <p:cNvPr id="758786" name="Rectangle 3"/>
          <p:cNvSpPr>
            <a:spLocks noGrp="1" noChangeArrowheads="1"/>
          </p:cNvSpPr>
          <p:nvPr>
            <p:ph type="title"/>
          </p:nvPr>
        </p:nvSpPr>
        <p:spPr>
          <a:xfrm>
            <a:off x="0" y="6138890"/>
            <a:ext cx="9144001" cy="719110"/>
          </a:xfrm>
          <a:noFill/>
          <a:ln>
            <a:noFill/>
          </a:ln>
        </p:spPr>
        <p:txBody>
          <a:bodyPr vert="horz" wrap="square" lIns="91440" tIns="45720" rIns="91440" bIns="45720" numCol="1" anchor="ctr" anchorCtr="0" compatLnSpc="1">
            <a:prstTxWarp prst="textNoShape">
              <a:avLst/>
            </a:prstTxWarp>
          </a:bodyPr>
          <a:lstStyle/>
          <a:p>
            <a:r>
              <a:rPr lang="ar-JO" dirty="0">
                <a:effectLst>
                  <a:glow rad="165100">
                    <a:schemeClr val="tx1"/>
                  </a:glow>
                </a:effectLst>
              </a:rPr>
              <a:t>فنادق فاخرة في جزيرة بطمس</a:t>
            </a:r>
            <a:endParaRPr lang="en-US" dirty="0">
              <a:effectLst>
                <a:glow rad="165100">
                  <a:schemeClr val="tx1"/>
                </a:glow>
              </a:effectLst>
            </a:endParaRPr>
          </a:p>
        </p:txBody>
      </p:sp>
    </p:spTree>
    <p:extLst>
      <p:ext uri="{BB962C8B-B14F-4D97-AF65-F5344CB8AC3E}">
        <p14:creationId xmlns:p14="http://schemas.microsoft.com/office/powerpoint/2010/main" val="361175878"/>
      </p:ext>
    </p:extLst>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0"/>
            <a:ext cx="9144000" cy="1017481"/>
          </a:xfrm>
        </p:spPr>
        <p:txBody>
          <a:bodyPr/>
          <a:lstStyle/>
          <a:p>
            <a:r>
              <a:rPr lang="ar-JO" dirty="0">
                <a:solidFill>
                  <a:srgbClr val="FFFFFF"/>
                </a:solidFill>
                <a:effectLst>
                  <a:glow rad="165100">
                    <a:schemeClr val="tx1"/>
                  </a:glow>
                </a:effectLst>
              </a:rPr>
              <a:t>دير القديس يوحنا في بطمس</a:t>
            </a:r>
            <a:endParaRPr lang="en-US" dirty="0">
              <a:solidFill>
                <a:srgbClr val="FFFFFF"/>
              </a:solidFill>
              <a:effectLst>
                <a:glow rad="165100">
                  <a:schemeClr val="tx1"/>
                </a:glow>
              </a:effectLst>
            </a:endParaRPr>
          </a:p>
        </p:txBody>
      </p:sp>
      <p:pic>
        <p:nvPicPr>
          <p:cNvPr id="4" name="Picture 3"/>
          <p:cNvPicPr>
            <a:picLocks noChangeAspect="1"/>
          </p:cNvPicPr>
          <p:nvPr/>
        </p:nvPicPr>
        <p:blipFill>
          <a:blip r:embed="rId4"/>
          <a:stretch>
            <a:fillRect/>
          </a:stretch>
        </p:blipFill>
        <p:spPr>
          <a:xfrm>
            <a:off x="-12829" y="1141664"/>
            <a:ext cx="9187268" cy="5267367"/>
          </a:xfrm>
          <a:prstGeom prst="rect">
            <a:avLst/>
          </a:prstGeom>
        </p:spPr>
      </p:pic>
    </p:spTree>
    <p:extLst>
      <p:ext uri="{BB962C8B-B14F-4D97-AF65-F5344CB8AC3E}">
        <p14:creationId xmlns:p14="http://schemas.microsoft.com/office/powerpoint/2010/main" val="2550941015"/>
      </p:ext>
    </p:extLst>
  </p:cSld>
  <p:clrMapOvr>
    <a:overrideClrMapping bg1="lt1" tx1="dk1" bg2="lt2" tx2="dk2" accent1="accent1" accent2="accent2" accent3="accent3" accent4="accent4" accent5="accent5" accent6="accent6" hlink="hlink" folHlink="folHlink"/>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3" descr="IMG_000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8575"/>
            <a:ext cx="9144000" cy="682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31750" y="5867400"/>
            <a:ext cx="9251950" cy="990600"/>
          </a:xfrm>
          <a:solidFill>
            <a:srgbClr val="000000"/>
          </a:solidFill>
        </p:spPr>
        <p:txBody>
          <a:bodyPr/>
          <a:lstStyle/>
          <a:p>
            <a:pPr eaLnBrk="1" hangingPunct="1">
              <a:defRPr/>
            </a:pPr>
            <a:r>
              <a:rPr lang="ar-JO" sz="3200" dirty="0">
                <a:cs typeface="+mj-cs"/>
              </a:rPr>
              <a:t>تايلاند</a:t>
            </a:r>
            <a:r>
              <a:rPr lang="en-US" sz="3200" dirty="0">
                <a:cs typeface="+mj-cs"/>
              </a:rPr>
              <a:t> • </a:t>
            </a:r>
            <a:r>
              <a:rPr lang="ar-JO" sz="3200" dirty="0">
                <a:cs typeface="+mj-cs"/>
              </a:rPr>
              <a:t>منغوليا</a:t>
            </a:r>
            <a:r>
              <a:rPr lang="en-US" sz="3200" dirty="0">
                <a:cs typeface="+mj-cs"/>
              </a:rPr>
              <a:t> • </a:t>
            </a:r>
            <a:r>
              <a:rPr lang="ar-JO" sz="3200" dirty="0">
                <a:cs typeface="+mj-cs"/>
              </a:rPr>
              <a:t>ميانمار</a:t>
            </a:r>
            <a:r>
              <a:rPr lang="en-US" sz="3200" dirty="0">
                <a:cs typeface="+mj-cs"/>
              </a:rPr>
              <a:t> • </a:t>
            </a:r>
            <a:r>
              <a:rPr lang="ar-JO" sz="3200" dirty="0">
                <a:cs typeface="+mj-cs"/>
              </a:rPr>
              <a:t>أندونيسيا</a:t>
            </a:r>
            <a:endParaRPr lang="en-US" sz="3200" dirty="0">
              <a:cs typeface="+mj-cs"/>
            </a:endParaRPr>
          </a:p>
        </p:txBody>
      </p:sp>
      <p:sp>
        <p:nvSpPr>
          <p:cNvPr id="4" name="Rectangle 2">
            <a:extLst>
              <a:ext uri="{FF2B5EF4-FFF2-40B4-BE49-F238E27FC236}">
                <a16:creationId xmlns:a16="http://schemas.microsoft.com/office/drawing/2014/main" id="{20F8457A-E4FB-0347-B79B-81FB0EF1CF20}"/>
              </a:ext>
            </a:extLst>
          </p:cNvPr>
          <p:cNvSpPr txBox="1">
            <a:spLocks noChangeArrowheads="1"/>
          </p:cNvSpPr>
          <p:nvPr/>
        </p:nvSpPr>
        <p:spPr bwMode="auto">
          <a:xfrm>
            <a:off x="-35496" y="4901092"/>
            <a:ext cx="9144000" cy="930406"/>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charset="0"/>
              </a:rPr>
              <a:t>سوزان تعلم زوجات طلاب كلية سنغافورة للكتاب المقدس </a:t>
            </a:r>
            <a:endParaRPr kumimoji="0" lang="en-US" sz="3600" b="1" u="none" strike="noStrike" kern="1200" cap="none" spc="0" normalizeH="0" baseline="0" noProof="0" dirty="0">
              <a:ln>
                <a:noFill/>
              </a:ln>
              <a:solidFill>
                <a:srgbClr val="000000"/>
              </a:solidFill>
              <a:effectLst>
                <a:glow rad="190500">
                  <a:srgbClr val="000000"/>
                </a:glow>
              </a:effectLst>
              <a:uLnTx/>
              <a:uFillTx/>
              <a:latin typeface="Arial" panose="020B0604020202020204" pitchFamily="34" charset="0"/>
              <a:ea typeface="ＭＳ Ｐゴシック" charset="0"/>
            </a:endParaRPr>
          </a:p>
        </p:txBody>
      </p:sp>
      <p:pic>
        <p:nvPicPr>
          <p:cNvPr id="5" name="Picture 7" descr="Crossroads-Logo.jpg">
            <a:extLst>
              <a:ext uri="{FF2B5EF4-FFF2-40B4-BE49-F238E27FC236}">
                <a16:creationId xmlns:a16="http://schemas.microsoft.com/office/drawing/2014/main" id="{F3DF5496-18C2-A149-8785-1019F9488A77}"/>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17750" y="0"/>
            <a:ext cx="3846513" cy="852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83101275"/>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om Monastery of St John, wk030401202.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829" y="-89793"/>
            <a:ext cx="9274034" cy="6960621"/>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ar-JO" dirty="0">
                <a:solidFill>
                  <a:srgbClr val="FFFFFF"/>
                </a:solidFill>
                <a:effectLst>
                  <a:glow rad="165100">
                    <a:schemeClr val="tx1"/>
                  </a:glow>
                </a:effectLst>
                <a:ea typeface="ＭＳ Ｐゴシック" charset="0"/>
                <a:cs typeface="Arial" panose="020B0604020202020204" pitchFamily="34" charset="0"/>
              </a:rPr>
              <a:t>المنظر من أعلى دير القديس يوحنا</a:t>
            </a:r>
            <a:endParaRPr lang="en-US" dirty="0">
              <a:solidFill>
                <a:srgbClr val="FFFFFF"/>
              </a:solidFill>
              <a:effectLst>
                <a:glow rad="1651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768656511"/>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 Monastery of St John, wk03040120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830" y="-12828"/>
            <a:ext cx="9314179" cy="6985634"/>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ar-SA" dirty="0">
                <a:solidFill>
                  <a:srgbClr val="FFFFFF"/>
                </a:solidFill>
                <a:effectLst>
                  <a:glow rad="165100">
                    <a:schemeClr val="tx1"/>
                  </a:glow>
                </a:effectLst>
                <a:ea typeface="ＭＳ Ｐゴシック" charset="0"/>
                <a:cs typeface="Arial" panose="020B0604020202020204" pitchFamily="34" charset="0"/>
              </a:rPr>
              <a:t>المنظر من أعلى دير القديس يوحنا</a:t>
            </a:r>
            <a:endParaRPr lang="en-US" dirty="0">
              <a:solidFill>
                <a:srgbClr val="FFFFFF"/>
              </a:solidFill>
              <a:effectLst>
                <a:glow rad="1651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426546650"/>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7" name="Picture 2" descr="02 Apostle John on the Isle of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7008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5" name="Rectangle 3"/>
          <p:cNvSpPr>
            <a:spLocks noGrp="1" noChangeArrowheads="1"/>
          </p:cNvSpPr>
          <p:nvPr>
            <p:ph type="title"/>
          </p:nvPr>
        </p:nvSpPr>
        <p:spPr>
          <a:xfrm>
            <a:off x="0" y="107577"/>
            <a:ext cx="8372806" cy="1533654"/>
          </a:xfrm>
          <a:effectLst/>
        </p:spPr>
        <p:txBody>
          <a:bodyPr lIns="91440" tIns="45720" rIns="91440" bIns="45720"/>
          <a:lstStyle/>
          <a:p>
            <a:pPr algn="ctr" eaLnBrk="1" hangingPunct="1">
              <a:defRPr/>
            </a:pPr>
            <a:r>
              <a:rPr lang="ar-SA" sz="4800" dirty="0">
                <a:solidFill>
                  <a:srgbClr val="FFFFFF"/>
                </a:solidFill>
                <a:effectLst>
                  <a:glow rad="266700">
                    <a:srgbClr val="000000"/>
                  </a:glow>
                </a:effectLst>
                <a:ea typeface="ＭＳ Ｐゴシック"/>
              </a:rPr>
              <a:t>"...  فِي يَوْمِ ٱلرَّبِّ..."</a:t>
            </a:r>
            <a:br>
              <a:rPr lang="en-US" sz="4800" dirty="0">
                <a:solidFill>
                  <a:srgbClr val="FFFFFF"/>
                </a:solidFill>
                <a:effectLst>
                  <a:glow rad="266700">
                    <a:srgbClr val="000000"/>
                  </a:glow>
                </a:effectLst>
                <a:ea typeface="ＭＳ Ｐゴシック"/>
                <a:cs typeface="ＭＳ Ｐゴシック" charset="0"/>
              </a:rPr>
            </a:br>
            <a:r>
              <a:rPr lang="en-US" sz="4800" dirty="0">
                <a:solidFill>
                  <a:srgbClr val="FFFFFF"/>
                </a:solidFill>
                <a:effectLst>
                  <a:glow rad="266700">
                    <a:srgbClr val="000000"/>
                  </a:glow>
                </a:effectLst>
                <a:ea typeface="ＭＳ Ｐゴシック"/>
                <a:cs typeface="ＭＳ Ｐゴシック" charset="0"/>
              </a:rPr>
              <a:t>(</a:t>
            </a:r>
            <a:r>
              <a:rPr lang="ar-JO" sz="4800" dirty="0">
                <a:solidFill>
                  <a:srgbClr val="FFFFFF"/>
                </a:solidFill>
                <a:effectLst>
                  <a:glow rad="266700">
                    <a:srgbClr val="000000"/>
                  </a:glow>
                </a:effectLst>
                <a:ea typeface="ＭＳ Ｐゴシック"/>
                <a:cs typeface="ＭＳ Ｐゴシック" charset="0"/>
              </a:rPr>
              <a:t>1: 10</a:t>
            </a:r>
            <a:r>
              <a:rPr lang="en-US" sz="4800" dirty="0">
                <a:solidFill>
                  <a:srgbClr val="FFFFFF"/>
                </a:solidFill>
                <a:effectLst>
                  <a:glow rad="266700">
                    <a:srgbClr val="000000"/>
                  </a:glow>
                </a:effectLst>
                <a:ea typeface="ＭＳ Ｐゴシック"/>
                <a:cs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panose="020B0604020202020204" pitchFamily="34" charset="0"/>
                <a:ea typeface="ＭＳ Ｐゴシック"/>
              </a:rPr>
              <a:t>319</a:t>
            </a:r>
          </a:p>
        </p:txBody>
      </p:sp>
      <p:sp>
        <p:nvSpPr>
          <p:cNvPr id="6" name="Rectangle 3"/>
          <p:cNvSpPr txBox="1">
            <a:spLocks noChangeArrowheads="1"/>
          </p:cNvSpPr>
          <p:nvPr/>
        </p:nvSpPr>
        <p:spPr bwMode="auto">
          <a:xfrm>
            <a:off x="-1345718" y="2149231"/>
            <a:ext cx="8046556" cy="1484923"/>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57188" indent="-357188" algn="r" rtl="1" eaLnBrk="1" hangingPunct="1">
              <a:buFont typeface="Arial"/>
              <a:buChar char="•"/>
              <a:defRPr/>
            </a:pPr>
            <a:r>
              <a:rPr lang="ar-JO" sz="4800" b="1" dirty="0">
                <a:solidFill>
                  <a:srgbClr val="FFFFFF"/>
                </a:solidFill>
                <a:effectLst>
                  <a:glow rad="266700">
                    <a:srgbClr val="000000"/>
                  </a:glow>
                </a:effectLst>
                <a:latin typeface="Arial" panose="020B0604020202020204" pitchFamily="34" charset="0"/>
                <a:ea typeface="ＭＳ Ｐゴシック"/>
                <a:cs typeface="Arial" panose="020B0604020202020204" pitchFamily="34" charset="0"/>
              </a:rPr>
              <a:t>يوم الأحد؟</a:t>
            </a:r>
            <a:endParaRPr lang="en-US" sz="4800" b="1" dirty="0">
              <a:solidFill>
                <a:srgbClr val="FFFFFF"/>
              </a:solidFill>
              <a:effectLst>
                <a:glow rad="266700">
                  <a:srgbClr val="000000"/>
                </a:glow>
              </a:effectLst>
              <a:latin typeface="Arial" panose="020B0604020202020204" pitchFamily="34" charset="0"/>
              <a:ea typeface="ＭＳ Ｐゴシック"/>
              <a:cs typeface="Arial" panose="020B0604020202020204" pitchFamily="34" charset="0"/>
            </a:endParaRPr>
          </a:p>
          <a:p>
            <a:pPr marL="357188" indent="-357188" algn="r" rtl="1" eaLnBrk="1" hangingPunct="1">
              <a:buFont typeface="Arial"/>
              <a:buChar char="•"/>
              <a:defRPr/>
            </a:pPr>
            <a:r>
              <a:rPr lang="ar-SA" sz="4800" b="1" dirty="0">
                <a:solidFill>
                  <a:srgbClr val="FFFFFF"/>
                </a:solidFill>
                <a:effectLst>
                  <a:glow rad="266700">
                    <a:srgbClr val="000000"/>
                  </a:glow>
                </a:effectLst>
                <a:latin typeface="Arial" panose="020B0604020202020204" pitchFamily="34" charset="0"/>
                <a:cs typeface="Arial" panose="020B0604020202020204" pitchFamily="34" charset="0"/>
              </a:rPr>
              <a:t>" يَوْمِ ٱلرَّبِّ؟"</a:t>
            </a:r>
            <a:endParaRPr lang="en-US" sz="4800" b="1" dirty="0">
              <a:solidFill>
                <a:srgbClr val="FFFFFF"/>
              </a:solidFill>
              <a:effectLst>
                <a:glow rad="266700">
                  <a:srgbClr val="000000"/>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936354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2" descr="sodom"/>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4515" name="Picture 3" descr="pasture"/>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4495800" y="0"/>
            <a:ext cx="464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7" name="Rectangle 4"/>
          <p:cNvSpPr>
            <a:spLocks noGrp="1" noChangeArrowheads="1"/>
          </p:cNvSpPr>
          <p:nvPr>
            <p:ph type="title" idx="4294967295"/>
          </p:nvPr>
        </p:nvSpPr>
        <p:spPr>
          <a:xfrm>
            <a:off x="611188" y="0"/>
            <a:ext cx="7772400" cy="120650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lvl="0" defTabSz="457200" eaLnBrk="1" fontAlgn="auto">
              <a:spcBef>
                <a:spcPts val="0"/>
              </a:spcBef>
              <a:spcAft>
                <a:spcPts val="0"/>
              </a:spcAft>
              <a:defRPr/>
            </a:pPr>
            <a:r>
              <a:rPr lang="ar-SA" sz="6600" dirty="0">
                <a:solidFill>
                  <a:srgbClr val="8F8F8F">
                    <a:lumOff val="44000"/>
                  </a:srgbClr>
                </a:solidFill>
                <a:effectLst>
                  <a:glow rad="228600">
                    <a:srgbClr val="000000">
                      <a:alpha val="78775"/>
                    </a:srgbClr>
                  </a:glow>
                </a:effectLst>
                <a:sym typeface="Arial"/>
              </a:rPr>
              <a:t>يوم الرب </a:t>
            </a:r>
          </a:p>
        </p:txBody>
      </p:sp>
      <p:sp>
        <p:nvSpPr>
          <p:cNvPr id="64517" name="Text Box 5"/>
          <p:cNvSpPr txBox="1">
            <a:spLocks noChangeArrowheads="1"/>
          </p:cNvSpPr>
          <p:nvPr/>
        </p:nvSpPr>
        <p:spPr bwMode="auto">
          <a:xfrm>
            <a:off x="1057274" y="1295400"/>
            <a:ext cx="313531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دينونة</a:t>
            </a:r>
          </a:p>
        </p:txBody>
      </p:sp>
      <p:sp>
        <p:nvSpPr>
          <p:cNvPr id="64518" name="Text Box 6"/>
          <p:cNvSpPr txBox="1">
            <a:spLocks noChangeArrowheads="1"/>
          </p:cNvSpPr>
          <p:nvPr/>
        </p:nvSpPr>
        <p:spPr bwMode="auto">
          <a:xfrm>
            <a:off x="5841831" y="1295400"/>
            <a:ext cx="254175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بركة</a:t>
            </a:r>
          </a:p>
        </p:txBody>
      </p:sp>
      <p:sp>
        <p:nvSpPr>
          <p:cNvPr id="64519" name="Text Box 7"/>
          <p:cNvSpPr txBox="1">
            <a:spLocks noChangeArrowheads="1"/>
          </p:cNvSpPr>
          <p:nvPr/>
        </p:nvSpPr>
        <p:spPr bwMode="auto">
          <a:xfrm>
            <a:off x="4192588" y="1295400"/>
            <a:ext cx="544512"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64520" name="Text Box 8"/>
          <p:cNvSpPr txBox="1">
            <a:spLocks noChangeArrowheads="1"/>
          </p:cNvSpPr>
          <p:nvPr/>
        </p:nvSpPr>
        <p:spPr bwMode="auto">
          <a:xfrm>
            <a:off x="854074" y="2751138"/>
            <a:ext cx="326707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الضيقة</a:t>
            </a:r>
            <a:endParaRPr kumimoji="0" lang="en-US"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4521" name="Text Box 9"/>
          <p:cNvSpPr txBox="1">
            <a:spLocks noChangeArrowheads="1"/>
          </p:cNvSpPr>
          <p:nvPr/>
        </p:nvSpPr>
        <p:spPr bwMode="auto">
          <a:xfrm>
            <a:off x="5862739" y="2751138"/>
            <a:ext cx="253146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الحكم الألفي</a:t>
            </a:r>
          </a:p>
        </p:txBody>
      </p:sp>
      <p:sp>
        <p:nvSpPr>
          <p:cNvPr id="64522" name="Text Box 10"/>
          <p:cNvSpPr txBox="1">
            <a:spLocks noChangeArrowheads="1"/>
          </p:cNvSpPr>
          <p:nvPr/>
        </p:nvSpPr>
        <p:spPr bwMode="auto">
          <a:xfrm>
            <a:off x="1107749" y="4205288"/>
            <a:ext cx="26164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رؤيا</a:t>
            </a:r>
            <a:r>
              <a:rPr kumimoji="0" lang="en-US"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19-6 </a:t>
            </a:r>
          </a:p>
        </p:txBody>
      </p:sp>
      <p:sp>
        <p:nvSpPr>
          <p:cNvPr id="64523" name="Text Box 11"/>
          <p:cNvSpPr txBox="1">
            <a:spLocks noChangeArrowheads="1"/>
          </p:cNvSpPr>
          <p:nvPr/>
        </p:nvSpPr>
        <p:spPr bwMode="auto">
          <a:xfrm>
            <a:off x="6196330" y="4205288"/>
            <a:ext cx="206819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رؤيا</a:t>
            </a:r>
            <a:r>
              <a:rPr kumimoji="0" lang="en-US"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20 </a:t>
            </a:r>
          </a:p>
        </p:txBody>
      </p:sp>
      <p:sp>
        <p:nvSpPr>
          <p:cNvPr id="36875" name="Text Box 12"/>
          <p:cNvSpPr txBox="1">
            <a:spLocks noChangeArrowheads="1"/>
          </p:cNvSpPr>
          <p:nvPr/>
        </p:nvSpPr>
        <p:spPr bwMode="auto">
          <a:xfrm>
            <a:off x="7716838" y="76200"/>
            <a:ext cx="13144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638-639</a:t>
            </a:r>
          </a:p>
        </p:txBody>
      </p:sp>
      <p:sp>
        <p:nvSpPr>
          <p:cNvPr id="13" name="Text Box 10"/>
          <p:cNvSpPr txBox="1">
            <a:spLocks noChangeArrowheads="1"/>
          </p:cNvSpPr>
          <p:nvPr/>
        </p:nvSpPr>
        <p:spPr bwMode="auto">
          <a:xfrm>
            <a:off x="2243660" y="5661025"/>
            <a:ext cx="14959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7</a:t>
            </a: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سنة</a:t>
            </a:r>
          </a:p>
        </p:txBody>
      </p:sp>
      <p:sp>
        <p:nvSpPr>
          <p:cNvPr id="14" name="Text Box 11"/>
          <p:cNvSpPr txBox="1">
            <a:spLocks noChangeArrowheads="1"/>
          </p:cNvSpPr>
          <p:nvPr/>
        </p:nvSpPr>
        <p:spPr bwMode="auto">
          <a:xfrm>
            <a:off x="5838126" y="5661025"/>
            <a:ext cx="252505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1000 سنة</a:t>
            </a:r>
          </a:p>
        </p:txBody>
      </p:sp>
    </p:spTree>
    <p:extLst>
      <p:ext uri="{BB962C8B-B14F-4D97-AF65-F5344CB8AC3E}">
        <p14:creationId xmlns:p14="http://schemas.microsoft.com/office/powerpoint/2010/main" val="2478511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64517"/>
                                        </p:tgtEl>
                                        <p:attrNameLst>
                                          <p:attrName>style.visibility</p:attrName>
                                        </p:attrNameLst>
                                      </p:cBhvr>
                                      <p:to>
                                        <p:strVal val="visible"/>
                                      </p:to>
                                    </p:set>
                                    <p:anim calcmode="lin" valueType="num">
                                      <p:cBhvr>
                                        <p:cTn id="7" dur="1000" fill="hold"/>
                                        <p:tgtEl>
                                          <p:spTgt spid="64517"/>
                                        </p:tgtEl>
                                        <p:attrNameLst>
                                          <p:attrName>ppt_w</p:attrName>
                                        </p:attrNameLst>
                                      </p:cBhvr>
                                      <p:tavLst>
                                        <p:tav tm="0">
                                          <p:val>
                                            <p:fltVal val="0"/>
                                          </p:val>
                                        </p:tav>
                                        <p:tav tm="100000">
                                          <p:val>
                                            <p:strVal val="#ppt_w"/>
                                          </p:val>
                                        </p:tav>
                                      </p:tavLst>
                                    </p:anim>
                                    <p:anim calcmode="lin" valueType="num">
                                      <p:cBhvr>
                                        <p:cTn id="8" dur="1000" fill="hold"/>
                                        <p:tgtEl>
                                          <p:spTgt spid="64517"/>
                                        </p:tgtEl>
                                        <p:attrNameLst>
                                          <p:attrName>ppt_h</p:attrName>
                                        </p:attrNameLst>
                                      </p:cBhvr>
                                      <p:tavLst>
                                        <p:tav tm="0">
                                          <p:val>
                                            <p:fltVal val="0"/>
                                          </p:val>
                                        </p:tav>
                                        <p:tav tm="100000">
                                          <p:val>
                                            <p:strVal val="#ppt_h"/>
                                          </p:val>
                                        </p:tav>
                                      </p:tavLst>
                                    </p:anim>
                                    <p:anim calcmode="lin" valueType="num">
                                      <p:cBhvr>
                                        <p:cTn id="9" dur="1000" fill="hold"/>
                                        <p:tgtEl>
                                          <p:spTgt spid="6451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45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64519"/>
                                        </p:tgtEl>
                                        <p:attrNameLst>
                                          <p:attrName>style.visibility</p:attrName>
                                        </p:attrNameLst>
                                      </p:cBhvr>
                                      <p:to>
                                        <p:strVal val="visible"/>
                                      </p:to>
                                    </p:set>
                                    <p:anim calcmode="lin" valueType="num">
                                      <p:cBhvr>
                                        <p:cTn id="15" dur="1000" fill="hold"/>
                                        <p:tgtEl>
                                          <p:spTgt spid="64519"/>
                                        </p:tgtEl>
                                        <p:attrNameLst>
                                          <p:attrName>ppt_w</p:attrName>
                                        </p:attrNameLst>
                                      </p:cBhvr>
                                      <p:tavLst>
                                        <p:tav tm="0">
                                          <p:val>
                                            <p:fltVal val="0"/>
                                          </p:val>
                                        </p:tav>
                                        <p:tav tm="100000">
                                          <p:val>
                                            <p:strVal val="#ppt_w"/>
                                          </p:val>
                                        </p:tav>
                                      </p:tavLst>
                                    </p:anim>
                                    <p:anim calcmode="lin" valueType="num">
                                      <p:cBhvr>
                                        <p:cTn id="16" dur="1000" fill="hold"/>
                                        <p:tgtEl>
                                          <p:spTgt spid="64519"/>
                                        </p:tgtEl>
                                        <p:attrNameLst>
                                          <p:attrName>ppt_h</p:attrName>
                                        </p:attrNameLst>
                                      </p:cBhvr>
                                      <p:tavLst>
                                        <p:tav tm="0">
                                          <p:val>
                                            <p:fltVal val="0"/>
                                          </p:val>
                                        </p:tav>
                                        <p:tav tm="100000">
                                          <p:val>
                                            <p:strVal val="#ppt_h"/>
                                          </p:val>
                                        </p:tav>
                                      </p:tavLst>
                                    </p:anim>
                                    <p:anim calcmode="lin" valueType="num">
                                      <p:cBhvr>
                                        <p:cTn id="17" dur="1000" fill="hold"/>
                                        <p:tgtEl>
                                          <p:spTgt spid="6451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645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nodeType="clickEffect">
                                  <p:stCondLst>
                                    <p:cond delay="0"/>
                                  </p:stCondLst>
                                  <p:childTnLst>
                                    <p:set>
                                      <p:cBhvr>
                                        <p:cTn id="22" dur="1" fill="hold">
                                          <p:stCondLst>
                                            <p:cond delay="0"/>
                                          </p:stCondLst>
                                        </p:cTn>
                                        <p:tgtEl>
                                          <p:spTgt spid="64515"/>
                                        </p:tgtEl>
                                        <p:attrNameLst>
                                          <p:attrName>style.visibility</p:attrName>
                                        </p:attrNameLst>
                                      </p:cBhvr>
                                      <p:to>
                                        <p:strVal val="visible"/>
                                      </p:to>
                                    </p:set>
                                    <p:anim calcmode="lin" valueType="num">
                                      <p:cBhvr>
                                        <p:cTn id="23" dur="1000" fill="hold"/>
                                        <p:tgtEl>
                                          <p:spTgt spid="64515"/>
                                        </p:tgtEl>
                                        <p:attrNameLst>
                                          <p:attrName>ppt_w</p:attrName>
                                        </p:attrNameLst>
                                      </p:cBhvr>
                                      <p:tavLst>
                                        <p:tav tm="0">
                                          <p:val>
                                            <p:fltVal val="0"/>
                                          </p:val>
                                        </p:tav>
                                        <p:tav tm="100000">
                                          <p:val>
                                            <p:strVal val="#ppt_w"/>
                                          </p:val>
                                        </p:tav>
                                      </p:tavLst>
                                    </p:anim>
                                    <p:anim calcmode="lin" valueType="num">
                                      <p:cBhvr>
                                        <p:cTn id="24" dur="1000" fill="hold"/>
                                        <p:tgtEl>
                                          <p:spTgt spid="64515"/>
                                        </p:tgtEl>
                                        <p:attrNameLst>
                                          <p:attrName>ppt_h</p:attrName>
                                        </p:attrNameLst>
                                      </p:cBhvr>
                                      <p:tavLst>
                                        <p:tav tm="0">
                                          <p:val>
                                            <p:fltVal val="0"/>
                                          </p:val>
                                        </p:tav>
                                        <p:tav tm="100000">
                                          <p:val>
                                            <p:strVal val="#ppt_h"/>
                                          </p:val>
                                        </p:tav>
                                      </p:tavLst>
                                    </p:anim>
                                    <p:anim calcmode="lin" valueType="num">
                                      <p:cBhvr>
                                        <p:cTn id="25" dur="1000" fill="hold"/>
                                        <p:tgtEl>
                                          <p:spTgt spid="6451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64515"/>
                                        </p:tgtEl>
                                        <p:attrNameLst>
                                          <p:attrName>ppt_y</p:attrName>
                                        </p:attrNameLst>
                                      </p:cBhvr>
                                      <p:tavLst>
                                        <p:tav tm="0" fmla="#ppt_y+(sin(-2*pi*(1-$))*-#ppt_x+cos(-2*pi*(1-$))*(1-#ppt_y))*(1-$)">
                                          <p:val>
                                            <p:fltVal val="0"/>
                                          </p:val>
                                        </p:tav>
                                        <p:tav tm="100000">
                                          <p:val>
                                            <p:fltVal val="1"/>
                                          </p:val>
                                        </p:tav>
                                      </p:tavLst>
                                    </p:anim>
                                  </p:childTnLst>
                                </p:cTn>
                              </p:par>
                              <p:par>
                                <p:cTn id="27" presetID="15" presetClass="entr" presetSubtype="0" fill="hold" grpId="0" nodeType="withEffect">
                                  <p:stCondLst>
                                    <p:cond delay="0"/>
                                  </p:stCondLst>
                                  <p:childTnLst>
                                    <p:set>
                                      <p:cBhvr>
                                        <p:cTn id="28" dur="1" fill="hold">
                                          <p:stCondLst>
                                            <p:cond delay="0"/>
                                          </p:stCondLst>
                                        </p:cTn>
                                        <p:tgtEl>
                                          <p:spTgt spid="64518"/>
                                        </p:tgtEl>
                                        <p:attrNameLst>
                                          <p:attrName>style.visibility</p:attrName>
                                        </p:attrNameLst>
                                      </p:cBhvr>
                                      <p:to>
                                        <p:strVal val="visible"/>
                                      </p:to>
                                    </p:set>
                                    <p:anim calcmode="lin" valueType="num">
                                      <p:cBhvr>
                                        <p:cTn id="29" dur="1000" fill="hold"/>
                                        <p:tgtEl>
                                          <p:spTgt spid="64518"/>
                                        </p:tgtEl>
                                        <p:attrNameLst>
                                          <p:attrName>ppt_w</p:attrName>
                                        </p:attrNameLst>
                                      </p:cBhvr>
                                      <p:tavLst>
                                        <p:tav tm="0">
                                          <p:val>
                                            <p:fltVal val="0"/>
                                          </p:val>
                                        </p:tav>
                                        <p:tav tm="100000">
                                          <p:val>
                                            <p:strVal val="#ppt_w"/>
                                          </p:val>
                                        </p:tav>
                                      </p:tavLst>
                                    </p:anim>
                                    <p:anim calcmode="lin" valueType="num">
                                      <p:cBhvr>
                                        <p:cTn id="30" dur="1000" fill="hold"/>
                                        <p:tgtEl>
                                          <p:spTgt spid="64518"/>
                                        </p:tgtEl>
                                        <p:attrNameLst>
                                          <p:attrName>ppt_h</p:attrName>
                                        </p:attrNameLst>
                                      </p:cBhvr>
                                      <p:tavLst>
                                        <p:tav tm="0">
                                          <p:val>
                                            <p:fltVal val="0"/>
                                          </p:val>
                                        </p:tav>
                                        <p:tav tm="100000">
                                          <p:val>
                                            <p:strVal val="#ppt_h"/>
                                          </p:val>
                                        </p:tav>
                                      </p:tavLst>
                                    </p:anim>
                                    <p:anim calcmode="lin" valueType="num">
                                      <p:cBhvr>
                                        <p:cTn id="31" dur="1000" fill="hold"/>
                                        <p:tgtEl>
                                          <p:spTgt spid="64518"/>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645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grpId="0" nodeType="clickEffect">
                                  <p:stCondLst>
                                    <p:cond delay="0"/>
                                  </p:stCondLst>
                                  <p:childTnLst>
                                    <p:set>
                                      <p:cBhvr>
                                        <p:cTn id="36" dur="1" fill="hold">
                                          <p:stCondLst>
                                            <p:cond delay="0"/>
                                          </p:stCondLst>
                                        </p:cTn>
                                        <p:tgtEl>
                                          <p:spTgt spid="64520"/>
                                        </p:tgtEl>
                                        <p:attrNameLst>
                                          <p:attrName>style.visibility</p:attrName>
                                        </p:attrNameLst>
                                      </p:cBhvr>
                                      <p:to>
                                        <p:strVal val="visible"/>
                                      </p:to>
                                    </p:set>
                                    <p:anim calcmode="lin" valueType="num">
                                      <p:cBhvr>
                                        <p:cTn id="37" dur="1000" fill="hold"/>
                                        <p:tgtEl>
                                          <p:spTgt spid="64520"/>
                                        </p:tgtEl>
                                        <p:attrNameLst>
                                          <p:attrName>ppt_w</p:attrName>
                                        </p:attrNameLst>
                                      </p:cBhvr>
                                      <p:tavLst>
                                        <p:tav tm="0">
                                          <p:val>
                                            <p:fltVal val="0"/>
                                          </p:val>
                                        </p:tav>
                                        <p:tav tm="100000">
                                          <p:val>
                                            <p:strVal val="#ppt_w"/>
                                          </p:val>
                                        </p:tav>
                                      </p:tavLst>
                                    </p:anim>
                                    <p:anim calcmode="lin" valueType="num">
                                      <p:cBhvr>
                                        <p:cTn id="38" dur="1000" fill="hold"/>
                                        <p:tgtEl>
                                          <p:spTgt spid="64520"/>
                                        </p:tgtEl>
                                        <p:attrNameLst>
                                          <p:attrName>ppt_h</p:attrName>
                                        </p:attrNameLst>
                                      </p:cBhvr>
                                      <p:tavLst>
                                        <p:tav tm="0">
                                          <p:val>
                                            <p:fltVal val="0"/>
                                          </p:val>
                                        </p:tav>
                                        <p:tav tm="100000">
                                          <p:val>
                                            <p:strVal val="#ppt_h"/>
                                          </p:val>
                                        </p:tav>
                                      </p:tavLst>
                                    </p:anim>
                                    <p:anim calcmode="lin" valueType="num">
                                      <p:cBhvr>
                                        <p:cTn id="39" dur="1000" fill="hold"/>
                                        <p:tgtEl>
                                          <p:spTgt spid="6452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645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presetSubtype="0" fill="hold" grpId="0" nodeType="clickEffect">
                                  <p:stCondLst>
                                    <p:cond delay="0"/>
                                  </p:stCondLst>
                                  <p:childTnLst>
                                    <p:set>
                                      <p:cBhvr>
                                        <p:cTn id="44" dur="1" fill="hold">
                                          <p:stCondLst>
                                            <p:cond delay="0"/>
                                          </p:stCondLst>
                                        </p:cTn>
                                        <p:tgtEl>
                                          <p:spTgt spid="64521"/>
                                        </p:tgtEl>
                                        <p:attrNameLst>
                                          <p:attrName>style.visibility</p:attrName>
                                        </p:attrNameLst>
                                      </p:cBhvr>
                                      <p:to>
                                        <p:strVal val="visible"/>
                                      </p:to>
                                    </p:set>
                                    <p:anim calcmode="lin" valueType="num">
                                      <p:cBhvr>
                                        <p:cTn id="45" dur="1000" fill="hold"/>
                                        <p:tgtEl>
                                          <p:spTgt spid="64521"/>
                                        </p:tgtEl>
                                        <p:attrNameLst>
                                          <p:attrName>ppt_w</p:attrName>
                                        </p:attrNameLst>
                                      </p:cBhvr>
                                      <p:tavLst>
                                        <p:tav tm="0">
                                          <p:val>
                                            <p:fltVal val="0"/>
                                          </p:val>
                                        </p:tav>
                                        <p:tav tm="100000">
                                          <p:val>
                                            <p:strVal val="#ppt_w"/>
                                          </p:val>
                                        </p:tav>
                                      </p:tavLst>
                                    </p:anim>
                                    <p:anim calcmode="lin" valueType="num">
                                      <p:cBhvr>
                                        <p:cTn id="46" dur="1000" fill="hold"/>
                                        <p:tgtEl>
                                          <p:spTgt spid="64521"/>
                                        </p:tgtEl>
                                        <p:attrNameLst>
                                          <p:attrName>ppt_h</p:attrName>
                                        </p:attrNameLst>
                                      </p:cBhvr>
                                      <p:tavLst>
                                        <p:tav tm="0">
                                          <p:val>
                                            <p:fltVal val="0"/>
                                          </p:val>
                                        </p:tav>
                                        <p:tav tm="100000">
                                          <p:val>
                                            <p:strVal val="#ppt_h"/>
                                          </p:val>
                                        </p:tav>
                                      </p:tavLst>
                                    </p:anim>
                                    <p:anim calcmode="lin" valueType="num">
                                      <p:cBhvr>
                                        <p:cTn id="47" dur="1000" fill="hold"/>
                                        <p:tgtEl>
                                          <p:spTgt spid="64521"/>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645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15" presetClass="entr" presetSubtype="0" fill="hold" grpId="0" nodeType="clickEffect">
                                  <p:stCondLst>
                                    <p:cond delay="0"/>
                                  </p:stCondLst>
                                  <p:childTnLst>
                                    <p:set>
                                      <p:cBhvr>
                                        <p:cTn id="52" dur="1" fill="hold">
                                          <p:stCondLst>
                                            <p:cond delay="0"/>
                                          </p:stCondLst>
                                        </p:cTn>
                                        <p:tgtEl>
                                          <p:spTgt spid="64522"/>
                                        </p:tgtEl>
                                        <p:attrNameLst>
                                          <p:attrName>style.visibility</p:attrName>
                                        </p:attrNameLst>
                                      </p:cBhvr>
                                      <p:to>
                                        <p:strVal val="visible"/>
                                      </p:to>
                                    </p:set>
                                    <p:anim calcmode="lin" valueType="num">
                                      <p:cBhvr>
                                        <p:cTn id="53" dur="1000" fill="hold"/>
                                        <p:tgtEl>
                                          <p:spTgt spid="64522"/>
                                        </p:tgtEl>
                                        <p:attrNameLst>
                                          <p:attrName>ppt_w</p:attrName>
                                        </p:attrNameLst>
                                      </p:cBhvr>
                                      <p:tavLst>
                                        <p:tav tm="0">
                                          <p:val>
                                            <p:fltVal val="0"/>
                                          </p:val>
                                        </p:tav>
                                        <p:tav tm="100000">
                                          <p:val>
                                            <p:strVal val="#ppt_w"/>
                                          </p:val>
                                        </p:tav>
                                      </p:tavLst>
                                    </p:anim>
                                    <p:anim calcmode="lin" valueType="num">
                                      <p:cBhvr>
                                        <p:cTn id="54" dur="1000" fill="hold"/>
                                        <p:tgtEl>
                                          <p:spTgt spid="64522"/>
                                        </p:tgtEl>
                                        <p:attrNameLst>
                                          <p:attrName>ppt_h</p:attrName>
                                        </p:attrNameLst>
                                      </p:cBhvr>
                                      <p:tavLst>
                                        <p:tav tm="0">
                                          <p:val>
                                            <p:fltVal val="0"/>
                                          </p:val>
                                        </p:tav>
                                        <p:tav tm="100000">
                                          <p:val>
                                            <p:strVal val="#ppt_h"/>
                                          </p:val>
                                        </p:tav>
                                      </p:tavLst>
                                    </p:anim>
                                    <p:anim calcmode="lin" valueType="num">
                                      <p:cBhvr>
                                        <p:cTn id="55" dur="1000" fill="hold"/>
                                        <p:tgtEl>
                                          <p:spTgt spid="64522"/>
                                        </p:tgtEl>
                                        <p:attrNameLst>
                                          <p:attrName>ppt_x</p:attrName>
                                        </p:attrNameLst>
                                      </p:cBhvr>
                                      <p:tavLst>
                                        <p:tav tm="0" fmla="#ppt_x+(cos(-2*pi*(1-$))*-#ppt_x-sin(-2*pi*(1-$))*(1-#ppt_y))*(1-$)">
                                          <p:val>
                                            <p:fltVal val="0"/>
                                          </p:val>
                                        </p:tav>
                                        <p:tav tm="100000">
                                          <p:val>
                                            <p:fltVal val="1"/>
                                          </p:val>
                                        </p:tav>
                                      </p:tavLst>
                                    </p:anim>
                                    <p:anim calcmode="lin" valueType="num">
                                      <p:cBhvr>
                                        <p:cTn id="56" dur="1000" fill="hold"/>
                                        <p:tgtEl>
                                          <p:spTgt spid="645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presetSubtype="0" fill="hold" grpId="0" nodeType="clickEffect">
                                  <p:stCondLst>
                                    <p:cond delay="0"/>
                                  </p:stCondLst>
                                  <p:childTnLst>
                                    <p:set>
                                      <p:cBhvr>
                                        <p:cTn id="60" dur="1" fill="hold">
                                          <p:stCondLst>
                                            <p:cond delay="0"/>
                                          </p:stCondLst>
                                        </p:cTn>
                                        <p:tgtEl>
                                          <p:spTgt spid="64523"/>
                                        </p:tgtEl>
                                        <p:attrNameLst>
                                          <p:attrName>style.visibility</p:attrName>
                                        </p:attrNameLst>
                                      </p:cBhvr>
                                      <p:to>
                                        <p:strVal val="visible"/>
                                      </p:to>
                                    </p:set>
                                    <p:anim calcmode="lin" valueType="num">
                                      <p:cBhvr>
                                        <p:cTn id="61" dur="1000" fill="hold"/>
                                        <p:tgtEl>
                                          <p:spTgt spid="64523"/>
                                        </p:tgtEl>
                                        <p:attrNameLst>
                                          <p:attrName>ppt_w</p:attrName>
                                        </p:attrNameLst>
                                      </p:cBhvr>
                                      <p:tavLst>
                                        <p:tav tm="0">
                                          <p:val>
                                            <p:fltVal val="0"/>
                                          </p:val>
                                        </p:tav>
                                        <p:tav tm="100000">
                                          <p:val>
                                            <p:strVal val="#ppt_w"/>
                                          </p:val>
                                        </p:tav>
                                      </p:tavLst>
                                    </p:anim>
                                    <p:anim calcmode="lin" valueType="num">
                                      <p:cBhvr>
                                        <p:cTn id="62" dur="1000" fill="hold"/>
                                        <p:tgtEl>
                                          <p:spTgt spid="64523"/>
                                        </p:tgtEl>
                                        <p:attrNameLst>
                                          <p:attrName>ppt_h</p:attrName>
                                        </p:attrNameLst>
                                      </p:cBhvr>
                                      <p:tavLst>
                                        <p:tav tm="0">
                                          <p:val>
                                            <p:fltVal val="0"/>
                                          </p:val>
                                        </p:tav>
                                        <p:tav tm="100000">
                                          <p:val>
                                            <p:strVal val="#ppt_h"/>
                                          </p:val>
                                        </p:tav>
                                      </p:tavLst>
                                    </p:anim>
                                    <p:anim calcmode="lin" valueType="num">
                                      <p:cBhvr>
                                        <p:cTn id="63" dur="1000" fill="hold"/>
                                        <p:tgtEl>
                                          <p:spTgt spid="64523"/>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645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15" presetClass="entr" presetSubtype="0" fill="hold" grpId="0"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72"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15"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7" grpId="0"/>
      <p:bldP spid="64518" grpId="0"/>
      <p:bldP spid="64519" grpId="0"/>
      <p:bldP spid="64520" grpId="0"/>
      <p:bldP spid="64521" grpId="0"/>
      <p:bldP spid="64522" grpId="0"/>
      <p:bldP spid="64523" grpId="0"/>
      <p:bldP spid="13" grpId="0"/>
      <p:bldP spid="14"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95234" name="Picture 2" descr="02b John Tur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784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2" name="Rectangle 2"/>
          <p:cNvSpPr>
            <a:spLocks noGrp="1" noChangeArrowheads="1"/>
          </p:cNvSpPr>
          <p:nvPr>
            <p:ph type="ctrTitle"/>
          </p:nvPr>
        </p:nvSpPr>
        <p:spPr>
          <a:xfrm>
            <a:off x="4849813" y="195377"/>
            <a:ext cx="4114800" cy="6408615"/>
          </a:xfrm>
        </p:spPr>
        <p:txBody>
          <a:bodyPr/>
          <a:lstStyle/>
          <a:p>
            <a:pPr>
              <a:defRPr/>
            </a:pPr>
            <a:r>
              <a:rPr lang="ar-SA" sz="3600" dirty="0">
                <a:effectLst>
                  <a:outerShdw blurRad="38100" dist="38100" dir="2700000" algn="tl">
                    <a:srgbClr val="000000">
                      <a:alpha val="43137"/>
                    </a:srgbClr>
                  </a:outerShdw>
                </a:effectLst>
                <a:ea typeface="ＭＳ Ｐゴシック" charset="0"/>
              </a:rPr>
              <a:t>رؤيا ١ : ١٠</a:t>
            </a:r>
            <a:br>
              <a:rPr lang="ar-SA" sz="3600" dirty="0">
                <a:effectLst>
                  <a:outerShdw blurRad="38100" dist="38100" dir="2700000" algn="tl">
                    <a:srgbClr val="000000">
                      <a:alpha val="43137"/>
                    </a:srgbClr>
                  </a:outerShdw>
                </a:effectLst>
                <a:ea typeface="ＭＳ Ｐゴシック" charset="0"/>
              </a:rPr>
            </a:br>
            <a:br>
              <a:rPr lang="en-US" sz="3600" dirty="0">
                <a:effectLst>
                  <a:outerShdw blurRad="38100" dist="38100" dir="2700000" algn="tl">
                    <a:srgbClr val="000000">
                      <a:alpha val="43137"/>
                    </a:srgbClr>
                  </a:outerShdw>
                </a:effectLst>
                <a:ea typeface="ＭＳ Ｐゴシック" charset="0"/>
              </a:rPr>
            </a:br>
            <a:r>
              <a:rPr lang="ar-SA" sz="3600" dirty="0">
                <a:effectLst>
                  <a:outerShdw blurRad="38100" dist="38100" dir="2700000" algn="tl">
                    <a:srgbClr val="000000">
                      <a:alpha val="43137"/>
                    </a:srgbClr>
                  </a:outerShdw>
                </a:effectLst>
                <a:ea typeface="ＭＳ Ｐゴシック" charset="0"/>
              </a:rPr>
              <a:t> كُنْتُ فِي الرُّوحِ فِي يَوْمِ الرَّبِّ، وَسَمِعْتُ وَرَائِي صَوْتاً عَظِيماً كَصَوْتِ بُوقٍ </a:t>
            </a:r>
          </a:p>
        </p:txBody>
      </p:sp>
    </p:spTree>
    <p:extLst>
      <p:ext uri="{BB962C8B-B14F-4D97-AF65-F5344CB8AC3E}">
        <p14:creationId xmlns:p14="http://schemas.microsoft.com/office/powerpoint/2010/main" val="154956936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3" descr="7 Churches Blank.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95325"/>
            <a:ext cx="9144000" cy="6162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 name="TextBox 25"/>
          <p:cNvSpPr txBox="1"/>
          <p:nvPr/>
        </p:nvSpPr>
        <p:spPr>
          <a:xfrm>
            <a:off x="2252663" y="5343525"/>
            <a:ext cx="1887537"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تريلس</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4" name="TextBox 23"/>
          <p:cNvSpPr txBox="1"/>
          <p:nvPr/>
        </p:nvSpPr>
        <p:spPr>
          <a:xfrm>
            <a:off x="3708400" y="4983163"/>
            <a:ext cx="129540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نيسا</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44" name="Title 1"/>
          <p:cNvSpPr>
            <a:spLocks noGrp="1"/>
          </p:cNvSpPr>
          <p:nvPr>
            <p:ph type="title"/>
          </p:nvPr>
        </p:nvSpPr>
        <p:spPr>
          <a:xfrm>
            <a:off x="-31750" y="-26988"/>
            <a:ext cx="9212263" cy="719138"/>
          </a:xfrm>
        </p:spPr>
        <p:txBody>
          <a:bodyPr/>
          <a:lstStyle/>
          <a:p>
            <a:r>
              <a:rPr lang="ar-JO" dirty="0">
                <a:ea typeface="ＭＳ Ｐゴシック" charset="0"/>
              </a:rPr>
              <a:t>الكنائس السبعة (رؤيا 2- 3).</a:t>
            </a:r>
            <a:endParaRPr lang="en-US" dirty="0">
              <a:ea typeface="ＭＳ Ｐゴシック" charset="0"/>
            </a:endParaRPr>
          </a:p>
        </p:txBody>
      </p:sp>
      <p:sp>
        <p:nvSpPr>
          <p:cNvPr id="8" name="TextBox 7"/>
          <p:cNvSpPr txBox="1"/>
          <p:nvPr/>
        </p:nvSpPr>
        <p:spPr>
          <a:xfrm>
            <a:off x="1042988" y="5013325"/>
            <a:ext cx="1887537"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أفسس</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 name="TextBox 9"/>
          <p:cNvSpPr txBox="1"/>
          <p:nvPr/>
        </p:nvSpPr>
        <p:spPr>
          <a:xfrm>
            <a:off x="4716463" y="4941888"/>
            <a:ext cx="1885950"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لاودكية</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2" name="TextBox 11"/>
          <p:cNvSpPr txBox="1"/>
          <p:nvPr/>
        </p:nvSpPr>
        <p:spPr>
          <a:xfrm>
            <a:off x="3492500" y="4292600"/>
            <a:ext cx="2390775"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فيلادلفيا</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Box 13"/>
          <p:cNvSpPr txBox="1"/>
          <p:nvPr/>
        </p:nvSpPr>
        <p:spPr>
          <a:xfrm>
            <a:off x="2987675" y="3644900"/>
            <a:ext cx="1671638"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ساردس</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Box 15"/>
          <p:cNvSpPr txBox="1"/>
          <p:nvPr/>
        </p:nvSpPr>
        <p:spPr>
          <a:xfrm>
            <a:off x="2268538" y="2565400"/>
            <a:ext cx="1885950"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ثياتيرا</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8" name="TextBox 17"/>
          <p:cNvSpPr txBox="1"/>
          <p:nvPr/>
        </p:nvSpPr>
        <p:spPr>
          <a:xfrm>
            <a:off x="900113" y="1916113"/>
            <a:ext cx="18859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برغامس</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0" name="TextBox 19"/>
          <p:cNvSpPr txBox="1"/>
          <p:nvPr/>
        </p:nvSpPr>
        <p:spPr>
          <a:xfrm>
            <a:off x="827088" y="3933825"/>
            <a:ext cx="1887537"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سميرنا</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59" name="Oval 24"/>
          <p:cNvSpPr>
            <a:spLocks noChangeArrowheads="1"/>
          </p:cNvSpPr>
          <p:nvPr/>
        </p:nvSpPr>
        <p:spPr bwMode="auto">
          <a:xfrm>
            <a:off x="4716463" y="53736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78260" name="Oval 26"/>
          <p:cNvSpPr>
            <a:spLocks noChangeArrowheads="1"/>
          </p:cNvSpPr>
          <p:nvPr/>
        </p:nvSpPr>
        <p:spPr bwMode="auto">
          <a:xfrm>
            <a:off x="4067175" y="5373688"/>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8" name="TextBox 27"/>
          <p:cNvSpPr txBox="1"/>
          <p:nvPr/>
        </p:nvSpPr>
        <p:spPr>
          <a:xfrm>
            <a:off x="-482600" y="3716338"/>
            <a:ext cx="18859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اريثراي</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62" name="Oval 28"/>
          <p:cNvSpPr>
            <a:spLocks noChangeArrowheads="1"/>
          </p:cNvSpPr>
          <p:nvPr/>
        </p:nvSpPr>
        <p:spPr bwMode="auto">
          <a:xfrm>
            <a:off x="1258888" y="4076700"/>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0" name="TextBox 29"/>
          <p:cNvSpPr txBox="1"/>
          <p:nvPr/>
        </p:nvSpPr>
        <p:spPr>
          <a:xfrm>
            <a:off x="4845050" y="5630863"/>
            <a:ext cx="2174875"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أفروديسياس</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64" name="Oval 30"/>
          <p:cNvSpPr>
            <a:spLocks noChangeArrowheads="1"/>
          </p:cNvSpPr>
          <p:nvPr/>
        </p:nvSpPr>
        <p:spPr bwMode="auto">
          <a:xfrm>
            <a:off x="6227763" y="5516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2" name="TextBox 31"/>
          <p:cNvSpPr txBox="1"/>
          <p:nvPr/>
        </p:nvSpPr>
        <p:spPr>
          <a:xfrm>
            <a:off x="2252663" y="3255963"/>
            <a:ext cx="1887537"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سايمة</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66" name="Oval 32"/>
          <p:cNvSpPr>
            <a:spLocks noChangeArrowheads="1"/>
          </p:cNvSpPr>
          <p:nvPr/>
        </p:nvSpPr>
        <p:spPr bwMode="auto">
          <a:xfrm>
            <a:off x="2124075" y="328453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4" name="TextBox 33"/>
          <p:cNvSpPr txBox="1"/>
          <p:nvPr/>
        </p:nvSpPr>
        <p:spPr>
          <a:xfrm>
            <a:off x="7221538" y="5056188"/>
            <a:ext cx="1887537"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هيرابوليس</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TextBox 35"/>
          <p:cNvSpPr txBox="1"/>
          <p:nvPr/>
        </p:nvSpPr>
        <p:spPr>
          <a:xfrm>
            <a:off x="6659563" y="4149725"/>
            <a:ext cx="1887537"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يومنيا</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69" name="Oval 36"/>
          <p:cNvSpPr>
            <a:spLocks noChangeArrowheads="1"/>
          </p:cNvSpPr>
          <p:nvPr/>
        </p:nvSpPr>
        <p:spPr bwMode="auto">
          <a:xfrm>
            <a:off x="8532813" y="44370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8" name="TextBox 37"/>
          <p:cNvSpPr txBox="1"/>
          <p:nvPr/>
        </p:nvSpPr>
        <p:spPr>
          <a:xfrm>
            <a:off x="7005638" y="170021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Aezani</a:t>
            </a:r>
          </a:p>
        </p:txBody>
      </p:sp>
      <p:sp>
        <p:nvSpPr>
          <p:cNvPr id="778271" name="Oval 38"/>
          <p:cNvSpPr>
            <a:spLocks noChangeArrowheads="1"/>
          </p:cNvSpPr>
          <p:nvPr/>
        </p:nvSpPr>
        <p:spPr bwMode="auto">
          <a:xfrm>
            <a:off x="6875463" y="1730375"/>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0" name="TextBox 39"/>
          <p:cNvSpPr txBox="1"/>
          <p:nvPr/>
        </p:nvSpPr>
        <p:spPr>
          <a:xfrm>
            <a:off x="7250113" y="563086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كولوسي</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73" name="Oval 40"/>
          <p:cNvSpPr>
            <a:spLocks noChangeArrowheads="1"/>
          </p:cNvSpPr>
          <p:nvPr/>
        </p:nvSpPr>
        <p:spPr bwMode="auto">
          <a:xfrm>
            <a:off x="7121525" y="5661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2" name="TextBox 41"/>
          <p:cNvSpPr txBox="1"/>
          <p:nvPr/>
        </p:nvSpPr>
        <p:spPr>
          <a:xfrm>
            <a:off x="4125913" y="6135688"/>
            <a:ext cx="1885950"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ألباندا</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75" name="Oval 42"/>
          <p:cNvSpPr>
            <a:spLocks noChangeArrowheads="1"/>
          </p:cNvSpPr>
          <p:nvPr/>
        </p:nvSpPr>
        <p:spPr bwMode="auto">
          <a:xfrm>
            <a:off x="3995738" y="6165850"/>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4" name="TextBox 43"/>
          <p:cNvSpPr txBox="1"/>
          <p:nvPr/>
        </p:nvSpPr>
        <p:spPr>
          <a:xfrm>
            <a:off x="2843213" y="573246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هرقلة</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77" name="Oval 44"/>
          <p:cNvSpPr>
            <a:spLocks noChangeArrowheads="1"/>
          </p:cNvSpPr>
          <p:nvPr/>
        </p:nvSpPr>
        <p:spPr bwMode="auto">
          <a:xfrm>
            <a:off x="3074988" y="61229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6" name="TextBox 45"/>
          <p:cNvSpPr txBox="1"/>
          <p:nvPr/>
        </p:nvSpPr>
        <p:spPr>
          <a:xfrm>
            <a:off x="2973388" y="6392863"/>
            <a:ext cx="1885950"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ميليتس</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79" name="Oval 46"/>
          <p:cNvSpPr>
            <a:spLocks noChangeArrowheads="1"/>
          </p:cNvSpPr>
          <p:nvPr/>
        </p:nvSpPr>
        <p:spPr bwMode="auto">
          <a:xfrm>
            <a:off x="2843213" y="6423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8" name="TextBox 47"/>
          <p:cNvSpPr txBox="1"/>
          <p:nvPr/>
        </p:nvSpPr>
        <p:spPr>
          <a:xfrm>
            <a:off x="323850" y="4479925"/>
            <a:ext cx="1885950"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ليبيدس</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81" name="Oval 48"/>
          <p:cNvSpPr>
            <a:spLocks noChangeArrowheads="1"/>
          </p:cNvSpPr>
          <p:nvPr/>
        </p:nvSpPr>
        <p:spPr bwMode="auto">
          <a:xfrm>
            <a:off x="2051050" y="4868863"/>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0" name="TextBox 49"/>
          <p:cNvSpPr txBox="1"/>
          <p:nvPr/>
        </p:nvSpPr>
        <p:spPr>
          <a:xfrm>
            <a:off x="2627313" y="4581525"/>
            <a:ext cx="1887537" cy="461963"/>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كولوفون</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83" name="Oval 50"/>
          <p:cNvSpPr>
            <a:spLocks noChangeArrowheads="1"/>
          </p:cNvSpPr>
          <p:nvPr/>
        </p:nvSpPr>
        <p:spPr bwMode="auto">
          <a:xfrm>
            <a:off x="2498725" y="4754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2" name="TextBox 51"/>
          <p:cNvSpPr txBox="1"/>
          <p:nvPr/>
        </p:nvSpPr>
        <p:spPr>
          <a:xfrm>
            <a:off x="2325688" y="1341438"/>
            <a:ext cx="2246312"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أدراميتيوم</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85" name="Oval 52"/>
          <p:cNvSpPr>
            <a:spLocks noChangeArrowheads="1"/>
          </p:cNvSpPr>
          <p:nvPr/>
        </p:nvSpPr>
        <p:spPr bwMode="auto">
          <a:xfrm>
            <a:off x="2195513" y="137001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4" name="TextBox 53"/>
          <p:cNvSpPr txBox="1"/>
          <p:nvPr/>
        </p:nvSpPr>
        <p:spPr>
          <a:xfrm>
            <a:off x="0" y="6396038"/>
            <a:ext cx="14033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بطمس</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7" name="Freeform 56"/>
          <p:cNvSpPr>
            <a:spLocks/>
          </p:cNvSpPr>
          <p:nvPr/>
        </p:nvSpPr>
        <p:spPr bwMode="auto">
          <a:xfrm>
            <a:off x="2640013" y="4148138"/>
            <a:ext cx="284162" cy="1062037"/>
          </a:xfrm>
          <a:custGeom>
            <a:avLst/>
            <a:gdLst>
              <a:gd name="T0" fmla="*/ 270160 w 284787"/>
              <a:gd name="T1" fmla="*/ 1058725 h 1062181"/>
              <a:gd name="T2" fmla="*/ 240954 w 284787"/>
              <a:gd name="T3" fmla="*/ 1020369 h 1062181"/>
              <a:gd name="T4" fmla="*/ 219049 w 284787"/>
              <a:gd name="T5" fmla="*/ 997357 h 1062181"/>
              <a:gd name="T6" fmla="*/ 197147 w 284787"/>
              <a:gd name="T7" fmla="*/ 951328 h 1062181"/>
              <a:gd name="T8" fmla="*/ 175239 w 284787"/>
              <a:gd name="T9" fmla="*/ 928309 h 1062181"/>
              <a:gd name="T10" fmla="*/ 146033 w 284787"/>
              <a:gd name="T11" fmla="*/ 882271 h 1062181"/>
              <a:gd name="T12" fmla="*/ 131430 w 284787"/>
              <a:gd name="T13" fmla="*/ 859252 h 1062181"/>
              <a:gd name="T14" fmla="*/ 109524 w 284787"/>
              <a:gd name="T15" fmla="*/ 843911 h 1062181"/>
              <a:gd name="T16" fmla="*/ 87619 w 284787"/>
              <a:gd name="T17" fmla="*/ 836241 h 1062181"/>
              <a:gd name="T18" fmla="*/ 51112 w 284787"/>
              <a:gd name="T19" fmla="*/ 790220 h 1062181"/>
              <a:gd name="T20" fmla="*/ 36508 w 284787"/>
              <a:gd name="T21" fmla="*/ 736509 h 1062181"/>
              <a:gd name="T22" fmla="*/ 0 w 284787"/>
              <a:gd name="T23" fmla="*/ 667453 h 1062181"/>
              <a:gd name="T24" fmla="*/ 7302 w 284787"/>
              <a:gd name="T25" fmla="*/ 483325 h 1062181"/>
              <a:gd name="T26" fmla="*/ 14604 w 284787"/>
              <a:gd name="T27" fmla="*/ 460317 h 1062181"/>
              <a:gd name="T28" fmla="*/ 29205 w 284787"/>
              <a:gd name="T29" fmla="*/ 391273 h 1062181"/>
              <a:gd name="T30" fmla="*/ 36508 w 284787"/>
              <a:gd name="T31" fmla="*/ 268525 h 1062181"/>
              <a:gd name="T32" fmla="*/ 43810 w 284787"/>
              <a:gd name="T33" fmla="*/ 230165 h 1062181"/>
              <a:gd name="T34" fmla="*/ 36508 w 284787"/>
              <a:gd name="T35" fmla="*/ 61383 h 1062181"/>
              <a:gd name="T36" fmla="*/ 43810 w 284787"/>
              <a:gd name="T37" fmla="*/ 0 h 10621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4787" h="1062181">
                <a:moveTo>
                  <a:pt x="284787" y="1062181"/>
                </a:moveTo>
                <a:cubicBezTo>
                  <a:pt x="274525" y="1049353"/>
                  <a:pt x="264818" y="1036060"/>
                  <a:pt x="254000" y="1023697"/>
                </a:cubicBezTo>
                <a:cubicBezTo>
                  <a:pt x="246832" y="1015505"/>
                  <a:pt x="237878" y="1008968"/>
                  <a:pt x="230909" y="1000606"/>
                </a:cubicBezTo>
                <a:cubicBezTo>
                  <a:pt x="170353" y="927938"/>
                  <a:pt x="254103" y="1023852"/>
                  <a:pt x="207818" y="954424"/>
                </a:cubicBezTo>
                <a:cubicBezTo>
                  <a:pt x="201780" y="945367"/>
                  <a:pt x="191410" y="939925"/>
                  <a:pt x="184727" y="931333"/>
                </a:cubicBezTo>
                <a:cubicBezTo>
                  <a:pt x="173368" y="916729"/>
                  <a:pt x="164202" y="900545"/>
                  <a:pt x="153939" y="885151"/>
                </a:cubicBezTo>
                <a:cubicBezTo>
                  <a:pt x="148808" y="877454"/>
                  <a:pt x="146242" y="867191"/>
                  <a:pt x="138545" y="862060"/>
                </a:cubicBezTo>
                <a:cubicBezTo>
                  <a:pt x="130848" y="856929"/>
                  <a:pt x="123728" y="850803"/>
                  <a:pt x="115454" y="846666"/>
                </a:cubicBezTo>
                <a:cubicBezTo>
                  <a:pt x="108197" y="843038"/>
                  <a:pt x="100060" y="841535"/>
                  <a:pt x="92363" y="838969"/>
                </a:cubicBezTo>
                <a:cubicBezTo>
                  <a:pt x="74715" y="786025"/>
                  <a:pt x="100476" y="848705"/>
                  <a:pt x="53878" y="792788"/>
                </a:cubicBezTo>
                <a:cubicBezTo>
                  <a:pt x="49150" y="787114"/>
                  <a:pt x="39917" y="741774"/>
                  <a:pt x="38484" y="738909"/>
                </a:cubicBezTo>
                <a:cubicBezTo>
                  <a:pt x="-14448" y="633042"/>
                  <a:pt x="21285" y="733492"/>
                  <a:pt x="0" y="669636"/>
                </a:cubicBezTo>
                <a:cubicBezTo>
                  <a:pt x="2566" y="608060"/>
                  <a:pt x="3144" y="546370"/>
                  <a:pt x="7697" y="484909"/>
                </a:cubicBezTo>
                <a:cubicBezTo>
                  <a:pt x="8296" y="476818"/>
                  <a:pt x="13165" y="469619"/>
                  <a:pt x="15394" y="461818"/>
                </a:cubicBezTo>
                <a:cubicBezTo>
                  <a:pt x="22642" y="436449"/>
                  <a:pt x="25496" y="419005"/>
                  <a:pt x="30787" y="392545"/>
                </a:cubicBezTo>
                <a:cubicBezTo>
                  <a:pt x="33353" y="351495"/>
                  <a:pt x="34584" y="310339"/>
                  <a:pt x="38484" y="269394"/>
                </a:cubicBezTo>
                <a:cubicBezTo>
                  <a:pt x="39724" y="256371"/>
                  <a:pt x="46181" y="243991"/>
                  <a:pt x="46181" y="230909"/>
                </a:cubicBezTo>
                <a:cubicBezTo>
                  <a:pt x="46181" y="174406"/>
                  <a:pt x="42510" y="117934"/>
                  <a:pt x="38484" y="61575"/>
                </a:cubicBezTo>
                <a:cubicBezTo>
                  <a:pt x="34335" y="3495"/>
                  <a:pt x="17547" y="28634"/>
                  <a:pt x="46181" y="0"/>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 name="Freeform 58"/>
          <p:cNvSpPr>
            <a:spLocks/>
          </p:cNvSpPr>
          <p:nvPr/>
        </p:nvSpPr>
        <p:spPr bwMode="auto">
          <a:xfrm>
            <a:off x="2162175" y="2270125"/>
            <a:ext cx="585788" cy="1724025"/>
          </a:xfrm>
          <a:custGeom>
            <a:avLst/>
            <a:gdLst>
              <a:gd name="T0" fmla="*/ 561737 w 585480"/>
              <a:gd name="T1" fmla="*/ 1721817 h 1724121"/>
              <a:gd name="T2" fmla="*/ 491585 w 585480"/>
              <a:gd name="T3" fmla="*/ 1683380 h 1724121"/>
              <a:gd name="T4" fmla="*/ 437022 w 585480"/>
              <a:gd name="T5" fmla="*/ 1606516 h 1724121"/>
              <a:gd name="T6" fmla="*/ 390254 w 585480"/>
              <a:gd name="T7" fmla="*/ 1568094 h 1724121"/>
              <a:gd name="T8" fmla="*/ 351281 w 585480"/>
              <a:gd name="T9" fmla="*/ 1552709 h 1724121"/>
              <a:gd name="T10" fmla="*/ 327895 w 585480"/>
              <a:gd name="T11" fmla="*/ 1521960 h 1724121"/>
              <a:gd name="T12" fmla="*/ 296717 w 585480"/>
              <a:gd name="T13" fmla="*/ 1506590 h 1724121"/>
              <a:gd name="T14" fmla="*/ 210977 w 585480"/>
              <a:gd name="T15" fmla="*/ 1491220 h 1724121"/>
              <a:gd name="T16" fmla="*/ 140822 w 585480"/>
              <a:gd name="T17" fmla="*/ 1422043 h 1724121"/>
              <a:gd name="T18" fmla="*/ 117437 w 585480"/>
              <a:gd name="T19" fmla="*/ 1398977 h 1724121"/>
              <a:gd name="T20" fmla="*/ 94050 w 585480"/>
              <a:gd name="T21" fmla="*/ 1352867 h 1724121"/>
              <a:gd name="T22" fmla="*/ 70671 w 585480"/>
              <a:gd name="T23" fmla="*/ 1337479 h 1724121"/>
              <a:gd name="T24" fmla="*/ 62878 w 585480"/>
              <a:gd name="T25" fmla="*/ 1314430 h 1724121"/>
              <a:gd name="T26" fmla="*/ 23899 w 585480"/>
              <a:gd name="T27" fmla="*/ 1275993 h 1724121"/>
              <a:gd name="T28" fmla="*/ 8303 w 585480"/>
              <a:gd name="T29" fmla="*/ 1229864 h 1724121"/>
              <a:gd name="T30" fmla="*/ 39499 w 585480"/>
              <a:gd name="T31" fmla="*/ 1053069 h 1724121"/>
              <a:gd name="T32" fmla="*/ 62878 w 585480"/>
              <a:gd name="T33" fmla="*/ 1045396 h 1724121"/>
              <a:gd name="T34" fmla="*/ 117437 w 585480"/>
              <a:gd name="T35" fmla="*/ 1006959 h 1724121"/>
              <a:gd name="T36" fmla="*/ 164206 w 585480"/>
              <a:gd name="T37" fmla="*/ 976219 h 1724121"/>
              <a:gd name="T38" fmla="*/ 195387 w 585480"/>
              <a:gd name="T39" fmla="*/ 930085 h 1724121"/>
              <a:gd name="T40" fmla="*/ 234360 w 585480"/>
              <a:gd name="T41" fmla="*/ 876279 h 1724121"/>
              <a:gd name="T42" fmla="*/ 257742 w 585480"/>
              <a:gd name="T43" fmla="*/ 853212 h 1724121"/>
              <a:gd name="T44" fmla="*/ 296717 w 585480"/>
              <a:gd name="T45" fmla="*/ 799405 h 1724121"/>
              <a:gd name="T46" fmla="*/ 351281 w 585480"/>
              <a:gd name="T47" fmla="*/ 760992 h 1724121"/>
              <a:gd name="T48" fmla="*/ 374665 w 585480"/>
              <a:gd name="T49" fmla="*/ 614942 h 1724121"/>
              <a:gd name="T50" fmla="*/ 390254 w 585480"/>
              <a:gd name="T51" fmla="*/ 576505 h 1724121"/>
              <a:gd name="T52" fmla="*/ 398049 w 585480"/>
              <a:gd name="T53" fmla="*/ 545765 h 1724121"/>
              <a:gd name="T54" fmla="*/ 390254 w 585480"/>
              <a:gd name="T55" fmla="*/ 484261 h 1724121"/>
              <a:gd name="T56" fmla="*/ 382460 w 585480"/>
              <a:gd name="T57" fmla="*/ 453521 h 1724121"/>
              <a:gd name="T58" fmla="*/ 359076 w 585480"/>
              <a:gd name="T59" fmla="*/ 438151 h 1724121"/>
              <a:gd name="T60" fmla="*/ 335690 w 585480"/>
              <a:gd name="T61" fmla="*/ 415084 h 1724121"/>
              <a:gd name="T62" fmla="*/ 288922 w 585480"/>
              <a:gd name="T63" fmla="*/ 399714 h 1724121"/>
              <a:gd name="T64" fmla="*/ 265537 w 585480"/>
              <a:gd name="T65" fmla="*/ 392018 h 1724121"/>
              <a:gd name="T66" fmla="*/ 257742 w 585480"/>
              <a:gd name="T67" fmla="*/ 368951 h 1724121"/>
              <a:gd name="T68" fmla="*/ 226565 w 585480"/>
              <a:gd name="T69" fmla="*/ 338211 h 1724121"/>
              <a:gd name="T70" fmla="*/ 265537 w 585480"/>
              <a:gd name="T71" fmla="*/ 276731 h 1724121"/>
              <a:gd name="T72" fmla="*/ 296717 w 585480"/>
              <a:gd name="T73" fmla="*/ 269034 h 1724121"/>
              <a:gd name="T74" fmla="*/ 320101 w 585480"/>
              <a:gd name="T75" fmla="*/ 245967 h 1724121"/>
              <a:gd name="T76" fmla="*/ 343486 w 585480"/>
              <a:gd name="T77" fmla="*/ 238294 h 1724121"/>
              <a:gd name="T78" fmla="*/ 366870 w 585480"/>
              <a:gd name="T79" fmla="*/ 222924 h 1724121"/>
              <a:gd name="T80" fmla="*/ 390254 w 585480"/>
              <a:gd name="T81" fmla="*/ 215227 h 1724121"/>
              <a:gd name="T82" fmla="*/ 437022 w 585480"/>
              <a:gd name="T83" fmla="*/ 192160 h 1724121"/>
              <a:gd name="T84" fmla="*/ 460407 w 585480"/>
              <a:gd name="T85" fmla="*/ 169117 h 1724121"/>
              <a:gd name="T86" fmla="*/ 483791 w 585480"/>
              <a:gd name="T87" fmla="*/ 153723 h 1724121"/>
              <a:gd name="T88" fmla="*/ 491585 w 585480"/>
              <a:gd name="T89" fmla="*/ 130681 h 1724121"/>
              <a:gd name="T90" fmla="*/ 530559 w 585480"/>
              <a:gd name="T91" fmla="*/ 92244 h 1724121"/>
              <a:gd name="T92" fmla="*/ 538354 w 585480"/>
              <a:gd name="T93" fmla="*/ 69177 h 1724121"/>
              <a:gd name="T94" fmla="*/ 577327 w 585480"/>
              <a:gd name="T95" fmla="*/ 7697 h 1724121"/>
              <a:gd name="T96" fmla="*/ 592916 w 585480"/>
              <a:gd name="T97" fmla="*/ 0 h 1724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5480" h="1724121">
                <a:moveTo>
                  <a:pt x="554692" y="1724121"/>
                </a:moveTo>
                <a:cubicBezTo>
                  <a:pt x="546635" y="1720093"/>
                  <a:pt x="497892" y="1698108"/>
                  <a:pt x="485420" y="1685636"/>
                </a:cubicBezTo>
                <a:cubicBezTo>
                  <a:pt x="440745" y="1640961"/>
                  <a:pt x="467220" y="1656239"/>
                  <a:pt x="431541" y="1608667"/>
                </a:cubicBezTo>
                <a:cubicBezTo>
                  <a:pt x="421327" y="1595049"/>
                  <a:pt x="401004" y="1578005"/>
                  <a:pt x="385359" y="1570182"/>
                </a:cubicBezTo>
                <a:cubicBezTo>
                  <a:pt x="373001" y="1564003"/>
                  <a:pt x="359702" y="1559919"/>
                  <a:pt x="346874" y="1554788"/>
                </a:cubicBezTo>
                <a:cubicBezTo>
                  <a:pt x="339177" y="1544525"/>
                  <a:pt x="333523" y="1532349"/>
                  <a:pt x="323783" y="1524000"/>
                </a:cubicBezTo>
                <a:cubicBezTo>
                  <a:pt x="315071" y="1516533"/>
                  <a:pt x="303541" y="1513126"/>
                  <a:pt x="292995" y="1508606"/>
                </a:cubicBezTo>
                <a:cubicBezTo>
                  <a:pt x="263681" y="1496043"/>
                  <a:pt x="243790" y="1497645"/>
                  <a:pt x="208329" y="1493212"/>
                </a:cubicBezTo>
                <a:lnTo>
                  <a:pt x="139056" y="1423939"/>
                </a:lnTo>
                <a:lnTo>
                  <a:pt x="115965" y="1400849"/>
                </a:lnTo>
                <a:cubicBezTo>
                  <a:pt x="109705" y="1382069"/>
                  <a:pt x="107795" y="1369588"/>
                  <a:pt x="92874" y="1354667"/>
                </a:cubicBezTo>
                <a:cubicBezTo>
                  <a:pt x="86333" y="1348126"/>
                  <a:pt x="77480" y="1344404"/>
                  <a:pt x="69783" y="1339273"/>
                </a:cubicBezTo>
                <a:cubicBezTo>
                  <a:pt x="67217" y="1331576"/>
                  <a:pt x="67154" y="1322517"/>
                  <a:pt x="62086" y="1316182"/>
                </a:cubicBezTo>
                <a:cubicBezTo>
                  <a:pt x="28732" y="1274490"/>
                  <a:pt x="46692" y="1329652"/>
                  <a:pt x="23601" y="1277697"/>
                </a:cubicBezTo>
                <a:cubicBezTo>
                  <a:pt x="17011" y="1262869"/>
                  <a:pt x="8207" y="1231515"/>
                  <a:pt x="8207" y="1231515"/>
                </a:cubicBezTo>
                <a:cubicBezTo>
                  <a:pt x="13122" y="1128306"/>
                  <a:pt x="-28424" y="1088194"/>
                  <a:pt x="38995" y="1054485"/>
                </a:cubicBezTo>
                <a:cubicBezTo>
                  <a:pt x="46252" y="1050857"/>
                  <a:pt x="54389" y="1049354"/>
                  <a:pt x="62086" y="1046788"/>
                </a:cubicBezTo>
                <a:cubicBezTo>
                  <a:pt x="102901" y="1005973"/>
                  <a:pt x="65310" y="1038696"/>
                  <a:pt x="115965" y="1008303"/>
                </a:cubicBezTo>
                <a:cubicBezTo>
                  <a:pt x="131830" y="998784"/>
                  <a:pt x="162147" y="977515"/>
                  <a:pt x="162147" y="977515"/>
                </a:cubicBezTo>
                <a:lnTo>
                  <a:pt x="192935" y="931333"/>
                </a:lnTo>
                <a:cubicBezTo>
                  <a:pt x="205120" y="913055"/>
                  <a:pt x="217095" y="894167"/>
                  <a:pt x="231420" y="877455"/>
                </a:cubicBezTo>
                <a:cubicBezTo>
                  <a:pt x="238504" y="869191"/>
                  <a:pt x="247542" y="862726"/>
                  <a:pt x="254510" y="854364"/>
                </a:cubicBezTo>
                <a:cubicBezTo>
                  <a:pt x="276359" y="828145"/>
                  <a:pt x="265271" y="828209"/>
                  <a:pt x="292995" y="800485"/>
                </a:cubicBezTo>
                <a:cubicBezTo>
                  <a:pt x="302542" y="790938"/>
                  <a:pt x="333763" y="770741"/>
                  <a:pt x="346874" y="762000"/>
                </a:cubicBezTo>
                <a:cubicBezTo>
                  <a:pt x="382967" y="653721"/>
                  <a:pt x="340160" y="794588"/>
                  <a:pt x="369965" y="615758"/>
                </a:cubicBezTo>
                <a:cubicBezTo>
                  <a:pt x="372236" y="602129"/>
                  <a:pt x="380990" y="590381"/>
                  <a:pt x="385359" y="577273"/>
                </a:cubicBezTo>
                <a:cubicBezTo>
                  <a:pt x="388704" y="567237"/>
                  <a:pt x="390490" y="556748"/>
                  <a:pt x="393056" y="546485"/>
                </a:cubicBezTo>
                <a:cubicBezTo>
                  <a:pt x="390490" y="525960"/>
                  <a:pt x="388760" y="505313"/>
                  <a:pt x="385359" y="484909"/>
                </a:cubicBezTo>
                <a:cubicBezTo>
                  <a:pt x="383620" y="474474"/>
                  <a:pt x="383530" y="462923"/>
                  <a:pt x="377662" y="454121"/>
                </a:cubicBezTo>
                <a:cubicBezTo>
                  <a:pt x="372531" y="446424"/>
                  <a:pt x="361678" y="444649"/>
                  <a:pt x="354571" y="438727"/>
                </a:cubicBezTo>
                <a:cubicBezTo>
                  <a:pt x="346209" y="431758"/>
                  <a:pt x="340995" y="420922"/>
                  <a:pt x="331480" y="415636"/>
                </a:cubicBezTo>
                <a:cubicBezTo>
                  <a:pt x="317295" y="407756"/>
                  <a:pt x="300692" y="405373"/>
                  <a:pt x="285298" y="400242"/>
                </a:cubicBezTo>
                <a:lnTo>
                  <a:pt x="262207" y="392546"/>
                </a:lnTo>
                <a:cubicBezTo>
                  <a:pt x="259641" y="384849"/>
                  <a:pt x="260247" y="375192"/>
                  <a:pt x="254510" y="369455"/>
                </a:cubicBezTo>
                <a:cubicBezTo>
                  <a:pt x="213460" y="328404"/>
                  <a:pt x="244249" y="400244"/>
                  <a:pt x="223723" y="338667"/>
                </a:cubicBezTo>
                <a:cubicBezTo>
                  <a:pt x="233890" y="313249"/>
                  <a:pt x="236650" y="291695"/>
                  <a:pt x="262207" y="277091"/>
                </a:cubicBezTo>
                <a:cubicBezTo>
                  <a:pt x="271392" y="271843"/>
                  <a:pt x="282732" y="271960"/>
                  <a:pt x="292995" y="269394"/>
                </a:cubicBezTo>
                <a:cubicBezTo>
                  <a:pt x="300692" y="261697"/>
                  <a:pt x="307029" y="252341"/>
                  <a:pt x="316086" y="246303"/>
                </a:cubicBezTo>
                <a:cubicBezTo>
                  <a:pt x="322837" y="241803"/>
                  <a:pt x="331920" y="242234"/>
                  <a:pt x="339177" y="238606"/>
                </a:cubicBezTo>
                <a:cubicBezTo>
                  <a:pt x="347451" y="234469"/>
                  <a:pt x="353994" y="227349"/>
                  <a:pt x="362268" y="223212"/>
                </a:cubicBezTo>
                <a:cubicBezTo>
                  <a:pt x="369525" y="219584"/>
                  <a:pt x="378102" y="219143"/>
                  <a:pt x="385359" y="215515"/>
                </a:cubicBezTo>
                <a:cubicBezTo>
                  <a:pt x="445042" y="185673"/>
                  <a:pt x="373501" y="211771"/>
                  <a:pt x="431541" y="192424"/>
                </a:cubicBezTo>
                <a:cubicBezTo>
                  <a:pt x="439238" y="184727"/>
                  <a:pt x="446270" y="176302"/>
                  <a:pt x="454632" y="169333"/>
                </a:cubicBezTo>
                <a:cubicBezTo>
                  <a:pt x="461739" y="163411"/>
                  <a:pt x="471944" y="161162"/>
                  <a:pt x="477723" y="153939"/>
                </a:cubicBezTo>
                <a:cubicBezTo>
                  <a:pt x="482791" y="147604"/>
                  <a:pt x="481792" y="138105"/>
                  <a:pt x="485420" y="130849"/>
                </a:cubicBezTo>
                <a:cubicBezTo>
                  <a:pt x="498248" y="105193"/>
                  <a:pt x="500814" y="107758"/>
                  <a:pt x="523904" y="92364"/>
                </a:cubicBezTo>
                <a:cubicBezTo>
                  <a:pt x="526470" y="84667"/>
                  <a:pt x="528405" y="76730"/>
                  <a:pt x="531601" y="69273"/>
                </a:cubicBezTo>
                <a:cubicBezTo>
                  <a:pt x="540747" y="47933"/>
                  <a:pt x="553511" y="24272"/>
                  <a:pt x="570086" y="7697"/>
                </a:cubicBezTo>
                <a:cubicBezTo>
                  <a:pt x="574143" y="3640"/>
                  <a:pt x="580349" y="2566"/>
                  <a:pt x="585480" y="0"/>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0" name="Freeform 59"/>
          <p:cNvSpPr>
            <a:spLocks/>
          </p:cNvSpPr>
          <p:nvPr/>
        </p:nvSpPr>
        <p:spPr bwMode="auto">
          <a:xfrm>
            <a:off x="2947988" y="2235200"/>
            <a:ext cx="1208087" cy="546100"/>
          </a:xfrm>
          <a:custGeom>
            <a:avLst/>
            <a:gdLst>
              <a:gd name="T0" fmla="*/ 0 w 1208425"/>
              <a:gd name="T1" fmla="*/ 22683 h 545152"/>
              <a:gd name="T2" fmla="*/ 496955 w 1208425"/>
              <a:gd name="T3" fmla="*/ 22683 h 545152"/>
              <a:gd name="T4" fmla="*/ 603992 w 1208425"/>
              <a:gd name="T5" fmla="*/ 14659 h 545152"/>
              <a:gd name="T6" fmla="*/ 848645 w 1208425"/>
              <a:gd name="T7" fmla="*/ 22683 h 545152"/>
              <a:gd name="T8" fmla="*/ 856291 w 1208425"/>
              <a:gd name="T9" fmla="*/ 46758 h 545152"/>
              <a:gd name="T10" fmla="*/ 863938 w 1208425"/>
              <a:gd name="T11" fmla="*/ 78858 h 545152"/>
              <a:gd name="T12" fmla="*/ 879230 w 1208425"/>
              <a:gd name="T13" fmla="*/ 127006 h 545152"/>
              <a:gd name="T14" fmla="*/ 886875 w 1208425"/>
              <a:gd name="T15" fmla="*/ 239352 h 545152"/>
              <a:gd name="T16" fmla="*/ 917457 w 1208425"/>
              <a:gd name="T17" fmla="*/ 279474 h 545152"/>
              <a:gd name="T18" fmla="*/ 932748 w 1208425"/>
              <a:gd name="T19" fmla="*/ 303548 h 545152"/>
              <a:gd name="T20" fmla="*/ 955683 w 1208425"/>
              <a:gd name="T21" fmla="*/ 327623 h 545152"/>
              <a:gd name="T22" fmla="*/ 993911 w 1208425"/>
              <a:gd name="T23" fmla="*/ 367747 h 545152"/>
              <a:gd name="T24" fmla="*/ 1062721 w 1208425"/>
              <a:gd name="T25" fmla="*/ 431945 h 545152"/>
              <a:gd name="T26" fmla="*/ 1085656 w 1208425"/>
              <a:gd name="T27" fmla="*/ 439970 h 545152"/>
              <a:gd name="T28" fmla="*/ 1154466 w 1208425"/>
              <a:gd name="T29" fmla="*/ 480093 h 545152"/>
              <a:gd name="T30" fmla="*/ 1185047 w 1208425"/>
              <a:gd name="T31" fmla="*/ 520217 h 545152"/>
              <a:gd name="T32" fmla="*/ 1192693 w 1208425"/>
              <a:gd name="T33" fmla="*/ 552315 h 545152"/>
              <a:gd name="T34" fmla="*/ 1200339 w 1208425"/>
              <a:gd name="T35" fmla="*/ 568366 h 545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08425" h="545152">
                <a:moveTo>
                  <a:pt x="0" y="21758"/>
                </a:moveTo>
                <a:cubicBezTo>
                  <a:pt x="250468" y="886"/>
                  <a:pt x="-37883" y="21758"/>
                  <a:pt x="500303" y="21758"/>
                </a:cubicBezTo>
                <a:cubicBezTo>
                  <a:pt x="536314" y="21758"/>
                  <a:pt x="572142" y="16627"/>
                  <a:pt x="608061" y="14061"/>
                </a:cubicBezTo>
                <a:cubicBezTo>
                  <a:pt x="703177" y="-4962"/>
                  <a:pt x="694465" y="-6796"/>
                  <a:pt x="854364" y="21758"/>
                </a:cubicBezTo>
                <a:cubicBezTo>
                  <a:pt x="862351" y="23184"/>
                  <a:pt x="859832" y="37048"/>
                  <a:pt x="862061" y="44849"/>
                </a:cubicBezTo>
                <a:cubicBezTo>
                  <a:pt x="864967" y="55020"/>
                  <a:pt x="866718" y="65505"/>
                  <a:pt x="869758" y="75637"/>
                </a:cubicBezTo>
                <a:cubicBezTo>
                  <a:pt x="874421" y="91179"/>
                  <a:pt x="885152" y="121819"/>
                  <a:pt x="885152" y="121819"/>
                </a:cubicBezTo>
                <a:cubicBezTo>
                  <a:pt x="887718" y="157738"/>
                  <a:pt x="883685" y="194751"/>
                  <a:pt x="892849" y="229576"/>
                </a:cubicBezTo>
                <a:cubicBezTo>
                  <a:pt x="897030" y="245463"/>
                  <a:pt x="913780" y="254918"/>
                  <a:pt x="923637" y="268061"/>
                </a:cubicBezTo>
                <a:cubicBezTo>
                  <a:pt x="929187" y="275462"/>
                  <a:pt x="933109" y="284045"/>
                  <a:pt x="939031" y="291152"/>
                </a:cubicBezTo>
                <a:cubicBezTo>
                  <a:pt x="946000" y="299514"/>
                  <a:pt x="955153" y="305881"/>
                  <a:pt x="962122" y="314243"/>
                </a:cubicBezTo>
                <a:cubicBezTo>
                  <a:pt x="1024431" y="389014"/>
                  <a:pt x="928037" y="288221"/>
                  <a:pt x="1000606" y="352728"/>
                </a:cubicBezTo>
                <a:cubicBezTo>
                  <a:pt x="1026833" y="376041"/>
                  <a:pt x="1039933" y="399331"/>
                  <a:pt x="1069879" y="414304"/>
                </a:cubicBezTo>
                <a:cubicBezTo>
                  <a:pt x="1077136" y="417932"/>
                  <a:pt x="1085878" y="418061"/>
                  <a:pt x="1092970" y="422001"/>
                </a:cubicBezTo>
                <a:cubicBezTo>
                  <a:pt x="1172369" y="466111"/>
                  <a:pt x="1109994" y="443069"/>
                  <a:pt x="1162243" y="460485"/>
                </a:cubicBezTo>
                <a:cubicBezTo>
                  <a:pt x="1187406" y="535973"/>
                  <a:pt x="1146611" y="429339"/>
                  <a:pt x="1193031" y="498970"/>
                </a:cubicBezTo>
                <a:cubicBezTo>
                  <a:pt x="1198899" y="507772"/>
                  <a:pt x="1197383" y="519722"/>
                  <a:pt x="1200728" y="529758"/>
                </a:cubicBezTo>
                <a:cubicBezTo>
                  <a:pt x="1202542" y="535201"/>
                  <a:pt x="1205859" y="540021"/>
                  <a:pt x="1208425" y="545152"/>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 name="Freeform 60"/>
          <p:cNvSpPr>
            <a:spLocks/>
          </p:cNvSpPr>
          <p:nvPr/>
        </p:nvSpPr>
        <p:spPr bwMode="auto">
          <a:xfrm>
            <a:off x="4284663" y="2924175"/>
            <a:ext cx="431800" cy="1009650"/>
          </a:xfrm>
          <a:custGeom>
            <a:avLst/>
            <a:gdLst>
              <a:gd name="T0" fmla="*/ 0 w 400243"/>
              <a:gd name="T1" fmla="*/ 0 h 908243"/>
              <a:gd name="T2" fmla="*/ 205402 w 400243"/>
              <a:gd name="T3" fmla="*/ 1733798 h 908243"/>
              <a:gd name="T4" fmla="*/ 513503 w 400243"/>
              <a:gd name="T5" fmla="*/ 3034157 h 908243"/>
              <a:gd name="T6" fmla="*/ 616208 w 400243"/>
              <a:gd name="T7" fmla="*/ 3467587 h 908243"/>
              <a:gd name="T8" fmla="*/ 718902 w 400243"/>
              <a:gd name="T9" fmla="*/ 3792668 h 908243"/>
              <a:gd name="T10" fmla="*/ 924297 w 400243"/>
              <a:gd name="T11" fmla="*/ 4659580 h 908243"/>
              <a:gd name="T12" fmla="*/ 1027010 w 400243"/>
              <a:gd name="T13" fmla="*/ 5309754 h 908243"/>
              <a:gd name="T14" fmla="*/ 1181055 w 400243"/>
              <a:gd name="T15" fmla="*/ 5634838 h 908243"/>
              <a:gd name="T16" fmla="*/ 1232401 w 400243"/>
              <a:gd name="T17" fmla="*/ 5959916 h 908243"/>
              <a:gd name="T18" fmla="*/ 1489153 w 400243"/>
              <a:gd name="T19" fmla="*/ 6718447 h 908243"/>
              <a:gd name="T20" fmla="*/ 1591857 w 400243"/>
              <a:gd name="T21" fmla="*/ 7476990 h 908243"/>
              <a:gd name="T22" fmla="*/ 1694549 w 400243"/>
              <a:gd name="T23" fmla="*/ 7802081 h 908243"/>
              <a:gd name="T24" fmla="*/ 2002657 w 400243"/>
              <a:gd name="T25" fmla="*/ 8777333 h 908243"/>
              <a:gd name="T26" fmla="*/ 2054007 w 400243"/>
              <a:gd name="T27" fmla="*/ 9319167 h 908243"/>
              <a:gd name="T28" fmla="*/ 2105365 w 400243"/>
              <a:gd name="T29" fmla="*/ 9644240 h 908243"/>
              <a:gd name="T30" fmla="*/ 2156706 w 400243"/>
              <a:gd name="T31" fmla="*/ 10294396 h 908243"/>
              <a:gd name="T32" fmla="*/ 2259405 w 400243"/>
              <a:gd name="T33" fmla="*/ 11486385 h 908243"/>
              <a:gd name="T34" fmla="*/ 2413460 w 400243"/>
              <a:gd name="T35" fmla="*/ 11919834 h 908243"/>
              <a:gd name="T36" fmla="*/ 2464809 w 400243"/>
              <a:gd name="T37" fmla="*/ 12244921 h 908243"/>
              <a:gd name="T38" fmla="*/ 2670212 w 400243"/>
              <a:gd name="T39" fmla="*/ 12786751 h 9082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0243" h="908243">
                <a:moveTo>
                  <a:pt x="0" y="0"/>
                </a:moveTo>
                <a:cubicBezTo>
                  <a:pt x="10263" y="41051"/>
                  <a:pt x="19163" y="82466"/>
                  <a:pt x="30788" y="123152"/>
                </a:cubicBezTo>
                <a:cubicBezTo>
                  <a:pt x="41276" y="159860"/>
                  <a:pt x="58173" y="181054"/>
                  <a:pt x="76970" y="215515"/>
                </a:cubicBezTo>
                <a:cubicBezTo>
                  <a:pt x="82464" y="225588"/>
                  <a:pt x="86671" y="236341"/>
                  <a:pt x="92364" y="246303"/>
                </a:cubicBezTo>
                <a:cubicBezTo>
                  <a:pt x="96954" y="254335"/>
                  <a:pt x="103328" y="261273"/>
                  <a:pt x="107758" y="269394"/>
                </a:cubicBezTo>
                <a:cubicBezTo>
                  <a:pt x="118747" y="289540"/>
                  <a:pt x="131289" y="309200"/>
                  <a:pt x="138546" y="330970"/>
                </a:cubicBezTo>
                <a:cubicBezTo>
                  <a:pt x="143677" y="346364"/>
                  <a:pt x="142466" y="365678"/>
                  <a:pt x="153940" y="377152"/>
                </a:cubicBezTo>
                <a:lnTo>
                  <a:pt x="177031" y="400243"/>
                </a:lnTo>
                <a:cubicBezTo>
                  <a:pt x="179597" y="407940"/>
                  <a:pt x="181100" y="416077"/>
                  <a:pt x="184728" y="423334"/>
                </a:cubicBezTo>
                <a:cubicBezTo>
                  <a:pt x="190359" y="434596"/>
                  <a:pt x="217976" y="470230"/>
                  <a:pt x="223212" y="477212"/>
                </a:cubicBezTo>
                <a:cubicBezTo>
                  <a:pt x="225678" y="487077"/>
                  <a:pt x="233085" y="520049"/>
                  <a:pt x="238606" y="531091"/>
                </a:cubicBezTo>
                <a:cubicBezTo>
                  <a:pt x="242743" y="539365"/>
                  <a:pt x="249097" y="546337"/>
                  <a:pt x="254000" y="554182"/>
                </a:cubicBezTo>
                <a:cubicBezTo>
                  <a:pt x="291114" y="613564"/>
                  <a:pt x="261750" y="572212"/>
                  <a:pt x="300182" y="623455"/>
                </a:cubicBezTo>
                <a:cubicBezTo>
                  <a:pt x="302748" y="636283"/>
                  <a:pt x="304706" y="649248"/>
                  <a:pt x="307879" y="661940"/>
                </a:cubicBezTo>
                <a:cubicBezTo>
                  <a:pt x="309847" y="669811"/>
                  <a:pt x="313816" y="677111"/>
                  <a:pt x="315576" y="685031"/>
                </a:cubicBezTo>
                <a:cubicBezTo>
                  <a:pt x="318961" y="700265"/>
                  <a:pt x="321066" y="715763"/>
                  <a:pt x="323273" y="731212"/>
                </a:cubicBezTo>
                <a:cubicBezTo>
                  <a:pt x="324991" y="743239"/>
                  <a:pt x="327169" y="795757"/>
                  <a:pt x="338667" y="815879"/>
                </a:cubicBezTo>
                <a:cubicBezTo>
                  <a:pt x="345032" y="827017"/>
                  <a:pt x="354061" y="836404"/>
                  <a:pt x="361758" y="846667"/>
                </a:cubicBezTo>
                <a:cubicBezTo>
                  <a:pt x="364324" y="854364"/>
                  <a:pt x="365827" y="862501"/>
                  <a:pt x="369455" y="869758"/>
                </a:cubicBezTo>
                <a:cubicBezTo>
                  <a:pt x="379165" y="889177"/>
                  <a:pt x="385925" y="893925"/>
                  <a:pt x="400243" y="908243"/>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2" name="Freeform 61"/>
          <p:cNvSpPr>
            <a:spLocks/>
          </p:cNvSpPr>
          <p:nvPr/>
        </p:nvSpPr>
        <p:spPr bwMode="auto">
          <a:xfrm rot="196550">
            <a:off x="4643438" y="3968750"/>
            <a:ext cx="1238250" cy="433388"/>
          </a:xfrm>
          <a:custGeom>
            <a:avLst/>
            <a:gdLst>
              <a:gd name="T0" fmla="*/ 0 w 1116061"/>
              <a:gd name="T1" fmla="*/ 0 h 469515"/>
              <a:gd name="T2" fmla="*/ 1240526 w 1116061"/>
              <a:gd name="T3" fmla="*/ 2081 h 469515"/>
              <a:gd name="T4" fmla="*/ 1654022 w 1116061"/>
              <a:gd name="T5" fmla="*/ 4167 h 469515"/>
              <a:gd name="T6" fmla="*/ 2791178 w 1116061"/>
              <a:gd name="T7" fmla="*/ 6249 h 469515"/>
              <a:gd name="T8" fmla="*/ 3204668 w 1116061"/>
              <a:gd name="T9" fmla="*/ 7290 h 469515"/>
              <a:gd name="T10" fmla="*/ 3824935 w 1116061"/>
              <a:gd name="T11" fmla="*/ 9374 h 469515"/>
              <a:gd name="T12" fmla="*/ 4651957 w 1116061"/>
              <a:gd name="T13" fmla="*/ 10414 h 469515"/>
              <a:gd name="T14" fmla="*/ 4962079 w 1116061"/>
              <a:gd name="T15" fmla="*/ 11455 h 469515"/>
              <a:gd name="T16" fmla="*/ 5789091 w 1116061"/>
              <a:gd name="T17" fmla="*/ 13538 h 469515"/>
              <a:gd name="T18" fmla="*/ 6099224 w 1116061"/>
              <a:gd name="T19" fmla="*/ 14579 h 469515"/>
              <a:gd name="T20" fmla="*/ 6822842 w 1116061"/>
              <a:gd name="T21" fmla="*/ 16662 h 469515"/>
              <a:gd name="T22" fmla="*/ 7236371 w 1116061"/>
              <a:gd name="T23" fmla="*/ 18744 h 469515"/>
              <a:gd name="T24" fmla="*/ 7960000 w 1116061"/>
              <a:gd name="T25" fmla="*/ 21869 h 469515"/>
              <a:gd name="T26" fmla="*/ 8270137 w 1116061"/>
              <a:gd name="T27" fmla="*/ 23951 h 469515"/>
              <a:gd name="T28" fmla="*/ 8787018 w 1116061"/>
              <a:gd name="T29" fmla="*/ 24994 h 469515"/>
              <a:gd name="T30" fmla="*/ 9717390 w 1116061"/>
              <a:gd name="T31" fmla="*/ 29158 h 469515"/>
              <a:gd name="T32" fmla="*/ 10337654 w 1116061"/>
              <a:gd name="T33" fmla="*/ 31243 h 469515"/>
              <a:gd name="T34" fmla="*/ 10647799 w 1116061"/>
              <a:gd name="T35" fmla="*/ 32283 h 469515"/>
              <a:gd name="T36" fmla="*/ 10957920 w 1116061"/>
              <a:gd name="T37" fmla="*/ 33325 h 469515"/>
              <a:gd name="T38" fmla="*/ 11578197 w 1116061"/>
              <a:gd name="T39" fmla="*/ 37489 h 469515"/>
              <a:gd name="T40" fmla="*/ 11888322 w 1116061"/>
              <a:gd name="T41" fmla="*/ 39572 h 469515"/>
              <a:gd name="T42" fmla="*/ 12922073 w 1116061"/>
              <a:gd name="T43" fmla="*/ 49986 h 469515"/>
              <a:gd name="T44" fmla="*/ 13232205 w 1116061"/>
              <a:gd name="T45" fmla="*/ 53111 h 469515"/>
              <a:gd name="T46" fmla="*/ 13438961 w 1116061"/>
              <a:gd name="T47" fmla="*/ 56235 h 469515"/>
              <a:gd name="T48" fmla="*/ 14059216 w 1116061"/>
              <a:gd name="T49" fmla="*/ 60400 h 469515"/>
              <a:gd name="T50" fmla="*/ 14782871 w 1116061"/>
              <a:gd name="T51" fmla="*/ 62482 h 469515"/>
              <a:gd name="T52" fmla="*/ 14989620 w 1116061"/>
              <a:gd name="T53" fmla="*/ 63525 h 4695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16061" h="469515">
                <a:moveTo>
                  <a:pt x="0" y="0"/>
                </a:moveTo>
                <a:cubicBezTo>
                  <a:pt x="30788" y="5131"/>
                  <a:pt x="62083" y="7824"/>
                  <a:pt x="92364" y="15394"/>
                </a:cubicBezTo>
                <a:cubicBezTo>
                  <a:pt x="103495" y="18177"/>
                  <a:pt x="112267" y="27160"/>
                  <a:pt x="123152" y="30788"/>
                </a:cubicBezTo>
                <a:cubicBezTo>
                  <a:pt x="135536" y="34916"/>
                  <a:pt x="198124" y="44243"/>
                  <a:pt x="207818" y="46182"/>
                </a:cubicBezTo>
                <a:cubicBezTo>
                  <a:pt x="218191" y="48257"/>
                  <a:pt x="228474" y="50839"/>
                  <a:pt x="238606" y="53879"/>
                </a:cubicBezTo>
                <a:cubicBezTo>
                  <a:pt x="254148" y="58542"/>
                  <a:pt x="268687" y="67260"/>
                  <a:pt x="284788" y="69273"/>
                </a:cubicBezTo>
                <a:lnTo>
                  <a:pt x="346364" y="76970"/>
                </a:lnTo>
                <a:cubicBezTo>
                  <a:pt x="354061" y="79536"/>
                  <a:pt x="361628" y="82532"/>
                  <a:pt x="369455" y="84667"/>
                </a:cubicBezTo>
                <a:cubicBezTo>
                  <a:pt x="389866" y="90234"/>
                  <a:pt x="410959" y="93371"/>
                  <a:pt x="431030" y="100061"/>
                </a:cubicBezTo>
                <a:cubicBezTo>
                  <a:pt x="438727" y="102627"/>
                  <a:pt x="446320" y="105529"/>
                  <a:pt x="454121" y="107758"/>
                </a:cubicBezTo>
                <a:cubicBezTo>
                  <a:pt x="473650" y="113338"/>
                  <a:pt x="489545" y="115243"/>
                  <a:pt x="508000" y="123152"/>
                </a:cubicBezTo>
                <a:cubicBezTo>
                  <a:pt x="518546" y="127672"/>
                  <a:pt x="528242" y="134026"/>
                  <a:pt x="538788" y="138546"/>
                </a:cubicBezTo>
                <a:cubicBezTo>
                  <a:pt x="581964" y="157050"/>
                  <a:pt x="541612" y="132462"/>
                  <a:pt x="592667" y="161637"/>
                </a:cubicBezTo>
                <a:cubicBezTo>
                  <a:pt x="600699" y="166227"/>
                  <a:pt x="607096" y="173783"/>
                  <a:pt x="615758" y="177031"/>
                </a:cubicBezTo>
                <a:cubicBezTo>
                  <a:pt x="628007" y="181624"/>
                  <a:pt x="641712" y="180969"/>
                  <a:pt x="654242" y="184728"/>
                </a:cubicBezTo>
                <a:cubicBezTo>
                  <a:pt x="706190" y="200313"/>
                  <a:pt x="678036" y="197324"/>
                  <a:pt x="723515" y="215515"/>
                </a:cubicBezTo>
                <a:cubicBezTo>
                  <a:pt x="738581" y="221541"/>
                  <a:pt x="754303" y="225778"/>
                  <a:pt x="769697" y="230909"/>
                </a:cubicBezTo>
                <a:lnTo>
                  <a:pt x="792788" y="238606"/>
                </a:lnTo>
                <a:cubicBezTo>
                  <a:pt x="800485" y="241172"/>
                  <a:pt x="809128" y="241803"/>
                  <a:pt x="815879" y="246303"/>
                </a:cubicBezTo>
                <a:lnTo>
                  <a:pt x="862061" y="277091"/>
                </a:lnTo>
                <a:cubicBezTo>
                  <a:pt x="869758" y="282222"/>
                  <a:pt x="878611" y="285944"/>
                  <a:pt x="885152" y="292485"/>
                </a:cubicBezTo>
                <a:lnTo>
                  <a:pt x="962121" y="369455"/>
                </a:lnTo>
                <a:cubicBezTo>
                  <a:pt x="969818" y="377152"/>
                  <a:pt x="979174" y="383489"/>
                  <a:pt x="985212" y="392546"/>
                </a:cubicBezTo>
                <a:cubicBezTo>
                  <a:pt x="990343" y="400243"/>
                  <a:pt x="993644" y="409545"/>
                  <a:pt x="1000606" y="415637"/>
                </a:cubicBezTo>
                <a:cubicBezTo>
                  <a:pt x="1014530" y="427820"/>
                  <a:pt x="1028839" y="441938"/>
                  <a:pt x="1046788" y="446425"/>
                </a:cubicBezTo>
                <a:cubicBezTo>
                  <a:pt x="1066255" y="451292"/>
                  <a:pt x="1082260" y="454457"/>
                  <a:pt x="1100667" y="461819"/>
                </a:cubicBezTo>
                <a:cubicBezTo>
                  <a:pt x="1105994" y="463949"/>
                  <a:pt x="1110930" y="466950"/>
                  <a:pt x="1116061" y="469515"/>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3" name="Freeform 62"/>
          <p:cNvSpPr>
            <a:spLocks/>
          </p:cNvSpPr>
          <p:nvPr/>
        </p:nvSpPr>
        <p:spPr bwMode="auto">
          <a:xfrm>
            <a:off x="6011863" y="4595813"/>
            <a:ext cx="1208087" cy="777875"/>
          </a:xfrm>
          <a:custGeom>
            <a:avLst/>
            <a:gdLst>
              <a:gd name="T0" fmla="*/ 0 w 1154546"/>
              <a:gd name="T1" fmla="*/ 0 h 777394"/>
              <a:gd name="T2" fmla="*/ 47790 w 1154546"/>
              <a:gd name="T3" fmla="*/ 39061 h 777394"/>
              <a:gd name="T4" fmla="*/ 95582 w 1154546"/>
              <a:gd name="T5" fmla="*/ 62494 h 777394"/>
              <a:gd name="T6" fmla="*/ 143370 w 1154546"/>
              <a:gd name="T7" fmla="*/ 109369 h 777394"/>
              <a:gd name="T8" fmla="*/ 215061 w 1154546"/>
              <a:gd name="T9" fmla="*/ 156240 h 777394"/>
              <a:gd name="T10" fmla="*/ 262850 w 1154546"/>
              <a:gd name="T11" fmla="*/ 179679 h 777394"/>
              <a:gd name="T12" fmla="*/ 382328 w 1154546"/>
              <a:gd name="T13" fmla="*/ 242175 h 777394"/>
              <a:gd name="T14" fmla="*/ 501809 w 1154546"/>
              <a:gd name="T15" fmla="*/ 304671 h 777394"/>
              <a:gd name="T16" fmla="*/ 788553 w 1154546"/>
              <a:gd name="T17" fmla="*/ 335920 h 777394"/>
              <a:gd name="T18" fmla="*/ 931929 w 1154546"/>
              <a:gd name="T19" fmla="*/ 367167 h 777394"/>
              <a:gd name="T20" fmla="*/ 1027512 w 1154546"/>
              <a:gd name="T21" fmla="*/ 374980 h 777394"/>
              <a:gd name="T22" fmla="*/ 1290363 w 1154546"/>
              <a:gd name="T23" fmla="*/ 421852 h 777394"/>
              <a:gd name="T24" fmla="*/ 1338158 w 1154546"/>
              <a:gd name="T25" fmla="*/ 445287 h 777394"/>
              <a:gd name="T26" fmla="*/ 1362046 w 1154546"/>
              <a:gd name="T27" fmla="*/ 468725 h 777394"/>
              <a:gd name="T28" fmla="*/ 1505427 w 1154546"/>
              <a:gd name="T29" fmla="*/ 492161 h 777394"/>
              <a:gd name="T30" fmla="*/ 1577112 w 1154546"/>
              <a:gd name="T31" fmla="*/ 484348 h 777394"/>
              <a:gd name="T32" fmla="*/ 2078920 w 1154546"/>
              <a:gd name="T33" fmla="*/ 499973 h 777394"/>
              <a:gd name="T34" fmla="*/ 2222290 w 1154546"/>
              <a:gd name="T35" fmla="*/ 515597 h 777394"/>
              <a:gd name="T36" fmla="*/ 2365662 w 1154546"/>
              <a:gd name="T37" fmla="*/ 531220 h 777394"/>
              <a:gd name="T38" fmla="*/ 2532938 w 1154546"/>
              <a:gd name="T39" fmla="*/ 546846 h 777394"/>
              <a:gd name="T40" fmla="*/ 3225908 w 1154546"/>
              <a:gd name="T41" fmla="*/ 562471 h 777394"/>
              <a:gd name="T42" fmla="*/ 3393181 w 1154546"/>
              <a:gd name="T43" fmla="*/ 570283 h 777394"/>
              <a:gd name="T44" fmla="*/ 3464865 w 1154546"/>
              <a:gd name="T45" fmla="*/ 578094 h 777394"/>
              <a:gd name="T46" fmla="*/ 3512655 w 1154546"/>
              <a:gd name="T47" fmla="*/ 601531 h 777394"/>
              <a:gd name="T48" fmla="*/ 3584342 w 1154546"/>
              <a:gd name="T49" fmla="*/ 624965 h 777394"/>
              <a:gd name="T50" fmla="*/ 3560444 w 1154546"/>
              <a:gd name="T51" fmla="*/ 726523 h 777394"/>
              <a:gd name="T52" fmla="*/ 3345390 w 1154546"/>
              <a:gd name="T53" fmla="*/ 765584 h 777394"/>
              <a:gd name="T54" fmla="*/ 3273706 w 1154546"/>
              <a:gd name="T55" fmla="*/ 781208 h 777394"/>
              <a:gd name="T56" fmla="*/ 2843580 w 1154546"/>
              <a:gd name="T57" fmla="*/ 789020 h 777394"/>
              <a:gd name="T58" fmla="*/ 2270077 w 1154546"/>
              <a:gd name="T59" fmla="*/ 773396 h 777394"/>
              <a:gd name="T60" fmla="*/ 2198396 w 1154546"/>
              <a:gd name="T61" fmla="*/ 765584 h 777394"/>
              <a:gd name="T62" fmla="*/ 2031133 w 1154546"/>
              <a:gd name="T63" fmla="*/ 742148 h 7773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54546" h="777394">
                <a:moveTo>
                  <a:pt x="0" y="0"/>
                </a:moveTo>
                <a:cubicBezTo>
                  <a:pt x="5131" y="12828"/>
                  <a:pt x="9215" y="26127"/>
                  <a:pt x="15394" y="38485"/>
                </a:cubicBezTo>
                <a:cubicBezTo>
                  <a:pt x="19531" y="46759"/>
                  <a:pt x="27031" y="53123"/>
                  <a:pt x="30788" y="61576"/>
                </a:cubicBezTo>
                <a:cubicBezTo>
                  <a:pt x="37378" y="76404"/>
                  <a:pt x="37181" y="94256"/>
                  <a:pt x="46182" y="107757"/>
                </a:cubicBezTo>
                <a:cubicBezTo>
                  <a:pt x="90299" y="173933"/>
                  <a:pt x="37406" y="90205"/>
                  <a:pt x="69273" y="153939"/>
                </a:cubicBezTo>
                <a:cubicBezTo>
                  <a:pt x="73410" y="162213"/>
                  <a:pt x="80910" y="168577"/>
                  <a:pt x="84667" y="177030"/>
                </a:cubicBezTo>
                <a:cubicBezTo>
                  <a:pt x="111664" y="237773"/>
                  <a:pt x="81613" y="210913"/>
                  <a:pt x="123152" y="238606"/>
                </a:cubicBezTo>
                <a:cubicBezTo>
                  <a:pt x="141471" y="293564"/>
                  <a:pt x="125045" y="275787"/>
                  <a:pt x="161636" y="300182"/>
                </a:cubicBezTo>
                <a:cubicBezTo>
                  <a:pt x="196865" y="353025"/>
                  <a:pt x="152405" y="299222"/>
                  <a:pt x="254000" y="330970"/>
                </a:cubicBezTo>
                <a:cubicBezTo>
                  <a:pt x="271659" y="336488"/>
                  <a:pt x="282233" y="357270"/>
                  <a:pt x="300182" y="361757"/>
                </a:cubicBezTo>
                <a:cubicBezTo>
                  <a:pt x="310445" y="364323"/>
                  <a:pt x="321205" y="365385"/>
                  <a:pt x="330970" y="369454"/>
                </a:cubicBezTo>
                <a:cubicBezTo>
                  <a:pt x="377539" y="388858"/>
                  <a:pt x="382837" y="393769"/>
                  <a:pt x="415636" y="415636"/>
                </a:cubicBezTo>
                <a:cubicBezTo>
                  <a:pt x="420767" y="423333"/>
                  <a:pt x="426893" y="430453"/>
                  <a:pt x="431030" y="438727"/>
                </a:cubicBezTo>
                <a:cubicBezTo>
                  <a:pt x="434658" y="445984"/>
                  <a:pt x="433659" y="455483"/>
                  <a:pt x="438727" y="461818"/>
                </a:cubicBezTo>
                <a:cubicBezTo>
                  <a:pt x="449579" y="475382"/>
                  <a:pt x="469698" y="479839"/>
                  <a:pt x="484909" y="484909"/>
                </a:cubicBezTo>
                <a:cubicBezTo>
                  <a:pt x="492606" y="482343"/>
                  <a:pt x="499887" y="477212"/>
                  <a:pt x="508000" y="477212"/>
                </a:cubicBezTo>
                <a:cubicBezTo>
                  <a:pt x="546916" y="477212"/>
                  <a:pt x="621765" y="479550"/>
                  <a:pt x="669636" y="492606"/>
                </a:cubicBezTo>
                <a:cubicBezTo>
                  <a:pt x="685291" y="496876"/>
                  <a:pt x="700424" y="502869"/>
                  <a:pt x="715818" y="508000"/>
                </a:cubicBezTo>
                <a:lnTo>
                  <a:pt x="762000" y="523394"/>
                </a:lnTo>
                <a:cubicBezTo>
                  <a:pt x="781784" y="529989"/>
                  <a:pt x="794616" y="534922"/>
                  <a:pt x="815879" y="538788"/>
                </a:cubicBezTo>
                <a:cubicBezTo>
                  <a:pt x="894317" y="553050"/>
                  <a:pt x="949352" y="550103"/>
                  <a:pt x="1039091" y="554182"/>
                </a:cubicBezTo>
                <a:cubicBezTo>
                  <a:pt x="1057051" y="556748"/>
                  <a:pt x="1075180" y="558321"/>
                  <a:pt x="1092970" y="561879"/>
                </a:cubicBezTo>
                <a:cubicBezTo>
                  <a:pt x="1100926" y="563470"/>
                  <a:pt x="1109726" y="564508"/>
                  <a:pt x="1116061" y="569576"/>
                </a:cubicBezTo>
                <a:cubicBezTo>
                  <a:pt x="1123285" y="575355"/>
                  <a:pt x="1125533" y="585561"/>
                  <a:pt x="1131455" y="592667"/>
                </a:cubicBezTo>
                <a:cubicBezTo>
                  <a:pt x="1138423" y="601029"/>
                  <a:pt x="1146849" y="608060"/>
                  <a:pt x="1154546" y="615757"/>
                </a:cubicBezTo>
                <a:cubicBezTo>
                  <a:pt x="1151980" y="649111"/>
                  <a:pt x="1159586" y="684885"/>
                  <a:pt x="1146849" y="715818"/>
                </a:cubicBezTo>
                <a:cubicBezTo>
                  <a:pt x="1134265" y="746379"/>
                  <a:pt x="1100525" y="742829"/>
                  <a:pt x="1077576" y="754303"/>
                </a:cubicBezTo>
                <a:cubicBezTo>
                  <a:pt x="1069302" y="758440"/>
                  <a:pt x="1063643" y="768389"/>
                  <a:pt x="1054485" y="769697"/>
                </a:cubicBezTo>
                <a:cubicBezTo>
                  <a:pt x="1008697" y="776238"/>
                  <a:pt x="962122" y="774828"/>
                  <a:pt x="915940" y="777394"/>
                </a:cubicBezTo>
                <a:cubicBezTo>
                  <a:pt x="810769" y="772135"/>
                  <a:pt x="799627" y="781547"/>
                  <a:pt x="731212" y="762000"/>
                </a:cubicBezTo>
                <a:cubicBezTo>
                  <a:pt x="723411" y="759771"/>
                  <a:pt x="715213" y="758243"/>
                  <a:pt x="708121" y="754303"/>
                </a:cubicBezTo>
                <a:cubicBezTo>
                  <a:pt x="655407" y="725017"/>
                  <a:pt x="675711" y="709744"/>
                  <a:pt x="654243" y="731212"/>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cxnSp>
        <p:nvCxnSpPr>
          <p:cNvPr id="65" name="Straight Connector 64"/>
          <p:cNvCxnSpPr>
            <a:cxnSpLocks noChangeShapeType="1"/>
          </p:cNvCxnSpPr>
          <p:nvPr/>
        </p:nvCxnSpPr>
        <p:spPr bwMode="auto">
          <a:xfrm flipV="1">
            <a:off x="1547813" y="5373688"/>
            <a:ext cx="1295400" cy="1223962"/>
          </a:xfrm>
          <a:prstGeom prst="line">
            <a:avLst/>
          </a:prstGeom>
          <a:noFill/>
          <a:ln w="76200">
            <a:solidFill>
              <a:srgbClr val="FFFFFF"/>
            </a:solidFill>
            <a:round/>
            <a:headEnd/>
            <a:tailEnd type="stealth" w="lg" len="lg"/>
          </a:ln>
          <a:extLst>
            <a:ext uri="{909E8E84-426E-40dd-AFC4-6F175D3DCCD1}">
              <a14:hiddenFill xmlns="" xmlns:a14="http://schemas.microsoft.com/office/drawing/2010/main">
                <a:noFill/>
              </a14:hiddenFill>
            </a:ext>
          </a:extLst>
        </p:spPr>
      </p:cxnSp>
      <p:sp>
        <p:nvSpPr>
          <p:cNvPr id="778295" name="Oval 34"/>
          <p:cNvSpPr>
            <a:spLocks noChangeArrowheads="1"/>
          </p:cNvSpPr>
          <p:nvPr/>
        </p:nvSpPr>
        <p:spPr bwMode="auto">
          <a:xfrm>
            <a:off x="7092950" y="50847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 name="Diamond 4"/>
          <p:cNvSpPr>
            <a:spLocks noChangeArrowheads="1"/>
          </p:cNvSpPr>
          <p:nvPr/>
        </p:nvSpPr>
        <p:spPr bwMode="auto">
          <a:xfrm>
            <a:off x="2555875" y="3933825"/>
            <a:ext cx="287338"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 name="Diamond 8"/>
          <p:cNvSpPr>
            <a:spLocks noChangeArrowheads="1"/>
          </p:cNvSpPr>
          <p:nvPr/>
        </p:nvSpPr>
        <p:spPr bwMode="auto">
          <a:xfrm>
            <a:off x="2843213" y="5157788"/>
            <a:ext cx="288925"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 name="Diamond 10"/>
          <p:cNvSpPr>
            <a:spLocks noChangeArrowheads="1"/>
          </p:cNvSpPr>
          <p:nvPr/>
        </p:nvSpPr>
        <p:spPr bwMode="auto">
          <a:xfrm>
            <a:off x="6516688" y="5157788"/>
            <a:ext cx="287337"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3" name="Diamond 12"/>
          <p:cNvSpPr>
            <a:spLocks noChangeArrowheads="1"/>
          </p:cNvSpPr>
          <p:nvPr/>
        </p:nvSpPr>
        <p:spPr bwMode="auto">
          <a:xfrm>
            <a:off x="5795963" y="4365625"/>
            <a:ext cx="288925"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5" name="Diamond 14"/>
          <p:cNvSpPr>
            <a:spLocks noChangeArrowheads="1"/>
          </p:cNvSpPr>
          <p:nvPr/>
        </p:nvSpPr>
        <p:spPr bwMode="auto">
          <a:xfrm>
            <a:off x="4572000" y="3789363"/>
            <a:ext cx="287338"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7" name="Diamond 16"/>
          <p:cNvSpPr>
            <a:spLocks noChangeArrowheads="1"/>
          </p:cNvSpPr>
          <p:nvPr/>
        </p:nvSpPr>
        <p:spPr bwMode="auto">
          <a:xfrm>
            <a:off x="4067175" y="2708275"/>
            <a:ext cx="288925" cy="288925"/>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 name="Diamond 18"/>
          <p:cNvSpPr>
            <a:spLocks noChangeArrowheads="1"/>
          </p:cNvSpPr>
          <p:nvPr/>
        </p:nvSpPr>
        <p:spPr bwMode="auto">
          <a:xfrm>
            <a:off x="2700338" y="2133600"/>
            <a:ext cx="287337"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78287" name="Diamond 54"/>
          <p:cNvSpPr>
            <a:spLocks noChangeArrowheads="1"/>
          </p:cNvSpPr>
          <p:nvPr/>
        </p:nvSpPr>
        <p:spPr bwMode="auto">
          <a:xfrm>
            <a:off x="1331913" y="6540500"/>
            <a:ext cx="287337"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 name="Text Box 37"/>
          <p:cNvSpPr txBox="1">
            <a:spLocks noChangeArrowheads="1"/>
          </p:cNvSpPr>
          <p:nvPr/>
        </p:nvSpPr>
        <p:spPr bwMode="auto">
          <a:xfrm>
            <a:off x="8448703" y="0"/>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345</a:t>
            </a:r>
          </a:p>
        </p:txBody>
      </p:sp>
      <p:sp>
        <p:nvSpPr>
          <p:cNvPr id="64" name="Text Box 15"/>
          <p:cNvSpPr txBox="1">
            <a:spLocks noChangeArrowheads="1"/>
          </p:cNvSpPr>
          <p:nvPr/>
        </p:nvSpPr>
        <p:spPr bwMode="auto">
          <a:xfrm>
            <a:off x="4838700" y="719049"/>
            <a:ext cx="4298950" cy="2862322"/>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كُنْتُ فِي ٱلرُّوحِ فِي يَوْمِ ٱلرَّبِّ، </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وَسَمِعْتُ وَرَائِي صَوْتًا عَظِيمًا كَصَوْتِ بُوقٍ قَائِلًا:</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«أَنَا هُوَ ٱلْأَلِفُ وَٱلْيَاءُ. ٱلْأَوَّلُ وَٱلْآخِرُ.</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وَٱلَّذِي تَرَاهُ، ٱكْتُبْ فِي كِتَابٍ وَأَرْسِلْ </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إِلَى ٱلسَّبْعِ ٱلْكَنَائِسِ ٱلَّتِي فِي أَسِيَّا:</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إِلَى أَفَسُسَ، وَإِلَى سِمِيرْنَا، وَإِلَى بَرْغَامُسَ، </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وَإِلَى ثِيَاتِيرَا، وَإِلَى سَارْدِسَ، وَإِلَى فِيلَادَلْفِيَا،</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وَإِلَى لَاوُدِكِيَّةَ».</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1: 10- 11).</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2810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wipe(down)">
                                      <p:cBhvr>
                                        <p:cTn id="7" dur="500"/>
                                        <p:tgtEl>
                                          <p:spTgt spid="65"/>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childTnLst>
                                </p:cTn>
                              </p:par>
                            </p:childTnLst>
                          </p:cTn>
                        </p:par>
                        <p:par>
                          <p:cTn id="14" fill="hold" nodeType="with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wipe(down)">
                                      <p:cBhvr>
                                        <p:cTn id="17" dur="500"/>
                                        <p:tgtEl>
                                          <p:spTgt spid="57"/>
                                        </p:tgtEl>
                                      </p:cBhvr>
                                    </p:animEffect>
                                  </p:childTnLst>
                                </p:cTn>
                              </p:par>
                            </p:childTnLst>
                          </p:cTn>
                        </p:par>
                        <p:par>
                          <p:cTn id="18" fill="hold" nodeType="afterGroup">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par>
                          <p:cTn id="21" fill="hold" nodeType="afterGroup">
                            <p:stCondLst>
                              <p:cond delay="1000"/>
                            </p:stCondLst>
                            <p:childTnLst>
                              <p:par>
                                <p:cTn id="22" presetID="1" presetClass="entr" presetSubtype="0"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childTnLst>
                                </p:cTn>
                              </p:par>
                            </p:childTnLst>
                          </p:cTn>
                        </p:par>
                        <p:par>
                          <p:cTn id="24" fill="hold" nodeType="withGroup">
                            <p:stCondLst>
                              <p:cond delay="1000"/>
                            </p:stCondLst>
                            <p:childTnLst>
                              <p:par>
                                <p:cTn id="25" presetID="22" presetClass="entr" presetSubtype="4" fill="hold" grpId="0" nodeType="after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wipe(down)">
                                      <p:cBhvr>
                                        <p:cTn id="27" dur="500"/>
                                        <p:tgtEl>
                                          <p:spTgt spid="59"/>
                                        </p:tgtEl>
                                      </p:cBhvr>
                                    </p:animEffect>
                                  </p:childTnLst>
                                </p:cTn>
                              </p:par>
                            </p:childTnLst>
                          </p:cTn>
                        </p:par>
                        <p:par>
                          <p:cTn id="28" fill="hold" nodeType="afterGroup">
                            <p:stCondLst>
                              <p:cond delay="1500"/>
                            </p:stCondLst>
                            <p:childTnLst>
                              <p:par>
                                <p:cTn id="29" presetID="1" presetClass="entr" presetSubtype="0" fill="hold" grpId="0" nodeType="after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1500"/>
                            </p:stCondLst>
                            <p:childTnLst>
                              <p:par>
                                <p:cTn id="32" presetID="1" presetClass="entr" presetSubtype="0"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childTnLst>
                                </p:cTn>
                              </p:par>
                            </p:childTnLst>
                          </p:cTn>
                        </p:par>
                        <p:par>
                          <p:cTn id="34" fill="hold" nodeType="withGroup">
                            <p:stCondLst>
                              <p:cond delay="1500"/>
                            </p:stCondLst>
                            <p:childTnLst>
                              <p:par>
                                <p:cTn id="35" presetID="22" presetClass="entr" presetSubtype="8" fill="hold" grpId="0" nodeType="after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wipe(left)">
                                      <p:cBhvr>
                                        <p:cTn id="37" dur="500"/>
                                        <p:tgtEl>
                                          <p:spTgt spid="60"/>
                                        </p:tgtEl>
                                      </p:cBhvr>
                                    </p:animEffect>
                                  </p:childTnLst>
                                </p:cTn>
                              </p:par>
                            </p:childTnLst>
                          </p:cTn>
                        </p:par>
                        <p:par>
                          <p:cTn id="38" fill="hold" nodeType="afterGroup">
                            <p:stCondLst>
                              <p:cond delay="2000"/>
                            </p:stCondLst>
                            <p:childTnLst>
                              <p:par>
                                <p:cTn id="39" presetID="1" presetClass="entr" presetSubtype="0"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childTnLst>
                                </p:cTn>
                              </p:par>
                            </p:childTnLst>
                          </p:cTn>
                        </p:par>
                        <p:par>
                          <p:cTn id="41" fill="hold" nodeType="afterGroup">
                            <p:stCondLst>
                              <p:cond delay="2000"/>
                            </p:stCondLst>
                            <p:childTnLst>
                              <p:par>
                                <p:cTn id="42" presetID="1" presetClass="entr" presetSubtype="0"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childTnLst>
                                </p:cTn>
                              </p:par>
                            </p:childTnLst>
                          </p:cTn>
                        </p:par>
                        <p:par>
                          <p:cTn id="44" fill="hold" nodeType="withGroup">
                            <p:stCondLst>
                              <p:cond delay="2000"/>
                            </p:stCondLst>
                            <p:childTnLst>
                              <p:par>
                                <p:cTn id="45" presetID="22" presetClass="entr" presetSubtype="1" fill="hold" grpId="0" nodeType="after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500"/>
                                        <p:tgtEl>
                                          <p:spTgt spid="61"/>
                                        </p:tgtEl>
                                      </p:cBhvr>
                                    </p:animEffect>
                                  </p:childTnLst>
                                </p:cTn>
                              </p:par>
                            </p:childTnLst>
                          </p:cTn>
                        </p:par>
                        <p:par>
                          <p:cTn id="48" fill="hold" nodeType="afterGroup">
                            <p:stCondLst>
                              <p:cond delay="2500"/>
                            </p:stCondLst>
                            <p:childTnLst>
                              <p:par>
                                <p:cTn id="49" presetID="1"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childTnLst>
                                </p:cTn>
                              </p:par>
                            </p:childTnLst>
                          </p:cTn>
                        </p:par>
                        <p:par>
                          <p:cTn id="51" fill="hold" nodeType="afterGroup">
                            <p:stCondLst>
                              <p:cond delay="2500"/>
                            </p:stCondLst>
                            <p:childTnLst>
                              <p:par>
                                <p:cTn id="52" presetID="1" presetClass="entr" presetSubtype="0" fill="hold" grpId="0" nodeType="afterEffect">
                                  <p:stCondLst>
                                    <p:cond delay="0"/>
                                  </p:stCondLst>
                                  <p:childTnLst>
                                    <p:set>
                                      <p:cBhvr>
                                        <p:cTn id="53" dur="1" fill="hold">
                                          <p:stCondLst>
                                            <p:cond delay="0"/>
                                          </p:stCondLst>
                                        </p:cTn>
                                        <p:tgtEl>
                                          <p:spTgt spid="14"/>
                                        </p:tgtEl>
                                        <p:attrNameLst>
                                          <p:attrName>style.visibility</p:attrName>
                                        </p:attrNameLst>
                                      </p:cBhvr>
                                      <p:to>
                                        <p:strVal val="visible"/>
                                      </p:to>
                                    </p:set>
                                  </p:childTnLst>
                                </p:cTn>
                              </p:par>
                            </p:childTnLst>
                          </p:cTn>
                        </p:par>
                        <p:par>
                          <p:cTn id="54" fill="hold" nodeType="withGroup">
                            <p:stCondLst>
                              <p:cond delay="2500"/>
                            </p:stCondLst>
                            <p:childTnLst>
                              <p:par>
                                <p:cTn id="55" presetID="22" presetClass="entr" presetSubtype="1" fill="hold" grpId="0" nodeType="afterEffect">
                                  <p:stCondLst>
                                    <p:cond delay="0"/>
                                  </p:stCondLst>
                                  <p:childTnLst>
                                    <p:set>
                                      <p:cBhvr>
                                        <p:cTn id="56" dur="1" fill="hold">
                                          <p:stCondLst>
                                            <p:cond delay="0"/>
                                          </p:stCondLst>
                                        </p:cTn>
                                        <p:tgtEl>
                                          <p:spTgt spid="62"/>
                                        </p:tgtEl>
                                        <p:attrNameLst>
                                          <p:attrName>style.visibility</p:attrName>
                                        </p:attrNameLst>
                                      </p:cBhvr>
                                      <p:to>
                                        <p:strVal val="visible"/>
                                      </p:to>
                                    </p:set>
                                    <p:animEffect transition="in" filter="wipe(up)">
                                      <p:cBhvr>
                                        <p:cTn id="57" dur="500"/>
                                        <p:tgtEl>
                                          <p:spTgt spid="62"/>
                                        </p:tgtEl>
                                      </p:cBhvr>
                                    </p:animEffect>
                                  </p:childTnLst>
                                </p:cTn>
                              </p:par>
                            </p:childTnLst>
                          </p:cTn>
                        </p:par>
                        <p:par>
                          <p:cTn id="58" fill="hold" nodeType="afterGroup">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13"/>
                                        </p:tgtEl>
                                        <p:attrNameLst>
                                          <p:attrName>style.visibility</p:attrName>
                                        </p:attrNameLst>
                                      </p:cBhvr>
                                      <p:to>
                                        <p:strVal val="visible"/>
                                      </p:to>
                                    </p:set>
                                  </p:childTnLst>
                                </p:cTn>
                              </p:par>
                            </p:childTnLst>
                          </p:cTn>
                        </p:par>
                        <p:par>
                          <p:cTn id="61" fill="hold" nodeType="afterGroup">
                            <p:stCondLst>
                              <p:cond delay="3000"/>
                            </p:stCondLst>
                            <p:childTnLst>
                              <p:par>
                                <p:cTn id="62" presetID="1" presetClass="entr" presetSubtype="0"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childTnLst>
                                </p:cTn>
                              </p:par>
                            </p:childTnLst>
                          </p:cTn>
                        </p:par>
                        <p:par>
                          <p:cTn id="64" fill="hold" nodeType="withGroup">
                            <p:stCondLst>
                              <p:cond delay="3000"/>
                            </p:stCondLst>
                            <p:childTnLst>
                              <p:par>
                                <p:cTn id="65" presetID="22" presetClass="entr" presetSubtype="1"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Effect transition="in" filter="wipe(up)">
                                      <p:cBhvr>
                                        <p:cTn id="67" dur="500"/>
                                        <p:tgtEl>
                                          <p:spTgt spid="63"/>
                                        </p:tgtEl>
                                      </p:cBhvr>
                                    </p:animEffect>
                                  </p:childTnLst>
                                </p:cTn>
                              </p:par>
                            </p:childTnLst>
                          </p:cTn>
                        </p:par>
                        <p:par>
                          <p:cTn id="68" fill="hold" nodeType="afterGroup">
                            <p:stCondLst>
                              <p:cond delay="3500"/>
                            </p:stCondLst>
                            <p:childTnLst>
                              <p:par>
                                <p:cTn id="69" presetID="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childTnLst>
                                </p:cTn>
                              </p:par>
                            </p:childTnLst>
                          </p:cTn>
                        </p:par>
                        <p:par>
                          <p:cTn id="71" fill="hold" nodeType="afterGroup">
                            <p:stCondLst>
                              <p:cond delay="3500"/>
                            </p:stCondLst>
                            <p:childTnLst>
                              <p:par>
                                <p:cTn id="72" presetID="1" presetClass="entr" presetSubtype="0" fill="hold" grpId="0" nodeType="afterEffect">
                                  <p:stCondLst>
                                    <p:cond delay="0"/>
                                  </p:stCondLst>
                                  <p:childTnLst>
                                    <p:set>
                                      <p:cBhvr>
                                        <p:cTn id="73"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2" grpId="0"/>
      <p:bldP spid="14" grpId="0"/>
      <p:bldP spid="16" grpId="0"/>
      <p:bldP spid="18" grpId="0"/>
      <p:bldP spid="20" grpId="0"/>
      <p:bldP spid="57" grpId="0" animBg="1"/>
      <p:bldP spid="59" grpId="0" animBg="1"/>
      <p:bldP spid="60" grpId="0" animBg="1"/>
      <p:bldP spid="61" grpId="0" animBg="1"/>
      <p:bldP spid="62" grpId="0" animBg="1"/>
      <p:bldP spid="63" grpId="0" animBg="1"/>
      <p:bldP spid="5" grpId="0" animBg="1"/>
      <p:bldP spid="9" grpId="0" animBg="1"/>
      <p:bldP spid="11" grpId="0" animBg="1"/>
      <p:bldP spid="13" grpId="0" animBg="1"/>
      <p:bldP spid="15" grpId="0" animBg="1"/>
      <p:bldP spid="17" grpId="0" animBg="1"/>
      <p:bldP spid="19"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1 Christ Among Lampst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760835" name="Rectangle 2"/>
          <p:cNvSpPr>
            <a:spLocks noGrp="1" noChangeArrowheads="1"/>
          </p:cNvSpPr>
          <p:nvPr>
            <p:ph type="ctrTitle"/>
          </p:nvPr>
        </p:nvSpPr>
        <p:spPr>
          <a:xfrm>
            <a:off x="5213398" y="1064321"/>
            <a:ext cx="3906762" cy="4703610"/>
          </a:xfrm>
        </p:spPr>
        <p:txBody>
          <a:bodyPr/>
          <a:lstStyle/>
          <a:p>
            <a:r>
              <a:rPr lang="ar-SA" sz="3600" dirty="0">
                <a:effectLst>
                  <a:glow rad="152400">
                    <a:schemeClr val="tx1"/>
                  </a:glow>
                </a:effectLst>
                <a:ea typeface="ＭＳ Ｐゴシック" charset="0"/>
              </a:rPr>
              <a:t>إن رؤية يوحنا للمسيح الممجد تثبت أنه</a:t>
            </a:r>
            <a:br>
              <a:rPr lang="ar-JO" sz="3600" dirty="0">
                <a:effectLst>
                  <a:glow rad="152400">
                    <a:schemeClr val="tx1"/>
                  </a:glow>
                </a:effectLst>
                <a:ea typeface="ＭＳ Ｐゴシック" charset="0"/>
              </a:rPr>
            </a:br>
            <a:r>
              <a:rPr lang="ar-SA" sz="3600" dirty="0">
                <a:effectLst>
                  <a:glow rad="152400">
                    <a:schemeClr val="tx1"/>
                  </a:glow>
                </a:effectLst>
                <a:ea typeface="ＭＳ Ｐゴシック" charset="0"/>
              </a:rPr>
              <a:t> قادر أن يعالج</a:t>
            </a:r>
            <a:br>
              <a:rPr lang="ar-JO" sz="3600" dirty="0">
                <a:effectLst>
                  <a:glow rad="152400">
                    <a:schemeClr val="tx1"/>
                  </a:glow>
                </a:effectLst>
                <a:ea typeface="ＭＳ Ｐゴシック" charset="0"/>
              </a:rPr>
            </a:br>
            <a:r>
              <a:rPr lang="ar-SA" sz="3600" dirty="0">
                <a:effectLst>
                  <a:glow rad="152400">
                    <a:schemeClr val="tx1"/>
                  </a:glow>
                </a:effectLst>
                <a:ea typeface="ＭＳ Ｐゴシック" charset="0"/>
              </a:rPr>
              <a:t> مشاكل الكنيسة</a:t>
            </a:r>
            <a:br>
              <a:rPr lang="ar-JO" sz="3600" dirty="0">
                <a:effectLst>
                  <a:glow rad="152400">
                    <a:schemeClr val="tx1"/>
                  </a:glow>
                </a:effectLst>
                <a:ea typeface="ＭＳ Ｐゴシック" charset="0"/>
              </a:rPr>
            </a:br>
            <a:r>
              <a:rPr lang="ar-SA" sz="3600" dirty="0">
                <a:effectLst>
                  <a:glow rad="152400">
                    <a:schemeClr val="tx1"/>
                  </a:glow>
                </a:effectLst>
                <a:ea typeface="ＭＳ Ｐゴシック" charset="0"/>
              </a:rPr>
              <a:t> الداخلية والخارجية. </a:t>
            </a:r>
            <a:br>
              <a:rPr lang="en-US" sz="3600" dirty="0">
                <a:effectLst>
                  <a:glow rad="152400">
                    <a:schemeClr val="tx1"/>
                  </a:glow>
                </a:effectLst>
                <a:ea typeface="ＭＳ Ｐゴシック" charset="0"/>
              </a:rPr>
            </a:br>
            <a:r>
              <a:rPr lang="ar-JO" sz="3600" dirty="0">
                <a:effectLst>
                  <a:glow rad="152400">
                    <a:schemeClr val="tx1"/>
                  </a:glow>
                </a:effectLst>
                <a:ea typeface="ＭＳ Ｐゴシック" charset="0"/>
              </a:rPr>
              <a:t>(1: 12- 16).</a:t>
            </a:r>
            <a:endParaRPr lang="en-US" sz="3600" dirty="0">
              <a:effectLst>
                <a:glow rad="152400">
                  <a:schemeClr val="tx1"/>
                </a:glow>
              </a:effectLst>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343</a:t>
            </a:r>
          </a:p>
        </p:txBody>
      </p:sp>
    </p:spTree>
    <p:extLst>
      <p:ext uri="{BB962C8B-B14F-4D97-AF65-F5344CB8AC3E}">
        <p14:creationId xmlns:p14="http://schemas.microsoft.com/office/powerpoint/2010/main" val="2727128277"/>
      </p:ext>
    </p:extLst>
  </p:cSld>
  <p:clrMapOvr>
    <a:overrideClrMapping bg1="lt1" tx1="dk1" bg2="lt2" tx2="dk2" accent1="accent1" accent2="accent2" accent3="accent3" accent4="accent4" accent5="accent5" accent6="accent6" hlink="hlink" folHlink="folHlink"/>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a:ln>
                  <a:noFill/>
                </a:ln>
                <a:solidFill>
                  <a:srgbClr val="000000"/>
                </a:solidFill>
                <a:effectLst/>
                <a:uLnTx/>
                <a:uFillTx/>
                <a:latin typeface="Bwgrki" charset="0"/>
                <a:ea typeface="ＭＳ Ｐゴシック" charset="0"/>
                <a:cs typeface="Bwgrki" charset="0"/>
              </a:rPr>
              <a:t>ei=don</a:t>
            </a:r>
            <a:endParaRPr kumimoji="0" lang="en-US" sz="3600" b="1"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673795" name="Picture 5" descr="REv 1v12 And I saw.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4288"/>
            <a:ext cx="9144000" cy="684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pPr rtl="1"/>
            <a:r>
              <a:rPr lang="ar-EG" dirty="0">
                <a:ea typeface="ＭＳ Ｐゴシック" charset="0"/>
              </a:rPr>
              <a:t>"رأيت ..." </a:t>
            </a:r>
            <a:br>
              <a:rPr lang="ar-EG" dirty="0">
                <a:ea typeface="ＭＳ Ｐゴシック" charset="0"/>
              </a:rPr>
            </a:br>
            <a:r>
              <a:rPr lang="ar-EG" dirty="0">
                <a:ea typeface="ＭＳ Ｐゴシック" charset="0"/>
              </a:rPr>
              <a:t>(</a:t>
            </a:r>
            <a:r>
              <a:rPr lang="ar-JO" dirty="0">
                <a:ea typeface="ＭＳ Ｐゴシック" charset="0"/>
              </a:rPr>
              <a:t>1: 12</a:t>
            </a:r>
            <a:r>
              <a:rPr lang="ar-EG" dirty="0">
                <a:ea typeface="ＭＳ Ｐゴシック" charset="0"/>
              </a:rPr>
              <a:t>)</a:t>
            </a:r>
            <a:endParaRPr lang="en-US" dirty="0">
              <a:ea typeface="ＭＳ Ｐゴシック" charset="0"/>
            </a:endParaRP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تم استخدام صيغة الفعل هذه 45 مرة في سفر الرؤيا!</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Box 6"/>
          <p:cNvSpPr txBox="1">
            <a:spLocks noChangeArrowheads="1"/>
          </p:cNvSpPr>
          <p:nvPr/>
        </p:nvSpPr>
        <p:spPr bwMode="auto">
          <a:xfrm>
            <a:off x="33338" y="0"/>
            <a:ext cx="691215" cy="6863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8:6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5:10</a:t>
            </a:r>
          </a:p>
        </p:txBody>
      </p:sp>
      <p:sp>
        <p:nvSpPr>
          <p:cNvPr id="8" name="TextBox 7"/>
          <p:cNvSpPr txBox="1">
            <a:spLocks noChangeArrowheads="1"/>
          </p:cNvSpPr>
          <p:nvPr/>
        </p:nvSpPr>
        <p:spPr bwMode="auto">
          <a:xfrm>
            <a:off x="792163" y="0"/>
            <a:ext cx="883575" cy="40934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13:16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3:17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1:18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4:20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22:21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 322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النقطة 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46023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857" r="8611" b="1956"/>
          <a:stretch>
            <a:fillRect/>
          </a:stretch>
        </p:blipFill>
        <p:spPr bwMode="auto">
          <a:xfrm>
            <a:off x="2183747" y="1215839"/>
            <a:ext cx="4611221" cy="4434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62466"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7845" y="231122"/>
            <a:ext cx="8153681" cy="6401360"/>
          </a:xfrm>
          <a:prstGeom prst="rect">
            <a:avLst/>
          </a:prstGeom>
          <a:blipFill dpi="0" rotWithShape="0">
            <a:blip r:embed="rId5"/>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62467" name="Rectangle 3"/>
          <p:cNvSpPr>
            <a:spLocks noChangeArrowheads="1"/>
          </p:cNvSpPr>
          <p:nvPr/>
        </p:nvSpPr>
        <p:spPr bwMode="auto">
          <a:xfrm>
            <a:off x="284349" y="6555442"/>
            <a:ext cx="1283074"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68" name="Rectangle 4"/>
          <p:cNvSpPr>
            <a:spLocks noChangeArrowheads="1"/>
          </p:cNvSpPr>
          <p:nvPr/>
        </p:nvSpPr>
        <p:spPr bwMode="auto">
          <a:xfrm>
            <a:off x="1252257" y="754997"/>
            <a:ext cx="6601666" cy="5453062"/>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69" name="AutoShape 5"/>
          <p:cNvSpPr>
            <a:spLocks noChangeArrowheads="1"/>
          </p:cNvSpPr>
          <p:nvPr/>
        </p:nvSpPr>
        <p:spPr bwMode="auto">
          <a:xfrm>
            <a:off x="4721879" y="889468"/>
            <a:ext cx="2914930"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0" name="AutoShape 6"/>
          <p:cNvSpPr>
            <a:spLocks noChangeArrowheads="1"/>
          </p:cNvSpPr>
          <p:nvPr/>
        </p:nvSpPr>
        <p:spPr bwMode="auto">
          <a:xfrm>
            <a:off x="1434353" y="3564872"/>
            <a:ext cx="2914931"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1" name="AutoShape 7"/>
          <p:cNvSpPr>
            <a:spLocks noChangeArrowheads="1"/>
          </p:cNvSpPr>
          <p:nvPr/>
        </p:nvSpPr>
        <p:spPr bwMode="auto">
          <a:xfrm>
            <a:off x="4720478" y="3545261"/>
            <a:ext cx="2914931"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2" name="AutoShape 8"/>
          <p:cNvSpPr>
            <a:spLocks noChangeArrowheads="1"/>
          </p:cNvSpPr>
          <p:nvPr/>
        </p:nvSpPr>
        <p:spPr bwMode="auto">
          <a:xfrm>
            <a:off x="1432953" y="882463"/>
            <a:ext cx="2916331"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729" name="Rectangle 9"/>
          <p:cNvSpPr>
            <a:spLocks noChangeArrowheads="1"/>
          </p:cNvSpPr>
          <p:nvPr/>
        </p:nvSpPr>
        <p:spPr bwMode="auto">
          <a:xfrm>
            <a:off x="1535206" y="1755122"/>
            <a:ext cx="2759449" cy="634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5CF5F0"/>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JO" sz="3883" b="1"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متى</a:t>
            </a:r>
            <a:endParaRPr kumimoji="0" lang="en-GB" sz="3794" b="1" i="1" u="none" strike="noStrike" kern="1200" cap="none" spc="0" normalizeH="0" baseline="0" noProof="0" dirty="0">
              <a:ln>
                <a:noFill/>
              </a:ln>
              <a:solidFill>
                <a:srgbClr val="5CF5F0"/>
              </a:solidFill>
              <a:effectLst/>
              <a:uLnTx/>
              <a:uFillTx/>
              <a:latin typeface="Kosher-Normal" charset="0"/>
              <a:ea typeface="ＭＳ Ｐゴシック" charset="0"/>
            </a:endParaRPr>
          </a:p>
        </p:txBody>
      </p:sp>
      <p:sp>
        <p:nvSpPr>
          <p:cNvPr id="30730" name="Rectangle 10"/>
          <p:cNvSpPr>
            <a:spLocks noChangeArrowheads="1"/>
          </p:cNvSpPr>
          <p:nvPr/>
        </p:nvSpPr>
        <p:spPr bwMode="auto">
          <a:xfrm>
            <a:off x="5251357" y="1750920"/>
            <a:ext cx="1976437" cy="621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F65B7D"/>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SA" sz="3794" b="1" i="1" u="none" strike="noStrike" kern="1200" cap="none" spc="0" normalizeH="0" baseline="0" noProof="0" dirty="0">
                <a:ln>
                  <a:noFill/>
                </a:ln>
                <a:solidFill>
                  <a:srgbClr val="F65B7D"/>
                </a:solidFill>
                <a:effectLst/>
                <a:uLnTx/>
                <a:uFillTx/>
                <a:latin typeface="Kosher-Normal" charset="0"/>
                <a:ea typeface="ＭＳ Ｐゴシック" charset="0"/>
              </a:rPr>
              <a:t>مرقس</a:t>
            </a:r>
            <a:endParaRPr kumimoji="0" lang="en-GB" sz="3794" b="1" i="1" u="none" strike="noStrike" kern="1200" cap="none" spc="0" normalizeH="0" baseline="0" noProof="0" dirty="0">
              <a:ln>
                <a:noFill/>
              </a:ln>
              <a:solidFill>
                <a:srgbClr val="F65B7D"/>
              </a:solidFill>
              <a:effectLst/>
              <a:uLnTx/>
              <a:uFillTx/>
              <a:latin typeface="Kosher-Normal" charset="0"/>
              <a:ea typeface="ＭＳ Ｐゴシック" charset="0"/>
            </a:endParaRPr>
          </a:p>
        </p:txBody>
      </p:sp>
      <p:sp>
        <p:nvSpPr>
          <p:cNvPr id="30731" name="Rectangle 11"/>
          <p:cNvSpPr>
            <a:spLocks noChangeArrowheads="1"/>
          </p:cNvSpPr>
          <p:nvPr/>
        </p:nvSpPr>
        <p:spPr bwMode="auto">
          <a:xfrm>
            <a:off x="1875585" y="4468346"/>
            <a:ext cx="2232772" cy="634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76F774"/>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JO" sz="3883" b="1"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لوقا</a:t>
            </a:r>
            <a:endParaRPr kumimoji="0" lang="en-GB" sz="3794" b="1" i="1" u="none" strike="noStrike" kern="1200" cap="none" spc="0" normalizeH="0" baseline="0" noProof="0" dirty="0">
              <a:ln>
                <a:noFill/>
              </a:ln>
              <a:solidFill>
                <a:srgbClr val="76F774"/>
              </a:solidFill>
              <a:effectLst/>
              <a:uLnTx/>
              <a:uFillTx/>
              <a:latin typeface="Kosher-Normal" charset="0"/>
              <a:ea typeface="ＭＳ Ｐゴシック" charset="0"/>
            </a:endParaRPr>
          </a:p>
        </p:txBody>
      </p:sp>
      <p:sp>
        <p:nvSpPr>
          <p:cNvPr id="30732" name="Rectangle 12"/>
          <p:cNvSpPr>
            <a:spLocks noChangeArrowheads="1"/>
          </p:cNvSpPr>
          <p:nvPr/>
        </p:nvSpPr>
        <p:spPr bwMode="auto">
          <a:xfrm>
            <a:off x="5418044" y="4473949"/>
            <a:ext cx="1619250" cy="634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FFFFFF"/>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JO" sz="3883" b="1"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يوحنا</a:t>
            </a:r>
            <a:endParaRPr kumimoji="0" lang="en-GB" sz="3794" b="1" i="1" u="none" strike="noStrike" kern="1200" cap="none" spc="0" normalizeH="0" baseline="0" noProof="0" dirty="0">
              <a:ln>
                <a:noFill/>
              </a:ln>
              <a:solidFill>
                <a:srgbClr val="FFFFFF"/>
              </a:solidFill>
              <a:effectLst/>
              <a:uLnTx/>
              <a:uFillTx/>
              <a:latin typeface="Kosher-Normal" charset="0"/>
              <a:ea typeface="ＭＳ Ｐゴシック" charset="0"/>
            </a:endParaRPr>
          </a:p>
        </p:txBody>
      </p:sp>
      <p:sp>
        <p:nvSpPr>
          <p:cNvPr id="62477" name="Text Box 13"/>
          <p:cNvSpPr txBox="1">
            <a:spLocks noChangeArrowheads="1"/>
          </p:cNvSpPr>
          <p:nvPr/>
        </p:nvSpPr>
        <p:spPr bwMode="auto">
          <a:xfrm>
            <a:off x="8622709" y="17009"/>
            <a:ext cx="227356" cy="335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1103"/>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1765" b="0" i="0" u="none" strike="noStrike" kern="1200" cap="none" spc="0" normalizeH="0" baseline="0" noProof="0">
                <a:ln>
                  <a:noFill/>
                </a:ln>
                <a:solidFill>
                  <a:srgbClr val="FFFFFF"/>
                </a:solidFill>
                <a:effectLst/>
                <a:uLnTx/>
                <a:uFillTx/>
                <a:latin typeface="Comic Sans MS" charset="0"/>
                <a:ea typeface="ＭＳ Ｐゴシック" charset="0"/>
              </a:rPr>
              <a:t> </a:t>
            </a:r>
          </a:p>
        </p:txBody>
      </p:sp>
      <p:sp>
        <p:nvSpPr>
          <p:cNvPr id="62478" name="Text Box 14"/>
          <p:cNvSpPr txBox="1">
            <a:spLocks noChangeArrowheads="1"/>
          </p:cNvSpPr>
          <p:nvPr/>
        </p:nvSpPr>
        <p:spPr bwMode="auto">
          <a:xfrm>
            <a:off x="7918357" y="6538633"/>
            <a:ext cx="162485"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9" name="Text Box 15"/>
          <p:cNvSpPr txBox="1">
            <a:spLocks noChangeArrowheads="1"/>
          </p:cNvSpPr>
          <p:nvPr/>
        </p:nvSpPr>
        <p:spPr bwMode="auto">
          <a:xfrm>
            <a:off x="8246363" y="6546662"/>
            <a:ext cx="297888" cy="209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552"/>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882" b="1" i="0" u="none" strike="noStrike" kern="1200" cap="none" spc="0" normalizeH="0" baseline="0" noProof="0">
                <a:ln>
                  <a:noFill/>
                </a:ln>
                <a:solidFill>
                  <a:srgbClr val="FFFFFF"/>
                </a:solidFill>
                <a:effectLst/>
                <a:uLnTx/>
                <a:uFillTx/>
                <a:latin typeface="Comic Sans MS" charset="0"/>
                <a:ea typeface="ＭＳ Ｐゴシック" charset="0"/>
              </a:rPr>
              <a:t>28</a:t>
            </a:r>
          </a:p>
        </p:txBody>
      </p:sp>
      <p:sp>
        <p:nvSpPr>
          <p:cNvPr id="62480" name="Text Box 16"/>
          <p:cNvSpPr txBox="1">
            <a:spLocks noChangeArrowheads="1"/>
          </p:cNvSpPr>
          <p:nvPr/>
        </p:nvSpPr>
        <p:spPr bwMode="auto">
          <a:xfrm>
            <a:off x="8590562" y="6489826"/>
            <a:ext cx="270637" cy="285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882"/>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1412" b="1" i="0" u="none" strike="noStrike" kern="1200" cap="none" spc="0" normalizeH="0" baseline="0" noProof="0">
                <a:ln>
                  <a:noFill/>
                </a:ln>
                <a:solidFill>
                  <a:srgbClr val="FFFFFF"/>
                </a:solidFill>
                <a:effectLst/>
                <a:uLnTx/>
                <a:uFillTx/>
                <a:latin typeface="Comic Sans MS" charset="0"/>
                <a:ea typeface="ＭＳ Ｐゴシック" charset="0"/>
              </a:rPr>
              <a:t>9</a:t>
            </a:r>
          </a:p>
        </p:txBody>
      </p:sp>
      <p:grpSp>
        <p:nvGrpSpPr>
          <p:cNvPr id="2" name="Group 17"/>
          <p:cNvGrpSpPr>
            <a:grpSpLocks/>
          </p:cNvGrpSpPr>
          <p:nvPr/>
        </p:nvGrpSpPr>
        <p:grpSpPr bwMode="auto">
          <a:xfrm>
            <a:off x="1213038" y="824005"/>
            <a:ext cx="6640886" cy="5319993"/>
            <a:chOff x="769" y="595"/>
            <a:chExt cx="4741" cy="3798"/>
          </a:xfrm>
        </p:grpSpPr>
        <p:sp>
          <p:nvSpPr>
            <p:cNvPr id="62492" name="Rectangle 18"/>
            <p:cNvSpPr>
              <a:spLocks noChangeArrowheads="1"/>
            </p:cNvSpPr>
            <p:nvPr/>
          </p:nvSpPr>
          <p:spPr bwMode="auto">
            <a:xfrm>
              <a:off x="769" y="595"/>
              <a:ext cx="4742" cy="3799"/>
            </a:xfrm>
            <a:prstGeom prst="rect">
              <a:avLst/>
            </a:prstGeom>
            <a:solidFill>
              <a:srgbClr val="040404"/>
            </a:solidFill>
            <a:ln w="12600">
              <a:solidFill>
                <a:srgbClr val="000000"/>
              </a:solidFill>
              <a:miter lim="800000"/>
              <a:headEnd/>
              <a:tailEnd/>
            </a:ln>
          </p:spPr>
          <p:txBody>
            <a:bodyPr wrap="none"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pic>
          <p:nvPicPr>
            <p:cNvPr id="62493" name="Picture 19"/>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l="6857" r="8611" b="1956"/>
            <a:stretch>
              <a:fillRect/>
            </a:stretch>
          </p:blipFill>
          <p:spPr bwMode="auto">
            <a:xfrm>
              <a:off x="1491" y="945"/>
              <a:ext cx="3292" cy="31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grpSp>
      <p:sp>
        <p:nvSpPr>
          <p:cNvPr id="30742" name="Rectangle 22"/>
          <p:cNvSpPr>
            <a:spLocks noChangeArrowheads="1"/>
          </p:cNvSpPr>
          <p:nvPr/>
        </p:nvSpPr>
        <p:spPr bwMode="auto">
          <a:xfrm>
            <a:off x="1306886" y="743469"/>
            <a:ext cx="6530228" cy="5572125"/>
          </a:xfrm>
          <a:prstGeom prst="rect">
            <a:avLst/>
          </a:prstGeom>
          <a:solidFill>
            <a:srgbClr val="000718">
              <a:alpha val="81175"/>
            </a:srgbClr>
          </a:solidFill>
          <a:ln w="12600">
            <a:solidFill>
              <a:srgbClr val="000000"/>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745" name="Text Box 25"/>
          <p:cNvSpPr txBox="1">
            <a:spLocks noChangeArrowheads="1"/>
          </p:cNvSpPr>
          <p:nvPr/>
        </p:nvSpPr>
        <p:spPr bwMode="auto">
          <a:xfrm>
            <a:off x="1189802" y="-1732157"/>
            <a:ext cx="6677306" cy="18009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l" defTabSz="397830" rtl="0" eaLnBrk="0" fontAlgn="base" latinLnBrk="0" hangingPunct="0">
              <a:lnSpc>
                <a:spcPct val="93000"/>
              </a:lnSpc>
              <a:spcBef>
                <a:spcPts val="1213"/>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1235"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١٢</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فَٱلْتَفَتُّ</a:t>
            </a:r>
            <a:r>
              <a:rPr kumimoji="0" lang="ar-SA" sz="2118"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لِأَنْظُرَ </a:t>
            </a:r>
            <a:r>
              <a:rPr kumimoji="0" lang="ar-SA" sz="2118" b="1"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ٱلصَّوْتَ</a:t>
            </a:r>
            <a:r>
              <a:rPr kumimoji="0" lang="ar-SA" sz="2118"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ٱلَّذِي</a:t>
            </a:r>
            <a:r>
              <a:rPr kumimoji="0" lang="ar-SA" sz="2118"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تَكَلَّمَ مَعِي. وَلَمَّا </a:t>
            </a:r>
            <a:r>
              <a:rPr kumimoji="0" lang="ar-SA" sz="2118" b="1"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ٱلْتَفَتُّ</a:t>
            </a:r>
            <a:r>
              <a:rPr kumimoji="0" lang="ar-SA" sz="2118"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رَأَيْتُ سَبْعَ </a:t>
            </a:r>
            <a:r>
              <a:rPr kumimoji="0" lang="ar-SA" sz="2118" b="1"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مَنَايِرَ</a:t>
            </a:r>
            <a:r>
              <a:rPr kumimoji="0" lang="ar-SA" sz="2118"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مِنْ ذَهَبٍ،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١٣</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وَفِي وَسْطِ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ٱلسَّبْعِ</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ٱلْمَنَايِرِ</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شِبْهُ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ٱبْنِ</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إِنْسَانٍ، مُتَسَرْبِلًا بِثَوْبٍ إِلَى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ٱلرِّجْلَيْنِ</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وَمُتَمَنْطِقًا</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عِنْدَ ثَدْيَيْهِ بِمِنْطَقَةٍ مِنْ ذَهَبٍ</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١٤</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وَأَمَّا رَأْسُهُ وَشَعْرُهُ فَأَبْيَضَانِ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كَٱلصُّوفِ</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ٱلْأَبْيَضِ</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كَٱلثَّلْجِ</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وَعَيْنَاهُ كَلَهِيبِ نَارٍ</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١٥</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وَرِجْلَاهُ شِبْهُ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ٱلنُّحَاسِ</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ٱلنَّقِيِّ</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كَأَنَّهُمَا مَحْمِيَّتَانِ فِي أَتُونٍ. وَصَوْتُهُ كَصَوْتِ مِيَاهٍ كَثِيرَةٍ</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١٦</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وَمَعَهُ فِي يَدِهِ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ٱلْيُمْنَى</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سَبْعَةُ كَوَاكِبَ، وَسَيْفٌ مَاضٍ ذُو حَدَّيْنِ يَخْرُجُ مِنْ فَمِهِ، وَوَجْهُهُ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كَٱلشَّمْسِ</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وَهِيَ تُضِيءُ فِي قُوَّتِهَا</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١٧</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فَلَمَّا رَأَيْتُهُ سَقَطْتُ عِنْدَ رِجْلَيْهِ كَمَيِّتٍ، فَوَضَعَ يَدَهُ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ٱلْيُمْنَى</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عَلَيَّ قَائِلًا لِي: «لَا تَخَفْ، أَنَا هُوَ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ٱلْأَوَّلُ</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وَٱلْآخِرُ</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١٨</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وَٱلْحَيُّ</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وَكُنْتُ مَيْتًا، وَهَا أَنَا حَيٌّ إِلَى أَبَدِ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ٱلْآبِدِينَ</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آمِينَ. وَلِي مَفَاتِيحُ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ٱلْهَاوِيَةِ</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وَٱلْمَوْتِ</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a:t>
            </a:r>
            <a:endParaRPr kumimoji="0" lang="en-GB" sz="1941"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748" name="Text Box 28"/>
          <p:cNvSpPr txBox="1">
            <a:spLocks noChangeArrowheads="1"/>
          </p:cNvSpPr>
          <p:nvPr/>
        </p:nvSpPr>
        <p:spPr bwMode="auto">
          <a:xfrm>
            <a:off x="1106457" y="1597872"/>
            <a:ext cx="6843994" cy="41578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ct val="0"/>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3177" b="1" u="none" strike="noStrike" kern="1200" cap="none" spc="0" normalizeH="0" baseline="4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883" b="1" u="none" strike="noStrike" kern="1200" cap="none" spc="0" normalizeH="0" baseline="4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١٢ فَٱلْتَفَتُّ لِأَنْظُرَ ٱلصَّوْتَ ٱلَّذِي تَكَلَّمَ مَعِي. وَلَمَّا ٱلْتَفَتُّ رَأَيْتُ سَبْعَ مَنَايِرَ مِنْ ذَهَبٍ، ١٣ وَفِي وَسْطِ ٱلسَّبْعِ ٱلْمَنَايِرِ شِبْهُ ٱبْنِ إِنْسَانٍ، مُتَسَرْبِلًا بِثَوْبٍ إِلَى ٱلرِّجْلَيْنِ، وَمُتَمَنْطِقًا عِنْدَ ثَدْيَيْهِ بِمِنْطَقَةٍ مِنْ ذَهَبٍ. ١٤ وَأَمَّا رَأْسُهُ وَشَعْرُهُ فَأَبْيَضَانِ كَٱلصُّوفِ ٱلْأَبْيَضِ كَٱلثَّلْجِ، وَعَيْنَاهُ كَلَهِيبِ نَارٍ. ١٥ وَرِجْلَاهُ شِبْهُ ٱلنُّحَاسِ ٱلنَّقِيِّ، كَأَنَّهُمَا مَحْمِيَّتَانِ فِي أَتُونٍ. وَصَوْتُهُ كَصَوْتِ مِيَاهٍ كَثِيرَةٍ. ١٦ وَمَعَهُ فِي يَدِهِ ٱلْيُمْنَى سَبْعَةُ كَوَاكِبَ، وَسَيْفٌ مَاضٍ ذُو حَدَّيْنِ يَخْرُجُ مِنْ فَمِهِ، وَوَجْهُهُ كَٱلشَّمْسِ وَهِيَ تُضِيءُ فِي قُوَّتِهَا. ١٧ فَلَمَّا رَأَيْتُهُ سَقَطْتُ عِنْدَ رِجْلَيْهِ كَمَيِّتٍ، فَوَضَعَ يَدَهُ ٱلْيُمْنَى عَلَيَّ قَائِلًا لِي: «لَا تَخَفْ، أَنَا هُوَ ٱلْأَوَّلُ وَٱلْآخِرُ، ١٨ وَٱلْحَيُّ. وَكُنْتُ مَيْتًا، وَهَا أَنَا حَيٌّ إِلَى أَبَدِ ٱلْآبِدِينَ! آمِينَ. وَلِي مَفَاتِيحُ ٱلْهَاوِيَةِ وَٱلْمَوْتِ."</a:t>
            </a:r>
            <a:endParaRPr kumimoji="0" lang="en-GB" sz="3883" b="1" u="none" strike="noStrike" kern="1200" cap="none" spc="0" normalizeH="0" baseline="4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749" name="Text Box 29"/>
          <p:cNvSpPr txBox="1">
            <a:spLocks noChangeArrowheads="1"/>
          </p:cNvSpPr>
          <p:nvPr/>
        </p:nvSpPr>
        <p:spPr bwMode="auto">
          <a:xfrm>
            <a:off x="1252258" y="818029"/>
            <a:ext cx="5707996" cy="739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1213"/>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1941"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647"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 1: 12- 18</a:t>
            </a:r>
            <a:r>
              <a:rPr kumimoji="0" lang="en-US" sz="2647"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0" lang="en-GB" sz="1941"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GB" sz="1941"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750" name="Text Box 30"/>
          <p:cNvSpPr txBox="1">
            <a:spLocks noChangeArrowheads="1"/>
          </p:cNvSpPr>
          <p:nvPr/>
        </p:nvSpPr>
        <p:spPr bwMode="auto">
          <a:xfrm>
            <a:off x="1567424" y="1496988"/>
            <a:ext cx="6190921" cy="36563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2978"/>
              </a:spcBef>
              <a:spcAft>
                <a:spcPct val="0"/>
              </a:spcAft>
              <a:buClr>
                <a:srgbClr val="FC0128"/>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6530" b="1"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rPr>
              <a:t>رؤيا</a:t>
            </a:r>
          </a:p>
          <a:p>
            <a:pPr marL="0" marR="0" lvl="0" indent="0" algn="ctr" defTabSz="397830" rtl="0" eaLnBrk="0" fontAlgn="base" latinLnBrk="0" hangingPunct="0">
              <a:lnSpc>
                <a:spcPct val="93000"/>
              </a:lnSpc>
              <a:spcBef>
                <a:spcPts val="2978"/>
              </a:spcBef>
              <a:spcAft>
                <a:spcPct val="0"/>
              </a:spcAft>
              <a:buClr>
                <a:srgbClr val="FC0128"/>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6530" b="1"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rPr>
              <a:t>يسوع</a:t>
            </a:r>
          </a:p>
          <a:p>
            <a:pPr marL="0" marR="0" lvl="0" indent="0" algn="ctr" defTabSz="397830" rtl="0" eaLnBrk="0" fontAlgn="base" latinLnBrk="0" hangingPunct="0">
              <a:lnSpc>
                <a:spcPct val="93000"/>
              </a:lnSpc>
              <a:spcBef>
                <a:spcPts val="2978"/>
              </a:spcBef>
              <a:spcAft>
                <a:spcPct val="0"/>
              </a:spcAft>
              <a:buClr>
                <a:srgbClr val="FC0128"/>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6530" b="1"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rPr>
              <a:t>المسيح</a:t>
            </a:r>
            <a:endParaRPr kumimoji="0" lang="en-GB" sz="6530" b="1"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endParaRPr>
          </a:p>
        </p:txBody>
      </p:sp>
      <p:sp>
        <p:nvSpPr>
          <p:cNvPr id="62491" name="Rectangle 32"/>
          <p:cNvSpPr>
            <a:spLocks noGrp="1" noChangeArrowheads="1"/>
          </p:cNvSpPr>
          <p:nvPr>
            <p:ph type="title" idx="4294967295"/>
          </p:nvPr>
        </p:nvSpPr>
        <p:spPr bwMode="auto">
          <a:xfrm>
            <a:off x="806824" y="403412"/>
            <a:ext cx="7530353" cy="537882"/>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0509" tIns="40254" rIns="80509" bIns="40254"/>
          <a:lstStyle/>
          <a:p>
            <a:r>
              <a:rPr lang="ar-JO" sz="2824" b="1" dirty="0">
                <a:solidFill>
                  <a:srgbClr val="5CF5F0"/>
                </a:solidFill>
                <a:latin typeface="Arial" panose="020B0604020202020204" pitchFamily="34" charset="0"/>
                <a:cs typeface="Arial" panose="020B0604020202020204" pitchFamily="34" charset="0"/>
              </a:rPr>
              <a:t>الآن... لاستكمال الصورة...</a:t>
            </a:r>
            <a:endParaRPr lang="en-US"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30729"/>
                                        </p:tgtEl>
                                        <p:attrNameLst>
                                          <p:attrName>style.visibility</p:attrName>
                                        </p:attrNameLst>
                                      </p:cBhvr>
                                      <p:to>
                                        <p:strVal val="visible"/>
                                      </p:to>
                                    </p:set>
                                    <p:anim calcmode="lin" valueType="num">
                                      <p:cBhvr>
                                        <p:cTn id="7" dur="500" fill="hold"/>
                                        <p:tgtEl>
                                          <p:spTgt spid="30729"/>
                                        </p:tgtEl>
                                        <p:attrNameLst>
                                          <p:attrName>ppt_w</p:attrName>
                                        </p:attrNameLst>
                                      </p:cBhvr>
                                      <p:tavLst>
                                        <p:tav tm="100000">
                                          <p:val>
                                            <p:fltVal val="0"/>
                                          </p:val>
                                        </p:tav>
                                        <p:tav>
                                          <p:val>
                                            <p:strVal val="#ppt_w"/>
                                          </p:val>
                                        </p:tav>
                                      </p:tavLst>
                                    </p:anim>
                                    <p:anim calcmode="lin" valueType="num">
                                      <p:cBhvr>
                                        <p:cTn id="8" dur="500" fill="hold"/>
                                        <p:tgtEl>
                                          <p:spTgt spid="30729"/>
                                        </p:tgtEl>
                                        <p:attrNameLst>
                                          <p:attrName>ppt_h</p:attrName>
                                        </p:attrNameLst>
                                      </p:cBhvr>
                                      <p:tavLst>
                                        <p:tav tm="100000">
                                          <p:val>
                                            <p:fltVal val="0"/>
                                          </p:val>
                                        </p:tav>
                                        <p:tav>
                                          <p:val>
                                            <p:strVal val="#ppt_h"/>
                                          </p:val>
                                        </p:tav>
                                      </p:tavLst>
                                    </p:anim>
                                    <p:anim calcmode="lin" valueType="num">
                                      <p:cBhvr>
                                        <p:cTn id="9" dur="500" fill="hold"/>
                                        <p:tgtEl>
                                          <p:spTgt spid="30729"/>
                                        </p:tgtEl>
                                        <p:attrNameLst>
                                          <p:attrName>ppt_x</p:attrName>
                                        </p:attrNameLst>
                                      </p:cBhvr>
                                      <p:tavLst>
                                        <p:tav tm="100000">
                                          <p:val>
                                            <p:fltVal val="0.5"/>
                                          </p:val>
                                        </p:tav>
                                        <p:tav>
                                          <p:val>
                                            <p:strVal val="#ppt_x"/>
                                          </p:val>
                                        </p:tav>
                                      </p:tavLst>
                                    </p:anim>
                                    <p:anim calcmode="lin" valueType="num">
                                      <p:cBhvr>
                                        <p:cTn id="10" dur="500" fill="hold"/>
                                        <p:tgtEl>
                                          <p:spTgt spid="30729"/>
                                        </p:tgtEl>
                                        <p:attrNameLst>
                                          <p:attrName>ppt_y</p:attrName>
                                        </p:attrNameLst>
                                      </p:cBhvr>
                                      <p:tavLst>
                                        <p:tav tm="100000">
                                          <p:val>
                                            <p:fltVal val="0.5"/>
                                          </p:val>
                                        </p:tav>
                                        <p:tav>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30730"/>
                                        </p:tgtEl>
                                        <p:attrNameLst>
                                          <p:attrName>style.visibility</p:attrName>
                                        </p:attrNameLst>
                                      </p:cBhvr>
                                      <p:to>
                                        <p:strVal val="visible"/>
                                      </p:to>
                                    </p:set>
                                    <p:anim calcmode="lin" valueType="num">
                                      <p:cBhvr>
                                        <p:cTn id="14" dur="500" fill="hold"/>
                                        <p:tgtEl>
                                          <p:spTgt spid="30730"/>
                                        </p:tgtEl>
                                        <p:attrNameLst>
                                          <p:attrName>ppt_w</p:attrName>
                                        </p:attrNameLst>
                                      </p:cBhvr>
                                      <p:tavLst>
                                        <p:tav tm="100000">
                                          <p:val>
                                            <p:fltVal val="0"/>
                                          </p:val>
                                        </p:tav>
                                        <p:tav>
                                          <p:val>
                                            <p:strVal val="#ppt_w"/>
                                          </p:val>
                                        </p:tav>
                                      </p:tavLst>
                                    </p:anim>
                                    <p:anim calcmode="lin" valueType="num">
                                      <p:cBhvr>
                                        <p:cTn id="15" dur="500" fill="hold"/>
                                        <p:tgtEl>
                                          <p:spTgt spid="30730"/>
                                        </p:tgtEl>
                                        <p:attrNameLst>
                                          <p:attrName>ppt_h</p:attrName>
                                        </p:attrNameLst>
                                      </p:cBhvr>
                                      <p:tavLst>
                                        <p:tav tm="100000">
                                          <p:val>
                                            <p:fltVal val="0"/>
                                          </p:val>
                                        </p:tav>
                                        <p:tav>
                                          <p:val>
                                            <p:strVal val="#ppt_h"/>
                                          </p:val>
                                        </p:tav>
                                      </p:tavLst>
                                    </p:anim>
                                    <p:anim calcmode="lin" valueType="num">
                                      <p:cBhvr>
                                        <p:cTn id="16" dur="500" fill="hold"/>
                                        <p:tgtEl>
                                          <p:spTgt spid="30730"/>
                                        </p:tgtEl>
                                        <p:attrNameLst>
                                          <p:attrName>ppt_x</p:attrName>
                                        </p:attrNameLst>
                                      </p:cBhvr>
                                      <p:tavLst>
                                        <p:tav tm="100000">
                                          <p:val>
                                            <p:fltVal val="0.5"/>
                                          </p:val>
                                        </p:tav>
                                        <p:tav>
                                          <p:val>
                                            <p:strVal val="#ppt_x"/>
                                          </p:val>
                                        </p:tav>
                                      </p:tavLst>
                                    </p:anim>
                                    <p:anim calcmode="lin" valueType="num">
                                      <p:cBhvr>
                                        <p:cTn id="17" dur="500" fill="hold"/>
                                        <p:tgtEl>
                                          <p:spTgt spid="30730"/>
                                        </p:tgtEl>
                                        <p:attrNameLst>
                                          <p:attrName>ppt_y</p:attrName>
                                        </p:attrNameLst>
                                      </p:cBhvr>
                                      <p:tavLst>
                                        <p:tav tm="100000">
                                          <p:val>
                                            <p:fltVal val="0.5"/>
                                          </p:val>
                                        </p:tav>
                                        <p:tav>
                                          <p:val>
                                            <p:strVal val="#ppt_y"/>
                                          </p:val>
                                        </p:tav>
                                      </p:tavLst>
                                    </p:anim>
                                  </p:childTnLst>
                                </p:cTn>
                              </p:par>
                            </p:childTnLst>
                          </p:cTn>
                        </p:par>
                        <p:par>
                          <p:cTn id="18" fill="hold" nodeType="afterGroup">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30731"/>
                                        </p:tgtEl>
                                        <p:attrNameLst>
                                          <p:attrName>style.visibility</p:attrName>
                                        </p:attrNameLst>
                                      </p:cBhvr>
                                      <p:to>
                                        <p:strVal val="visible"/>
                                      </p:to>
                                    </p:set>
                                    <p:anim calcmode="lin" valueType="num">
                                      <p:cBhvr>
                                        <p:cTn id="21" dur="500" fill="hold"/>
                                        <p:tgtEl>
                                          <p:spTgt spid="30731"/>
                                        </p:tgtEl>
                                        <p:attrNameLst>
                                          <p:attrName>ppt_w</p:attrName>
                                        </p:attrNameLst>
                                      </p:cBhvr>
                                      <p:tavLst>
                                        <p:tav tm="100000">
                                          <p:val>
                                            <p:fltVal val="0"/>
                                          </p:val>
                                        </p:tav>
                                        <p:tav>
                                          <p:val>
                                            <p:strVal val="#ppt_w"/>
                                          </p:val>
                                        </p:tav>
                                      </p:tavLst>
                                    </p:anim>
                                    <p:anim calcmode="lin" valueType="num">
                                      <p:cBhvr>
                                        <p:cTn id="22" dur="500" fill="hold"/>
                                        <p:tgtEl>
                                          <p:spTgt spid="30731"/>
                                        </p:tgtEl>
                                        <p:attrNameLst>
                                          <p:attrName>ppt_h</p:attrName>
                                        </p:attrNameLst>
                                      </p:cBhvr>
                                      <p:tavLst>
                                        <p:tav tm="100000">
                                          <p:val>
                                            <p:fltVal val="0"/>
                                          </p:val>
                                        </p:tav>
                                        <p:tav>
                                          <p:val>
                                            <p:strVal val="#ppt_h"/>
                                          </p:val>
                                        </p:tav>
                                      </p:tavLst>
                                    </p:anim>
                                    <p:anim calcmode="lin" valueType="num">
                                      <p:cBhvr>
                                        <p:cTn id="23" dur="500" fill="hold"/>
                                        <p:tgtEl>
                                          <p:spTgt spid="30731"/>
                                        </p:tgtEl>
                                        <p:attrNameLst>
                                          <p:attrName>ppt_x</p:attrName>
                                        </p:attrNameLst>
                                      </p:cBhvr>
                                      <p:tavLst>
                                        <p:tav tm="100000">
                                          <p:val>
                                            <p:fltVal val="0.5"/>
                                          </p:val>
                                        </p:tav>
                                        <p:tav>
                                          <p:val>
                                            <p:strVal val="#ppt_x"/>
                                          </p:val>
                                        </p:tav>
                                      </p:tavLst>
                                    </p:anim>
                                    <p:anim calcmode="lin" valueType="num">
                                      <p:cBhvr>
                                        <p:cTn id="24" dur="500" fill="hold"/>
                                        <p:tgtEl>
                                          <p:spTgt spid="30731"/>
                                        </p:tgtEl>
                                        <p:attrNameLst>
                                          <p:attrName>ppt_y</p:attrName>
                                        </p:attrNameLst>
                                      </p:cBhvr>
                                      <p:tavLst>
                                        <p:tav tm="100000">
                                          <p:val>
                                            <p:fltVal val="0.5"/>
                                          </p:val>
                                        </p:tav>
                                        <p:tav>
                                          <p:val>
                                            <p:strVal val="#ppt_y"/>
                                          </p:val>
                                        </p:tav>
                                      </p:tavLst>
                                    </p:anim>
                                  </p:childTnLst>
                                </p:cTn>
                              </p:par>
                            </p:childTnLst>
                          </p:cTn>
                        </p:par>
                        <p:par>
                          <p:cTn id="25" fill="hold" nodeType="afterGroup">
                            <p:stCondLst>
                              <p:cond delay="1500"/>
                            </p:stCondLst>
                            <p:childTnLst>
                              <p:par>
                                <p:cTn id="26" presetID="23" presetClass="entr" presetSubtype="528" fill="hold" nodeType="afterEffect">
                                  <p:stCondLst>
                                    <p:cond delay="0"/>
                                  </p:stCondLst>
                                  <p:childTnLst>
                                    <p:set>
                                      <p:cBhvr>
                                        <p:cTn id="27" dur="1" fill="hold">
                                          <p:stCondLst>
                                            <p:cond delay="0"/>
                                          </p:stCondLst>
                                        </p:cTn>
                                        <p:tgtEl>
                                          <p:spTgt spid="30732"/>
                                        </p:tgtEl>
                                        <p:attrNameLst>
                                          <p:attrName>style.visibility</p:attrName>
                                        </p:attrNameLst>
                                      </p:cBhvr>
                                      <p:to>
                                        <p:strVal val="visible"/>
                                      </p:to>
                                    </p:set>
                                    <p:anim calcmode="lin" valueType="num">
                                      <p:cBhvr>
                                        <p:cTn id="28" dur="500" fill="hold"/>
                                        <p:tgtEl>
                                          <p:spTgt spid="30732"/>
                                        </p:tgtEl>
                                        <p:attrNameLst>
                                          <p:attrName>ppt_w</p:attrName>
                                        </p:attrNameLst>
                                      </p:cBhvr>
                                      <p:tavLst>
                                        <p:tav tm="100000">
                                          <p:val>
                                            <p:fltVal val="0"/>
                                          </p:val>
                                        </p:tav>
                                        <p:tav>
                                          <p:val>
                                            <p:strVal val="#ppt_w"/>
                                          </p:val>
                                        </p:tav>
                                      </p:tavLst>
                                    </p:anim>
                                    <p:anim calcmode="lin" valueType="num">
                                      <p:cBhvr>
                                        <p:cTn id="29" dur="500" fill="hold"/>
                                        <p:tgtEl>
                                          <p:spTgt spid="30732"/>
                                        </p:tgtEl>
                                        <p:attrNameLst>
                                          <p:attrName>ppt_h</p:attrName>
                                        </p:attrNameLst>
                                      </p:cBhvr>
                                      <p:tavLst>
                                        <p:tav tm="100000">
                                          <p:val>
                                            <p:fltVal val="0"/>
                                          </p:val>
                                        </p:tav>
                                        <p:tav>
                                          <p:val>
                                            <p:strVal val="#ppt_h"/>
                                          </p:val>
                                        </p:tav>
                                      </p:tavLst>
                                    </p:anim>
                                    <p:anim calcmode="lin" valueType="num">
                                      <p:cBhvr>
                                        <p:cTn id="30" dur="500" fill="hold"/>
                                        <p:tgtEl>
                                          <p:spTgt spid="30732"/>
                                        </p:tgtEl>
                                        <p:attrNameLst>
                                          <p:attrName>ppt_x</p:attrName>
                                        </p:attrNameLst>
                                      </p:cBhvr>
                                      <p:tavLst>
                                        <p:tav tm="100000">
                                          <p:val>
                                            <p:fltVal val="0.5"/>
                                          </p:val>
                                        </p:tav>
                                        <p:tav>
                                          <p:val>
                                            <p:strVal val="#ppt_x"/>
                                          </p:val>
                                        </p:tav>
                                      </p:tavLst>
                                    </p:anim>
                                    <p:anim calcmode="lin" valueType="num">
                                      <p:cBhvr>
                                        <p:cTn id="31" dur="500" fill="hold"/>
                                        <p:tgtEl>
                                          <p:spTgt spid="30732"/>
                                        </p:tgtEl>
                                        <p:attrNameLst>
                                          <p:attrName>ppt_y</p:attrName>
                                        </p:attrNameLst>
                                      </p:cBhvr>
                                      <p:tavLst>
                                        <p:tav tm="100000">
                                          <p:val>
                                            <p:fltVal val="0.5"/>
                                          </p:val>
                                        </p:tav>
                                        <p:tav>
                                          <p:val>
                                            <p:strVal val="#ppt_y"/>
                                          </p:val>
                                        </p:tav>
                                      </p:tavLst>
                                    </p:anim>
                                  </p:childTnLst>
                                </p:cTn>
                              </p:par>
                            </p:childTnLst>
                          </p:cTn>
                        </p:par>
                        <p:par>
                          <p:cTn id="32" fill="hold" nodeType="afterGroup">
                            <p:stCondLst>
                              <p:cond delay="2000"/>
                            </p:stCondLst>
                            <p:childTnLst>
                              <p:par>
                                <p:cTn id="33" presetID="10" presetClass="entr" fill="hold" nodeType="afterEffect">
                                  <p:stCondLst>
                                    <p:cond delay="0"/>
                                  </p:stCondLst>
                                  <p:childTnLst>
                                    <p:set>
                                      <p:cBhvr>
                                        <p:cTn id="34" dur="1" fill="hold">
                                          <p:stCondLst>
                                            <p:cond delay="0"/>
                                          </p:stCondLst>
                                        </p:cTn>
                                        <p:tgtEl>
                                          <p:spTgt spid="30721"/>
                                        </p:tgtEl>
                                        <p:attrNameLst>
                                          <p:attrName>style.visibility</p:attrName>
                                        </p:attrNameLst>
                                      </p:cBhvr>
                                      <p:to>
                                        <p:strVal val="visible"/>
                                      </p:to>
                                    </p:set>
                                    <p:animEffect transition="in" filter="fade">
                                      <p:cBhvr>
                                        <p:cTn id="35" dur="1000"/>
                                        <p:tgtEl>
                                          <p:spTgt spid="307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fade">
                                      <p:cBhvr>
                                        <p:cTn id="40" dur="1000"/>
                                        <p:tgtEl>
                                          <p:spTgt spid="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fill="hold" grpId="0" nodeType="clickEffect">
                                  <p:stCondLst>
                                    <p:cond delay="0"/>
                                  </p:stCondLst>
                                  <p:childTnLst>
                                    <p:set>
                                      <p:cBhvr>
                                        <p:cTn id="44" dur="1" fill="hold">
                                          <p:stCondLst>
                                            <p:cond delay="0"/>
                                          </p:stCondLst>
                                        </p:cTn>
                                        <p:tgtEl>
                                          <p:spTgt spid="30742"/>
                                        </p:tgtEl>
                                        <p:attrNameLst>
                                          <p:attrName>style.visibility</p:attrName>
                                        </p:attrNameLst>
                                      </p:cBhvr>
                                      <p:to>
                                        <p:strVal val="visible"/>
                                      </p:to>
                                    </p:set>
                                    <p:animEffect transition="in" filter="fade">
                                      <p:cBhvr>
                                        <p:cTn id="45" dur="1000"/>
                                        <p:tgtEl>
                                          <p:spTgt spid="30742"/>
                                        </p:tgtEl>
                                      </p:cBhvr>
                                    </p:animEffect>
                                  </p:childTnLst>
                                </p:cTn>
                              </p:par>
                            </p:childTnLst>
                          </p:cTn>
                        </p:par>
                        <p:par>
                          <p:cTn id="46" fill="hold" nodeType="afterGroup">
                            <p:stCondLst>
                              <p:cond delay="0"/>
                            </p:stCondLst>
                            <p:childTnLst>
                              <p:par>
                                <p:cTn id="47" presetID="10" presetClass="entr" fill="hold" nodeType="afterEffect">
                                  <p:stCondLst>
                                    <p:cond delay="0"/>
                                  </p:stCondLst>
                                  <p:childTnLst>
                                    <p:set>
                                      <p:cBhvr>
                                        <p:cTn id="48" dur="1" fill="hold">
                                          <p:stCondLst>
                                            <p:cond delay="0"/>
                                          </p:stCondLst>
                                        </p:cTn>
                                        <p:tgtEl>
                                          <p:spTgt spid="30750"/>
                                        </p:tgtEl>
                                        <p:attrNameLst>
                                          <p:attrName>style.visibility</p:attrName>
                                        </p:attrNameLst>
                                      </p:cBhvr>
                                      <p:to>
                                        <p:strVal val="visible"/>
                                      </p:to>
                                    </p:set>
                                    <p:animEffect transition="in" filter="fade">
                                      <p:cBhvr>
                                        <p:cTn id="49" dur="1000"/>
                                        <p:tgtEl>
                                          <p:spTgt spid="3075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xit" fill="hold" nodeType="clickEffect">
                                  <p:stCondLst>
                                    <p:cond delay="0"/>
                                  </p:stCondLst>
                                  <p:childTnLst>
                                    <p:animEffect transition="out" filter="fade">
                                      <p:cBhvr>
                                        <p:cTn id="53" dur="1000"/>
                                        <p:tgtEl>
                                          <p:spTgt spid="30750"/>
                                        </p:tgtEl>
                                      </p:cBhvr>
                                    </p:animEffect>
                                    <p:set>
                                      <p:cBhvr>
                                        <p:cTn id="54" dur="1" fill="hold">
                                          <p:stCondLst>
                                            <p:cond delay="0"/>
                                          </p:stCondLst>
                                        </p:cTn>
                                        <p:tgtEl>
                                          <p:spTgt spid="30750"/>
                                        </p:tgtEl>
                                        <p:attrNameLst>
                                          <p:attrName>style.visibility</p:attrName>
                                        </p:attrNameLst>
                                      </p:cBhvr>
                                      <p:to>
                                        <p:strVal val="hidden"/>
                                      </p:to>
                                    </p:set>
                                  </p:childTnLst>
                                </p:cTn>
                              </p:par>
                            </p:childTnLst>
                          </p:cTn>
                        </p:par>
                        <p:par>
                          <p:cTn id="55" fill="hold" nodeType="afterGroup">
                            <p:stCondLst>
                              <p:cond delay="0"/>
                            </p:stCondLst>
                            <p:childTnLst>
                              <p:par>
                                <p:cTn id="56" presetID="10" presetClass="entr" fill="hold" nodeType="afterEffect">
                                  <p:stCondLst>
                                    <p:cond delay="0"/>
                                  </p:stCondLst>
                                  <p:childTnLst>
                                    <p:set>
                                      <p:cBhvr>
                                        <p:cTn id="57" dur="1" fill="hold">
                                          <p:stCondLst>
                                            <p:cond delay="0"/>
                                          </p:stCondLst>
                                        </p:cTn>
                                        <p:tgtEl>
                                          <p:spTgt spid="30749"/>
                                        </p:tgtEl>
                                        <p:attrNameLst>
                                          <p:attrName>style.visibility</p:attrName>
                                        </p:attrNameLst>
                                      </p:cBhvr>
                                      <p:to>
                                        <p:strVal val="visible"/>
                                      </p:to>
                                    </p:set>
                                    <p:animEffect transition="in" filter="fade">
                                      <p:cBhvr>
                                        <p:cTn id="58" dur="1000"/>
                                        <p:tgtEl>
                                          <p:spTgt spid="30749"/>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ntr" fill="hold" nodeType="clickEffect">
                                  <p:stCondLst>
                                    <p:cond delay="0"/>
                                  </p:stCondLst>
                                  <p:childTnLst>
                                    <p:set>
                                      <p:cBhvr>
                                        <p:cTn id="62" dur="1" fill="hold">
                                          <p:stCondLst>
                                            <p:cond delay="0"/>
                                          </p:stCondLst>
                                        </p:cTn>
                                        <p:tgtEl>
                                          <p:spTgt spid="30745"/>
                                        </p:tgtEl>
                                        <p:attrNameLst>
                                          <p:attrName>style.visibility</p:attrName>
                                        </p:attrNameLst>
                                      </p:cBhvr>
                                      <p:to>
                                        <p:strVal val="visible"/>
                                      </p:to>
                                    </p:set>
                                    <p:animEffect transition="in" filter="fade">
                                      <p:cBhvr>
                                        <p:cTn id="63" dur="1000"/>
                                        <p:tgtEl>
                                          <p:spTgt spid="30745"/>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fill="hold" nodeType="clickEffect">
                                  <p:stCondLst>
                                    <p:cond delay="0"/>
                                  </p:stCondLst>
                                  <p:childTnLst>
                                    <p:set>
                                      <p:cBhvr>
                                        <p:cTn id="67" dur="1" fill="hold">
                                          <p:stCondLst>
                                            <p:cond delay="0"/>
                                          </p:stCondLst>
                                        </p:cTn>
                                        <p:tgtEl>
                                          <p:spTgt spid="30748"/>
                                        </p:tgtEl>
                                        <p:attrNameLst>
                                          <p:attrName>style.visibility</p:attrName>
                                        </p:attrNameLst>
                                      </p:cBhvr>
                                      <p:to>
                                        <p:strVal val="visible"/>
                                      </p:to>
                                    </p:set>
                                    <p:animEffect transition="in" filter="fade">
                                      <p:cBhvr>
                                        <p:cTn id="68" dur="1000"/>
                                        <p:tgtEl>
                                          <p:spTgt spid="30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2"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551578" y="609600"/>
            <a:ext cx="3592422" cy="5489340"/>
          </a:xfrm>
        </p:spPr>
        <p:txBody>
          <a:bodyPr/>
          <a:lstStyle/>
          <a:p>
            <a:r>
              <a:rPr lang="ar-JO" dirty="0">
                <a:ea typeface="ＭＳ Ｐゴシック" charset="0"/>
              </a:rPr>
              <a:t>المسيح</a:t>
            </a:r>
            <a:br>
              <a:rPr lang="ar-JO" dirty="0">
                <a:ea typeface="ＭＳ Ｐゴシック" charset="0"/>
              </a:rPr>
            </a:br>
            <a:r>
              <a:rPr lang="ar-JO" dirty="0">
                <a:ea typeface="ＭＳ Ｐゴシック" charset="0"/>
              </a:rPr>
              <a:t>بين</a:t>
            </a:r>
            <a:br>
              <a:rPr lang="ar-JO" dirty="0">
                <a:ea typeface="ＭＳ Ｐゴシック" charset="0"/>
              </a:rPr>
            </a:br>
            <a:r>
              <a:rPr lang="ar-JO" dirty="0">
                <a:ea typeface="ＭＳ Ｐゴシック" charset="0"/>
              </a:rPr>
              <a:t>المنائر</a:t>
            </a:r>
            <a:br>
              <a:rPr lang="en-US" dirty="0">
                <a:ea typeface="ＭＳ Ｐゴシック" charset="0"/>
              </a:rPr>
            </a:br>
            <a:r>
              <a:rPr lang="en-US" dirty="0">
                <a:ea typeface="ＭＳ Ｐゴシック" charset="0"/>
              </a:rPr>
              <a:t>(</a:t>
            </a:r>
            <a:r>
              <a:rPr lang="ar-JO" dirty="0">
                <a:ea typeface="ＭＳ Ｐゴシック" charset="0"/>
              </a:rPr>
              <a:t>1: 12- 16</a:t>
            </a:r>
            <a:r>
              <a:rPr lang="en-US" dirty="0">
                <a:ea typeface="ＭＳ Ｐゴシック" charset="0"/>
              </a:rPr>
              <a:t>)</a:t>
            </a:r>
          </a:p>
        </p:txBody>
      </p:sp>
      <p:pic>
        <p:nvPicPr>
          <p:cNvPr id="97283" name="Picture 1" descr="03 Christ Amidst theLampst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3695" y="-926086"/>
            <a:ext cx="5845273" cy="77840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983738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32841"/>
            <a:ext cx="9144000" cy="4238233"/>
          </a:xfrm>
          <a:prstGeom prst="rect">
            <a:avLst/>
          </a:prstGeom>
        </p:spPr>
      </p:pic>
      <p:sp>
        <p:nvSpPr>
          <p:cNvPr id="2" name="Title 1"/>
          <p:cNvSpPr>
            <a:spLocks noGrp="1"/>
          </p:cNvSpPr>
          <p:nvPr>
            <p:ph type="title"/>
          </p:nvPr>
        </p:nvSpPr>
        <p:spPr>
          <a:xfrm>
            <a:off x="0" y="24218"/>
            <a:ext cx="9144000" cy="1143000"/>
          </a:xfrm>
        </p:spPr>
        <p:txBody>
          <a:bodyPr/>
          <a:lstStyle/>
          <a:p>
            <a:pPr>
              <a:defRPr/>
            </a:pPr>
            <a:r>
              <a:rPr lang="ar-JO" sz="4000" b="1" dirty="0">
                <a:solidFill>
                  <a:schemeClr val="tx1"/>
                </a:solidFill>
                <a:effectLst>
                  <a:glow rad="266700">
                    <a:schemeClr val="bg1">
                      <a:alpha val="75000"/>
                    </a:schemeClr>
                  </a:glow>
                </a:effectLst>
              </a:rPr>
              <a:t>مدرسة المجتمع الدولية</a:t>
            </a:r>
            <a:br>
              <a:rPr lang="en-US" sz="4000" b="1" dirty="0">
                <a:solidFill>
                  <a:schemeClr val="tx1"/>
                </a:solidFill>
                <a:effectLst>
                  <a:glow rad="266700">
                    <a:schemeClr val="bg1">
                      <a:alpha val="75000"/>
                    </a:schemeClr>
                  </a:glow>
                </a:effectLst>
              </a:rPr>
            </a:br>
            <a:r>
              <a:rPr lang="en-US" sz="4000" b="1" dirty="0">
                <a:solidFill>
                  <a:schemeClr val="tx1"/>
                </a:solidFill>
                <a:effectLst>
                  <a:glow rad="266700">
                    <a:schemeClr val="bg1">
                      <a:alpha val="75000"/>
                    </a:schemeClr>
                  </a:glow>
                </a:effectLst>
              </a:rPr>
              <a:t>(</a:t>
            </a:r>
            <a:r>
              <a:rPr lang="ar-JO" sz="4000" b="1" dirty="0">
                <a:solidFill>
                  <a:schemeClr val="tx1"/>
                </a:solidFill>
                <a:effectLst>
                  <a:glow rad="266700">
                    <a:schemeClr val="bg1">
                      <a:alpha val="75000"/>
                    </a:schemeClr>
                  </a:glow>
                </a:effectLst>
              </a:rPr>
              <a:t>تأسست 1993</a:t>
            </a:r>
            <a:r>
              <a:rPr lang="en-US" sz="4000" b="1" dirty="0">
                <a:solidFill>
                  <a:schemeClr val="tx1"/>
                </a:solidFill>
                <a:effectLst>
                  <a:glow rad="266700">
                    <a:schemeClr val="bg1">
                      <a:alpha val="75000"/>
                    </a:schemeClr>
                  </a:glow>
                </a:effectLst>
              </a:rPr>
              <a:t>)</a:t>
            </a:r>
          </a:p>
        </p:txBody>
      </p:sp>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482127"/>
            <a:ext cx="9144000" cy="2403257"/>
          </a:xfrm>
          <a:prstGeom prst="rect">
            <a:avLst/>
          </a:prstGeom>
        </p:spPr>
      </p:pic>
      <p:pic>
        <p:nvPicPr>
          <p:cNvPr id="7" name="Picture 6"/>
          <p:cNvPicPr>
            <a:picLocks noChangeAspect="1"/>
          </p:cNvPicPr>
          <p:nvPr/>
        </p:nvPicPr>
        <p:blipFill>
          <a:blip r:embed="rId4"/>
          <a:stretch>
            <a:fillRect/>
          </a:stretch>
        </p:blipFill>
        <p:spPr>
          <a:xfrm>
            <a:off x="179512" y="2348880"/>
            <a:ext cx="3277344" cy="2190242"/>
          </a:xfrm>
          <a:prstGeom prst="rect">
            <a:avLst/>
          </a:prstGeom>
          <a:ln w="76200" cmpd="sng">
            <a:solidFill>
              <a:schemeClr val="bg1">
                <a:lumMod val="75000"/>
              </a:schemeClr>
            </a:solidFill>
          </a:ln>
        </p:spPr>
      </p:pic>
    </p:spTree>
    <p:extLst>
      <p:ext uri="{BB962C8B-B14F-4D97-AF65-F5344CB8AC3E}">
        <p14:creationId xmlns:p14="http://schemas.microsoft.com/office/powerpoint/2010/main" val="3171039729"/>
      </p:ext>
    </p:extLst>
  </p:cSld>
  <p:clrMapOvr>
    <a:masterClrMapping/>
  </p:clrMapOvr>
  <p:transition spd="slow"/>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7282" name="Rectangle 2"/>
          <p:cNvSpPr>
            <a:spLocks noGrp="1" noChangeArrowheads="1"/>
          </p:cNvSpPr>
          <p:nvPr>
            <p:ph type="ctrTitle"/>
          </p:nvPr>
        </p:nvSpPr>
        <p:spPr>
          <a:xfrm>
            <a:off x="0" y="3453758"/>
            <a:ext cx="3603868" cy="2050012"/>
          </a:xfrm>
        </p:spPr>
        <p:txBody>
          <a:bodyPr/>
          <a:lstStyle/>
          <a:p>
            <a:r>
              <a:rPr lang="ar-JO" sz="2400" dirty="0">
                <a:solidFill>
                  <a:srgbClr val="FFFF00"/>
                </a:solidFill>
                <a:effectLst>
                  <a:glow rad="215900">
                    <a:schemeClr val="tx1"/>
                  </a:glow>
                </a:effectLst>
                <a:ea typeface="ＭＳ Ｐゴシック" charset="0"/>
              </a:rPr>
              <a:t>الملك - الديان</a:t>
            </a:r>
            <a:r>
              <a:rPr lang="ar-SA" sz="2400" dirty="0">
                <a:effectLst>
                  <a:glow rad="215900">
                    <a:schemeClr val="tx1"/>
                  </a:glow>
                </a:effectLst>
                <a:ea typeface="ＭＳ Ｐゴシック" charset="0"/>
              </a:rPr>
              <a:t>: </a:t>
            </a:r>
            <a:br>
              <a:rPr lang="ar-JO" sz="2400" dirty="0">
                <a:effectLst>
                  <a:glow rad="215900">
                    <a:schemeClr val="tx1"/>
                  </a:glow>
                </a:effectLst>
                <a:ea typeface="ＭＳ Ｐゴシック" charset="0"/>
              </a:rPr>
            </a:br>
            <a:r>
              <a:rPr lang="ar-SA" sz="2400" dirty="0">
                <a:effectLst>
                  <a:glow rad="215900">
                    <a:schemeClr val="tx1"/>
                  </a:glow>
                </a:effectLst>
                <a:ea typeface="ＭＳ Ｐゴシック" charset="0"/>
              </a:rPr>
              <a:t>" مُتَسَرْبِلًا بِثَوْبٍ إِلَى ٱلرِّجْلَيْنِ، وَمُتَمَنْطِقًا عِنْدَ ثَدْيَيْهِ </a:t>
            </a:r>
            <a:br>
              <a:rPr lang="ar-JO" sz="2400" dirty="0">
                <a:effectLst>
                  <a:glow rad="215900">
                    <a:schemeClr val="tx1"/>
                  </a:glow>
                </a:effectLst>
                <a:ea typeface="ＭＳ Ｐゴシック" charset="0"/>
              </a:rPr>
            </a:br>
            <a:r>
              <a:rPr lang="ar-SA" sz="2400" dirty="0">
                <a:effectLst>
                  <a:glow rad="215900">
                    <a:schemeClr val="tx1"/>
                  </a:glow>
                </a:effectLst>
                <a:ea typeface="ＭＳ Ｐゴシック" charset="0"/>
              </a:rPr>
              <a:t>بِمِنْطَقَةٍ مِنْ ذَهَبٍ." </a:t>
            </a:r>
            <a:br>
              <a:rPr lang="ar-JO" sz="2400" dirty="0">
                <a:effectLst>
                  <a:glow rad="215900">
                    <a:schemeClr val="tx1"/>
                  </a:glow>
                </a:effectLst>
                <a:ea typeface="ＭＳ Ｐゴシック" charset="0"/>
              </a:rPr>
            </a:br>
            <a:r>
              <a:rPr lang="ar-SA" sz="2400" dirty="0">
                <a:effectLst>
                  <a:glow rad="215900">
                    <a:schemeClr val="tx1"/>
                  </a:glow>
                </a:effectLst>
                <a:ea typeface="ＭＳ Ｐゴシック" charset="0"/>
              </a:rPr>
              <a:t>(1: 13)</a:t>
            </a:r>
            <a:endParaRPr lang="en-US" sz="2400" dirty="0">
              <a:effectLst>
                <a:glow rad="215900">
                  <a:schemeClr val="tx1"/>
                </a:glow>
              </a:effectLst>
              <a:ea typeface="ＭＳ Ｐゴシック" charset="0"/>
            </a:endParaRPr>
          </a:p>
        </p:txBody>
      </p:sp>
      <p:sp>
        <p:nvSpPr>
          <p:cNvPr id="5" name="Rectangle 2"/>
          <p:cNvSpPr txBox="1">
            <a:spLocks noChangeArrowheads="1"/>
          </p:cNvSpPr>
          <p:nvPr/>
        </p:nvSpPr>
        <p:spPr bwMode="auto">
          <a:xfrm>
            <a:off x="5264686" y="316511"/>
            <a:ext cx="3879314" cy="2050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الأبدية</a:t>
            </a: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 وَأَمَّا رَأْسُهُ وَشَعْرُهُ فَأَبْيَضَانِ كَٱلصُّوفِ ٱلْأَبْيَضِ."</a:t>
            </a:r>
            <a:endParaRPr kumimoji="0" lang="ar-JO"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(1: 14 أ؛ راجع " ٱلْقَدِيمُ ٱلْأَيَّامِ." دا 7: 9؛ 13، 22).</a:t>
            </a:r>
            <a:endParaRPr kumimoji="0" lang="en-US"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155359"/>
            <a:ext cx="4027214" cy="1820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العلم الكلي ودينونة الأبرار</a:t>
            </a: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a:t>
            </a:r>
            <a:endParaRPr kumimoji="0" lang="ar-JO"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"عيناه كلهيب نار"</a:t>
            </a:r>
            <a:endParaRPr kumimoji="0" lang="ar-JO"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(1: 14 ب؛ راجع رؤ 19: 12؛ </a:t>
            </a:r>
            <a:endParaRPr kumimoji="0" lang="ar-JO"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عب 4: 12).</a:t>
            </a:r>
            <a:endParaRPr kumimoji="0" lang="en-US"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7"/>
          <p:cNvSpPr txBox="1">
            <a:spLocks noChangeArrowheads="1"/>
          </p:cNvSpPr>
          <p:nvPr/>
        </p:nvSpPr>
        <p:spPr bwMode="auto">
          <a:xfrm>
            <a:off x="8424890" y="20638"/>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344</a:t>
            </a:r>
          </a:p>
        </p:txBody>
      </p:sp>
      <p:sp>
        <p:nvSpPr>
          <p:cNvPr id="8" name="Rectangle 2"/>
          <p:cNvSpPr txBox="1">
            <a:spLocks noChangeArrowheads="1"/>
          </p:cNvSpPr>
          <p:nvPr/>
        </p:nvSpPr>
        <p:spPr bwMode="auto">
          <a:xfrm>
            <a:off x="5355597" y="4551849"/>
            <a:ext cx="3603868" cy="1820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الدينونة</a:t>
            </a: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 وَرِجْلَاهُ شِبْهُ ٱلنُّحَاسِ ٱلنَّقِيِّ، كَأَنَّهُمَا مَحْمِيَّتَانِ فِي أَتُونٍ." 1: 15 أ؛ راجع رؤ 9: 12؛ </a:t>
            </a:r>
            <a:endParaRPr kumimoji="0" lang="ar-JO"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عب 4: 12). </a:t>
            </a:r>
            <a:endParaRPr kumimoji="0" lang="en-US"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1139777" y="6372214"/>
            <a:ext cx="7980383" cy="4857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وارن ويرسبي الكتاب المقدس المفسر </a:t>
            </a:r>
            <a:endParaRPr kumimoji="0" lang="en-US" sz="18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263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8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2" grpId="0"/>
      <p:bldP spid="5" grpId="0"/>
      <p:bldP spid="6" grpId="0"/>
      <p:bldP spid="8"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222588" y="34185"/>
            <a:ext cx="3921412" cy="2422824"/>
          </a:xfrm>
        </p:spPr>
        <p:txBody>
          <a:bodyPr/>
          <a:lstStyle/>
          <a:p>
            <a:r>
              <a:rPr lang="ar-JO" dirty="0">
                <a:ea typeface="ＭＳ Ｐゴシック" charset="0"/>
              </a:rPr>
              <a:t>"... </a:t>
            </a:r>
            <a:r>
              <a:rPr lang="ar-JO" dirty="0">
                <a:solidFill>
                  <a:srgbClr val="FFFF00"/>
                </a:solidFill>
                <a:ea typeface="ＭＳ Ｐゴシック" charset="0"/>
              </a:rPr>
              <a:t>صوت</a:t>
            </a:r>
            <a:br>
              <a:rPr lang="ar-JO" dirty="0">
                <a:ea typeface="ＭＳ Ｐゴシック" charset="0"/>
              </a:rPr>
            </a:br>
            <a:r>
              <a:rPr lang="ar-JO" dirty="0">
                <a:ea typeface="ＭＳ Ｐゴシック" charset="0"/>
              </a:rPr>
              <a:t>مياهٍ كثيرة"</a:t>
            </a:r>
            <a:br>
              <a:rPr lang="en-US" dirty="0">
                <a:ea typeface="ＭＳ Ｐゴシック" charset="0"/>
              </a:rPr>
            </a:br>
            <a:r>
              <a:rPr lang="ar-JO" sz="3600" dirty="0">
                <a:ea typeface="ＭＳ Ｐゴシック" charset="0"/>
              </a:rPr>
              <a:t>(1: 15 ب).</a:t>
            </a:r>
            <a:endParaRPr lang="en-US" sz="3600" dirty="0">
              <a:ea typeface="ＭＳ Ｐゴシック" charset="0"/>
            </a:endParaRPr>
          </a:p>
        </p:txBody>
      </p:sp>
      <p:pic>
        <p:nvPicPr>
          <p:cNvPr id="2" name="Picture 1"/>
          <p:cNvPicPr>
            <a:picLocks noChangeAspect="1"/>
          </p:cNvPicPr>
          <p:nvPr/>
        </p:nvPicPr>
        <p:blipFill>
          <a:blip r:embed="rId3"/>
          <a:stretch>
            <a:fillRect/>
          </a:stretch>
        </p:blipFill>
        <p:spPr>
          <a:xfrm>
            <a:off x="0" y="-1"/>
            <a:ext cx="5222588" cy="6970827"/>
          </a:xfrm>
          <a:prstGeom prst="rect">
            <a:avLst/>
          </a:prstGeom>
        </p:spPr>
      </p:pic>
      <p:sp>
        <p:nvSpPr>
          <p:cNvPr id="5" name="Rectangle 2"/>
          <p:cNvSpPr txBox="1">
            <a:spLocks noChangeArrowheads="1"/>
          </p:cNvSpPr>
          <p:nvPr/>
        </p:nvSpPr>
        <p:spPr bwMode="auto">
          <a:xfrm>
            <a:off x="5222588" y="2631852"/>
            <a:ext cx="3921412" cy="37571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4400" b="1">
                <a:solidFill>
                  <a:schemeClr val="bg1"/>
                </a:solidFill>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يجمع المسيح كل</a:t>
            </a:r>
            <a:endPar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"تيارات الرؤيا" معًا</a:t>
            </a:r>
            <a:endPar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وهو "</a:t>
            </a:r>
            <a:r>
              <a:rPr kumimoji="0" lang="ar-SA" sz="24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كلمة الآب الأخيرة</a:t>
            </a: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للإنسان.</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(عب 1: 1- 3).</a:t>
            </a:r>
            <a:endPar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إنه </a:t>
            </a: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يتحدث </a:t>
            </a:r>
            <a:r>
              <a:rPr kumimoji="0" lang="ar-SA" sz="24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بقوة وسلطان</a:t>
            </a:r>
            <a:endParaRPr kumimoji="0" lang="ar-JO" sz="24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ويجب أن يُسمع</a:t>
            </a: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(ويرسبي).</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47895625"/>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t="4246"/>
          <a:stretch/>
        </p:blipFill>
        <p:spPr>
          <a:xfrm>
            <a:off x="0" y="-1"/>
            <a:ext cx="9144000" cy="6566789"/>
          </a:xfrm>
          <a:prstGeom prst="rect">
            <a:avLst/>
          </a:prstGeom>
        </p:spPr>
      </p:pic>
      <p:sp>
        <p:nvSpPr>
          <p:cNvPr id="97282" name="Rectangle 2"/>
          <p:cNvSpPr>
            <a:spLocks noGrp="1" noChangeArrowheads="1"/>
          </p:cNvSpPr>
          <p:nvPr>
            <p:ph type="ctrTitle"/>
          </p:nvPr>
        </p:nvSpPr>
        <p:spPr>
          <a:xfrm>
            <a:off x="103773" y="720027"/>
            <a:ext cx="3128834" cy="4835525"/>
          </a:xfrm>
        </p:spPr>
        <p:txBody>
          <a:bodyPr/>
          <a:lstStyle/>
          <a:p>
            <a:r>
              <a:rPr lang="ar-JO" sz="4800" dirty="0">
                <a:effectLst>
                  <a:glow rad="215900">
                    <a:schemeClr val="tx1"/>
                  </a:glow>
                </a:effectLst>
                <a:ea typeface="ＭＳ Ｐゴシック" charset="0"/>
              </a:rPr>
              <a:t>"</a:t>
            </a:r>
            <a:r>
              <a:rPr lang="ar-JO" sz="4800" dirty="0">
                <a:solidFill>
                  <a:srgbClr val="FFFF00"/>
                </a:solidFill>
                <a:effectLst>
                  <a:glow rad="215900">
                    <a:schemeClr val="tx1"/>
                  </a:glow>
                </a:effectLst>
                <a:ea typeface="ＭＳ Ｐゴシック" charset="0"/>
              </a:rPr>
              <a:t>سيف</a:t>
            </a:r>
            <a:r>
              <a:rPr lang="ar-JO" sz="4800" dirty="0">
                <a:effectLst>
                  <a:glow rad="215900">
                    <a:schemeClr val="tx1"/>
                  </a:glow>
                </a:effectLst>
                <a:ea typeface="ＭＳ Ｐゴシック" charset="0"/>
              </a:rPr>
              <a:t>... يخرج من فمهِ"</a:t>
            </a:r>
            <a:br>
              <a:rPr lang="ar-JO" sz="4800" dirty="0">
                <a:effectLst>
                  <a:glow rad="215900">
                    <a:schemeClr val="tx1"/>
                  </a:glow>
                </a:effectLst>
                <a:ea typeface="ＭＳ Ｐゴシック" charset="0"/>
              </a:rPr>
            </a:br>
            <a:r>
              <a:rPr lang="ar-JO" sz="4000" dirty="0">
                <a:effectLst>
                  <a:glow rad="215900">
                    <a:schemeClr val="tx1"/>
                  </a:glow>
                </a:effectLst>
                <a:ea typeface="ＭＳ Ｐゴシック" charset="0"/>
              </a:rPr>
              <a:t>(1: 16)</a:t>
            </a:r>
            <a:endParaRPr lang="en-US" sz="4000" dirty="0">
              <a:effectLst>
                <a:glow rad="215900">
                  <a:schemeClr val="tx1"/>
                </a:glow>
              </a:effectLst>
              <a:ea typeface="ＭＳ Ｐゴシック" charset="0"/>
            </a:endParaRPr>
          </a:p>
        </p:txBody>
      </p:sp>
      <p:sp>
        <p:nvSpPr>
          <p:cNvPr id="4" name="Rectangle 2"/>
          <p:cNvSpPr txBox="1">
            <a:spLocks noChangeArrowheads="1"/>
          </p:cNvSpPr>
          <p:nvPr/>
        </p:nvSpPr>
        <p:spPr bwMode="auto">
          <a:xfrm>
            <a:off x="5394972" y="759085"/>
            <a:ext cx="3749028" cy="60989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215900">
                    <a:schemeClr val="tx1"/>
                  </a:glow>
                </a:effectLst>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كلمة الله حيّة </a:t>
            </a:r>
            <a:endParaRPr kumimoji="0" lang="ar-JO" sz="3600"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(عب 4: 12؛ أف 6: 17).</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هو يحارب أعدائهِ باستخدام كلمتهِ </a:t>
            </a:r>
            <a:endParaRPr kumimoji="0" lang="ar-JO" sz="36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(رؤ 2: 16؛ 19: 19- 21)</a:t>
            </a:r>
            <a:r>
              <a:rPr kumimoji="0" lang="ar-SA" sz="36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(ويرسبي).</a:t>
            </a:r>
          </a:p>
        </p:txBody>
      </p:sp>
    </p:spTree>
    <p:extLst>
      <p:ext uri="{BB962C8B-B14F-4D97-AF65-F5344CB8AC3E}">
        <p14:creationId xmlns:p14="http://schemas.microsoft.com/office/powerpoint/2010/main" val="260133023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2D002D"/>
            </a:gs>
            <a:gs pos="100000">
              <a:schemeClr val="tx1"/>
            </a:gs>
          </a:gsLst>
          <a:lin ang="360000" scaled="0"/>
          <a:tileRect/>
        </a:gradFill>
        <a:effectLst/>
      </p:bgPr>
    </p:bg>
    <p:spTree>
      <p:nvGrpSpPr>
        <p:cNvPr id="1" name=""/>
        <p:cNvGrpSpPr/>
        <p:nvPr/>
      </p:nvGrpSpPr>
      <p:grpSpPr>
        <a:xfrm>
          <a:off x="0" y="0"/>
          <a:ext cx="0" cy="0"/>
          <a:chOff x="0" y="0"/>
          <a:chExt cx="0" cy="0"/>
        </a:xfrm>
      </p:grpSpPr>
      <p:sp>
        <p:nvSpPr>
          <p:cNvPr id="760835" name="Rectangle 2"/>
          <p:cNvSpPr>
            <a:spLocks noGrp="1" noChangeArrowheads="1"/>
          </p:cNvSpPr>
          <p:nvPr>
            <p:ph type="ctrTitle"/>
          </p:nvPr>
        </p:nvSpPr>
        <p:spPr>
          <a:xfrm>
            <a:off x="0" y="57720"/>
            <a:ext cx="9144000" cy="548351"/>
          </a:xfrm>
        </p:spPr>
        <p:txBody>
          <a:bodyPr/>
          <a:lstStyle/>
          <a:p>
            <a:r>
              <a:rPr lang="ar-JO" sz="3200" dirty="0">
                <a:ea typeface="ＭＳ Ｐゴシック" charset="0"/>
              </a:rPr>
              <a:t>توازي العهد القديم مع يسوع في رؤيا 1: 12- 16</a:t>
            </a:r>
            <a:endParaRPr lang="en-US" sz="3200" dirty="0">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panose="020B0604020202020204" pitchFamily="34" charset="0"/>
                <a:cs typeface="Arial" panose="020B0604020202020204" pitchFamily="34" charset="0"/>
              </a:rPr>
              <a:t>344</a:t>
            </a:r>
          </a:p>
        </p:txBody>
      </p:sp>
      <p:graphicFrame>
        <p:nvGraphicFramePr>
          <p:cNvPr id="2" name="Table 1"/>
          <p:cNvGraphicFramePr>
            <a:graphicFrameLocks noGrp="1"/>
          </p:cNvGraphicFramePr>
          <p:nvPr>
            <p:extLst>
              <p:ext uri="{D42A27DB-BD31-4B8C-83A1-F6EECF244321}">
                <p14:modId xmlns:p14="http://schemas.microsoft.com/office/powerpoint/2010/main" val="4132525172"/>
              </p:ext>
            </p:extLst>
          </p:nvPr>
        </p:nvGraphicFramePr>
        <p:xfrm>
          <a:off x="0" y="646629"/>
          <a:ext cx="9144000" cy="6189196"/>
        </p:xfrm>
        <a:graphic>
          <a:graphicData uri="http://schemas.openxmlformats.org/drawingml/2006/table">
            <a:tbl>
              <a:tblPr firstRow="1" bandRow="1">
                <a:tableStyleId>{F5AB1C69-6EDB-4FF4-983F-18BD219EF322}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49936">
                <a:tc>
                  <a:txBody>
                    <a:bodyPr/>
                    <a:lstStyle/>
                    <a:p>
                      <a:pPr algn="ctr"/>
                      <a:r>
                        <a:rPr lang="ar-JO" b="1" i="0" dirty="0">
                          <a:solidFill>
                            <a:schemeClr val="bg1"/>
                          </a:solidFill>
                          <a:latin typeface="Arial" panose="020B0604020202020204" pitchFamily="34" charset="0"/>
                          <a:cs typeface="Arial" panose="020B0604020202020204" pitchFamily="34" charset="0"/>
                        </a:rPr>
                        <a:t>رؤيا 1: 12- 16</a:t>
                      </a:r>
                      <a:endParaRPr lang="en-US" b="1" i="0" dirty="0">
                        <a:solidFill>
                          <a:schemeClr val="bg1"/>
                        </a:solidFill>
                        <a:latin typeface="Arial" panose="020B0604020202020204" pitchFamily="34" charset="0"/>
                        <a:cs typeface="Arial" panose="020B0604020202020204" pitchFamily="34" charset="0"/>
                      </a:endParaRPr>
                    </a:p>
                  </a:txBody>
                  <a:tcPr anchor="ctr">
                    <a:solidFill>
                      <a:srgbClr val="660066"/>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حزقيال 1: 24- 28</a:t>
                      </a:r>
                      <a:endParaRPr lang="hu-HU" b="1" i="0" dirty="0">
                        <a:solidFill>
                          <a:schemeClr val="bg1"/>
                        </a:solidFill>
                        <a:latin typeface="Arial" panose="020B0604020202020204" pitchFamily="34" charset="0"/>
                        <a:cs typeface="Arial" panose="020B0604020202020204" pitchFamily="34" charset="0"/>
                      </a:endParaRPr>
                    </a:p>
                  </a:txBody>
                  <a:tcPr anchor="ctr">
                    <a:solidFill>
                      <a:srgbClr val="660066"/>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دانيال 10: 5- 6</a:t>
                      </a:r>
                      <a:endParaRPr lang="en-US" b="1" i="0" dirty="0">
                        <a:solidFill>
                          <a:schemeClr val="bg1"/>
                        </a:solidFill>
                        <a:latin typeface="Arial" panose="020B0604020202020204" pitchFamily="34" charset="0"/>
                        <a:cs typeface="Arial" panose="020B0604020202020204" pitchFamily="34" charset="0"/>
                      </a:endParaRPr>
                    </a:p>
                  </a:txBody>
                  <a:tcPr anchor="ctr">
                    <a:solidFill>
                      <a:srgbClr val="660066"/>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دانيال 7: 9- 10</a:t>
                      </a:r>
                      <a:endParaRPr lang="en-US" b="1" i="0" dirty="0">
                        <a:solidFill>
                          <a:schemeClr val="bg1"/>
                        </a:solidFill>
                        <a:latin typeface="Arial" panose="020B0604020202020204" pitchFamily="34" charset="0"/>
                        <a:cs typeface="Arial" panose="020B0604020202020204" pitchFamily="34" charset="0"/>
                      </a:endParaRPr>
                    </a:p>
                  </a:txBody>
                  <a:tcPr anchor="ctr">
                    <a:solidFill>
                      <a:srgbClr val="660066"/>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دانيال 7: 13- 14</a:t>
                      </a:r>
                      <a:endParaRPr lang="en-US" b="1" i="0" dirty="0">
                        <a:solidFill>
                          <a:schemeClr val="bg1"/>
                        </a:solidFill>
                        <a:latin typeface="Arial" panose="020B0604020202020204" pitchFamily="34" charset="0"/>
                        <a:cs typeface="Arial" panose="020B0604020202020204" pitchFamily="34" charset="0"/>
                      </a:endParaRPr>
                    </a:p>
                  </a:txBody>
                  <a:tcPr anchor="ctr">
                    <a:solidFill>
                      <a:srgbClr val="660066"/>
                    </a:solidFill>
                  </a:tcPr>
                </a:tc>
                <a:extLst>
                  <a:ext uri="{0D108BD9-81ED-4DB2-BD59-A6C34878D82A}">
                    <a16:rowId xmlns:a16="http://schemas.microsoft.com/office/drawing/2014/main" val="10000"/>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ابن إنسان</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كمنظر إنسان</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رجل</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ابن إنسان</a:t>
                      </a: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1"/>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ثوب</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لابس كتانًا</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2"/>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مِنطقة من ذهب</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مِنطقة من ذهب</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3"/>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شعر أبيض</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شعر أبيض</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4"/>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عينان كلهيب نار</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نار</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عيناه كمصباحي نار</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نار</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5"/>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رجلان شبه النحاس</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معدن لامع</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نحاس مصقول</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6"/>
                  </a:ext>
                </a:extLst>
              </a:tr>
              <a:tr h="702796">
                <a:tc>
                  <a:txBody>
                    <a:bodyPr/>
                    <a:lstStyle/>
                    <a:p>
                      <a:pPr algn="ctr">
                        <a:spcAft>
                          <a:spcPts val="0"/>
                        </a:spcAft>
                      </a:pPr>
                      <a:r>
                        <a:rPr lang="ar-JO" b="1" i="0" dirty="0">
                          <a:solidFill>
                            <a:schemeClr val="bg1"/>
                          </a:solidFill>
                          <a:effectLst/>
                          <a:latin typeface="Arial" panose="020B0604020202020204" pitchFamily="34" charset="0"/>
                          <a:cs typeface="Arial" panose="020B0604020202020204" pitchFamily="34" charset="0"/>
                        </a:rPr>
                        <a:t>صوت كصوت</a:t>
                      </a:r>
                    </a:p>
                    <a:p>
                      <a:pPr algn="ctr">
                        <a:spcAft>
                          <a:spcPts val="0"/>
                        </a:spcAft>
                      </a:pPr>
                      <a:r>
                        <a:rPr lang="ar-JO" b="1" i="0" dirty="0">
                          <a:solidFill>
                            <a:schemeClr val="bg1"/>
                          </a:solidFill>
                          <a:effectLst/>
                          <a:latin typeface="Arial" panose="020B0604020202020204" pitchFamily="34" charset="0"/>
                          <a:cs typeface="Arial" panose="020B0604020202020204" pitchFamily="34" charset="0"/>
                        </a:rPr>
                        <a:t>مياه كثيرة</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spcAft>
                          <a:spcPts val="0"/>
                        </a:spcAft>
                      </a:pPr>
                      <a:r>
                        <a:rPr lang="ar-JO" b="1" i="0" dirty="0">
                          <a:solidFill>
                            <a:schemeClr val="bg1"/>
                          </a:solidFill>
                          <a:effectLst/>
                          <a:latin typeface="Arial" panose="020B0604020202020204" pitchFamily="34" charset="0"/>
                          <a:cs typeface="Arial" panose="020B0604020202020204" pitchFamily="34" charset="0"/>
                        </a:rPr>
                        <a:t>صوت مياه</a:t>
                      </a:r>
                    </a:p>
                    <a:p>
                      <a:pPr algn="ctr">
                        <a:spcAft>
                          <a:spcPts val="0"/>
                        </a:spcAft>
                      </a:pPr>
                      <a:r>
                        <a:rPr lang="ar-JO" b="1" i="0" dirty="0">
                          <a:solidFill>
                            <a:schemeClr val="bg1"/>
                          </a:solidFill>
                          <a:effectLst/>
                          <a:latin typeface="Arial" panose="020B0604020202020204" pitchFamily="34" charset="0"/>
                          <a:cs typeface="Arial" panose="020B0604020202020204" pitchFamily="34" charset="0"/>
                        </a:rPr>
                        <a:t>كثيرة</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spcAft>
                          <a:spcPts val="0"/>
                        </a:spcAft>
                      </a:pPr>
                      <a:r>
                        <a:rPr lang="ar-JO" b="1" i="0" dirty="0">
                          <a:solidFill>
                            <a:schemeClr val="bg1"/>
                          </a:solidFill>
                          <a:effectLst/>
                          <a:latin typeface="Arial" panose="020B0604020202020204" pitchFamily="34" charset="0"/>
                          <a:cs typeface="Arial" panose="020B0604020202020204" pitchFamily="34" charset="0"/>
                        </a:rPr>
                        <a:t>صوت جمهور</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7"/>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كواكب في اليد</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8"/>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وجه كالشمس</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لمعان</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كمنظر البرق</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9"/>
                  </a:ext>
                </a:extLst>
              </a:tr>
            </a:tbl>
          </a:graphicData>
        </a:graphic>
      </p:graphicFrame>
      <p:sp>
        <p:nvSpPr>
          <p:cNvPr id="7" name="Rectangle 2"/>
          <p:cNvSpPr txBox="1">
            <a:spLocks noChangeArrowheads="1"/>
          </p:cNvSpPr>
          <p:nvPr/>
        </p:nvSpPr>
        <p:spPr bwMode="auto">
          <a:xfrm>
            <a:off x="6772935" y="5724494"/>
            <a:ext cx="2236845" cy="99569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sz="1800" b="1" dirty="0">
                <a:solidFill>
                  <a:srgbClr val="FFFFFF"/>
                </a:solidFill>
                <a:latin typeface="Arial" panose="020B0604020202020204" pitchFamily="34" charset="0"/>
                <a:ea typeface="ＭＳ Ｐゴシック" charset="0"/>
                <a:cs typeface="Arial" panose="020B0604020202020204" pitchFamily="34" charset="0"/>
              </a:rPr>
              <a:t>Vern Poythress at www.frame-poythress.org</a:t>
            </a:r>
          </a:p>
        </p:txBody>
      </p:sp>
    </p:spTree>
    <p:extLst>
      <p:ext uri="{BB962C8B-B14F-4D97-AF65-F5344CB8AC3E}">
        <p14:creationId xmlns:p14="http://schemas.microsoft.com/office/powerpoint/2010/main" val="3283923036"/>
      </p:ext>
    </p:extLst>
  </p:cSld>
  <p:clrMapOvr>
    <a:overrideClrMapping bg1="lt1" tx1="dk1" bg2="lt2" tx2="dk2" accent1="accent1" accent2="accent2" accent3="accent3" accent4="accent4" accent5="accent5" accent6="accent6" hlink="hlink" folHlink="folHlink"/>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14272" y="-85613"/>
            <a:ext cx="9187567" cy="6957882"/>
          </a:xfrm>
          <a:prstGeom prst="rect">
            <a:avLst/>
          </a:prstGeom>
        </p:spPr>
      </p:pic>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panose="020B0604020202020204" pitchFamily="34" charset="0"/>
                <a:cs typeface="Arial" panose="020B0604020202020204" pitchFamily="34" charset="0"/>
              </a:rPr>
              <a:t>343</a:t>
            </a:r>
          </a:p>
        </p:txBody>
      </p:sp>
      <p:sp>
        <p:nvSpPr>
          <p:cNvPr id="760835" name="Rectangle 2"/>
          <p:cNvSpPr>
            <a:spLocks noGrp="1" noChangeArrowheads="1"/>
          </p:cNvSpPr>
          <p:nvPr>
            <p:ph type="ctrTitle"/>
          </p:nvPr>
        </p:nvSpPr>
        <p:spPr>
          <a:xfrm>
            <a:off x="242607" y="513684"/>
            <a:ext cx="8705174" cy="3493338"/>
          </a:xfrm>
          <a:noFill/>
          <a:ln>
            <a:noFill/>
          </a:ln>
        </p:spPr>
        <p:txBody>
          <a:bodyPr vert="horz" wrap="square" lIns="91440" tIns="45720" rIns="91440" bIns="45720" numCol="1" anchor="ctr" anchorCtr="0" compatLnSpc="1">
            <a:prstTxWarp prst="textNoShape">
              <a:avLst/>
            </a:prstTxWarp>
          </a:bodyPr>
          <a:lstStyle/>
          <a:p>
            <a:r>
              <a:rPr lang="ar-SA" sz="3600" dirty="0">
                <a:effectLst>
                  <a:glow rad="190500">
                    <a:schemeClr val="tx1"/>
                  </a:glow>
                </a:effectLst>
                <a:ea typeface="ＭＳ Ｐゴシック" charset="0"/>
              </a:rPr>
              <a:t>رؤيا ١ : ١٧-١٨</a:t>
            </a:r>
            <a:br>
              <a:rPr lang="ar-SA" sz="3600" dirty="0">
                <a:effectLst>
                  <a:glow rad="190500">
                    <a:schemeClr val="tx1"/>
                  </a:glow>
                </a:effectLst>
                <a:ea typeface="ＭＳ Ｐゴシック" charset="0"/>
              </a:rPr>
            </a:br>
            <a:br>
              <a:rPr lang="en-US" sz="3600" dirty="0">
                <a:effectLst>
                  <a:glow rad="190500">
                    <a:schemeClr val="tx1"/>
                  </a:glow>
                </a:effectLst>
                <a:ea typeface="ＭＳ Ｐゴシック" charset="0"/>
              </a:rPr>
            </a:br>
            <a:r>
              <a:rPr lang="ar-SA" sz="3600" dirty="0">
                <a:effectLst>
                  <a:glow rad="190500">
                    <a:schemeClr val="tx1"/>
                  </a:glow>
                </a:effectLst>
                <a:ea typeface="ＭＳ Ｐゴシック" charset="0"/>
              </a:rPr>
              <a:t> فَلَمَّا رَأَيْتُهُ سَقَطْتُ عِنْدَ رِجْلَيْهِ كَمَيِّتٍ، فَوَضَعَ يَدَهُ الْيُمْنَى عَلَيَّ قَائِلاً لِي: «لاَ تَخَفْ، أَنَا هُوَ الأَوَّلُ وَالآخِرُ، ١٨ وَالْحَيُّ. وَكُنْتُ مَيْتاً وَهَا أَنَا حَيٌّ إِلَى أَبَدِ الآبِدِينَ. آمِينَ. وَلِي مَفَاتِيحُ الْهَاوِيَةِ وَالْمَوْتِ. </a:t>
            </a:r>
          </a:p>
        </p:txBody>
      </p:sp>
    </p:spTree>
    <p:extLst>
      <p:ext uri="{BB962C8B-B14F-4D97-AF65-F5344CB8AC3E}">
        <p14:creationId xmlns:p14="http://schemas.microsoft.com/office/powerpoint/2010/main" val="2150622171"/>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684213" y="2625725"/>
            <a:ext cx="7991475" cy="2556727"/>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30000" noProof="0">
                <a:ln>
                  <a:noFill/>
                </a:ln>
                <a:solidFill>
                  <a:srgbClr val="000000"/>
                </a:solidFill>
                <a:effectLst/>
                <a:uLnTx/>
                <a:uFillTx/>
                <a:latin typeface="Comic Sans MS" charset="0"/>
                <a:ea typeface="ＭＳ Ｐゴシック" charset="0"/>
              </a:rPr>
              <a:t>١٧</a:t>
            </a:r>
            <a:r>
              <a:rPr kumimoji="0" lang="ar-SA" sz="3200" b="0" i="0" u="none" strike="noStrike" kern="1200" cap="none" spc="0" normalizeH="0" baseline="3000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فَلَمَّا رَأَيْتُهُ سَقَطْتُ عِنْدَ رِجْلَيْهِ كَمَيِّتٍ، فَوَضَعَ يَدَهُ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ٱلْيُمْنَى</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عَلَيَّ قَائِلًا لِي: «لَا تَخَفْ، أَنَا هُوَ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ٱلْأَوَّلُ</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وَٱلْآخِرُ</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a:ln>
                  <a:noFill/>
                </a:ln>
                <a:solidFill>
                  <a:srgbClr val="FFFFFF"/>
                </a:solidFill>
                <a:effectLst/>
                <a:uLnTx/>
                <a:uFillTx/>
                <a:latin typeface="Comic Sans MS" charset="0"/>
                <a:ea typeface="ＭＳ Ｐゴシック" charset="0"/>
              </a:rPr>
              <a:t>١٨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وَٱلْحَيُّ</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وَكُنْتُ مَيْتًا، وَهَا أَنَا حَيٌّ إِلَى أَبَدِ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ٱلْآبِدِينَ</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آمِينَ. وَلِي مَفَاتِيحُ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ٱلْهَاوِيَةِ</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وَٱلْمَوْتِ</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a:ln>
                  <a:noFill/>
                </a:ln>
                <a:solidFill>
                  <a:srgbClr val="FFFFFF"/>
                </a:solidFill>
                <a:effectLst/>
                <a:uLnTx/>
                <a:uFillTx/>
                <a:latin typeface="Comic Sans MS" charset="0"/>
                <a:ea typeface="ＭＳ Ｐゴシック" charset="0"/>
              </a:rPr>
              <a:t>١٩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فَٱكْتُبْ</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مَا رَأَيْتَ</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وَمَا هُوَ </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ك</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َائِنٌ</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وَمَا هُوَ </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عَتِيدٌ أَنْ يَكُونَ بَعْدَ هَذَا</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رؤيا ١: ١٧-١٩</a:t>
            </a:r>
            <a:endParaRPr kumimoji="0" lang="en-US" sz="3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64931" name="Text Box 2"/>
          <p:cNvSpPr txBox="1">
            <a:spLocks noChangeArrowheads="1"/>
          </p:cNvSpPr>
          <p:nvPr/>
        </p:nvSpPr>
        <p:spPr bwMode="auto">
          <a:xfrm>
            <a:off x="395288" y="152400"/>
            <a:ext cx="7475123" cy="1938992"/>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مبادئ تفسيرية 
</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53987" name="Text Box 3"/>
          <p:cNvSpPr txBox="1">
            <a:spLocks noChangeArrowheads="1"/>
          </p:cNvSpPr>
          <p:nvPr/>
        </p:nvSpPr>
        <p:spPr bwMode="auto">
          <a:xfrm>
            <a:off x="912386" y="1421036"/>
            <a:ext cx="5601575" cy="1079399"/>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استخدام سفر الرؤيا كمخطط الوحي المُلهم
</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sp>
        <p:nvSpPr>
          <p:cNvPr id="553993" name="Text Box 9"/>
          <p:cNvSpPr txBox="1">
            <a:spLocks noChangeArrowheads="1"/>
          </p:cNvSpPr>
          <p:nvPr/>
        </p:nvSpPr>
        <p:spPr bwMode="auto">
          <a:xfrm>
            <a:off x="912386" y="6002338"/>
            <a:ext cx="1836029"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رأيت</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4" name="Text Box 10"/>
          <p:cNvSpPr txBox="1">
            <a:spLocks noChangeArrowheads="1"/>
          </p:cNvSpPr>
          <p:nvPr/>
        </p:nvSpPr>
        <p:spPr bwMode="auto">
          <a:xfrm>
            <a:off x="3744571" y="5940119"/>
            <a:ext cx="859229"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كائن</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5" name="Text Box 11"/>
          <p:cNvSpPr txBox="1">
            <a:spLocks noChangeArrowheads="1"/>
          </p:cNvSpPr>
          <p:nvPr/>
        </p:nvSpPr>
        <p:spPr bwMode="auto">
          <a:xfrm>
            <a:off x="5651501" y="5786894"/>
            <a:ext cx="3024188"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عتيد ان يكون بعد هذا</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704039" cy="461665"/>
          </a:xfrm>
          <a:prstGeom prst="rect">
            <a:avLst/>
          </a:prstGeom>
          <a:solidFill>
            <a:schemeClr val="tx1"/>
          </a:solidFill>
          <a:ln>
            <a:noFill/>
          </a:ln>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18727" y="1041400"/>
            <a:ext cx="7451683" cy="552624"/>
          </a:xfrm>
        </p:spPr>
        <p:txBody>
          <a:bodyPr/>
          <a:lstStyle/>
          <a:p>
            <a:pPr algn="r"/>
            <a:r>
              <a:rPr lang="ar-SA" sz="3200" kern="1200" dirty="0">
                <a:solidFill>
                  <a:srgbClr val="FFFFFF"/>
                </a:solidFill>
                <a:effectLst>
                  <a:glow rad="292100">
                    <a:srgbClr val="000000">
                      <a:alpha val="75000"/>
                    </a:srgbClr>
                  </a:glow>
                </a:effectLst>
                <a:ea typeface="+mn-ea"/>
              </a:rPr>
              <a:t>المبدأ رقم 4:
</a:t>
            </a:r>
            <a:endParaRPr lang="en-US" dirty="0"/>
          </a:p>
        </p:txBody>
      </p:sp>
    </p:spTree>
    <p:extLst>
      <p:ext uri="{BB962C8B-B14F-4D97-AF65-F5344CB8AC3E}">
        <p14:creationId xmlns:p14="http://schemas.microsoft.com/office/powerpoint/2010/main" val="962539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115718" y="2790032"/>
            <a:ext cx="6985001" cy="1366837"/>
          </a:xfrm>
          <a:solidFill>
            <a:srgbClr val="000000"/>
          </a:solidFill>
        </p:spPr>
        <p:txBody>
          <a:bodyPr anchor="b"/>
          <a:lstStyle/>
          <a:p>
            <a:r>
              <a:rPr lang="ar-JO" sz="11500" dirty="0">
                <a:ea typeface="ＭＳ Ｐゴシック" charset="0"/>
              </a:rPr>
              <a:t>رؤيا يوحنا</a:t>
            </a:r>
          </a:p>
        </p:txBody>
      </p:sp>
      <p:graphicFrame>
        <p:nvGraphicFramePr>
          <p:cNvPr id="9" name="Table 8"/>
          <p:cNvGraphicFramePr>
            <a:graphicFrameLocks noGrp="1"/>
          </p:cNvGraphicFramePr>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أحداث النهاية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4-22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ماضي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حاضر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مستقبل</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كشف</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إلى السماء 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الواجبات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أفسس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برغامس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ثياتيرا</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ساردس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03293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6350"/>
            <a:ext cx="9144000" cy="1980793"/>
          </a:xfrm>
        </p:spPr>
        <p:txBody>
          <a:bodyPr/>
          <a:lstStyle/>
          <a:p>
            <a:r>
              <a:rPr lang="en-US" sz="4000" b="1" dirty="0">
                <a:solidFill>
                  <a:schemeClr val="bg1"/>
                </a:solidFill>
                <a:effectLst>
                  <a:glow rad="152400">
                    <a:schemeClr val="tx1"/>
                  </a:glow>
                </a:effectLst>
                <a:latin typeface="Arial" panose="020B0604020202020204" pitchFamily="34" charset="0"/>
                <a:cs typeface="Arial" panose="020B0604020202020204" pitchFamily="34" charset="0"/>
              </a:rPr>
              <a:t>(1:20 </a:t>
            </a:r>
            <a:r>
              <a:rPr lang="en-US" sz="3200" b="1" dirty="0">
                <a:solidFill>
                  <a:schemeClr val="bg1"/>
                </a:solidFill>
                <a:effectLst>
                  <a:glow rad="152400">
                    <a:schemeClr val="tx1"/>
                  </a:glow>
                </a:effectLst>
                <a:latin typeface="Arial" panose="020B0604020202020204" pitchFamily="34" charset="0"/>
                <a:cs typeface="Arial" panose="020B0604020202020204" pitchFamily="34" charset="0"/>
              </a:rPr>
              <a:t>NLT</a:t>
            </a:r>
            <a:r>
              <a:rPr lang="en-US" sz="4000" b="1" dirty="0">
                <a:solidFill>
                  <a:schemeClr val="bg1"/>
                </a:solidFill>
                <a:effectLst>
                  <a:glow rad="152400">
                    <a:schemeClr val="tx1"/>
                  </a:glow>
                </a:effectLst>
                <a:latin typeface="Arial" panose="020B0604020202020204" pitchFamily="34" charset="0"/>
                <a:cs typeface="Arial" panose="020B0604020202020204" pitchFamily="34" charset="0"/>
              </a:rPr>
              <a:t>) </a:t>
            </a:r>
            <a:r>
              <a:rPr lang="ar-JO" sz="4000" b="1" dirty="0">
                <a:solidFill>
                  <a:schemeClr val="bg1"/>
                </a:solidFill>
                <a:effectLst>
                  <a:glow rad="152400">
                    <a:schemeClr val="tx1"/>
                  </a:glow>
                </a:effectLst>
                <a:latin typeface="Arial" panose="020B0604020202020204" pitchFamily="34" charset="0"/>
                <a:cs typeface="Arial" panose="020B0604020202020204" pitchFamily="34" charset="0"/>
              </a:rPr>
              <a:t>ما هي السبع نجمات، وما هي السبع منارات؟</a:t>
            </a:r>
            <a:endParaRPr lang="en-US" sz="4000"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5030760" y="2070100"/>
            <a:ext cx="4089400" cy="4787900"/>
          </a:xfrm>
          <a:prstGeom prst="rect">
            <a:avLst/>
          </a:prstGeom>
        </p:spPr>
      </p:pic>
      <p:sp>
        <p:nvSpPr>
          <p:cNvPr id="3" name="Title 1"/>
          <p:cNvSpPr txBox="1">
            <a:spLocks/>
          </p:cNvSpPr>
          <p:nvPr/>
        </p:nvSpPr>
        <p:spPr bwMode="auto">
          <a:xfrm>
            <a:off x="1" y="1987143"/>
            <a:ext cx="5458080" cy="45974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90000"/>
              </a:lnSpc>
              <a:spcBef>
                <a:spcPct val="0"/>
              </a:spcBef>
              <a:spcAft>
                <a:spcPct val="0"/>
              </a:spcAft>
              <a:buClrTx/>
              <a:buSzTx/>
              <a:buFontTx/>
              <a:buNone/>
              <a:tabLst/>
              <a:defRPr/>
            </a:pPr>
            <a:r>
              <a:rPr kumimoji="0" lang="en-US" sz="3200" b="1"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هذا هو سر النجوم السبعة والتي رأيتها بيدي اليمنى والسبع </a:t>
            </a:r>
            <a:r>
              <a:rPr kumimoji="0" lang="ar-JO" sz="3200" b="1" u="none" strike="noStrike" kern="1200" cap="none" spc="0" normalizeH="0" baseline="0" noProof="0" dirty="0" err="1">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مناير</a:t>
            </a:r>
            <a:r>
              <a:rPr kumimoji="0" lang="ar-JO" sz="3200" b="1"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 من ذهب :السبعة نجوم هم الملائكة من الكنائس السبعة , كما ان السبعة </a:t>
            </a:r>
            <a:r>
              <a:rPr kumimoji="0" lang="ar-JO" sz="3200" b="1" u="none" strike="noStrike" kern="1200" cap="none" spc="0" normalizeH="0" baseline="0" noProof="0" dirty="0" err="1">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مناير</a:t>
            </a:r>
            <a:r>
              <a:rPr kumimoji="0" lang="ar-JO" sz="3200" b="1"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 هم السبعة كنائس</a:t>
            </a:r>
            <a:r>
              <a:rPr kumimoji="0" lang="en-US" sz="3200" b="1"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201973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p:cNvPicPr>
            <a:picLocks noChangeAspect="1" noChangeArrowheads="1"/>
          </p:cNvPicPr>
          <p:nvPr/>
        </p:nvPicPr>
        <p:blipFill>
          <a:blip r:embed="rId2">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93187" name="Text Box 4"/>
          <p:cNvSpPr txBox="1">
            <a:spLocks noChangeArrowheads="1"/>
          </p:cNvSpPr>
          <p:nvPr/>
        </p:nvSpPr>
        <p:spPr bwMode="auto">
          <a:xfrm>
            <a:off x="84582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649</a:t>
            </a: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48485" name="Rectangle 5"/>
          <p:cNvSpPr>
            <a:spLocks noGrp="1" noChangeArrowheads="1"/>
          </p:cNvSpPr>
          <p:nvPr>
            <p:ph type="title" idx="4294967295"/>
          </p:nvPr>
        </p:nvSpPr>
        <p:spPr>
          <a:xfrm>
            <a:off x="0" y="317500"/>
            <a:ext cx="9144000" cy="1003300"/>
          </a:xfrm>
          <a:effectLst>
            <a:outerShdw blurRad="63500" dist="38099" dir="2700000" algn="ctr" rotWithShape="0">
              <a:schemeClr val="bg2">
                <a:alpha val="74998"/>
              </a:schemeClr>
            </a:outerShdw>
          </a:effectLst>
        </p:spPr>
        <p:txBody>
          <a:bodyPr/>
          <a:lstStyle/>
          <a:p>
            <a:pPr rtl="1" eaLnBrk="1" hangingPunct="1">
              <a:defRPr/>
            </a:pPr>
            <a:r>
              <a:rPr lang="ar-JO" sz="4000" dirty="0">
                <a:effectLst/>
                <a:latin typeface="Times New Roman" panose="02020603050405020304" pitchFamily="18" charset="0"/>
                <a:ea typeface="ＭＳ Ｐゴシック" charset="0"/>
                <a:cs typeface="Times New Roman" panose="02020603050405020304" pitchFamily="18" charset="0"/>
              </a:rPr>
              <a:t>سور النار (زك </a:t>
            </a:r>
            <a:r>
              <a:rPr lang="ar-SA" sz="4000" dirty="0">
                <a:effectLst/>
                <a:latin typeface="Times New Roman" panose="02020603050405020304" pitchFamily="18" charset="0"/>
                <a:ea typeface="ＭＳ Ｐゴシック" charset="0"/>
                <a:cs typeface="Times New Roman" panose="02020603050405020304" pitchFamily="18" charset="0"/>
              </a:rPr>
              <a:t>٢: ٤-٥</a:t>
            </a:r>
            <a:r>
              <a:rPr lang="ar-JO" sz="4000" dirty="0">
                <a:effectLst/>
                <a:latin typeface="Times New Roman" panose="02020603050405020304" pitchFamily="18" charset="0"/>
                <a:ea typeface="ＭＳ Ｐゴシック" charset="0"/>
                <a:cs typeface="Times New Roman" panose="02020603050405020304" pitchFamily="18" charset="0"/>
              </a:rPr>
              <a:t>)</a:t>
            </a:r>
            <a:endParaRPr lang="en-US" sz="4000" dirty="0">
              <a:effectLst/>
              <a:latin typeface="Times New Roman" panose="02020603050405020304" pitchFamily="18" charset="0"/>
              <a:ea typeface="ＭＳ Ｐゴシック" charset="0"/>
              <a:cs typeface="Times New Roman" panose="02020603050405020304" pitchFamily="18" charset="0"/>
            </a:endParaRPr>
          </a:p>
        </p:txBody>
      </p:sp>
      <p:sp>
        <p:nvSpPr>
          <p:cNvPr id="5" name="Rectangle 5"/>
          <p:cNvSpPr txBox="1">
            <a:spLocks noChangeArrowheads="1"/>
          </p:cNvSpPr>
          <p:nvPr/>
        </p:nvSpPr>
        <p:spPr bwMode="auto">
          <a:xfrm>
            <a:off x="0" y="4509120"/>
            <a:ext cx="9144000" cy="2348880"/>
          </a:xfrm>
          <a:prstGeom prst="rect">
            <a:avLst/>
          </a:prstGeom>
          <a:noFill/>
          <a:ln w="9525">
            <a:noFill/>
            <a:miter lim="800000"/>
            <a:headEnd/>
            <a:tailEnd/>
          </a:ln>
          <a:effectLst/>
        </p:spPr>
        <p:txBody>
          <a:bodyPr lIns="92075" tIns="46038" rIns="92075" bIns="46038" anchor="ct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CC"/>
                </a:solidFill>
                <a:effectLst>
                  <a:glow rad="165100">
                    <a:srgbClr val="000000"/>
                  </a:glow>
                </a:effectLst>
                <a:uLnTx/>
                <a:uFillTx/>
                <a:latin typeface="Arial" panose="020B0604020202020204" pitchFamily="34" charset="0"/>
                <a:ea typeface="ＭＳ Ｐゴシック" pitchFamily="24" charset="-128"/>
                <a:cs typeface="Arial" panose="020B0604020202020204" pitchFamily="34" charset="0"/>
              </a:rPr>
              <a:t>و كلم هذا الغلام قائلاً كالأعراء تسكن أورشليم من كثرة الناس و البهائم فيها و أنا يقول الرب أكون لها سور نار من حولها و أكون مجداً في وسطها</a:t>
            </a:r>
            <a:endParaRPr kumimoji="0" lang="en-US" sz="3600" u="none" strike="noStrike" kern="1200" cap="none" spc="0" normalizeH="0" baseline="0" noProof="0" dirty="0">
              <a:ln>
                <a:noFill/>
              </a:ln>
              <a:solidFill>
                <a:srgbClr val="FFFFCC"/>
              </a:solidFill>
              <a:effectLst>
                <a:glow rad="165100">
                  <a:srgbClr val="000000"/>
                </a:glow>
              </a:effectLst>
              <a:uLnTx/>
              <a:uFillTx/>
              <a:latin typeface="Arial" panose="020B0604020202020204" pitchFamily="34" charset="0"/>
              <a:ea typeface="ＭＳ Ｐゴシック"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2"/>
          <p:cNvPicPr>
            <a:picLocks noChangeAspect="1" noChangeArrowheads="1"/>
          </p:cNvPicPr>
          <p:nvPr/>
        </p:nvPicPr>
        <p:blipFill>
          <a:blip r:embed="rId2">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146435" name="Rectangle 3"/>
          <p:cNvSpPr>
            <a:spLocks noGrp="1" noChangeArrowheads="1"/>
          </p:cNvSpPr>
          <p:nvPr>
            <p:ph type="title"/>
          </p:nvPr>
        </p:nvSpPr>
        <p:spPr>
          <a:xfrm>
            <a:off x="-36513" y="381000"/>
            <a:ext cx="9190038" cy="1155700"/>
          </a:xfrm>
          <a:effectLst/>
        </p:spPr>
        <p:txBody>
          <a:bodyPr/>
          <a:lstStyle/>
          <a:p>
            <a:pPr eaLnBrk="1" hangingPunct="1">
              <a:defRPr/>
            </a:pPr>
            <a:r>
              <a:rPr lang="ar-JO" sz="3600" dirty="0">
                <a:effectLst>
                  <a:glow rad="228600">
                    <a:schemeClr val="bg2">
                      <a:alpha val="78000"/>
                    </a:schemeClr>
                  </a:glow>
                  <a:outerShdw blurRad="38100" dist="38100" dir="2700000" algn="tl">
                    <a:srgbClr val="000000"/>
                  </a:outerShdw>
                </a:effectLst>
                <a:ea typeface="ＭＳ Ｐゴシック" charset="0"/>
                <a:cs typeface="Times New Roman" charset="0"/>
              </a:rPr>
              <a:t>المنارة و شجر الزيتون (زك ٤: ١-١٤)</a:t>
            </a:r>
            <a:endParaRPr lang="en-US" sz="3600" dirty="0">
              <a:effectLst>
                <a:glow rad="228600">
                  <a:schemeClr val="bg2">
                    <a:alpha val="78000"/>
                  </a:schemeClr>
                </a:glow>
                <a:outerShdw blurRad="38100" dist="38100" dir="2700000" algn="tl">
                  <a:srgbClr val="000000"/>
                </a:outerShdw>
              </a:effectLst>
              <a:ea typeface="ＭＳ Ｐゴシック" charset="0"/>
              <a:cs typeface="Times New Roman" charset="0"/>
            </a:endParaRPr>
          </a:p>
        </p:txBody>
      </p:sp>
      <p:sp>
        <p:nvSpPr>
          <p:cNvPr id="4" name="Rectangle 3"/>
          <p:cNvSpPr txBox="1">
            <a:spLocks noChangeArrowheads="1"/>
          </p:cNvSpPr>
          <p:nvPr/>
        </p:nvSpPr>
        <p:spPr bwMode="auto">
          <a:xfrm>
            <a:off x="150813" y="3212976"/>
            <a:ext cx="8885237" cy="3529137"/>
          </a:xfrm>
          <a:prstGeom prst="rect">
            <a:avLst/>
          </a:prstGeom>
          <a:noFill/>
          <a:ln w="9525">
            <a:noFill/>
            <a:miter lim="800000"/>
            <a:headEnd/>
            <a:tailEnd/>
          </a:ln>
          <a:effectLst/>
        </p:spPr>
        <p:txBody>
          <a:bodyPr lIns="92075" tIns="46038" rIns="92075" bIns="46038" anchor="ct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panose="020B0604020202020204" pitchFamily="34" charset="0"/>
                <a:ea typeface="ＭＳ Ｐゴシック" pitchFamily="24" charset="-128"/>
                <a:cs typeface="Arial" panose="020B0604020202020204" pitchFamily="34" charset="0"/>
              </a:rPr>
              <a:t>إن يدي زربابل قد أسستا هذا البيت فيداه تتممانه فتعلم أن رب الجنود أرسلني إليكم لأنه من ازدرى بيوم الأمور الصغيرة فتفرح أولئك السبع و يرون الزيج بيد زربابل إنما هي أعين الرب الجائلة في الأرض كلها</a:t>
            </a:r>
            <a:endParaRPr kumimoji="0" lang="en-US"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panose="020B0604020202020204" pitchFamily="34" charset="0"/>
              <a:ea typeface="ＭＳ Ｐゴシック" pitchFamily="24" charset="-12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panose="020B0604020202020204" pitchFamily="34" charset="0"/>
                <a:ea typeface="ＭＳ Ｐゴシック" pitchFamily="24" charset="-128"/>
                <a:cs typeface="Arial" panose="020B0604020202020204" pitchFamily="34" charset="0"/>
              </a:rPr>
              <a:t> (</a:t>
            </a:r>
            <a:r>
              <a:rPr kumimoji="0" lang="ar-JO"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panose="020B0604020202020204" pitchFamily="34" charset="0"/>
                <a:ea typeface="ＭＳ Ｐゴシック" pitchFamily="24" charset="-128"/>
                <a:cs typeface="Arial" panose="020B0604020202020204" pitchFamily="34" charset="0"/>
              </a:rPr>
              <a:t>زك ٤: ٩-١٠</a:t>
            </a:r>
            <a:r>
              <a:rPr kumimoji="0" lang="en-US"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panose="020B0604020202020204" pitchFamily="34" charset="0"/>
                <a:ea typeface="ＭＳ Ｐゴシック" pitchFamily="24" charset="-128"/>
                <a:cs typeface="Arial" panose="020B0604020202020204" pitchFamily="34" charset="0"/>
              </a:rPr>
              <a:t>)</a:t>
            </a:r>
            <a:endParaRPr kumimoji="0" lang="en-US"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3 john world 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80513"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7" name="Group 26"/>
          <p:cNvGrpSpPr>
            <a:grpSpLocks/>
          </p:cNvGrpSpPr>
          <p:nvPr/>
        </p:nvGrpSpPr>
        <p:grpSpPr bwMode="auto">
          <a:xfrm rot="5858594">
            <a:off x="3548856" y="2234407"/>
            <a:ext cx="2227263" cy="2559050"/>
            <a:chOff x="3199269" y="1651300"/>
            <a:chExt cx="2227249" cy="4270097"/>
          </a:xfrm>
        </p:grpSpPr>
        <p:sp>
          <p:nvSpPr>
            <p:cNvPr id="28" name="AutoShape 4"/>
            <p:cNvSpPr>
              <a:spLocks noChangeArrowheads="1"/>
            </p:cNvSpPr>
            <p:nvPr/>
          </p:nvSpPr>
          <p:spPr bwMode="auto">
            <a:xfrm rot="18299371">
              <a:off x="3947034" y="3451715"/>
              <a:ext cx="635746" cy="2144699"/>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9" name="AutoShape 7"/>
            <p:cNvSpPr>
              <a:spLocks noChangeArrowheads="1"/>
            </p:cNvSpPr>
            <p:nvPr/>
          </p:nvSpPr>
          <p:spPr bwMode="auto">
            <a:xfrm rot="19374369">
              <a:off x="4516587" y="2949683"/>
              <a:ext cx="380998" cy="2972115"/>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0" name="AutoShape 8"/>
            <p:cNvSpPr>
              <a:spLocks noChangeArrowheads="1"/>
            </p:cNvSpPr>
            <p:nvPr/>
          </p:nvSpPr>
          <p:spPr bwMode="auto">
            <a:xfrm rot="-1429550">
              <a:off x="4744489" y="3672650"/>
              <a:ext cx="380998" cy="2135049"/>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1" name="AutoShape 9"/>
            <p:cNvSpPr>
              <a:spLocks noChangeArrowheads="1"/>
            </p:cNvSpPr>
            <p:nvPr/>
          </p:nvSpPr>
          <p:spPr bwMode="auto">
            <a:xfrm>
              <a:off x="5005199" y="1901928"/>
              <a:ext cx="380998" cy="411381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sp>
        <p:nvSpPr>
          <p:cNvPr id="361477" name="Rectangle 5"/>
          <p:cNvSpPr>
            <a:spLocks noGrp="1" noChangeArrowheads="1"/>
          </p:cNvSpPr>
          <p:nvPr>
            <p:ph type="title"/>
          </p:nvPr>
        </p:nvSpPr>
        <p:spPr>
          <a:xfrm>
            <a:off x="-71438" y="5943600"/>
            <a:ext cx="9251951" cy="990600"/>
          </a:xfrm>
          <a:solidFill>
            <a:schemeClr val="bg1">
              <a:lumMod val="75000"/>
            </a:schemeClr>
          </a:solidFill>
        </p:spPr>
        <p:txBody>
          <a:bodyPr/>
          <a:lstStyle/>
          <a:p>
            <a:pPr eaLnBrk="1" hangingPunct="1">
              <a:defRPr/>
            </a:pPr>
            <a:r>
              <a:rPr lang="ar-JO" sz="4000" dirty="0">
                <a:cs typeface="+mj-cs"/>
              </a:rPr>
              <a:t>في مدرسة المجتمع الدولية الآن أكثر من 400 طالب</a:t>
            </a:r>
            <a:endParaRPr lang="en-US" sz="4000" dirty="0">
              <a:cs typeface="+mj-cs"/>
            </a:endParaRPr>
          </a:p>
        </p:txBody>
      </p:sp>
      <p:grpSp>
        <p:nvGrpSpPr>
          <p:cNvPr id="2" name="Group 1"/>
          <p:cNvGrpSpPr>
            <a:grpSpLocks/>
          </p:cNvGrpSpPr>
          <p:nvPr/>
        </p:nvGrpSpPr>
        <p:grpSpPr bwMode="auto">
          <a:xfrm>
            <a:off x="2189163" y="1874838"/>
            <a:ext cx="1790700" cy="2652712"/>
            <a:chOff x="3771900" y="1620838"/>
            <a:chExt cx="1790700" cy="4424362"/>
          </a:xfrm>
        </p:grpSpPr>
        <p:sp>
          <p:nvSpPr>
            <p:cNvPr id="361476" name="AutoShape 4"/>
            <p:cNvSpPr>
              <a:spLocks noChangeArrowheads="1"/>
            </p:cNvSpPr>
            <p:nvPr/>
          </p:nvSpPr>
          <p:spPr bwMode="auto">
            <a:xfrm rot="18984757">
              <a:off x="3771900" y="2468113"/>
              <a:ext cx="381000" cy="3577087"/>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79" name="AutoShape 7"/>
            <p:cNvSpPr>
              <a:spLocks noChangeArrowheads="1"/>
            </p:cNvSpPr>
            <p:nvPr/>
          </p:nvSpPr>
          <p:spPr bwMode="auto">
            <a:xfrm rot="-2225631">
              <a:off x="4346575" y="2987069"/>
              <a:ext cx="381000" cy="2973404"/>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80" name="AutoShape 8"/>
            <p:cNvSpPr>
              <a:spLocks noChangeArrowheads="1"/>
            </p:cNvSpPr>
            <p:nvPr/>
          </p:nvSpPr>
          <p:spPr bwMode="auto">
            <a:xfrm rot="-1429550">
              <a:off x="4803775" y="3561626"/>
              <a:ext cx="381000" cy="2134073"/>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81" name="AutoShape 9"/>
            <p:cNvSpPr>
              <a:spLocks noChangeArrowheads="1"/>
            </p:cNvSpPr>
            <p:nvPr/>
          </p:nvSpPr>
          <p:spPr bwMode="auto">
            <a:xfrm>
              <a:off x="5181600" y="1620838"/>
              <a:ext cx="381000" cy="4114578"/>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sp>
        <p:nvSpPr>
          <p:cNvPr id="361485" name="Text Box 13"/>
          <p:cNvSpPr txBox="1">
            <a:spLocks noChangeArrowheads="1"/>
          </p:cNvSpPr>
          <p:nvPr/>
        </p:nvSpPr>
        <p:spPr bwMode="auto">
          <a:xfrm>
            <a:off x="3635375" y="2759075"/>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اليابان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1489" name="Text Box 17"/>
          <p:cNvSpPr txBox="1">
            <a:spLocks noChangeArrowheads="1"/>
          </p:cNvSpPr>
          <p:nvPr/>
        </p:nvSpPr>
        <p:spPr bwMode="auto">
          <a:xfrm>
            <a:off x="5829300" y="2990850"/>
            <a:ext cx="1446213"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أمريكا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1491" name="Text Box 19"/>
          <p:cNvSpPr txBox="1">
            <a:spLocks noChangeArrowheads="1"/>
          </p:cNvSpPr>
          <p:nvPr/>
        </p:nvSpPr>
        <p:spPr bwMode="auto">
          <a:xfrm>
            <a:off x="1638300" y="3392488"/>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الهند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1493" name="Text Box 21"/>
          <p:cNvSpPr txBox="1">
            <a:spLocks noChangeArrowheads="1"/>
          </p:cNvSpPr>
          <p:nvPr/>
        </p:nvSpPr>
        <p:spPr bwMode="auto">
          <a:xfrm>
            <a:off x="3267075" y="2371725"/>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كوريا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1498" name="Line 26"/>
          <p:cNvSpPr>
            <a:spLocks noChangeShapeType="1"/>
          </p:cNvSpPr>
          <p:nvPr/>
        </p:nvSpPr>
        <p:spPr bwMode="auto">
          <a:xfrm flipV="1">
            <a:off x="0" y="4208463"/>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500" name="Text Box 28"/>
          <p:cNvSpPr txBox="1">
            <a:spLocks noChangeArrowheads="1"/>
          </p:cNvSpPr>
          <p:nvPr/>
        </p:nvSpPr>
        <p:spPr bwMode="auto">
          <a:xfrm>
            <a:off x="2651125" y="4025900"/>
            <a:ext cx="1676400" cy="366713"/>
          </a:xfrm>
          <a:prstGeom prst="rect">
            <a:avLst/>
          </a:prstGeom>
          <a:solidFill>
            <a:schemeClr val="accent5">
              <a:lumMod val="25000"/>
            </a:schemeClr>
          </a:soli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ICS</a:t>
            </a:r>
          </a:p>
        </p:txBody>
      </p:sp>
      <p:sp>
        <p:nvSpPr>
          <p:cNvPr id="361496" name="Text Box 24"/>
          <p:cNvSpPr txBox="1">
            <a:spLocks noChangeArrowheads="1"/>
          </p:cNvSpPr>
          <p:nvPr/>
        </p:nvSpPr>
        <p:spPr bwMode="auto">
          <a:xfrm>
            <a:off x="3140075" y="3209925"/>
            <a:ext cx="14478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تايلاند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3" name="Text Box 17"/>
          <p:cNvSpPr txBox="1">
            <a:spLocks noChangeArrowheads="1"/>
          </p:cNvSpPr>
          <p:nvPr/>
        </p:nvSpPr>
        <p:spPr bwMode="auto">
          <a:xfrm>
            <a:off x="2682875" y="4410075"/>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أندونيسيا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1" name="Text Box 13"/>
          <p:cNvSpPr txBox="1">
            <a:spLocks noChangeArrowheads="1"/>
          </p:cNvSpPr>
          <p:nvPr/>
        </p:nvSpPr>
        <p:spPr bwMode="auto">
          <a:xfrm>
            <a:off x="444500" y="2576513"/>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سويسرا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2" name="Text Box 13"/>
          <p:cNvSpPr txBox="1">
            <a:spLocks noChangeArrowheads="1"/>
          </p:cNvSpPr>
          <p:nvPr/>
        </p:nvSpPr>
        <p:spPr bwMode="auto">
          <a:xfrm>
            <a:off x="0" y="2058988"/>
            <a:ext cx="1349375" cy="36933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4" name="Text Box 17"/>
          <p:cNvSpPr txBox="1">
            <a:spLocks noChangeArrowheads="1"/>
          </p:cNvSpPr>
          <p:nvPr/>
        </p:nvSpPr>
        <p:spPr bwMode="auto">
          <a:xfrm>
            <a:off x="3082925" y="4776788"/>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استراليا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6" name="Text Box 17"/>
          <p:cNvSpPr txBox="1">
            <a:spLocks noChangeArrowheads="1"/>
          </p:cNvSpPr>
          <p:nvPr/>
        </p:nvSpPr>
        <p:spPr bwMode="auto">
          <a:xfrm>
            <a:off x="6196013" y="3581400"/>
            <a:ext cx="1446212"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المكسيك</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3" name="Text Box 17"/>
          <p:cNvSpPr txBox="1">
            <a:spLocks noChangeArrowheads="1"/>
          </p:cNvSpPr>
          <p:nvPr/>
        </p:nvSpPr>
        <p:spPr bwMode="auto">
          <a:xfrm>
            <a:off x="6732588" y="4135438"/>
            <a:ext cx="14478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فنزويلا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4" name="Text Box 17"/>
          <p:cNvSpPr txBox="1">
            <a:spLocks noChangeArrowheads="1"/>
          </p:cNvSpPr>
          <p:nvPr/>
        </p:nvSpPr>
        <p:spPr bwMode="auto">
          <a:xfrm>
            <a:off x="627063" y="4776788"/>
            <a:ext cx="1446212" cy="36933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جنوب أفريقيا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5" name="Text Box 19"/>
          <p:cNvSpPr txBox="1">
            <a:spLocks noChangeArrowheads="1"/>
          </p:cNvSpPr>
          <p:nvPr/>
        </p:nvSpPr>
        <p:spPr bwMode="auto">
          <a:xfrm>
            <a:off x="444500" y="2990850"/>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إيطاليا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 name="Text Box 17"/>
          <p:cNvSpPr txBox="1">
            <a:spLocks noChangeArrowheads="1"/>
          </p:cNvSpPr>
          <p:nvPr/>
        </p:nvSpPr>
        <p:spPr bwMode="auto">
          <a:xfrm>
            <a:off x="7121525" y="4605338"/>
            <a:ext cx="14478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البرازيل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pic>
        <p:nvPicPr>
          <p:cNvPr id="5" name="Picture 4"/>
          <p:cNvPicPr>
            <a:picLocks noChangeAspect="1"/>
          </p:cNvPicPr>
          <p:nvPr/>
        </p:nvPicPr>
        <p:blipFill>
          <a:blip r:embed="rId4"/>
          <a:stretch>
            <a:fillRect/>
          </a:stretch>
        </p:blipFill>
        <p:spPr>
          <a:xfrm>
            <a:off x="338955" y="23515"/>
            <a:ext cx="1800226" cy="1965325"/>
          </a:xfrm>
          <a:prstGeom prst="rect">
            <a:avLst/>
          </a:prstGeom>
          <a:ln w="76200" cmpd="sng">
            <a:solidFill>
              <a:schemeClr val="bg1">
                <a:lumMod val="75000"/>
              </a:schemeClr>
            </a:solidFill>
          </a:ln>
        </p:spPr>
      </p:pic>
      <p:sp>
        <p:nvSpPr>
          <p:cNvPr id="25" name="Text Box 17"/>
          <p:cNvSpPr txBox="1">
            <a:spLocks noChangeArrowheads="1"/>
          </p:cNvSpPr>
          <p:nvPr/>
        </p:nvSpPr>
        <p:spPr bwMode="auto">
          <a:xfrm>
            <a:off x="1570038" y="2054176"/>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السويد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pic>
        <p:nvPicPr>
          <p:cNvPr id="7" name="Picture 6"/>
          <p:cNvPicPr>
            <a:picLocks noChangeAspect="1"/>
          </p:cNvPicPr>
          <p:nvPr/>
        </p:nvPicPr>
        <p:blipFill>
          <a:blip r:embed="rId5"/>
          <a:stretch>
            <a:fillRect/>
          </a:stretch>
        </p:blipFill>
        <p:spPr>
          <a:xfrm>
            <a:off x="5811589" y="23515"/>
            <a:ext cx="2936875" cy="1954212"/>
          </a:xfrm>
          <a:prstGeom prst="rect">
            <a:avLst/>
          </a:prstGeom>
          <a:ln w="76200" cmpd="sng">
            <a:solidFill>
              <a:schemeClr val="bg1">
                <a:lumMod val="75000"/>
              </a:schemeClr>
            </a:solidFill>
          </a:ln>
        </p:spPr>
      </p:pic>
      <p:pic>
        <p:nvPicPr>
          <p:cNvPr id="4" name="Picture 3"/>
          <p:cNvPicPr>
            <a:picLocks noChangeAspect="1"/>
          </p:cNvPicPr>
          <p:nvPr/>
        </p:nvPicPr>
        <p:blipFill>
          <a:blip r:embed="rId6"/>
          <a:stretch>
            <a:fillRect/>
          </a:stretch>
        </p:blipFill>
        <p:spPr>
          <a:xfrm>
            <a:off x="2211189" y="23515"/>
            <a:ext cx="3528392" cy="1922446"/>
          </a:xfrm>
          <a:prstGeom prst="rect">
            <a:avLst/>
          </a:prstGeom>
          <a:ln w="57150" cmpd="sng">
            <a:solidFill>
              <a:srgbClr val="000090"/>
            </a:solidFill>
          </a:ln>
        </p:spPr>
      </p:pic>
    </p:spTree>
    <p:extLst>
      <p:ext uri="{BB962C8B-B14F-4D97-AF65-F5344CB8AC3E}">
        <p14:creationId xmlns:p14="http://schemas.microsoft.com/office/powerpoint/2010/main" val="18470764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99"/>
                                          </p:stCondLst>
                                        </p:cTn>
                                        <p:tgtEl>
                                          <p:spTgt spid="2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8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8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149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par>
                          <p:cTn id="31" fill="hold" nodeType="afterGroup">
                            <p:stCondLst>
                              <p:cond delay="600"/>
                            </p:stCondLst>
                            <p:childTnLst>
                              <p:par>
                                <p:cTn id="32" presetID="22" presetClass="entr" presetSubtype="4"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down)">
                                      <p:cBhvr>
                                        <p:cTn id="34" dur="500"/>
                                        <p:tgtEl>
                                          <p:spTgt spid="27"/>
                                        </p:tgtEl>
                                      </p:cBhvr>
                                    </p:animEffect>
                                  </p:childTnLst>
                                </p:cTn>
                              </p:par>
                              <p:par>
                                <p:cTn id="35" presetID="1"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5" grpId="0" animBg="1"/>
      <p:bldP spid="361489" grpId="0" animBg="1"/>
      <p:bldP spid="361491" grpId="0" animBg="1"/>
      <p:bldP spid="361493" grpId="0" animBg="1"/>
      <p:bldP spid="361496" grpId="0" animBg="1"/>
      <p:bldP spid="23" grpId="0" animBg="1"/>
      <p:bldP spid="21" grpId="0" animBg="1"/>
      <p:bldP spid="22" grpId="0" animBg="1"/>
      <p:bldP spid="24" grpId="0" animBg="1"/>
      <p:bldP spid="26" grpId="0" animBg="1"/>
      <p:bldP spid="33" grpId="0" animBg="1"/>
      <p:bldP spid="34" grpId="0" animBg="1"/>
      <p:bldP spid="35" grpId="0" animBg="1"/>
      <p:bldP spid="36" grpId="0" animBg="1"/>
      <p:bldP spid="2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F95242-C02D-FBE6-96DD-49216AF82C90}"/>
            </a:ext>
          </a:extLst>
        </p:cNvPr>
        <p:cNvGrpSpPr/>
        <p:nvPr/>
      </p:nvGrpSpPr>
      <p:grpSpPr>
        <a:xfrm>
          <a:off x="0" y="0"/>
          <a:ext cx="0" cy="0"/>
          <a:chOff x="0" y="0"/>
          <a:chExt cx="0" cy="0"/>
        </a:xfrm>
      </p:grpSpPr>
      <p:grpSp>
        <p:nvGrpSpPr>
          <p:cNvPr id="6" name="Group 5">
            <a:extLst>
              <a:ext uri="{FF2B5EF4-FFF2-40B4-BE49-F238E27FC236}">
                <a16:creationId xmlns:a16="http://schemas.microsoft.com/office/drawing/2014/main" id="{D4F3E556-05A6-8D6F-4904-61589AE105C5}"/>
              </a:ext>
            </a:extLst>
          </p:cNvPr>
          <p:cNvGrpSpPr/>
          <p:nvPr/>
        </p:nvGrpSpPr>
        <p:grpSpPr>
          <a:xfrm>
            <a:off x="0" y="0"/>
            <a:ext cx="9144000" cy="6858000"/>
            <a:chOff x="0" y="0"/>
            <a:chExt cx="9144000" cy="6858000"/>
          </a:xfrm>
        </p:grpSpPr>
        <p:pic>
          <p:nvPicPr>
            <p:cNvPr id="1408001" name="Picture 2">
              <a:extLst>
                <a:ext uri="{FF2B5EF4-FFF2-40B4-BE49-F238E27FC236}">
                  <a16:creationId xmlns:a16="http://schemas.microsoft.com/office/drawing/2014/main" id="{769CA22E-1FF5-1B19-755F-52BD1251CEA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a:extLst>
                <a:ext uri="{FF2B5EF4-FFF2-40B4-BE49-F238E27FC236}">
                  <a16:creationId xmlns:a16="http://schemas.microsoft.com/office/drawing/2014/main" id="{48E1BA91-C8D2-E380-E08C-DDBB921BA04D}"/>
                </a:ext>
              </a:extLst>
            </p:cNvPr>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grpSp>
      <p:sp>
        <p:nvSpPr>
          <p:cNvPr id="173069" name="Rectangle 13">
            <a:extLst>
              <a:ext uri="{FF2B5EF4-FFF2-40B4-BE49-F238E27FC236}">
                <a16:creationId xmlns:a16="http://schemas.microsoft.com/office/drawing/2014/main" id="{8E11B0C6-A976-D0C2-03D2-D4BD71822F25}"/>
              </a:ext>
            </a:extLst>
          </p:cNvPr>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a:extLst>
              <a:ext uri="{FF2B5EF4-FFF2-40B4-BE49-F238E27FC236}">
                <a16:creationId xmlns:a16="http://schemas.microsoft.com/office/drawing/2014/main" id="{5AF45703-06E8-BDD2-D929-9E29797A1044}"/>
              </a:ext>
            </a:extLst>
          </p:cNvPr>
          <p:cNvGrpSpPr/>
          <p:nvPr/>
        </p:nvGrpSpPr>
        <p:grpSpPr>
          <a:xfrm>
            <a:off x="4698382" y="263572"/>
            <a:ext cx="4320034" cy="4055675"/>
            <a:chOff x="4644008" y="404664"/>
            <a:chExt cx="4320034" cy="4055675"/>
          </a:xfrm>
        </p:grpSpPr>
        <p:sp>
          <p:nvSpPr>
            <p:cNvPr id="2" name="Oval 1">
              <a:extLst>
                <a:ext uri="{FF2B5EF4-FFF2-40B4-BE49-F238E27FC236}">
                  <a16:creationId xmlns:a16="http://schemas.microsoft.com/office/drawing/2014/main" id="{1F468B5E-61F4-6CE5-B76E-E7B9423729FC}"/>
                </a:ext>
              </a:extLst>
            </p:cNvPr>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73059" name="Oval 3">
              <a:extLst>
                <a:ext uri="{FF2B5EF4-FFF2-40B4-BE49-F238E27FC236}">
                  <a16:creationId xmlns:a16="http://schemas.microsoft.com/office/drawing/2014/main" id="{16D83B73-4F3F-F96C-C8B8-65E10DC0988D}"/>
                </a:ext>
              </a:extLst>
            </p:cNvPr>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0" name="Text Box 4">
              <a:extLst>
                <a:ext uri="{FF2B5EF4-FFF2-40B4-BE49-F238E27FC236}">
                  <a16:creationId xmlns:a16="http://schemas.microsoft.com/office/drawing/2014/main" id="{F047989F-E4A7-3557-28DB-943299EDBFC1}"/>
                </a:ext>
              </a:extLst>
            </p:cNvPr>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a:extLst>
                <a:ext uri="{FF2B5EF4-FFF2-40B4-BE49-F238E27FC236}">
                  <a16:creationId xmlns:a16="http://schemas.microsoft.com/office/drawing/2014/main" id="{39EFCD29-1D13-2A42-5ED0-BDBEF95DFD67}"/>
                </a:ext>
              </a:extLst>
            </p:cNvPr>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a:extLst>
                <a:ext uri="{FF2B5EF4-FFF2-40B4-BE49-F238E27FC236}">
                  <a16:creationId xmlns:a16="http://schemas.microsoft.com/office/drawing/2014/main" id="{1249BE90-6591-0FB8-E609-1B86F4C7F915}"/>
                </a:ext>
              </a:extLst>
            </p:cNvPr>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a:extLst>
                <a:ext uri="{FF2B5EF4-FFF2-40B4-BE49-F238E27FC236}">
                  <a16:creationId xmlns:a16="http://schemas.microsoft.com/office/drawing/2014/main" id="{5078FD8C-1CB9-C4CA-9B54-C42ED20E6E48}"/>
                </a:ext>
              </a:extLst>
            </p:cNvPr>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a:extLst>
                <a:ext uri="{FF2B5EF4-FFF2-40B4-BE49-F238E27FC236}">
                  <a16:creationId xmlns:a16="http://schemas.microsoft.com/office/drawing/2014/main" id="{3E73CFC0-5BC7-3B51-C531-0414D4C232E0}"/>
                </a:ext>
              </a:extLst>
            </p:cNvPr>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a:extLst>
                <a:ext uri="{FF2B5EF4-FFF2-40B4-BE49-F238E27FC236}">
                  <a16:creationId xmlns:a16="http://schemas.microsoft.com/office/drawing/2014/main" id="{4D4DDF06-AA8B-364A-6972-DACE6D56008D}"/>
                </a:ext>
              </a:extLst>
            </p:cNvPr>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a:extLst>
                <a:ext uri="{FF2B5EF4-FFF2-40B4-BE49-F238E27FC236}">
                  <a16:creationId xmlns:a16="http://schemas.microsoft.com/office/drawing/2014/main" id="{5F66CE6A-C06E-007B-C8B3-9196FFBD9C7A}"/>
                </a:ext>
              </a:extLst>
            </p:cNvPr>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6" name="Text Box 15">
              <a:extLst>
                <a:ext uri="{FF2B5EF4-FFF2-40B4-BE49-F238E27FC236}">
                  <a16:creationId xmlns:a16="http://schemas.microsoft.com/office/drawing/2014/main" id="{668548B2-EA08-A3DA-CE8A-CC3D1055AC54}"/>
                </a:ext>
              </a:extLst>
            </p:cNvPr>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1. الصراعات الداخلية في الكنائس (2: 4، 14-15، 21-24؛ 3: 1، 15-17)</a:t>
              </a:r>
            </a:p>
          </p:txBody>
        </p:sp>
      </p:grpSp>
      <p:grpSp>
        <p:nvGrpSpPr>
          <p:cNvPr id="4" name="Group 3">
            <a:extLst>
              <a:ext uri="{FF2B5EF4-FFF2-40B4-BE49-F238E27FC236}">
                <a16:creationId xmlns:a16="http://schemas.microsoft.com/office/drawing/2014/main" id="{FE86B71D-B8FF-99A4-56A3-AED626977B78}"/>
              </a:ext>
            </a:extLst>
          </p:cNvPr>
          <p:cNvGrpSpPr/>
          <p:nvPr/>
        </p:nvGrpSpPr>
        <p:grpSpPr>
          <a:xfrm>
            <a:off x="32857" y="170947"/>
            <a:ext cx="6192611" cy="3162226"/>
            <a:chOff x="-36435" y="260648"/>
            <a:chExt cx="6192611" cy="3162226"/>
          </a:xfrm>
        </p:grpSpPr>
        <p:sp>
          <p:nvSpPr>
            <p:cNvPr id="173061" name="Text Box 5">
              <a:extLst>
                <a:ext uri="{FF2B5EF4-FFF2-40B4-BE49-F238E27FC236}">
                  <a16:creationId xmlns:a16="http://schemas.microsoft.com/office/drawing/2014/main" id="{9225EEC7-02E0-A3D5-F372-0825BCF5A4B6}"/>
                </a:ext>
              </a:extLst>
            </p:cNvPr>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a:extLst>
                <a:ext uri="{FF2B5EF4-FFF2-40B4-BE49-F238E27FC236}">
                  <a16:creationId xmlns:a16="http://schemas.microsoft.com/office/drawing/2014/main" id="{56F47E57-A887-8904-21BF-A275F09F5D8D}"/>
                </a:ext>
              </a:extLst>
            </p:cNvPr>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a:extLst>
                <a:ext uri="{FF2B5EF4-FFF2-40B4-BE49-F238E27FC236}">
                  <a16:creationId xmlns:a16="http://schemas.microsoft.com/office/drawing/2014/main" id="{FEBF3038-0319-441B-BB1D-F0946AEDE910}"/>
                </a:ext>
              </a:extLst>
            </p:cNvPr>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2. الإضطهاد الخارجي من روما (1: 9؛ 2: 9-10؛ 3:10)</a:t>
              </a:r>
            </a:p>
          </p:txBody>
        </p:sp>
        <p:sp>
          <p:nvSpPr>
            <p:cNvPr id="3" name="Lightning Bolt 2">
              <a:extLst>
                <a:ext uri="{FF2B5EF4-FFF2-40B4-BE49-F238E27FC236}">
                  <a16:creationId xmlns:a16="http://schemas.microsoft.com/office/drawing/2014/main" id="{6BE84854-EDC8-153F-308E-09E30667D9B0}"/>
                </a:ext>
              </a:extLst>
            </p:cNvPr>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9" name="Lightning Bolt 18">
              <a:extLst>
                <a:ext uri="{FF2B5EF4-FFF2-40B4-BE49-F238E27FC236}">
                  <a16:creationId xmlns:a16="http://schemas.microsoft.com/office/drawing/2014/main" id="{D74921E7-7F73-D7FE-414B-044F3924A5B5}"/>
                </a:ext>
              </a:extLst>
            </p:cNvPr>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0" name="Lightning Bolt 19">
              <a:extLst>
                <a:ext uri="{FF2B5EF4-FFF2-40B4-BE49-F238E27FC236}">
                  <a16:creationId xmlns:a16="http://schemas.microsoft.com/office/drawing/2014/main" id="{CE699D3D-FC1D-E04B-2143-4DB09B080118}"/>
                </a:ext>
              </a:extLst>
            </p:cNvPr>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1" name="Lightning Bolt 20">
              <a:extLst>
                <a:ext uri="{FF2B5EF4-FFF2-40B4-BE49-F238E27FC236}">
                  <a16:creationId xmlns:a16="http://schemas.microsoft.com/office/drawing/2014/main" id="{1A24127A-3DC9-F55D-28EC-A149163E1DB5}"/>
                </a:ext>
              </a:extLst>
            </p:cNvPr>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3" name="Lightning Bolt 22">
              <a:extLst>
                <a:ext uri="{FF2B5EF4-FFF2-40B4-BE49-F238E27FC236}">
                  <a16:creationId xmlns:a16="http://schemas.microsoft.com/office/drawing/2014/main" id="{4E4A4B66-9C93-0B05-97E5-489EC918556D}"/>
                </a:ext>
              </a:extLst>
            </p:cNvPr>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4" name="Lightning Bolt 23">
              <a:extLst>
                <a:ext uri="{FF2B5EF4-FFF2-40B4-BE49-F238E27FC236}">
                  <a16:creationId xmlns:a16="http://schemas.microsoft.com/office/drawing/2014/main" id="{840AB177-81E8-912C-CDAD-5210C25A730F}"/>
                </a:ext>
              </a:extLst>
            </p:cNvPr>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sp>
        <p:nvSpPr>
          <p:cNvPr id="26" name="Rectangle 3">
            <a:extLst>
              <a:ext uri="{FF2B5EF4-FFF2-40B4-BE49-F238E27FC236}">
                <a16:creationId xmlns:a16="http://schemas.microsoft.com/office/drawing/2014/main" id="{59817F28-FE41-7BBA-420B-26D77865F76C}"/>
              </a:ext>
            </a:extLst>
          </p:cNvPr>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صفحة العنوان</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b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0" name="Rectangle 2">
            <a:extLst>
              <a:ext uri="{FF2B5EF4-FFF2-40B4-BE49-F238E27FC236}">
                <a16:creationId xmlns:a16="http://schemas.microsoft.com/office/drawing/2014/main" id="{DC419099-6B27-9574-E1EE-C270A74B3991}"/>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7820491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ar-SA" sz="4800" dirty="0">
                <a:solidFill>
                  <a:schemeClr val="bg1"/>
                </a:solidFill>
                <a:effectLst>
                  <a:outerShdw blurRad="38100" dist="38100" dir="2700000" algn="tl">
                    <a:srgbClr val="000000">
                      <a:alpha val="43137"/>
                    </a:srgbClr>
                  </a:outerShdw>
                </a:effectLst>
              </a:rPr>
              <a:t>تلخيص الكتاب بأكمله
</a:t>
            </a:r>
            <a:endParaRPr lang="en-US" sz="4800"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92100">
                    <a:srgbClr val="000000"/>
                  </a:glow>
                </a:effectLst>
                <a:uLnTx/>
                <a:uFillTx/>
                <a:latin typeface="Arial" panose="020B0604020202020204" pitchFamily="34" charset="0"/>
                <a:ea typeface="ヒラギノ角ゴ Pro W3"/>
              </a:rPr>
              <a:t>يكشف الله من خلال يوحنا عن سيادة يسوع المسيح في انتصاره المستقبلي النهائي لتشجيع المؤمنين على المثابرة على الرغم من التنازلات الداخلية والمعارضة الخارجية. 
</a:t>
            </a:r>
            <a:endParaRPr kumimoji="0" lang="en-US" sz="4000" b="1" u="none" strike="noStrike" kern="1200" cap="none" spc="0" normalizeH="0" baseline="0" noProof="0" dirty="0">
              <a:ln>
                <a:noFill/>
              </a:ln>
              <a:solidFill>
                <a:srgbClr val="FFFFFF"/>
              </a:solidFill>
              <a:effectLst>
                <a:glow rad="292100">
                  <a:srgbClr val="000000"/>
                </a:glow>
              </a:effectLst>
              <a:uLnTx/>
              <a:uFillTx/>
              <a:latin typeface="Arial" panose="020B0604020202020204" pitchFamily="34" charset="0"/>
              <a:ea typeface="ヒラギノ角ゴ Pro W3"/>
              <a:cs typeface="ヒラギノ角ゴ Pro W3"/>
            </a:endParaRPr>
          </a:p>
        </p:txBody>
      </p:sp>
      <p:sp>
        <p:nvSpPr>
          <p:cNvPr id="5" name="Text Box 7"/>
          <p:cNvSpPr txBox="1">
            <a:spLocks noChangeArrowheads="1"/>
          </p:cNvSpPr>
          <p:nvPr/>
        </p:nvSpPr>
        <p:spPr bwMode="auto">
          <a:xfrm>
            <a:off x="8423810" y="4763"/>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٣٤٣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38699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3E2F7D-E50C-62EB-FA51-70A318B382F1}"/>
            </a:ext>
          </a:extLst>
        </p:cNvPr>
        <p:cNvGrpSpPr/>
        <p:nvPr/>
      </p:nvGrpSpPr>
      <p:grpSpPr>
        <a:xfrm>
          <a:off x="0" y="0"/>
          <a:ext cx="0" cy="0"/>
          <a:chOff x="0" y="0"/>
          <a:chExt cx="0" cy="0"/>
        </a:xfrm>
      </p:grpSpPr>
      <p:pic>
        <p:nvPicPr>
          <p:cNvPr id="3" name="Picture 2" descr="Rev 1 Jesus Sovereign.jpg">
            <a:extLst>
              <a:ext uri="{FF2B5EF4-FFF2-40B4-BE49-F238E27FC236}">
                <a16:creationId xmlns:a16="http://schemas.microsoft.com/office/drawing/2014/main" id="{4C511E6B-AFEF-C5BC-C077-8C088A361B5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a:extLst>
              <a:ext uri="{FF2B5EF4-FFF2-40B4-BE49-F238E27FC236}">
                <a16:creationId xmlns:a16="http://schemas.microsoft.com/office/drawing/2014/main" id="{11BBCB95-277E-502B-D258-F4F74C5AED6C}"/>
              </a:ext>
            </a:extLst>
          </p:cNvPr>
          <p:cNvSpPr>
            <a:spLocks noGrp="1" noChangeArrowheads="1"/>
          </p:cNvSpPr>
          <p:nvPr>
            <p:ph type="ctrTitle"/>
          </p:nvPr>
        </p:nvSpPr>
        <p:spPr>
          <a:xfrm>
            <a:off x="1825493" y="78771"/>
            <a:ext cx="7318507" cy="3073862"/>
          </a:xfrm>
        </p:spPr>
        <p:txBody>
          <a:bodyPr/>
          <a:lstStyle/>
          <a:p>
            <a:pPr rtl="1"/>
            <a:r>
              <a:rPr lang="ar-JO" sz="6000" dirty="0">
                <a:effectLst>
                  <a:glow rad="215900">
                    <a:schemeClr val="tx1"/>
                  </a:glow>
                </a:effectLst>
                <a:ea typeface="ＭＳ Ｐゴシック" charset="0"/>
              </a:rPr>
              <a:t>يسوع </a:t>
            </a:r>
            <a:r>
              <a:rPr lang="ar-JO" sz="6000" dirty="0">
                <a:solidFill>
                  <a:srgbClr val="FFFF00"/>
                </a:solidFill>
                <a:effectLst>
                  <a:glow rad="215900">
                    <a:schemeClr val="tx1"/>
                  </a:glow>
                </a:effectLst>
                <a:ea typeface="ＭＳ Ｐゴシック" charset="0"/>
              </a:rPr>
              <a:t>يحكم</a:t>
            </a:r>
            <a:r>
              <a:rPr lang="ar-JO" sz="6000" dirty="0">
                <a:effectLst>
                  <a:glow rad="215900">
                    <a:schemeClr val="tx1"/>
                  </a:glow>
                </a:effectLst>
                <a:ea typeface="ＭＳ Ｐゴシック" charset="0"/>
              </a:rPr>
              <a:t> العالم! </a:t>
            </a:r>
            <a:br>
              <a:rPr lang="ar-JO" sz="6000" dirty="0">
                <a:effectLst>
                  <a:glow rad="215900">
                    <a:schemeClr val="tx1"/>
                  </a:glow>
                </a:effectLst>
                <a:ea typeface="ＭＳ Ｐゴシック" charset="0"/>
              </a:rPr>
            </a:br>
            <a:r>
              <a:rPr lang="ar-JO" sz="6000" dirty="0">
                <a:effectLst>
                  <a:glow rad="215900">
                    <a:schemeClr val="tx1"/>
                  </a:glow>
                </a:effectLst>
                <a:ea typeface="ＭＳ Ｐゴシック" charset="0"/>
              </a:rPr>
              <a:t>لهذا يمكنه التعامل مع مشكلتك الصغيرة.</a:t>
            </a:r>
          </a:p>
        </p:txBody>
      </p:sp>
      <p:sp>
        <p:nvSpPr>
          <p:cNvPr id="7" name="Rectangle 2">
            <a:extLst>
              <a:ext uri="{FF2B5EF4-FFF2-40B4-BE49-F238E27FC236}">
                <a16:creationId xmlns:a16="http://schemas.microsoft.com/office/drawing/2014/main" id="{925BE41F-E3EB-E1E9-D329-00231FEBAA60}"/>
              </a:ext>
            </a:extLst>
          </p:cNvPr>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فكرة سفر رؤيا الكبيرة</a:t>
            </a:r>
          </a:p>
        </p:txBody>
      </p:sp>
    </p:spTree>
    <p:extLst>
      <p:ext uri="{BB962C8B-B14F-4D97-AF65-F5344CB8AC3E}">
        <p14:creationId xmlns:p14="http://schemas.microsoft.com/office/powerpoint/2010/main" val="27711676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546538" y="-24580"/>
            <a:ext cx="7865344" cy="1495950"/>
          </a:xfrm>
          <a:effectLst>
            <a:outerShdw blurRad="63500" dist="35921" dir="2700000" algn="ctr" rotWithShape="0">
              <a:srgbClr val="FF0000">
                <a:alpha val="74998"/>
              </a:srgbClr>
            </a:outerShdw>
          </a:effectLst>
        </p:spPr>
        <p:txBody>
          <a:bodyPr/>
          <a:lstStyle/>
          <a:p>
            <a:pPr algn="l">
              <a:defRPr/>
            </a:pPr>
            <a:r>
              <a:rPr lang="ar-JO" dirty="0">
                <a:solidFill>
                  <a:srgbClr val="FFFFFF"/>
                </a:solidFill>
                <a:ea typeface="ＭＳ Ｐゴシック" charset="0"/>
                <a:cs typeface="Arial" panose="020B0604020202020204" pitchFamily="34" charset="0"/>
              </a:rPr>
              <a:t>لماذا يجب أن نعرف أن يسوع يحكم العالم؟</a:t>
            </a:r>
            <a:endParaRPr lang="en-US" sz="3200" dirty="0">
              <a:solidFill>
                <a:srgbClr val="FFFFFF"/>
              </a:solidFill>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892175" indent="-752475" algn="r" rtl="1">
              <a:buFont typeface="+mj-lt"/>
              <a:buAutoNum type="arabicPeriod"/>
              <a:defRPr/>
            </a:pPr>
            <a:r>
              <a:rPr lang="ar-JO" sz="4400" dirty="0">
                <a:ln>
                  <a:solidFill>
                    <a:srgbClr val="000000"/>
                  </a:solidFill>
                </a:ln>
                <a:solidFill>
                  <a:srgbClr val="FFFFFF"/>
                </a:solidFill>
                <a:effectLst>
                  <a:glow rad="139700">
                    <a:schemeClr val="tx1"/>
                  </a:glow>
                </a:effectLst>
                <a:ea typeface="ＭＳ Ｐゴシック" charset="0"/>
                <a:cs typeface="Arial" panose="020B0604020202020204" pitchFamily="34" charset="0"/>
              </a:rPr>
              <a:t>لماذا نقرأ سفر الرؤيا؟</a:t>
            </a:r>
            <a:endParaRPr lang="en-US" sz="4400" dirty="0">
              <a:ln>
                <a:solidFill>
                  <a:srgbClr val="000000"/>
                </a:solidFill>
              </a:ln>
              <a:solidFill>
                <a:srgbClr val="FFFFFF"/>
              </a:solidFill>
              <a:effectLst>
                <a:glow rad="139700">
                  <a:schemeClr val="tx1"/>
                </a:glow>
              </a:effectLst>
              <a:ea typeface="ＭＳ Ｐゴシック" charset="0"/>
              <a:cs typeface="Arial" panose="020B0604020202020204" pitchFamily="34" charset="0"/>
            </a:endParaRPr>
          </a:p>
          <a:p>
            <a:pPr marL="1377950" lvl="1" indent="-436563" algn="r" rtl="1">
              <a:buFont typeface="Arial"/>
              <a:buChar char="•"/>
              <a:defRPr/>
            </a:pPr>
            <a:r>
              <a:rPr lang="ar-JO"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لأنك ستكون مباركًا!</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	</a:t>
            </a:r>
          </a:p>
          <a:p>
            <a:pPr marL="892175" indent="-752475" algn="r" rtl="1">
              <a:buFont typeface="+mj-lt"/>
              <a:buAutoNum type="arabicPeriod"/>
              <a:defRPr/>
            </a:pPr>
            <a:r>
              <a:rPr lang="ar-JO"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لماذا نعبد يسوع؟</a:t>
            </a:r>
            <a:endPar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endParaRPr>
          </a:p>
          <a:p>
            <a:pPr marL="1377950" lvl="1" indent="-469900" algn="r" rtl="1">
              <a:buFont typeface="Arial"/>
              <a:buChar char="•"/>
              <a:defRPr/>
            </a:pPr>
            <a:r>
              <a:rPr lang="ar-JO"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هو عائد!</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	</a:t>
            </a:r>
          </a:p>
          <a:p>
            <a:pPr marL="892175" indent="-752475" algn="r" rtl="1">
              <a:buFont typeface="+mj-lt"/>
              <a:buAutoNum type="arabicPeriod"/>
              <a:defRPr/>
            </a:pPr>
            <a:r>
              <a:rPr lang="ar-JO"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لماذا نرى يسوع بوضوح؟</a:t>
            </a:r>
            <a:endPar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endParaRPr>
          </a:p>
          <a:p>
            <a:pPr marL="1377950" lvl="1" indent="-469900" algn="r" rtl="1">
              <a:buFont typeface="Arial"/>
              <a:buChar char="•"/>
              <a:defRPr/>
            </a:pPr>
            <a:r>
              <a:rPr lang="ar-JO"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يقدر أن يحلّ مشاكلك!</a:t>
            </a:r>
            <a:endPar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panose="020B0604020202020204" pitchFamily="34" charset="0"/>
                <a:ea typeface="ＭＳ Ｐゴシック"/>
              </a:rPr>
              <a:t>318</a:t>
            </a:r>
          </a:p>
        </p:txBody>
      </p:sp>
    </p:spTree>
    <p:extLst>
      <p:ext uri="{BB962C8B-B14F-4D97-AF65-F5344CB8AC3E}">
        <p14:creationId xmlns:p14="http://schemas.microsoft.com/office/powerpoint/2010/main" val="21843520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uiExpand="1"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ar-JO" dirty="0">
                <a:solidFill>
                  <a:srgbClr val="FFFFFF"/>
                </a:solidFill>
                <a:effectLst>
                  <a:glow rad="165100">
                    <a:schemeClr val="tx1"/>
                  </a:glow>
                </a:effectLst>
                <a:ea typeface="ＭＳ Ｐゴシック" charset="0"/>
                <a:cs typeface="Arial" panose="020B0604020202020204" pitchFamily="34" charset="0"/>
              </a:rPr>
              <a:t>ما هي وجهة نظرك عن يسوع؟</a:t>
            </a:r>
            <a:endParaRPr lang="en-US" dirty="0">
              <a:solidFill>
                <a:srgbClr val="FFFFFF"/>
              </a:solidFill>
              <a:effectLst>
                <a:glow rad="165100">
                  <a:schemeClr val="tx1"/>
                </a:glow>
              </a:effectLst>
              <a:ea typeface="ＭＳ Ｐゴシック" charset="0"/>
              <a:cs typeface="Arial" panose="020B0604020202020204" pitchFamily="34" charset="0"/>
            </a:endParaRPr>
          </a:p>
        </p:txBody>
      </p:sp>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t="89239" r="77023" b="6653"/>
          <a:stretch/>
        </p:blipFill>
        <p:spPr>
          <a:xfrm>
            <a:off x="-12829" y="6387750"/>
            <a:ext cx="2103978" cy="286448"/>
          </a:xfrm>
          <a:prstGeom prst="rect">
            <a:avLst/>
          </a:prstGeom>
        </p:spPr>
      </p:pic>
    </p:spTree>
    <p:extLst>
      <p:ext uri="{BB962C8B-B14F-4D97-AF65-F5344CB8AC3E}">
        <p14:creationId xmlns:p14="http://schemas.microsoft.com/office/powerpoint/2010/main" val="33682490"/>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rotWithShape="1">
          <a:blip r:embed="rId3">
            <a:extLst>
              <a:ext uri="{28A0092B-C50C-407E-A947-70E740481C1C}">
                <a14:useLocalDpi xmlns:a14="http://schemas.microsoft.com/office/drawing/2010/main"/>
              </a:ext>
            </a:extLst>
          </a:blip>
          <a:srcRect l="4671" r="7018"/>
          <a:stretch/>
        </p:blipFill>
        <p:spPr>
          <a:xfrm>
            <a:off x="-1" y="22033"/>
            <a:ext cx="9113717" cy="6803262"/>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ar-JO" sz="9600" dirty="0">
                <a:effectLst>
                  <a:glow rad="165100">
                    <a:schemeClr val="tx1"/>
                  </a:glow>
                </a:effectLst>
                <a:cs typeface="+mj-cs"/>
              </a:rPr>
              <a:t>يسوع ينتصر!</a:t>
            </a:r>
            <a:endParaRPr lang="en-US" sz="9600" dirty="0">
              <a:effectLst>
                <a:glow rad="165100">
                  <a:schemeClr val="tx1"/>
                </a:glow>
              </a:effectLst>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lang="ar-JO" sz="3600" b="1" dirty="0">
                <a:effectLst>
                  <a:glow rad="165100">
                    <a:srgbClr val="000000"/>
                  </a:glow>
                </a:effectLst>
                <a:latin typeface="Arial" panose="020B0604020202020204" pitchFamily="34" charset="0"/>
                <a:cs typeface="Geneva"/>
              </a:rPr>
              <a:t>موضوع</a:t>
            </a: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rPr>
              <a:t>الرؤيا</a:t>
            </a:r>
            <a:endParaRPr kumimoji="0" lang="en-US"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endParaRPr>
          </a:p>
        </p:txBody>
      </p:sp>
    </p:spTree>
    <p:extLst>
      <p:ext uri="{BB962C8B-B14F-4D97-AF65-F5344CB8AC3E}">
        <p14:creationId xmlns:p14="http://schemas.microsoft.com/office/powerpoint/2010/main" val="2306931201"/>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094764244"/>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وعظ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علي هذا العرض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5069302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027973816"/>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علي هذا العرض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ar-JO" sz="5400" dirty="0">
                <a:solidFill>
                  <a:schemeClr val="tx1"/>
                </a:solidFill>
                <a:effectLst>
                  <a:glow rad="266700">
                    <a:schemeClr val="bg1">
                      <a:alpha val="75000"/>
                    </a:schemeClr>
                  </a:glow>
                </a:effectLst>
              </a:rPr>
              <a:t>أولادنا الثلاثة</a:t>
            </a:r>
            <a:endParaRPr lang="en-US" sz="5400"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3085837719"/>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1DC69DD-9582-A740-9DBA-B1DE2CFEE7F0}"/>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08521" y="260648"/>
            <a:ext cx="9252521" cy="6858000"/>
          </a:xfrm>
          <a:prstGeom prst="rect">
            <a:avLst/>
          </a:prstGeom>
        </p:spPr>
      </p:pic>
      <p:pic>
        <p:nvPicPr>
          <p:cNvPr id="5" name="Picture 4">
            <a:extLst>
              <a:ext uri="{FF2B5EF4-FFF2-40B4-BE49-F238E27FC236}">
                <a16:creationId xmlns:a16="http://schemas.microsoft.com/office/drawing/2014/main" id="{B9168192-FC7E-5D46-B5F9-99E93AA05DF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08521" y="-99392"/>
            <a:ext cx="9252521" cy="6957393"/>
          </a:xfrm>
          <a:prstGeom prst="rect">
            <a:avLst/>
          </a:prstGeom>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rPr>
              <a:t>أولادنا الثلاثة</a:t>
            </a:r>
            <a:endParaRPr lang="en-US" sz="5400"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745853122"/>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550FFF-89A1-914A-85AA-7D6C844C23B1}"/>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108519" y="-27383"/>
            <a:ext cx="9252520" cy="6803017"/>
          </a:xfrm>
          <a:prstGeom prst="rect">
            <a:avLst/>
          </a:prstGeom>
        </p:spPr>
      </p:pic>
      <p:sp>
        <p:nvSpPr>
          <p:cNvPr id="355331" name="Rectangle 3"/>
          <p:cNvSpPr>
            <a:spLocks noGrp="1" noChangeArrowheads="1"/>
          </p:cNvSpPr>
          <p:nvPr>
            <p:ph type="ctrTitle"/>
          </p:nvPr>
        </p:nvSpPr>
        <p:spPr>
          <a:xfrm>
            <a:off x="9144000" y="5736273"/>
            <a:ext cx="2667000" cy="1124744"/>
          </a:xfrm>
          <a:effectLst>
            <a:outerShdw blurRad="63500" dist="35921" dir="2700000" algn="ctr" rotWithShape="0">
              <a:srgbClr val="000000">
                <a:alpha val="74998"/>
              </a:srgbClr>
            </a:outerShdw>
          </a:effectLst>
        </p:spPr>
        <p:txBody>
          <a:bodyPr/>
          <a:lstStyle/>
          <a:p>
            <a:pPr eaLnBrk="1" hangingPunct="1">
              <a:defRPr/>
            </a:pP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عائلة جريفيث</a:t>
            </a:r>
            <a:br>
              <a:rPr lang="en-US"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b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28 تشرين ثاني 2019</a:t>
            </a:r>
            <a:endParaRPr lang="en-US"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endParaRPr>
          </a:p>
        </p:txBody>
      </p:sp>
      <p:sp>
        <p:nvSpPr>
          <p:cNvPr id="355333" name="Text Box 5"/>
          <p:cNvSpPr txBox="1">
            <a:spLocks noChangeArrowheads="1"/>
          </p:cNvSpPr>
          <p:nvPr/>
        </p:nvSpPr>
        <p:spPr bwMode="auto">
          <a:xfrm>
            <a:off x="7181369" y="3617698"/>
            <a:ext cx="1755707"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كيرت </a:t>
            </a: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و كارا (</a:t>
            </a:r>
            <a:r>
              <a:rPr kumimoji="0" lang="en-US"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35</a:t>
            </a: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4" name="Text Box 6"/>
          <p:cNvSpPr txBox="1">
            <a:spLocks noChangeArrowheads="1"/>
          </p:cNvSpPr>
          <p:nvPr/>
        </p:nvSpPr>
        <p:spPr bwMode="auto">
          <a:xfrm>
            <a:off x="39467" y="2895568"/>
            <a:ext cx="2088232"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جون </a:t>
            </a: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و كلوي (</a:t>
            </a:r>
            <a:r>
              <a:rPr kumimoji="0" lang="en-US"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29</a:t>
            </a: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5" name="Text Box 7"/>
          <p:cNvSpPr txBox="1">
            <a:spLocks noChangeArrowheads="1"/>
          </p:cNvSpPr>
          <p:nvPr/>
        </p:nvSpPr>
        <p:spPr bwMode="auto">
          <a:xfrm>
            <a:off x="2653848" y="4077073"/>
            <a:ext cx="2555776"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ستيفن </a:t>
            </a: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 كيتي و جيسي (32)</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6" name="Text Box 8"/>
          <p:cNvSpPr txBox="1">
            <a:spLocks noChangeArrowheads="1"/>
          </p:cNvSpPr>
          <p:nvPr/>
        </p:nvSpPr>
        <p:spPr bwMode="auto">
          <a:xfrm>
            <a:off x="5233583" y="2233849"/>
            <a:ext cx="2088232"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ريك و سوزان</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itle 2"/>
          <p:cNvSpPr txBox="1">
            <a:spLocks/>
          </p:cNvSpPr>
          <p:nvPr/>
        </p:nvSpPr>
        <p:spPr bwMode="auto">
          <a:xfrm>
            <a:off x="0" y="-3016"/>
            <a:ext cx="2209800" cy="6858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2020</a:t>
            </a:r>
            <a:endParaRPr kumimoji="0" lang="en-US"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116338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5B829F-C175-7A4E-85FE-8C21E59056B4}"/>
              </a:ext>
            </a:extLst>
          </p:cNvPr>
          <p:cNvPicPr>
            <a:picLocks noChangeAspect="1"/>
          </p:cNvPicPr>
          <p:nvPr/>
        </p:nvPicPr>
        <p:blipFill>
          <a:blip r:embed="rId3"/>
          <a:stretch>
            <a:fillRect/>
          </a:stretch>
        </p:blipFill>
        <p:spPr>
          <a:xfrm>
            <a:off x="2" y="7744"/>
            <a:ext cx="8944095" cy="6858000"/>
          </a:xfrm>
          <a:prstGeom prst="rect">
            <a:avLst/>
          </a:prstGeom>
        </p:spPr>
      </p:pic>
      <p:sp>
        <p:nvSpPr>
          <p:cNvPr id="2" name="Title 1"/>
          <p:cNvSpPr>
            <a:spLocks noGrp="1"/>
          </p:cNvSpPr>
          <p:nvPr>
            <p:ph type="title"/>
          </p:nvPr>
        </p:nvSpPr>
        <p:spPr>
          <a:xfrm>
            <a:off x="3344450" y="4481439"/>
            <a:ext cx="5573711" cy="2376562"/>
          </a:xfrm>
        </p:spPr>
        <p:txBody>
          <a:bodyPr/>
          <a:lstStyle/>
          <a:p>
            <a:pPr rtl="1">
              <a:defRPr/>
            </a:pPr>
            <a:r>
              <a:rPr lang="ar-JO" b="1" dirty="0">
                <a:solidFill>
                  <a:schemeClr val="tx1"/>
                </a:solidFill>
                <a:effectLst>
                  <a:glow rad="266700">
                    <a:schemeClr val="bg1">
                      <a:alpha val="75000"/>
                    </a:schemeClr>
                  </a:glow>
                </a:effectLst>
              </a:rPr>
              <a:t>كيرت (</a:t>
            </a:r>
            <a:r>
              <a:rPr lang="en-US" b="1" dirty="0">
                <a:solidFill>
                  <a:schemeClr val="tx1"/>
                </a:solidFill>
                <a:effectLst>
                  <a:glow rad="266700">
                    <a:schemeClr val="bg1">
                      <a:alpha val="75000"/>
                    </a:schemeClr>
                  </a:glow>
                </a:effectLst>
              </a:rPr>
              <a:t>35</a:t>
            </a:r>
            <a:r>
              <a:rPr lang="ar-JO" b="1" dirty="0">
                <a:solidFill>
                  <a:schemeClr val="tx1"/>
                </a:solidFill>
                <a:effectLst>
                  <a:glow rad="266700">
                    <a:schemeClr val="bg1">
                      <a:alpha val="75000"/>
                    </a:schemeClr>
                  </a:glow>
                </a:effectLst>
              </a:rPr>
              <a:t>) و كارا يمتلكون شركة أعمال استشارية قرب مدينة سياتل</a:t>
            </a:r>
            <a:endParaRPr lang="en-US"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1644956676"/>
      </p:ext>
    </p:extLst>
  </p:cSld>
  <p:clrMapOvr>
    <a:masterClrMapping/>
  </p:clrMapOvr>
  <p:transition spd="slow"/>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110472"/>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ＭＳ Ｐゴシック" charset="0"/>
              </a:rPr>
              <a:t>ستيفن, كيتي و جيسي في جيج هاربور</a:t>
            </a:r>
            <a:endParaRPr lang="en-US" sz="3600" dirty="0">
              <a:effectLst>
                <a:glow rad="127000">
                  <a:schemeClr val="tx1"/>
                </a:glow>
              </a:effectLst>
              <a:ea typeface="ＭＳ Ｐゴシック" charset="0"/>
              <a:cs typeface="ＭＳ Ｐゴシック" charset="0"/>
            </a:endParaRPr>
          </a:p>
        </p:txBody>
      </p:sp>
      <p:pic>
        <p:nvPicPr>
          <p:cNvPr id="4" name="Picture 3">
            <a:extLst>
              <a:ext uri="{FF2B5EF4-FFF2-40B4-BE49-F238E27FC236}">
                <a16:creationId xmlns:a16="http://schemas.microsoft.com/office/drawing/2014/main" id="{9A830D49-CCA5-4640-94B0-970131952545}"/>
              </a:ext>
            </a:extLst>
          </p:cNvPr>
          <p:cNvPicPr>
            <a:picLocks noChangeAspect="1"/>
          </p:cNvPicPr>
          <p:nvPr/>
        </p:nvPicPr>
        <p:blipFill>
          <a:blip r:embed="rId3"/>
          <a:stretch>
            <a:fillRect/>
          </a:stretch>
        </p:blipFill>
        <p:spPr>
          <a:xfrm>
            <a:off x="0" y="1139942"/>
            <a:ext cx="9144000" cy="5718059"/>
          </a:xfrm>
          <a:prstGeom prst="rect">
            <a:avLst/>
          </a:prstGeom>
        </p:spPr>
      </p:pic>
      <p:grpSp>
        <p:nvGrpSpPr>
          <p:cNvPr id="6" name="Group 5">
            <a:extLst>
              <a:ext uri="{FF2B5EF4-FFF2-40B4-BE49-F238E27FC236}">
                <a16:creationId xmlns:a16="http://schemas.microsoft.com/office/drawing/2014/main" id="{82A00994-B4DA-DD47-960C-40CAA0C06EA3}"/>
              </a:ext>
            </a:extLst>
          </p:cNvPr>
          <p:cNvGrpSpPr/>
          <p:nvPr/>
        </p:nvGrpSpPr>
        <p:grpSpPr>
          <a:xfrm>
            <a:off x="5052053" y="4221089"/>
            <a:ext cx="4099296" cy="2634827"/>
            <a:chOff x="5052053" y="4193704"/>
            <a:chExt cx="4099296" cy="2634827"/>
          </a:xfrm>
        </p:grpSpPr>
        <p:pic>
          <p:nvPicPr>
            <p:cNvPr id="3" name="Picture 2">
              <a:extLst>
                <a:ext uri="{FF2B5EF4-FFF2-40B4-BE49-F238E27FC236}">
                  <a16:creationId xmlns:a16="http://schemas.microsoft.com/office/drawing/2014/main" id="{F8E61F73-D356-2B44-A369-B8E30A4F21CF}"/>
                </a:ext>
              </a:extLst>
            </p:cNvPr>
            <p:cNvPicPr>
              <a:picLocks noChangeAspect="1"/>
            </p:cNvPicPr>
            <p:nvPr/>
          </p:nvPicPr>
          <p:blipFill rotWithShape="1">
            <a:blip r:embed="rId4" cstate="hqprint">
              <a:extLst>
                <a:ext uri="{28A0092B-C50C-407E-A947-70E740481C1C}">
                  <a14:useLocalDpi xmlns:a14="http://schemas.microsoft.com/office/drawing/2010/main"/>
                </a:ext>
              </a:extLst>
            </a:blip>
            <a:srcRect/>
            <a:stretch/>
          </p:blipFill>
          <p:spPr>
            <a:xfrm>
              <a:off x="5052053" y="4193704"/>
              <a:ext cx="4091946" cy="2564904"/>
            </a:xfrm>
            <a:prstGeom prst="rect">
              <a:avLst/>
            </a:prstGeom>
          </p:spPr>
        </p:pic>
        <p:sp>
          <p:nvSpPr>
            <p:cNvPr id="5" name="Rectangle 2">
              <a:extLst>
                <a:ext uri="{FF2B5EF4-FFF2-40B4-BE49-F238E27FC236}">
                  <a16:creationId xmlns:a16="http://schemas.microsoft.com/office/drawing/2014/main" id="{E9A72B3A-DC0C-0E43-9DC5-4EF8B819FF68}"/>
                </a:ext>
              </a:extLst>
            </p:cNvPr>
            <p:cNvSpPr txBox="1">
              <a:spLocks noChangeArrowheads="1"/>
            </p:cNvSpPr>
            <p:nvPr/>
          </p:nvSpPr>
          <p:spPr bwMode="auto">
            <a:xfrm>
              <a:off x="5052053" y="6078099"/>
              <a:ext cx="4099296" cy="75043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ولدت نورا في 31 تموز</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spTree>
    <p:extLst>
      <p:ext uri="{BB962C8B-B14F-4D97-AF65-F5344CB8AC3E}">
        <p14:creationId xmlns:p14="http://schemas.microsoft.com/office/powerpoint/2010/main" val="79343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29B2A7-A2B7-844D-B483-1A11A0C630E8}"/>
              </a:ext>
            </a:extLst>
          </p:cNvPr>
          <p:cNvPicPr>
            <a:picLocks noChangeAspect="1"/>
          </p:cNvPicPr>
          <p:nvPr/>
        </p:nvPicPr>
        <p:blipFill>
          <a:blip r:embed="rId2"/>
          <a:stretch>
            <a:fillRect/>
          </a:stretch>
        </p:blipFill>
        <p:spPr>
          <a:xfrm>
            <a:off x="1115616" y="-171400"/>
            <a:ext cx="6912768" cy="9217024"/>
          </a:xfrm>
          <a:prstGeom prst="rect">
            <a:avLst/>
          </a:prstGeom>
        </p:spPr>
      </p:pic>
      <p:sp>
        <p:nvSpPr>
          <p:cNvPr id="184322" name="Title 1"/>
          <p:cNvSpPr>
            <a:spLocks noGrp="1"/>
          </p:cNvSpPr>
          <p:nvPr>
            <p:ph type="title"/>
          </p:nvPr>
        </p:nvSpPr>
        <p:spPr>
          <a:xfrm>
            <a:off x="5076057" y="5373216"/>
            <a:ext cx="2952328" cy="1008063"/>
          </a:xfrm>
        </p:spPr>
        <p:txBody>
          <a:bodyPr/>
          <a:lstStyle/>
          <a:p>
            <a:pPr>
              <a:defRPr/>
            </a:pPr>
            <a:r>
              <a:rPr lang="ar-JO" dirty="0">
                <a:effectLst>
                  <a:glow rad="139700">
                    <a:schemeClr val="tx1"/>
                  </a:glow>
                </a:effectLst>
                <a:ea typeface="ＭＳ Ｐゴシック" charset="0"/>
              </a:rPr>
              <a:t>حفيدنا ذو السنتين جيسي</a:t>
            </a:r>
            <a:endParaRPr lang="en-US" dirty="0">
              <a:effectLst>
                <a:glow rad="139700">
                  <a:schemeClr val="tx1"/>
                </a:glow>
              </a:effectLst>
              <a:ea typeface="ＭＳ Ｐゴシック" charset="0"/>
            </a:endParaRPr>
          </a:p>
        </p:txBody>
      </p:sp>
      <p:sp>
        <p:nvSpPr>
          <p:cNvPr id="4" name="Title 1">
            <a:extLst>
              <a:ext uri="{FF2B5EF4-FFF2-40B4-BE49-F238E27FC236}">
                <a16:creationId xmlns:a16="http://schemas.microsoft.com/office/drawing/2014/main" id="{2999A057-978E-6746-BCC6-26C092BDCA7C}"/>
              </a:ext>
            </a:extLst>
          </p:cNvPr>
          <p:cNvSpPr txBox="1">
            <a:spLocks/>
          </p:cNvSpPr>
          <p:nvPr/>
        </p:nvSpPr>
        <p:spPr bwMode="auto">
          <a:xfrm>
            <a:off x="1115616" y="5445224"/>
            <a:ext cx="3282468" cy="100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ولدت نورا في 31 تموز</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99243116"/>
      </p:ext>
    </p:extLst>
  </p:cSld>
  <p:clrMapOvr>
    <a:masterClrMapping/>
  </p:clrMapOvr>
  <p:transition spd="med">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سيادة المسيح في الإنتصار المستقبلي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24543383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7C1C20-C4D9-1242-AF08-75DF7072AAFD}"/>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0" y="-27384"/>
            <a:ext cx="9144000" cy="6868864"/>
          </a:xfrm>
          <a:prstGeom prst="rect">
            <a:avLst/>
          </a:prstGeom>
        </p:spPr>
      </p:pic>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99"/>
                </a:solidFill>
                <a:effectLst>
                  <a:glow rad="266700">
                    <a:srgbClr val="000000">
                      <a:alpha val="75000"/>
                    </a:srgbClr>
                  </a:glow>
                </a:effectLst>
                <a:uLnTx/>
                <a:uFillTx/>
                <a:latin typeface="Arial" panose="020B0604020202020204" pitchFamily="34" charset="0"/>
                <a:ea typeface="ＭＳ Ｐゴシック"/>
              </a:rPr>
              <a:t>6</a:t>
            </a:r>
          </a:p>
        </p:txBody>
      </p:sp>
      <p:sp>
        <p:nvSpPr>
          <p:cNvPr id="2" name="Title 1"/>
          <p:cNvSpPr>
            <a:spLocks noGrp="1"/>
          </p:cNvSpPr>
          <p:nvPr>
            <p:ph type="title"/>
          </p:nvPr>
        </p:nvSpPr>
        <p:spPr>
          <a:xfrm>
            <a:off x="4788024" y="3501008"/>
            <a:ext cx="4249728" cy="3240360"/>
          </a:xfrm>
        </p:spPr>
        <p:txBody>
          <a:bodyPr/>
          <a:lstStyle/>
          <a:p>
            <a:pPr>
              <a:defRPr/>
            </a:pPr>
            <a:r>
              <a:rPr lang="ar-JO" b="1" dirty="0">
                <a:solidFill>
                  <a:schemeClr val="tx1"/>
                </a:solidFill>
                <a:effectLst>
                  <a:glow rad="266700">
                    <a:schemeClr val="bg1">
                      <a:alpha val="75000"/>
                    </a:schemeClr>
                  </a:glow>
                </a:effectLst>
              </a:rPr>
              <a:t>ستيفن (32) هو طيار في الشركة المتحدة يتنقل إلى سياتل من إس إف أو  </a:t>
            </a:r>
            <a:endParaRPr lang="en-US" b="1" dirty="0">
              <a:solidFill>
                <a:schemeClr val="tx1"/>
              </a:solidFill>
              <a:effectLst>
                <a:glow rad="266700">
                  <a:schemeClr val="bg1">
                    <a:alpha val="75000"/>
                  </a:schemeClr>
                </a:glow>
              </a:effectLst>
            </a:endParaRPr>
          </a:p>
        </p:txBody>
      </p:sp>
      <p:pic>
        <p:nvPicPr>
          <p:cNvPr id="1026" name="Picture 2" descr="https://aviationvoice.com/wp-content/uploads/2018/10/United-Airbus-A320-200-Engine-Shut-Down-in-Flight.jpg">
            <a:extLst>
              <a:ext uri="{FF2B5EF4-FFF2-40B4-BE49-F238E27FC236}">
                <a16:creationId xmlns:a16="http://schemas.microsoft.com/office/drawing/2014/main" id="{B9DCFF88-5206-1747-892E-4A94232391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 y="4304978"/>
            <a:ext cx="4533123" cy="2536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61347917"/>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7A69EE-EE8C-0E4C-9B05-734D742316C9}"/>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62534" y="-1"/>
            <a:ext cx="9073008" cy="6873889"/>
          </a:xfrm>
          <a:prstGeom prst="rect">
            <a:avLst/>
          </a:prstGeom>
        </p:spPr>
      </p:pic>
      <p:sp>
        <p:nvSpPr>
          <p:cNvPr id="2" name="Title 1"/>
          <p:cNvSpPr>
            <a:spLocks noGrp="1"/>
          </p:cNvSpPr>
          <p:nvPr>
            <p:ph type="title"/>
          </p:nvPr>
        </p:nvSpPr>
        <p:spPr>
          <a:xfrm>
            <a:off x="-4416" y="5085184"/>
            <a:ext cx="9144000" cy="1772816"/>
          </a:xfrm>
        </p:spPr>
        <p:txBody>
          <a:bodyPr/>
          <a:lstStyle/>
          <a:p>
            <a:pPr rtl="1">
              <a:defRPr/>
            </a:pPr>
            <a:r>
              <a:rPr lang="ar-JO" sz="4800" b="1" dirty="0">
                <a:solidFill>
                  <a:schemeClr val="tx1"/>
                </a:solidFill>
                <a:effectLst>
                  <a:glow rad="266700">
                    <a:schemeClr val="bg1">
                      <a:alpha val="75000"/>
                    </a:schemeClr>
                  </a:glow>
                </a:effectLst>
              </a:rPr>
              <a:t>جون (</a:t>
            </a:r>
            <a:r>
              <a:rPr lang="en-US" sz="4800" b="1" dirty="0">
                <a:solidFill>
                  <a:schemeClr val="tx1"/>
                </a:solidFill>
                <a:effectLst>
                  <a:glow rad="266700">
                    <a:schemeClr val="bg1">
                      <a:alpha val="75000"/>
                    </a:schemeClr>
                  </a:glow>
                </a:effectLst>
              </a:rPr>
              <a:t>29</a:t>
            </a:r>
            <a:r>
              <a:rPr lang="ar-JO" sz="4800" b="1" dirty="0">
                <a:solidFill>
                  <a:schemeClr val="tx1"/>
                </a:solidFill>
                <a:effectLst>
                  <a:glow rad="266700">
                    <a:schemeClr val="bg1">
                      <a:alpha val="75000"/>
                    </a:schemeClr>
                  </a:glow>
                </a:effectLst>
              </a:rPr>
              <a:t>) فنان تشكيلي في ريدلاندز, كاليفورنيا</a:t>
            </a:r>
            <a:endParaRPr lang="en-US" sz="4800" b="1" dirty="0">
              <a:solidFill>
                <a:schemeClr val="tx1"/>
              </a:solidFill>
              <a:effectLst>
                <a:glow rad="266700">
                  <a:schemeClr val="bg1">
                    <a:alpha val="75000"/>
                  </a:schemeClr>
                </a:glow>
              </a:effectLst>
            </a:endParaRPr>
          </a:p>
        </p:txBody>
      </p:sp>
      <p:sp>
        <p:nvSpPr>
          <p:cNvPr id="6"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8</a:t>
            </a:r>
          </a:p>
        </p:txBody>
      </p:sp>
    </p:spTree>
    <p:extLst>
      <p:ext uri="{BB962C8B-B14F-4D97-AF65-F5344CB8AC3E}">
        <p14:creationId xmlns:p14="http://schemas.microsoft.com/office/powerpoint/2010/main" val="3191552023"/>
      </p:ext>
    </p:extLst>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F5F85AE-CFE1-F447-8AB8-340234B18DF3}"/>
              </a:ext>
            </a:extLst>
          </p:cNvPr>
          <p:cNvPicPr>
            <a:picLocks noChangeAspect="1"/>
          </p:cNvPicPr>
          <p:nvPr/>
        </p:nvPicPr>
        <p:blipFill>
          <a:blip r:embed="rId3"/>
          <a:stretch>
            <a:fillRect/>
          </a:stretch>
        </p:blipFill>
        <p:spPr>
          <a:xfrm rot="10800000">
            <a:off x="7883" y="0"/>
            <a:ext cx="9128234" cy="6858000"/>
          </a:xfrm>
          <a:prstGeom prst="rect">
            <a:avLst/>
          </a:prstGeom>
        </p:spPr>
      </p:pic>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b="1" dirty="0">
                <a:solidFill>
                  <a:schemeClr val="bg1"/>
                </a:solidFill>
                <a:latin typeface="Arial" panose="020B0604020202020204" pitchFamily="34" charset="0"/>
                <a:ea typeface="ＭＳ Ｐゴシック" charset="0"/>
              </a:rPr>
              <a:t>Our People</a:t>
            </a:r>
            <a:endParaRPr lang="en-US" sz="6600" b="1" dirty="0">
              <a:latin typeface="Arial" panose="020B0604020202020204" pitchFamily="34" charset="0"/>
              <a:ea typeface="ＭＳ Ｐゴシック" charset="0"/>
            </a:endParaRPr>
          </a:p>
        </p:txBody>
      </p:sp>
      <p:pic>
        <p:nvPicPr>
          <p:cNvPr id="356355"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09600" y="17463"/>
            <a:ext cx="4826496" cy="1069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180528" y="5580112"/>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rPr>
              <a:t>90 شخص من 16 أمة</a:t>
            </a:r>
            <a:endParaRPr kumimoji="0" lang="en-US" sz="4400" b="1" u="none" strike="noStrike" kern="1200" cap="none" spc="0" normalizeH="0" baseline="0" noProof="0" dirty="0">
              <a:ln>
                <a:noFill/>
              </a:ln>
              <a:solidFill>
                <a:srgbClr val="000000"/>
              </a:solidFill>
              <a:effectLst>
                <a:glow rad="139700">
                  <a:srgbClr val="000000"/>
                </a:glow>
              </a:effectLst>
              <a:uLnTx/>
              <a:uFillTx/>
              <a:latin typeface="Arial" panose="020B0604020202020204" pitchFamily="34" charset="0"/>
              <a:ea typeface="ＭＳ Ｐゴシック" charset="0"/>
            </a:endParaRPr>
          </a:p>
        </p:txBody>
      </p:sp>
      <p:sp>
        <p:nvSpPr>
          <p:cNvPr id="7" name="Rectangle 2"/>
          <p:cNvSpPr txBox="1">
            <a:spLocks noChangeArrowheads="1"/>
          </p:cNvSpPr>
          <p:nvPr/>
        </p:nvSpPr>
        <p:spPr bwMode="auto">
          <a:xfrm>
            <a:off x="-23783" y="4873723"/>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rPr>
              <a:t>حزيران 2021</a:t>
            </a:r>
            <a:endParaRPr kumimoji="0" lang="en-US" sz="4400" b="1" u="none" strike="noStrike" kern="1200" cap="none" spc="0" normalizeH="0" baseline="0" noProof="0" dirty="0">
              <a:ln>
                <a:noFill/>
              </a:ln>
              <a:solidFill>
                <a:srgbClr val="000000"/>
              </a:solidFill>
              <a:effectLst>
                <a:glow rad="139700">
                  <a:srgbClr val="000000"/>
                </a:glow>
              </a:effectLst>
              <a:uLnTx/>
              <a:uFillTx/>
              <a:latin typeface="Arial" panose="020B0604020202020204" pitchFamily="34" charset="0"/>
              <a:ea typeface="ＭＳ Ｐゴシック" charset="0"/>
            </a:endParaRPr>
          </a:p>
        </p:txBody>
      </p:sp>
      <p:sp>
        <p:nvSpPr>
          <p:cNvPr id="8"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9</a:t>
            </a:r>
          </a:p>
        </p:txBody>
      </p:sp>
    </p:spTree>
    <p:extLst>
      <p:ext uri="{BB962C8B-B14F-4D97-AF65-F5344CB8AC3E}">
        <p14:creationId xmlns:p14="http://schemas.microsoft.com/office/powerpoint/2010/main" val="3550804121"/>
      </p:ext>
    </p:extLst>
  </p:cSld>
  <p:clrMapOvr>
    <a:masterClrMapping/>
  </p:clrMapOvr>
  <p:transition spd="slow"/>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 name="Text Box 17"/>
          <p:cNvSpPr txBox="1">
            <a:spLocks noChangeArrowheads="1"/>
          </p:cNvSpPr>
          <p:nvPr/>
        </p:nvSpPr>
        <p:spPr bwMode="auto">
          <a:xfrm>
            <a:off x="7239000" y="34940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أمريكا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77" name="Rectangle 5"/>
          <p:cNvSpPr>
            <a:spLocks noGrp="1" noChangeArrowheads="1"/>
          </p:cNvSpPr>
          <p:nvPr>
            <p:ph type="title"/>
          </p:nvPr>
        </p:nvSpPr>
        <p:spPr>
          <a:xfrm>
            <a:off x="-71438" y="5943600"/>
            <a:ext cx="9251951" cy="990600"/>
          </a:xfrm>
          <a:solidFill>
            <a:srgbClr val="800000"/>
          </a:solidFill>
        </p:spPr>
        <p:txBody>
          <a:bodyPr/>
          <a:lstStyle/>
          <a:p>
            <a:pPr eaLnBrk="1" hangingPunct="1">
              <a:defRPr/>
            </a:pPr>
            <a:r>
              <a:rPr lang="ar-JO" b="1" dirty="0">
                <a:solidFill>
                  <a:schemeClr val="tx1"/>
                </a:solidFill>
                <a:cs typeface="+mj-cs"/>
              </a:rPr>
              <a:t>شعب كنيسة الطرق المتقاطقة</a:t>
            </a:r>
            <a:r>
              <a:rPr lang="en-US" b="1" dirty="0">
                <a:solidFill>
                  <a:schemeClr val="tx1"/>
                </a:solidFill>
                <a:cs typeface="+mj-cs"/>
              </a:rPr>
              <a:t>• </a:t>
            </a:r>
            <a:r>
              <a:rPr lang="ar-JO" b="1" dirty="0">
                <a:solidFill>
                  <a:schemeClr val="tx1"/>
                </a:solidFill>
                <a:cs typeface="+mj-cs"/>
              </a:rPr>
              <a:t>حزيران 2021</a:t>
            </a:r>
            <a:endParaRPr lang="en-US" b="1" dirty="0">
              <a:solidFill>
                <a:schemeClr val="tx1"/>
              </a:solidFill>
              <a:cs typeface="+mj-cs"/>
            </a:endParaRPr>
          </a:p>
        </p:txBody>
      </p:sp>
      <p:grpSp>
        <p:nvGrpSpPr>
          <p:cNvPr id="2" name="Group 1"/>
          <p:cNvGrpSpPr>
            <a:grpSpLocks/>
          </p:cNvGrpSpPr>
          <p:nvPr/>
        </p:nvGrpSpPr>
        <p:grpSpPr bwMode="auto">
          <a:xfrm>
            <a:off x="769210" y="2348880"/>
            <a:ext cx="6157052" cy="3624701"/>
            <a:chOff x="769960" y="1620838"/>
            <a:chExt cx="6155516" cy="4338637"/>
          </a:xfrm>
        </p:grpSpPr>
        <p:sp>
          <p:nvSpPr>
            <p:cNvPr id="361476" name="AutoShape 4"/>
            <p:cNvSpPr>
              <a:spLocks noChangeArrowheads="1"/>
            </p:cNvSpPr>
            <p:nvPr/>
          </p:nvSpPr>
          <p:spPr bwMode="auto">
            <a:xfrm rot="18756690">
              <a:off x="3014439" y="990711"/>
              <a:ext cx="456043" cy="4945002"/>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79" name="AutoShape 7"/>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80" name="AutoShape 8"/>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81" name="AutoShape 9"/>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grpSp>
      <p:sp>
        <p:nvSpPr>
          <p:cNvPr id="361485" name="Text Box 13"/>
          <p:cNvSpPr txBox="1">
            <a:spLocks noChangeArrowheads="1"/>
          </p:cNvSpPr>
          <p:nvPr/>
        </p:nvSpPr>
        <p:spPr bwMode="auto">
          <a:xfrm>
            <a:off x="169654" y="1214719"/>
            <a:ext cx="2087563"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فرنسا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91" name="Text Box 19"/>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الهند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93" name="Text Box 21"/>
          <p:cNvSpPr txBox="1">
            <a:spLocks noChangeArrowheads="1"/>
          </p:cNvSpPr>
          <p:nvPr/>
        </p:nvSpPr>
        <p:spPr bwMode="auto">
          <a:xfrm>
            <a:off x="4762819" y="3672781"/>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تايلاند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57385" name="Text Box 28"/>
          <p:cNvSpPr txBox="1">
            <a:spLocks noChangeArrowheads="1"/>
          </p:cNvSpPr>
          <p:nvPr/>
        </p:nvSpPr>
        <p:spPr bwMode="auto">
          <a:xfrm>
            <a:off x="4575175" y="5410200"/>
            <a:ext cx="1652588"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defTabSz="457200" eaLnBrk="0" hangingPunct="0">
              <a:defRPr sz="2400">
                <a:solidFill>
                  <a:schemeClr val="tx1"/>
                </a:solidFill>
                <a:latin typeface="Times New Roman" charset="0"/>
                <a:ea typeface="ＭＳ Ｐゴシック" charset="0"/>
                <a:cs typeface="ＭＳ Ｐゴシック" charset="0"/>
              </a:defRPr>
            </a:lvl1pPr>
            <a:lvl2pPr marL="742950" indent="-285750" defTabSz="457200" eaLnBrk="0" hangingPunct="0">
              <a:defRPr sz="2400">
                <a:solidFill>
                  <a:schemeClr val="tx1"/>
                </a:solidFill>
                <a:latin typeface="Times New Roman" charset="0"/>
                <a:ea typeface="ＭＳ Ｐゴシック" charset="0"/>
              </a:defRPr>
            </a:lvl2pPr>
            <a:lvl3pPr marL="1143000" indent="-228600" defTabSz="457200" eaLnBrk="0" hangingPunct="0">
              <a:defRPr sz="2400">
                <a:solidFill>
                  <a:schemeClr val="tx1"/>
                </a:solidFill>
                <a:latin typeface="Times New Roman" charset="0"/>
                <a:ea typeface="ＭＳ Ｐゴシック" charset="0"/>
              </a:defRPr>
            </a:lvl3pPr>
            <a:lvl4pPr marL="1600200" indent="-228600" defTabSz="457200" eaLnBrk="0" hangingPunct="0">
              <a:defRPr sz="2400">
                <a:solidFill>
                  <a:schemeClr val="tx1"/>
                </a:solidFill>
                <a:latin typeface="Times New Roman" charset="0"/>
                <a:ea typeface="ＭＳ Ｐゴシック" charset="0"/>
              </a:defRPr>
            </a:lvl4pPr>
            <a:lvl5pPr marL="2057400" indent="-228600" defTabSz="4572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CIC</a:t>
            </a: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سنغافورة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57387" name="Rounded Rectangle 1"/>
          <p:cNvSpPr>
            <a:spLocks noChangeArrowheads="1"/>
          </p:cNvSpPr>
          <p:nvPr/>
        </p:nvSpPr>
        <p:spPr bwMode="auto">
          <a:xfrm>
            <a:off x="2627313" y="90041"/>
            <a:ext cx="2160587" cy="2186831"/>
          </a:xfrm>
          <a:prstGeom prst="roundRect">
            <a:avLst>
              <a:gd name="adj" fmla="val 16667"/>
            </a:avLst>
          </a:prstGeom>
          <a:solidFill>
            <a:schemeClr val="tx1"/>
          </a:solidFill>
          <a:ln w="9525">
            <a:solidFill>
              <a:schemeClr val="tx1"/>
            </a:solidFill>
            <a:round/>
            <a:headEnd/>
            <a:tailEnd/>
          </a:ln>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1" name="Text Box 13"/>
          <p:cNvSpPr txBox="1">
            <a:spLocks noChangeArrowheads="1"/>
          </p:cNvSpPr>
          <p:nvPr/>
        </p:nvSpPr>
        <p:spPr bwMode="auto">
          <a:xfrm>
            <a:off x="9468544" y="4708526"/>
            <a:ext cx="1906587"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الفلبين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2" name="Text Box 13"/>
          <p:cNvSpPr txBox="1">
            <a:spLocks noChangeArrowheads="1"/>
          </p:cNvSpPr>
          <p:nvPr/>
        </p:nvSpPr>
        <p:spPr bwMode="auto">
          <a:xfrm>
            <a:off x="-2340768" y="2780928"/>
            <a:ext cx="2089151"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ألمانيا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5" name="Text Box 13"/>
          <p:cNvSpPr txBox="1">
            <a:spLocks noChangeArrowheads="1"/>
          </p:cNvSpPr>
          <p:nvPr/>
        </p:nvSpPr>
        <p:spPr bwMode="auto">
          <a:xfrm>
            <a:off x="140330" y="706720"/>
            <a:ext cx="2087563"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هولندا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6" name="Text Box 17"/>
          <p:cNvSpPr txBox="1">
            <a:spLocks noChangeArrowheads="1"/>
          </p:cNvSpPr>
          <p:nvPr/>
        </p:nvSpPr>
        <p:spPr bwMode="auto">
          <a:xfrm>
            <a:off x="6290302" y="12478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كوريا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4" name="Text Box 17"/>
          <p:cNvSpPr txBox="1">
            <a:spLocks noChangeArrowheads="1"/>
          </p:cNvSpPr>
          <p:nvPr/>
        </p:nvSpPr>
        <p:spPr bwMode="auto">
          <a:xfrm>
            <a:off x="9481913" y="1200820"/>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هونغ كونغ</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7" name="Text Box 17"/>
          <p:cNvSpPr txBox="1">
            <a:spLocks noChangeArrowheads="1"/>
          </p:cNvSpPr>
          <p:nvPr/>
        </p:nvSpPr>
        <p:spPr bwMode="auto">
          <a:xfrm>
            <a:off x="6875623" y="2857582"/>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تايوان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9" name="Text Box 21"/>
          <p:cNvSpPr txBox="1">
            <a:spLocks noChangeArrowheads="1"/>
          </p:cNvSpPr>
          <p:nvPr/>
        </p:nvSpPr>
        <p:spPr bwMode="auto">
          <a:xfrm>
            <a:off x="6276976" y="4982095"/>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أندونيسيا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0" name="Text Box 21"/>
          <p:cNvSpPr txBox="1">
            <a:spLocks noChangeArrowheads="1"/>
          </p:cNvSpPr>
          <p:nvPr/>
        </p:nvSpPr>
        <p:spPr bwMode="auto">
          <a:xfrm>
            <a:off x="9621514" y="4067674"/>
            <a:ext cx="1655762"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ماليزيا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1" name="Text Box 21"/>
          <p:cNvSpPr txBox="1">
            <a:spLocks noChangeArrowheads="1"/>
          </p:cNvSpPr>
          <p:nvPr/>
        </p:nvSpPr>
        <p:spPr bwMode="auto">
          <a:xfrm>
            <a:off x="9544022" y="590983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نيوزيلاندا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2" name="Text Box 13"/>
          <p:cNvSpPr txBox="1">
            <a:spLocks noChangeArrowheads="1"/>
          </p:cNvSpPr>
          <p:nvPr/>
        </p:nvSpPr>
        <p:spPr bwMode="auto">
          <a:xfrm>
            <a:off x="-2340768" y="1843644"/>
            <a:ext cx="2087563" cy="369888"/>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لبنان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3" name="Text Box 13"/>
          <p:cNvSpPr txBox="1">
            <a:spLocks noChangeArrowheads="1"/>
          </p:cNvSpPr>
          <p:nvPr/>
        </p:nvSpPr>
        <p:spPr bwMode="auto">
          <a:xfrm>
            <a:off x="-2327398" y="4789253"/>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زيمبابوي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5" name="Text Box 13"/>
          <p:cNvSpPr txBox="1">
            <a:spLocks noChangeArrowheads="1"/>
          </p:cNvSpPr>
          <p:nvPr/>
        </p:nvSpPr>
        <p:spPr bwMode="auto">
          <a:xfrm>
            <a:off x="-2346775" y="1183456"/>
            <a:ext cx="2089151"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إيطاليا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 name="Text Box 17"/>
          <p:cNvSpPr txBox="1">
            <a:spLocks noChangeArrowheads="1"/>
          </p:cNvSpPr>
          <p:nvPr/>
        </p:nvSpPr>
        <p:spPr bwMode="auto">
          <a:xfrm>
            <a:off x="9396536" y="5287"/>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روسيا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7" name="Text Box 21"/>
          <p:cNvSpPr txBox="1">
            <a:spLocks noChangeArrowheads="1"/>
          </p:cNvSpPr>
          <p:nvPr/>
        </p:nvSpPr>
        <p:spPr bwMode="auto">
          <a:xfrm>
            <a:off x="9583209" y="3050630"/>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كندا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8" name="Text Box 13"/>
          <p:cNvSpPr txBox="1">
            <a:spLocks noChangeArrowheads="1"/>
          </p:cNvSpPr>
          <p:nvPr/>
        </p:nvSpPr>
        <p:spPr bwMode="auto">
          <a:xfrm>
            <a:off x="-2364992" y="100333"/>
            <a:ext cx="2089151"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9" name="Text Box 13"/>
          <p:cNvSpPr txBox="1">
            <a:spLocks noChangeArrowheads="1"/>
          </p:cNvSpPr>
          <p:nvPr/>
        </p:nvSpPr>
        <p:spPr bwMode="auto">
          <a:xfrm>
            <a:off x="168860" y="1731780"/>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مصر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0" name="Text Box 17"/>
          <p:cNvSpPr txBox="1">
            <a:spLocks noChangeArrowheads="1"/>
          </p:cNvSpPr>
          <p:nvPr/>
        </p:nvSpPr>
        <p:spPr bwMode="auto">
          <a:xfrm>
            <a:off x="9252520" y="620688"/>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منغوليا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pic>
        <p:nvPicPr>
          <p:cNvPr id="4" name="Picture 3" descr="Crossroads-Logo-Only.gi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627784" y="116632"/>
            <a:ext cx="2117270" cy="2117270"/>
          </a:xfrm>
          <a:prstGeom prst="rect">
            <a:avLst/>
          </a:prstGeom>
        </p:spPr>
      </p:pic>
      <p:sp>
        <p:nvSpPr>
          <p:cNvPr id="41" name="Text Box 13">
            <a:extLst>
              <a:ext uri="{FF2B5EF4-FFF2-40B4-BE49-F238E27FC236}">
                <a16:creationId xmlns:a16="http://schemas.microsoft.com/office/drawing/2014/main" id="{8E09A645-542F-264D-886B-27BDC51F1814}"/>
              </a:ext>
            </a:extLst>
          </p:cNvPr>
          <p:cNvSpPr txBox="1">
            <a:spLocks noChangeArrowheads="1"/>
          </p:cNvSpPr>
          <p:nvPr/>
        </p:nvSpPr>
        <p:spPr bwMode="auto">
          <a:xfrm>
            <a:off x="-2342355" y="4185084"/>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أثيوبيا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2" name="Text Box 21">
            <a:extLst>
              <a:ext uri="{FF2B5EF4-FFF2-40B4-BE49-F238E27FC236}">
                <a16:creationId xmlns:a16="http://schemas.microsoft.com/office/drawing/2014/main" id="{FEFF8652-9E1E-1542-8990-6848F8DBDC00}"/>
              </a:ext>
            </a:extLst>
          </p:cNvPr>
          <p:cNvSpPr txBox="1">
            <a:spLocks noChangeArrowheads="1"/>
          </p:cNvSpPr>
          <p:nvPr/>
        </p:nvSpPr>
        <p:spPr bwMode="auto">
          <a:xfrm>
            <a:off x="9518852" y="244968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ميانمار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3" name="Text Box 13">
            <a:extLst>
              <a:ext uri="{FF2B5EF4-FFF2-40B4-BE49-F238E27FC236}">
                <a16:creationId xmlns:a16="http://schemas.microsoft.com/office/drawing/2014/main" id="{6F33562E-4EBD-0741-880B-3B009E5F101D}"/>
              </a:ext>
            </a:extLst>
          </p:cNvPr>
          <p:cNvSpPr txBox="1">
            <a:spLocks noChangeArrowheads="1"/>
          </p:cNvSpPr>
          <p:nvPr/>
        </p:nvSpPr>
        <p:spPr bwMode="auto">
          <a:xfrm>
            <a:off x="34893" y="4760662"/>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جنوب أفريقيا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4" name="Text Box 21">
            <a:extLst>
              <a:ext uri="{FF2B5EF4-FFF2-40B4-BE49-F238E27FC236}">
                <a16:creationId xmlns:a16="http://schemas.microsoft.com/office/drawing/2014/main" id="{7E853FA9-D67E-7A44-BA57-90E422367ADD}"/>
              </a:ext>
            </a:extLst>
          </p:cNvPr>
          <p:cNvSpPr txBox="1">
            <a:spLocks noChangeArrowheads="1"/>
          </p:cNvSpPr>
          <p:nvPr/>
        </p:nvSpPr>
        <p:spPr bwMode="auto">
          <a:xfrm>
            <a:off x="6810000" y="53661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أستراليا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5" name="Text Box 13">
            <a:extLst>
              <a:ext uri="{FF2B5EF4-FFF2-40B4-BE49-F238E27FC236}">
                <a16:creationId xmlns:a16="http://schemas.microsoft.com/office/drawing/2014/main" id="{873F3133-8016-9B41-AD8F-F1A3CC46D5AA}"/>
              </a:ext>
            </a:extLst>
          </p:cNvPr>
          <p:cNvSpPr txBox="1">
            <a:spLocks noChangeArrowheads="1"/>
          </p:cNvSpPr>
          <p:nvPr/>
        </p:nvSpPr>
        <p:spPr bwMode="auto">
          <a:xfrm>
            <a:off x="46471" y="83087"/>
            <a:ext cx="2580842"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6" name="Text Box 17">
            <a:extLst>
              <a:ext uri="{FF2B5EF4-FFF2-40B4-BE49-F238E27FC236}">
                <a16:creationId xmlns:a16="http://schemas.microsoft.com/office/drawing/2014/main" id="{775E5FB2-085D-8647-B745-827D8BD9042A}"/>
              </a:ext>
            </a:extLst>
          </p:cNvPr>
          <p:cNvSpPr txBox="1">
            <a:spLocks noChangeArrowheads="1"/>
          </p:cNvSpPr>
          <p:nvPr/>
        </p:nvSpPr>
        <p:spPr bwMode="auto">
          <a:xfrm>
            <a:off x="9518852" y="1876448"/>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اليابان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7" name="Text Box 21">
            <a:extLst>
              <a:ext uri="{FF2B5EF4-FFF2-40B4-BE49-F238E27FC236}">
                <a16:creationId xmlns:a16="http://schemas.microsoft.com/office/drawing/2014/main" id="{29D47C9F-B167-7246-B1D7-E27E49629289}"/>
              </a:ext>
            </a:extLst>
          </p:cNvPr>
          <p:cNvSpPr txBox="1">
            <a:spLocks noChangeArrowheads="1"/>
          </p:cNvSpPr>
          <p:nvPr/>
        </p:nvSpPr>
        <p:spPr bwMode="auto">
          <a:xfrm>
            <a:off x="4010911" y="2387818"/>
            <a:ext cx="2240664"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الصين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8" name="Text Box 13">
            <a:extLst>
              <a:ext uri="{FF2B5EF4-FFF2-40B4-BE49-F238E27FC236}">
                <a16:creationId xmlns:a16="http://schemas.microsoft.com/office/drawing/2014/main" id="{A960F8FF-74F4-C747-A841-3179B9441AAF}"/>
              </a:ext>
            </a:extLst>
          </p:cNvPr>
          <p:cNvSpPr txBox="1">
            <a:spLocks noChangeArrowheads="1"/>
          </p:cNvSpPr>
          <p:nvPr/>
        </p:nvSpPr>
        <p:spPr bwMode="auto">
          <a:xfrm>
            <a:off x="-2268091" y="6094837"/>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كينيا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Tree>
    <p:extLst>
      <p:ext uri="{BB962C8B-B14F-4D97-AF65-F5344CB8AC3E}">
        <p14:creationId xmlns:p14="http://schemas.microsoft.com/office/powerpoint/2010/main" val="37810641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299"/>
                                          </p:stCondLst>
                                        </p:cTn>
                                        <p:tgtEl>
                                          <p:spTgt spid="36148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par>
                          <p:cTn id="23" fill="hold" nodeType="afterGroup">
                            <p:stCondLst>
                              <p:cond delay="800"/>
                            </p:stCondLst>
                            <p:childTnLst>
                              <p:par>
                                <p:cTn id="24" presetID="1" presetClass="entr" presetSubtype="0" fill="hold" grpId="0" nodeType="afterEffect">
                                  <p:stCondLst>
                                    <p:cond delay="0"/>
                                  </p:stCondLst>
                                  <p:childTnLst>
                                    <p:set>
                                      <p:cBhvr>
                                        <p:cTn id="25" dur="1" fill="hold">
                                          <p:stCondLst>
                                            <p:cond delay="299"/>
                                          </p:stCondLst>
                                        </p:cTn>
                                        <p:tgtEl>
                                          <p:spTgt spid="25"/>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childTnLst>
                                </p:cTn>
                              </p:par>
                            </p:childTnLst>
                          </p:cTn>
                        </p:par>
                        <p:par>
                          <p:cTn id="38" fill="hold" nodeType="afterGroup">
                            <p:stCondLst>
                              <p:cond delay="1100"/>
                            </p:stCondLst>
                            <p:childTnLst>
                              <p:par>
                                <p:cTn id="39" presetID="1" presetClass="entr" presetSubtype="0" fill="hold" grpId="0" nodeType="afterEffect">
                                  <p:stCondLst>
                                    <p:cond delay="0"/>
                                  </p:stCondLst>
                                  <p:childTnLst>
                                    <p:set>
                                      <p:cBhvr>
                                        <p:cTn id="40" dur="1" fill="hold">
                                          <p:stCondLst>
                                            <p:cond delay="299"/>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2"/>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4"/>
                                        </p:tgtEl>
                                        <p:attrNameLst>
                                          <p:attrName>style.visibility</p:attrName>
                                        </p:attrNameLst>
                                      </p:cBhvr>
                                      <p:to>
                                        <p:strVal val="visible"/>
                                      </p:to>
                                    </p:set>
                                  </p:childTnLst>
                                </p:cTn>
                              </p:par>
                            </p:childTnLst>
                          </p:cTn>
                        </p:par>
                        <p:par>
                          <p:cTn id="63" fill="hold">
                            <p:stCondLst>
                              <p:cond delay="1400"/>
                            </p:stCondLst>
                            <p:childTnLst>
                              <p:par>
                                <p:cTn id="64" presetID="1" presetClass="entr" presetSubtype="0" fill="hold" grpId="0" nodeType="afterEffect">
                                  <p:stCondLst>
                                    <p:cond delay="0"/>
                                  </p:stCondLst>
                                  <p:childTnLst>
                                    <p:set>
                                      <p:cBhvr>
                                        <p:cTn id="65" dur="1" fill="hold">
                                          <p:stCondLst>
                                            <p:cond delay="299"/>
                                          </p:stCondLst>
                                        </p:cTn>
                                        <p:tgtEl>
                                          <p:spTgt spid="45"/>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61485" grpId="0" animBg="1"/>
      <p:bldP spid="361491" grpId="0" animBg="1"/>
      <p:bldP spid="361493" grpId="0" animBg="1"/>
      <p:bldP spid="361496" grpId="0" animBg="1"/>
      <p:bldP spid="21" grpId="0" animBg="1"/>
      <p:bldP spid="22" grpId="0" animBg="1"/>
      <p:bldP spid="25" grpId="0" animBg="1"/>
      <p:bldP spid="26" grpId="0" animBg="1"/>
      <p:bldP spid="24" grpId="0" animBg="1"/>
      <p:bldP spid="27" grpId="0" animBg="1"/>
      <p:bldP spid="29" grpId="0" animBg="1"/>
      <p:bldP spid="30" grpId="0" animBg="1"/>
      <p:bldP spid="31" grpId="0" animBg="1"/>
      <p:bldP spid="32" grpId="0" animBg="1"/>
      <p:bldP spid="33"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dirty="0">
                <a:solidFill>
                  <a:schemeClr val="bg1"/>
                </a:solidFill>
                <a:ea typeface="ＭＳ Ｐゴシック" charset="0"/>
                <a:cs typeface="ＭＳ Ｐゴシック" charset="0"/>
              </a:rPr>
              <a:t>Our People</a:t>
            </a:r>
            <a:endParaRPr lang="en-US" sz="6600" dirty="0">
              <a:ea typeface="ＭＳ Ｐゴシック" charset="0"/>
              <a:cs typeface="ＭＳ Ｐゴシック" charset="0"/>
            </a:endParaRPr>
          </a:p>
        </p:txBody>
      </p:sp>
      <p:pic>
        <p:nvPicPr>
          <p:cNvPr id="363522" name="Picture 6" descr="CIC SBC Student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3523"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17750" y="0"/>
            <a:ext cx="3846513" cy="852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0" y="5853569"/>
            <a:ext cx="9144000" cy="930406"/>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charset="0"/>
              </a:rPr>
              <a:t>طلاب كلية سنغافورة للكتاب المقدس يخدمون الكنيسة</a:t>
            </a:r>
            <a:endParaRPr kumimoji="0" lang="en-US" sz="4400" b="1" u="none" strike="noStrike" kern="1200" cap="none" spc="0" normalizeH="0" baseline="0" noProof="0" dirty="0">
              <a:ln>
                <a:noFill/>
              </a:ln>
              <a:solidFill>
                <a:srgbClr val="000000"/>
              </a:solidFill>
              <a:effectLst>
                <a:glow rad="190500">
                  <a:srgbClr val="000000"/>
                </a:glow>
              </a:effectLst>
              <a:uLnTx/>
              <a:uFillTx/>
              <a:latin typeface="Arial" panose="020B0604020202020204" pitchFamily="34" charset="0"/>
              <a:ea typeface="ＭＳ Ｐゴシック" charset="0"/>
            </a:endParaRPr>
          </a:p>
        </p:txBody>
      </p:sp>
      <p:sp>
        <p:nvSpPr>
          <p:cNvPr id="7"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9</a:t>
            </a:r>
          </a:p>
        </p:txBody>
      </p:sp>
    </p:spTree>
    <p:extLst>
      <p:ext uri="{BB962C8B-B14F-4D97-AF65-F5344CB8AC3E}">
        <p14:creationId xmlns:p14="http://schemas.microsoft.com/office/powerpoint/2010/main" val="1737135561"/>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5 DMin Nithy No Pum Deva Yanger.jpg"/>
          <p:cNvPicPr>
            <a:picLocks noChangeAspect="1"/>
          </p:cNvPicPr>
          <p:nvPr/>
        </p:nvPicPr>
        <p:blipFill rotWithShape="1">
          <a:blip r:embed="rId3">
            <a:extLst>
              <a:ext uri="{28A0092B-C50C-407E-A947-70E740481C1C}">
                <a14:useLocalDpi xmlns:a14="http://schemas.microsoft.com/office/drawing/2010/main" val="0"/>
              </a:ext>
            </a:extLst>
          </a:blip>
          <a:srcRect l="4494" t="19220" r="9888"/>
          <a:stretch/>
        </p:blipFill>
        <p:spPr>
          <a:xfrm>
            <a:off x="-1" y="0"/>
            <a:ext cx="9144001" cy="6470576"/>
          </a:xfrm>
          <a:prstGeom prst="rect">
            <a:avLst/>
          </a:prstGeom>
        </p:spPr>
      </p:pic>
      <p:sp>
        <p:nvSpPr>
          <p:cNvPr id="361477" name="Rectangle 5"/>
          <p:cNvSpPr>
            <a:spLocks noGrp="1" noChangeArrowheads="1"/>
          </p:cNvSpPr>
          <p:nvPr>
            <p:ph type="title"/>
          </p:nvPr>
        </p:nvSpPr>
        <p:spPr>
          <a:xfrm>
            <a:off x="-71438" y="5373217"/>
            <a:ext cx="9251951" cy="1560982"/>
          </a:xfrm>
          <a:solidFill>
            <a:srgbClr val="000000"/>
          </a:solidFill>
        </p:spPr>
        <p:txBody>
          <a:bodyPr/>
          <a:lstStyle/>
          <a:p>
            <a:pPr eaLnBrk="1" hangingPunct="1">
              <a:defRPr/>
            </a:pPr>
            <a:r>
              <a:rPr lang="ar-JO" sz="4000" dirty="0">
                <a:cs typeface="+mj-cs"/>
              </a:rPr>
              <a:t>قمت بالإشراف على طلاب الدكتوراة في الخدمة في كلية سنغافورة للكتاب المقدس ( 2009-2021 )</a:t>
            </a:r>
            <a:endParaRPr lang="en-US" sz="4000" dirty="0">
              <a:cs typeface="+mj-cs"/>
            </a:endParaRPr>
          </a:p>
        </p:txBody>
      </p:sp>
    </p:spTree>
    <p:extLst>
      <p:ext uri="{BB962C8B-B14F-4D97-AF65-F5344CB8AC3E}">
        <p14:creationId xmlns:p14="http://schemas.microsoft.com/office/powerpoint/2010/main" val="2969863720"/>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a:ext>
            </a:extLst>
          </a:blip>
          <a:srcRect/>
          <a:stretch>
            <a:fillRect/>
          </a:stretch>
        </p:blipFill>
        <p:spPr bwMode="auto">
          <a:xfrm>
            <a:off x="-36513" y="927100"/>
            <a:ext cx="9153527" cy="593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4" name="Rectangle 1"/>
          <p:cNvSpPr>
            <a:spLocks noChangeArrowheads="1"/>
          </p:cNvSpPr>
          <p:nvPr/>
        </p:nvSpPr>
        <p:spPr bwMode="auto">
          <a:xfrm>
            <a:off x="0" y="4221163"/>
            <a:ext cx="9144000" cy="1655762"/>
          </a:xfrm>
          <a:prstGeom prst="rect">
            <a:avLst/>
          </a:prstGeom>
          <a:solidFill>
            <a:srgbClr val="CCCCCC"/>
          </a:solidFill>
          <a:ln w="12700" cap="sq">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07875" name="Rectangle 2"/>
          <p:cNvSpPr>
            <a:spLocks noGrp="1" noChangeArrowheads="1"/>
          </p:cNvSpPr>
          <p:nvPr>
            <p:ph type="ctrTitle"/>
          </p:nvPr>
        </p:nvSpPr>
        <p:spPr>
          <a:xfrm>
            <a:off x="0" y="-20638"/>
            <a:ext cx="9144000" cy="928688"/>
          </a:xfrm>
        </p:spPr>
        <p:txBody>
          <a:bodyPr/>
          <a:lstStyle/>
          <a:p>
            <a:pPr eaLnBrk="1" hangingPunct="1"/>
            <a:r>
              <a:rPr lang="ar-JO" dirty="0">
                <a:solidFill>
                  <a:schemeClr val="bg1"/>
                </a:solidFill>
                <a:ea typeface="ＭＳ Ｐゴシック" charset="0"/>
              </a:rPr>
              <a:t>مؤسستنا الإرسالية</a:t>
            </a:r>
            <a:endParaRPr lang="en-US" dirty="0">
              <a:solidFill>
                <a:schemeClr val="bg1"/>
              </a:solidFill>
              <a:ea typeface="ＭＳ Ｐゴシック" charset="0"/>
            </a:endParaRPr>
          </a:p>
        </p:txBody>
      </p:sp>
      <p:pic>
        <p:nvPicPr>
          <p:cNvPr id="4" name="Picture 1" descr="WV-Primary_wTag.eps"/>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4464" y="4406901"/>
            <a:ext cx="8891587" cy="1254125"/>
          </a:xfrm>
          <a:prstGeom prst="rect">
            <a:avLst/>
          </a:prstGeom>
          <a:solidFill>
            <a:schemeClr val="bg2">
              <a:lumMod val="40000"/>
              <a:lumOff val="60000"/>
            </a:schemeClr>
          </a:solidFill>
          <a:ln>
            <a:noFill/>
          </a:ln>
        </p:spPr>
      </p:pic>
    </p:spTree>
    <p:extLst>
      <p:ext uri="{BB962C8B-B14F-4D97-AF65-F5344CB8AC3E}">
        <p14:creationId xmlns:p14="http://schemas.microsoft.com/office/powerpoint/2010/main" val="385728105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1"/>
            <a:ext cx="9144000" cy="627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8706" name="Rectangle 3"/>
          <p:cNvSpPr>
            <a:spLocks noGrp="1" noChangeArrowheads="1"/>
          </p:cNvSpPr>
          <p:nvPr>
            <p:ph type="title"/>
          </p:nvPr>
        </p:nvSpPr>
        <p:spPr>
          <a:xfrm>
            <a:off x="0" y="0"/>
            <a:ext cx="9144000" cy="707886"/>
          </a:xfrm>
          <a:solidFill>
            <a:srgbClr val="000066"/>
          </a:solidFill>
        </p:spPr>
        <p:txBody>
          <a:bodyPr anchor="t">
            <a:spAutoFit/>
          </a:bodyPr>
          <a:lstStyle/>
          <a:p>
            <a:r>
              <a:rPr lang="ar-JO" sz="4000" b="1" i="1" dirty="0">
                <a:solidFill>
                  <a:schemeClr val="hlink"/>
                </a:solidFill>
                <a:latin typeface="Lucida Handwriting" charset="0"/>
                <a:ea typeface="ＭＳ Ｐゴシック" charset="0"/>
                <a:cs typeface="ＭＳ Ｐゴシック" charset="0"/>
              </a:rPr>
              <a:t>كلية الكتاب المقدس سنغافورة</a:t>
            </a:r>
            <a:endParaRPr lang="en-US" sz="4000" b="1" i="1" dirty="0">
              <a:solidFill>
                <a:schemeClr val="hlink"/>
              </a:solidFill>
              <a:latin typeface="Lucida Handwriting" charset="0"/>
              <a:ea typeface="ＭＳ Ｐゴシック" charset="0"/>
              <a:cs typeface="ＭＳ Ｐゴシック" charset="0"/>
            </a:endParaRPr>
          </a:p>
        </p:txBody>
      </p:sp>
    </p:spTree>
    <p:extLst>
      <p:ext uri="{BB962C8B-B14F-4D97-AF65-F5344CB8AC3E}">
        <p14:creationId xmlns:p14="http://schemas.microsoft.com/office/powerpoint/2010/main" val="1550959193"/>
      </p:ext>
    </p:extLst>
  </p:cSld>
  <p:clrMapOvr>
    <a:masterClrMapping/>
  </p:clrMapOvr>
  <mc:AlternateContent xmlns:mc="http://schemas.openxmlformats.org/markup-compatibility/2006" xmlns:p14="http://schemas.microsoft.com/office/powerpoint/2010/main">
    <mc:Choice Requires="p14">
      <p:transition p14:dur="0" advTm="0"/>
    </mc:Choice>
    <mc:Fallback xmlns="">
      <p:transition advTm="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effectLst/>
        </p:spPr>
        <p:txBody>
          <a:bodyPr/>
          <a:lstStyle/>
          <a:p>
            <a:pPr eaLnBrk="1" hangingPunct="1">
              <a:defRPr/>
            </a:pPr>
            <a:r>
              <a:rPr lang="ar-JO" sz="4800" dirty="0">
                <a:solidFill>
                  <a:srgbClr val="FFF9FC"/>
                </a:solidFill>
                <a:effectLst>
                  <a:glow rad="228600">
                    <a:schemeClr val="tx1">
                      <a:alpha val="96000"/>
                    </a:schemeClr>
                  </a:glow>
                </a:effectLst>
                <a:latin typeface="Arial Black" charset="0"/>
                <a:ea typeface="ＭＳ Ｐゴシック" charset="0"/>
                <a:cs typeface="ＭＳ Ｐゴシック" charset="0"/>
              </a:rPr>
              <a:t>ما علمته في كلية سنغافورة للكتاب المقدس</a:t>
            </a:r>
            <a:endParaRPr lang="en-US" sz="3600" dirty="0">
              <a:solidFill>
                <a:srgbClr val="FFF9FC"/>
              </a:solidFill>
              <a:effectLst>
                <a:glow rad="228600">
                  <a:schemeClr val="tx1">
                    <a:alpha val="96000"/>
                  </a:schemeClr>
                </a:glow>
              </a:effectLst>
              <a:ea typeface="ＭＳ Ｐゴシック" charset="0"/>
              <a:cs typeface="ＭＳ Ｐゴシック" charset="0"/>
            </a:endParaRPr>
          </a:p>
        </p:txBody>
      </p:sp>
      <p:sp>
        <p:nvSpPr>
          <p:cNvPr id="920580" name="Text Box 4"/>
          <p:cNvSpPr txBox="1">
            <a:spLocks noChangeArrowheads="1"/>
          </p:cNvSpPr>
          <p:nvPr/>
        </p:nvSpPr>
        <p:spPr bwMode="auto">
          <a:xfrm>
            <a:off x="-565" y="1600200"/>
            <a:ext cx="9144000" cy="1200329"/>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1824038" algn="l"/>
                <a:tab pos="4281488"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824038" algn="l"/>
                <a:tab pos="4281488" algn="l"/>
              </a:tabLst>
              <a:defRPr sz="2400">
                <a:solidFill>
                  <a:schemeClr val="tx1"/>
                </a:solidFill>
                <a:latin typeface="Times New Roman" charset="0"/>
                <a:ea typeface="ＭＳ Ｐゴシック" charset="0"/>
              </a:defRPr>
            </a:lvl2pPr>
            <a:lvl3pPr marL="1143000" indent="-228600" defTabSz="909638" eaLnBrk="0" hangingPunct="0">
              <a:tabLst>
                <a:tab pos="1824038" algn="l"/>
                <a:tab pos="4281488" algn="l"/>
              </a:tabLst>
              <a:defRPr sz="2400">
                <a:solidFill>
                  <a:schemeClr val="tx1"/>
                </a:solidFill>
                <a:latin typeface="Times New Roman" charset="0"/>
                <a:ea typeface="ＭＳ Ｐゴシック" charset="0"/>
              </a:defRPr>
            </a:lvl3pPr>
            <a:lvl4pPr marL="1600200" indent="-228600" defTabSz="909638" eaLnBrk="0" hangingPunct="0">
              <a:tabLst>
                <a:tab pos="1824038" algn="l"/>
                <a:tab pos="4281488" algn="l"/>
              </a:tabLst>
              <a:defRPr sz="2400">
                <a:solidFill>
                  <a:schemeClr val="tx1"/>
                </a:solidFill>
                <a:latin typeface="Times New Roman" charset="0"/>
                <a:ea typeface="ＭＳ Ｐゴシック" charset="0"/>
              </a:defRPr>
            </a:lvl4pPr>
            <a:lvl5pPr marL="2057400" indent="-228600" defTabSz="909638" eaLnBrk="0" hangingPunct="0">
              <a:tabLst>
                <a:tab pos="1824038" algn="l"/>
                <a:tab pos="4281488"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ar-JO" sz="3600" b="0" i="1" u="sng" strike="noStrike" kern="1200" cap="none" spc="0" normalizeH="0" baseline="0" noProof="0" dirty="0">
                <a:ln>
                  <a:noFill/>
                </a:ln>
                <a:solidFill>
                  <a:srgbClr val="FFFF99"/>
                </a:solidFill>
                <a:effectLst/>
                <a:uLnTx/>
                <a:uFillTx/>
                <a:latin typeface="Arial Black" charset="0"/>
                <a:ea typeface="ＭＳ Ｐゴシック" charset="0"/>
              </a:rPr>
              <a:t>مسح الكتاب المقدس بشكل أساسي</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الجديد</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القديم</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دراسة الكتاب </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920581" name="Text Box 5"/>
          <p:cNvSpPr txBox="1">
            <a:spLocks noChangeArrowheads="1"/>
          </p:cNvSpPr>
          <p:nvPr/>
        </p:nvSpPr>
        <p:spPr bwMode="auto">
          <a:xfrm>
            <a:off x="-565" y="2895600"/>
            <a:ext cx="9144000" cy="1200329"/>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2pPr>
            <a:lvl3pPr marL="11430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3pPr>
            <a:lvl4pPr marL="16002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4pPr>
            <a:lvl5pPr marL="20574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3028950" algn="l"/>
                <a:tab pos="5649913" algn="l"/>
              </a:tabLst>
              <a:defRPr/>
            </a:pPr>
            <a:r>
              <a:rPr kumimoji="0" lang="ar-JO" sz="3600" b="0" i="0" u="sng" strike="noStrike" kern="1200" cap="none" spc="0" normalizeH="0" baseline="0" noProof="0" dirty="0">
                <a:ln>
                  <a:noFill/>
                </a:ln>
                <a:solidFill>
                  <a:srgbClr val="FFFF99"/>
                </a:solidFill>
                <a:effectLst/>
                <a:uLnTx/>
                <a:uFillTx/>
                <a:latin typeface="Arial Black" charset="0"/>
                <a:ea typeface="ＭＳ Ｐゴシック" charset="0"/>
              </a:rPr>
              <a:t>الخلفيات</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 . البحث و الكتابة</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4306888" algn="l"/>
                <a:tab pos="5649913" algn="l"/>
              </a:tabLst>
              <a:defRPr/>
            </a:pP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الجديد</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القديم</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جغرافيا</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920582" name="Text Box 6"/>
          <p:cNvSpPr txBox="1">
            <a:spLocks noChangeArrowheads="1"/>
          </p:cNvSpPr>
          <p:nvPr/>
        </p:nvSpPr>
        <p:spPr bwMode="auto">
          <a:xfrm>
            <a:off x="-565" y="4206875"/>
            <a:ext cx="9144000" cy="120032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1090613" algn="l"/>
                <a:tab pos="3711575" algn="l"/>
                <a:tab pos="60563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090613" algn="l"/>
                <a:tab pos="3711575" algn="l"/>
                <a:tab pos="6056313" algn="l"/>
              </a:tabLst>
              <a:defRPr sz="2400">
                <a:solidFill>
                  <a:schemeClr val="tx1"/>
                </a:solidFill>
                <a:latin typeface="Times New Roman" charset="0"/>
                <a:ea typeface="ＭＳ Ｐゴシック" charset="0"/>
              </a:defRPr>
            </a:lvl2pPr>
            <a:lvl3pPr marL="11430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3pPr>
            <a:lvl4pPr marL="16002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4pPr>
            <a:lvl5pPr marL="20574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0" i="1" u="sng" strike="noStrike" kern="1200" cap="none" spc="0" normalizeH="0" baseline="0" noProof="0" dirty="0">
                <a:ln>
                  <a:noFill/>
                </a:ln>
                <a:solidFill>
                  <a:srgbClr val="FFFF99"/>
                </a:solidFill>
                <a:effectLst/>
                <a:uLnTx/>
                <a:uFillTx/>
                <a:latin typeface="Arial Black" charset="0"/>
                <a:ea typeface="ＭＳ Ｐゴシック" charset="0"/>
              </a:rPr>
              <a:t>اللاهوت </a:t>
            </a:r>
            <a:r>
              <a:rPr kumimoji="0" lang="ar-JO" sz="3600" b="0" i="1" u="none" strike="noStrike" kern="1200" cap="none" spc="0" normalizeH="0" baseline="0" noProof="0" dirty="0">
                <a:ln>
                  <a:noFill/>
                </a:ln>
                <a:solidFill>
                  <a:srgbClr val="FFFF99"/>
                </a:solidFill>
                <a:effectLst/>
                <a:uLnTx/>
                <a:uFillTx/>
                <a:latin typeface="Arial Black" charset="0"/>
                <a:ea typeface="ＭＳ Ｐゴシック" charset="0"/>
              </a:rPr>
              <a:t>* الخلق * يسوع</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الكنيسة * الروح * الخلاص * المستقبل</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920583" name="Text Box 7"/>
          <p:cNvSpPr txBox="1">
            <a:spLocks noChangeArrowheads="1"/>
          </p:cNvSpPr>
          <p:nvPr/>
        </p:nvSpPr>
        <p:spPr bwMode="auto">
          <a:xfrm>
            <a:off x="-69850" y="5505271"/>
            <a:ext cx="9213850" cy="1200329"/>
          </a:xfrm>
          <a:prstGeom prst="rect">
            <a:avLst/>
          </a:prstGeom>
          <a:gradFill rotWithShape="0">
            <a:gsLst>
              <a:gs pos="0">
                <a:srgbClr val="2A0830"/>
              </a:gs>
              <a:gs pos="100000">
                <a:srgbClr val="5A1268"/>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2800350" algn="l"/>
                <a:tab pos="423386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2800350" algn="l"/>
                <a:tab pos="4233863" algn="l"/>
              </a:tabLst>
              <a:defRPr sz="2400">
                <a:solidFill>
                  <a:schemeClr val="tx1"/>
                </a:solidFill>
                <a:latin typeface="Times New Roman" charset="0"/>
                <a:ea typeface="ＭＳ Ｐゴシック" charset="0"/>
              </a:defRPr>
            </a:lvl2pPr>
            <a:lvl3pPr marL="1143000" indent="-228600" defTabSz="909638" eaLnBrk="0" hangingPunct="0">
              <a:tabLst>
                <a:tab pos="2800350" algn="l"/>
                <a:tab pos="4233863" algn="l"/>
              </a:tabLst>
              <a:defRPr sz="2400">
                <a:solidFill>
                  <a:schemeClr val="tx1"/>
                </a:solidFill>
                <a:latin typeface="Times New Roman" charset="0"/>
                <a:ea typeface="ＭＳ Ｐゴシック" charset="0"/>
              </a:defRPr>
            </a:lvl3pPr>
            <a:lvl4pPr marL="1600200" indent="-228600" defTabSz="909638" eaLnBrk="0" hangingPunct="0">
              <a:tabLst>
                <a:tab pos="2800350" algn="l"/>
                <a:tab pos="4233863" algn="l"/>
              </a:tabLst>
              <a:defRPr sz="2400">
                <a:solidFill>
                  <a:schemeClr val="tx1"/>
                </a:solidFill>
                <a:latin typeface="Times New Roman" charset="0"/>
                <a:ea typeface="ＭＳ Ｐゴシック" charset="0"/>
              </a:defRPr>
            </a:lvl4pPr>
            <a:lvl5pPr marL="2057400" indent="-228600" defTabSz="909638" eaLnBrk="0" hangingPunct="0">
              <a:tabLst>
                <a:tab pos="2800350" algn="l"/>
                <a:tab pos="423386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0" i="1" u="sng" strike="noStrike" kern="1200" cap="none" spc="0" normalizeH="0" baseline="0" noProof="0" dirty="0">
                <a:ln>
                  <a:noFill/>
                </a:ln>
                <a:solidFill>
                  <a:srgbClr val="FFFF99"/>
                </a:solidFill>
                <a:effectLst/>
                <a:uLnTx/>
                <a:uFillTx/>
                <a:latin typeface="Arial Black" charset="0"/>
                <a:ea typeface="ＭＳ Ｐゴシック" charset="0"/>
              </a:rPr>
              <a:t>الوعظ</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علم الوعظ 2</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علم الوعظ 1</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7" name="Rectangle 2"/>
          <p:cNvSpPr txBox="1">
            <a:spLocks noChangeArrowheads="1"/>
          </p:cNvSpPr>
          <p:nvPr/>
        </p:nvSpPr>
        <p:spPr bwMode="auto">
          <a:xfrm>
            <a:off x="0" y="834479"/>
            <a:ext cx="9144000" cy="7223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a:t>
            </a:r>
            <a:r>
              <a:rPr kumimoji="0" lang="ar-JO"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الإنجليزية</a:t>
            </a: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 • </a:t>
            </a:r>
            <a:r>
              <a:rPr kumimoji="0" lang="ar-JO"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أندونيسي</a:t>
            </a: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 • </a:t>
            </a:r>
            <a:r>
              <a:rPr kumimoji="0" lang="ar-JO"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صيني</a:t>
            </a: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a:t>
            </a:r>
            <a:endParaRPr kumimoji="0" lang="en-US" sz="32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8342814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29"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636930" name="Rectangle 3"/>
          <p:cNvSpPr>
            <a:spLocks noGrp="1" noChangeArrowheads="1"/>
          </p:cNvSpPr>
          <p:nvPr>
            <p:ph type="title" idx="4294967295"/>
          </p:nvPr>
        </p:nvSpPr>
        <p:spPr>
          <a:xfrm>
            <a:off x="0" y="0"/>
            <a:ext cx="7772400" cy="838200"/>
          </a:xfrm>
        </p:spPr>
        <p:txBody>
          <a:bodyPr/>
          <a:lstStyle/>
          <a:p>
            <a:r>
              <a:rPr lang="en-US">
                <a:latin typeface="Times" charset="0"/>
                <a:ea typeface="ＭＳ Ｐゴシック" charset="0"/>
                <a:cs typeface="ＭＳ Ｐゴシック" charset="0"/>
              </a:rPr>
              <a:t>English</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panose="020B0604020202020204" pitchFamily="34" charset="0"/>
                <a:ea typeface="ＭＳ Ｐゴシック"/>
              </a:rPr>
              <a:t>7</a:t>
            </a:r>
          </a:p>
        </p:txBody>
      </p:sp>
    </p:spTree>
    <p:extLst>
      <p:ext uri="{BB962C8B-B14F-4D97-AF65-F5344CB8AC3E}">
        <p14:creationId xmlns:p14="http://schemas.microsoft.com/office/powerpoint/2010/main" val="672023727"/>
      </p:ext>
    </p:extLst>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a:t>
            </a: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فَاكْتُبْ مَا رَأَيْتَ، وَمَا هُوَ كَائِنٌ، وَمَا هُوَ عَتِيدٌ أَنْ يَكُونَ بَعْدَ هذَا.</a:t>
            </a:r>
            <a:r>
              <a:rPr kumimoji="0" lang="en-US"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a:t>
            </a: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 (1: 19)</a:t>
            </a:r>
            <a:endParaRPr kumimoji="0" lang="en-US"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84371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876" y="-101832"/>
            <a:ext cx="9234884" cy="6959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11"/>
          <p:cNvSpPr txBox="1">
            <a:spLocks noChangeArrowheads="1"/>
          </p:cNvSpPr>
          <p:nvPr/>
        </p:nvSpPr>
        <p:spPr bwMode="auto">
          <a:xfrm rot="21121774">
            <a:off x="-95076" y="1916318"/>
            <a:ext cx="9144000" cy="3046988"/>
          </a:xfrm>
          <a:prstGeom prst="rect">
            <a:avLst/>
          </a:prstGeom>
          <a:noFill/>
          <a:ln w="9525">
            <a:noFill/>
            <a:miter lim="800000"/>
            <a:headEnd/>
            <a:tailEnd/>
          </a:ln>
          <a:effectLst>
            <a:outerShdw dist="35921" dir="2700000" algn="ctr" rotWithShape="0">
              <a:srgbClr val="808080">
                <a:alpha val="74997"/>
              </a:srgbClr>
            </a:outerShdw>
          </a:effectLst>
        </p:spPr>
        <p:txBody>
          <a:bodyPr>
            <a:spAutoFit/>
            <a:scene3d>
              <a:camera prst="perspectiveFront" fov="1800000">
                <a:rot lat="1140000" lon="1620000" rev="0"/>
              </a:camera>
              <a:lightRig rig="threePt" dir="t"/>
            </a:scene3d>
            <a:sp3d z="6350"/>
          </a:bodyPr>
          <a:lstStyle>
            <a:lvl1pPr>
              <a:defRPr sz="900">
                <a:solidFill>
                  <a:srgbClr val="FFA27C"/>
                </a:solidFill>
                <a:latin typeface="Arial" charset="0"/>
                <a:ea typeface="ＭＳ Ｐゴシック" charset="0"/>
                <a:cs typeface="ＭＳ Ｐゴシック" charset="0"/>
              </a:defRPr>
            </a:lvl1pPr>
            <a:lvl2pPr marL="37931725" indent="-37474525">
              <a:defRPr sz="900">
                <a:solidFill>
                  <a:srgbClr val="FFA27C"/>
                </a:solidFill>
                <a:latin typeface="Arial" charset="0"/>
                <a:ea typeface="ＭＳ Ｐゴシック" charset="0"/>
              </a:defRPr>
            </a:lvl2pPr>
            <a:lvl3pPr>
              <a:defRPr sz="900">
                <a:solidFill>
                  <a:srgbClr val="FFA27C"/>
                </a:solidFill>
                <a:latin typeface="Arial" charset="0"/>
                <a:ea typeface="ＭＳ Ｐゴシック" charset="0"/>
              </a:defRPr>
            </a:lvl3pPr>
            <a:lvl4pPr>
              <a:defRPr sz="900">
                <a:solidFill>
                  <a:srgbClr val="FFA27C"/>
                </a:solidFill>
                <a:latin typeface="Arial" charset="0"/>
                <a:ea typeface="ＭＳ Ｐゴシック" charset="0"/>
              </a:defRPr>
            </a:lvl4pPr>
            <a:lvl5pPr>
              <a:defRPr sz="900">
                <a:solidFill>
                  <a:srgbClr val="FFA27C"/>
                </a:solidFill>
                <a:latin typeface="Arial" charset="0"/>
                <a:ea typeface="ＭＳ Ｐゴシック" charset="0"/>
              </a:defRPr>
            </a:lvl5pPr>
            <a:lvl6pPr marL="457200" eaLnBrk="0" fontAlgn="base" hangingPunct="0">
              <a:spcBef>
                <a:spcPct val="0"/>
              </a:spcBef>
              <a:spcAft>
                <a:spcPct val="0"/>
              </a:spcAft>
              <a:defRPr sz="900">
                <a:solidFill>
                  <a:srgbClr val="FFA27C"/>
                </a:solidFill>
                <a:latin typeface="Arial" charset="0"/>
                <a:ea typeface="ＭＳ Ｐゴシック" charset="0"/>
              </a:defRPr>
            </a:lvl6pPr>
            <a:lvl7pPr marL="914400" eaLnBrk="0" fontAlgn="base" hangingPunct="0">
              <a:spcBef>
                <a:spcPct val="0"/>
              </a:spcBef>
              <a:spcAft>
                <a:spcPct val="0"/>
              </a:spcAft>
              <a:defRPr sz="900">
                <a:solidFill>
                  <a:srgbClr val="FFA27C"/>
                </a:solidFill>
                <a:latin typeface="Arial" charset="0"/>
                <a:ea typeface="ＭＳ Ｐゴシック" charset="0"/>
              </a:defRPr>
            </a:lvl7pPr>
            <a:lvl8pPr marL="1371600" eaLnBrk="0" fontAlgn="base" hangingPunct="0">
              <a:spcBef>
                <a:spcPct val="0"/>
              </a:spcBef>
              <a:spcAft>
                <a:spcPct val="0"/>
              </a:spcAft>
              <a:defRPr sz="900">
                <a:solidFill>
                  <a:srgbClr val="FFA27C"/>
                </a:solidFill>
                <a:latin typeface="Arial" charset="0"/>
                <a:ea typeface="ＭＳ Ｐゴシック" charset="0"/>
              </a:defRPr>
            </a:lvl8pPr>
            <a:lvl9pPr marL="1828800" eaLnBrk="0" fontAlgn="base" hangingPunct="0">
              <a:spcBef>
                <a:spcPct val="0"/>
              </a:spcBef>
              <a:spcAft>
                <a:spcPct val="0"/>
              </a:spcAft>
              <a:defRPr sz="900">
                <a:solidFill>
                  <a:srgbClr val="FFA27C"/>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6FE0A"/>
                </a:solidFill>
                <a:effectLst/>
                <a:uLnTx/>
                <a:uFillTx/>
                <a:latin typeface="Times" charset="0"/>
                <a:ea typeface="ＭＳ Ｐゴシック" charset="0"/>
                <a:sym typeface="Times Roman" pitchFamily="2" charset="0"/>
              </a:rPr>
              <a:t>الكتاب المقدس بشكل أساسي</a:t>
            </a:r>
            <a:endParaRPr kumimoji="0" lang="en-US" sz="9600" b="0" u="none" strike="noStrike" kern="1200" cap="none" spc="0" normalizeH="0" baseline="0" noProof="0" dirty="0">
              <a:ln>
                <a:noFill/>
              </a:ln>
              <a:solidFill>
                <a:srgbClr val="F6FE0A"/>
              </a:solidFill>
              <a:effectLst/>
              <a:uLnTx/>
              <a:uFillTx/>
              <a:latin typeface="Times" charset="0"/>
              <a:ea typeface="ＭＳ Ｐゴシック" charset="0"/>
              <a:sym typeface="Times Roman" pitchFamily="2" charset="0"/>
            </a:endParaRPr>
          </a:p>
        </p:txBody>
      </p:sp>
      <p:sp>
        <p:nvSpPr>
          <p:cNvPr id="5" name="Rectangle 4"/>
          <p:cNvSpPr>
            <a:spLocks noChangeArrowheads="1"/>
          </p:cNvSpPr>
          <p:nvPr/>
        </p:nvSpPr>
        <p:spPr bwMode="auto">
          <a:xfrm>
            <a:off x="-36512" y="5229200"/>
            <a:ext cx="9252520" cy="162880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t>صممها د. جون فرايمان, تكساس, أمريكا</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b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t>تم تدريسها بواسطة الدكتور ريك جريفيث ، المؤسسة الأردنية </a:t>
            </a:r>
            <a:r>
              <a:rPr kumimoji="0" lang="ar-SA" sz="2000" b="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t>اللاهونية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b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t> جميع الملفات بعدة لغات للتحميل مجانًا في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t> BibleStudyDownloads.org</a:t>
            </a:r>
          </a:p>
        </p:txBody>
      </p:sp>
      <p:sp>
        <p:nvSpPr>
          <p:cNvPr id="175107" name="Text Box 22"/>
          <p:cNvSpPr txBox="1">
            <a:spLocks noChangeArrowheads="1"/>
          </p:cNvSpPr>
          <p:nvPr/>
        </p:nvSpPr>
        <p:spPr bwMode="auto">
          <a:xfrm>
            <a:off x="18876" y="5446628"/>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sym typeface="Times Roman" pitchFamily="2" charset="0"/>
              </a:rPr>
              <a:t>©2006 TBBMI</a:t>
            </a:r>
          </a:p>
        </p:txBody>
      </p:sp>
    </p:spTree>
    <p:extLst>
      <p:ext uri="{BB962C8B-B14F-4D97-AF65-F5344CB8AC3E}">
        <p14:creationId xmlns:p14="http://schemas.microsoft.com/office/powerpoint/2010/main" val="3684967676"/>
      </p:ext>
    </p:extLst>
  </p:cSld>
  <p:clrMapOvr>
    <a:masterClrMapping/>
  </p:clrMapOvr>
  <p:transition spd="med">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386" name="Rectangle 3"/>
          <p:cNvSpPr>
            <a:spLocks noGrp="1" noChangeArrowheads="1"/>
          </p:cNvSpPr>
          <p:nvPr>
            <p:ph type="ctrTitle"/>
          </p:nvPr>
        </p:nvSpPr>
        <p:spPr>
          <a:xfrm>
            <a:off x="304800" y="0"/>
            <a:ext cx="7239000" cy="381000"/>
          </a:xfrm>
          <a:noFill/>
        </p:spPr>
        <p:txBody>
          <a:bodyPr/>
          <a:lstStyle/>
          <a:p>
            <a:pPr eaLnBrk="1" hangingPunct="1"/>
            <a:r>
              <a:rPr lang="en-US" sz="1800" dirty="0">
                <a:solidFill>
                  <a:schemeClr val="tx1"/>
                </a:solidFill>
                <a:ea typeface="ＭＳ Ｐゴシック" charset="0"/>
                <a:cs typeface="ＭＳ Ｐゴシック" charset="0"/>
              </a:rPr>
              <a:t>Dr John Fryman</a:t>
            </a:r>
            <a:endParaRPr lang="en-US" dirty="0">
              <a:solidFill>
                <a:srgbClr val="FFFF00"/>
              </a:solidFill>
              <a:ea typeface="ＭＳ Ｐゴシック" charset="0"/>
              <a:cs typeface="ＭＳ Ｐゴシック" charset="0"/>
            </a:endParaRPr>
          </a:p>
        </p:txBody>
      </p:sp>
      <p:grpSp>
        <p:nvGrpSpPr>
          <p:cNvPr id="272387" name="Group 4"/>
          <p:cNvGrpSpPr>
            <a:grpSpLocks/>
          </p:cNvGrpSpPr>
          <p:nvPr/>
        </p:nvGrpSpPr>
        <p:grpSpPr bwMode="auto">
          <a:xfrm>
            <a:off x="76201" y="5435599"/>
            <a:ext cx="8596313" cy="1346199"/>
            <a:chOff x="48" y="3424"/>
            <a:chExt cx="5415" cy="848"/>
          </a:xfrm>
        </p:grpSpPr>
        <p:sp>
          <p:nvSpPr>
            <p:cNvPr id="111621" name="Text Box 5"/>
            <p:cNvSpPr txBox="1">
              <a:spLocks noChangeArrowheads="1"/>
            </p:cNvSpPr>
            <p:nvPr/>
          </p:nvSpPr>
          <p:spPr bwMode="auto">
            <a:xfrm>
              <a:off x="48" y="4098"/>
              <a:ext cx="1017" cy="174"/>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ko-KR" alt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Times New Roman" pitchFamily="-112" charset="0"/>
                <a:ea typeface="굴림" pitchFamily="-112" charset="-127"/>
                <a:cs typeface="굴림" pitchFamily="-112" charset="-127"/>
              </a:endParaRPr>
            </a:p>
          </p:txBody>
        </p:sp>
        <p:sp>
          <p:nvSpPr>
            <p:cNvPr id="111622" name="Text Box 6"/>
            <p:cNvSpPr txBox="1">
              <a:spLocks noChangeArrowheads="1"/>
            </p:cNvSpPr>
            <p:nvPr/>
          </p:nvSpPr>
          <p:spPr bwMode="auto">
            <a:xfrm>
              <a:off x="409" y="3424"/>
              <a:ext cx="5054" cy="446"/>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2000" b="1" i="1" u="none" strike="noStrike" kern="1200" cap="none" spc="0" normalizeH="0" baseline="0" noProof="0">
                  <a:ln>
                    <a:noFill/>
                  </a:ln>
                  <a:solidFill>
                    <a:srgbClr val="FAFD00"/>
                  </a:solidFill>
                  <a:effectLst/>
                  <a:uLnTx/>
                  <a:uFillTx/>
                  <a:latin typeface="Times New Roman" charset="0"/>
                  <a:ea typeface="굴림" charset="0"/>
                  <a:cs typeface="굴림" charset="0"/>
                </a:rPr>
                <a:t>A Presentation of The Bible…Basically Ministries International Inc.                Fort Worth, Texas</a:t>
              </a:r>
              <a:endParaRPr kumimoji="0" lang="en-US" altLang="ko-KR" sz="1800" b="1" i="0" u="none" strike="noStrike" kern="1200" cap="none" spc="0" normalizeH="0" baseline="0" noProof="0">
                <a:ln>
                  <a:noFill/>
                </a:ln>
                <a:solidFill>
                  <a:srgbClr val="FAFD00"/>
                </a:solidFill>
                <a:effectLst/>
                <a:uLnTx/>
                <a:uFillTx/>
                <a:latin typeface="Times New Roman" charset="0"/>
                <a:ea typeface="굴림" charset="0"/>
                <a:cs typeface="굴림" charset="0"/>
              </a:endParaRPr>
            </a:p>
          </p:txBody>
        </p:sp>
        <p:sp>
          <p:nvSpPr>
            <p:cNvPr id="111623" name="Text Box 7"/>
            <p:cNvSpPr txBox="1">
              <a:spLocks noChangeArrowheads="1"/>
            </p:cNvSpPr>
            <p:nvPr/>
          </p:nvSpPr>
          <p:spPr bwMode="auto">
            <a:xfrm>
              <a:off x="1957" y="3866"/>
              <a:ext cx="1871" cy="252"/>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2000" b="1" i="0" u="none" strike="noStrike" kern="1200" cap="none" spc="0" normalizeH="0" baseline="0" noProof="0">
                  <a:ln>
                    <a:noFill/>
                  </a:ln>
                  <a:solidFill>
                    <a:srgbClr val="FFFB0C"/>
                  </a:solidFill>
                  <a:effectLst/>
                  <a:uLnTx/>
                  <a:uFillTx/>
                  <a:latin typeface="Helvetica" pitchFamily="-112" charset="0"/>
                  <a:ea typeface="굴림" pitchFamily="-112" charset="-127"/>
                  <a:cs typeface="굴림" pitchFamily="-112" charset="-127"/>
                </a:rPr>
                <a:t>BibleBasically.org</a:t>
              </a:r>
            </a:p>
          </p:txBody>
        </p:sp>
      </p:grpSp>
      <p:sp>
        <p:nvSpPr>
          <p:cNvPr id="272388" name="Text Box 8"/>
          <p:cNvSpPr txBox="1">
            <a:spLocks noChangeArrowheads="1"/>
          </p:cNvSpPr>
          <p:nvPr/>
        </p:nvSpPr>
        <p:spPr bwMode="auto">
          <a:xfrm>
            <a:off x="477183" y="6544147"/>
            <a:ext cx="923650"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900" b="1" u="none" strike="noStrike" kern="1200" cap="none" spc="0" normalizeH="0" baseline="0" noProof="0" dirty="0">
                <a:ln>
                  <a:noFill/>
                </a:ln>
                <a:solidFill>
                  <a:srgbClr val="FFFFFF"/>
                </a:solidFill>
                <a:effectLst/>
                <a:uLnTx/>
                <a:uFillTx/>
                <a:latin typeface="Arial" panose="020B0604020202020204" pitchFamily="34" charset="0"/>
                <a:ea typeface="굴림" charset="0"/>
                <a:cs typeface="굴림" charset="0"/>
              </a:rPr>
              <a:t>©2004 TBBMI</a:t>
            </a:r>
          </a:p>
        </p:txBody>
      </p:sp>
      <p:sp>
        <p:nvSpPr>
          <p:cNvPr id="272389" name="Rectangle 9"/>
          <p:cNvSpPr>
            <a:spLocks noChangeArrowheads="1"/>
          </p:cNvSpPr>
          <p:nvPr/>
        </p:nvSpPr>
        <p:spPr bwMode="auto">
          <a:xfrm>
            <a:off x="7664698" y="6526929"/>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1000" b="1" u="none" strike="noStrike" kern="1200" cap="none" spc="0" normalizeH="0" baseline="0" noProof="0" dirty="0">
                <a:ln>
                  <a:noFill/>
                </a:ln>
                <a:solidFill>
                  <a:srgbClr val="FFFFFF"/>
                </a:solidFill>
                <a:effectLst/>
                <a:uLnTx/>
                <a:uFillTx/>
                <a:latin typeface="Arial" panose="020B0604020202020204" pitchFamily="34" charset="0"/>
                <a:ea typeface="굴림" charset="0"/>
                <a:cs typeface="굴림" charset="0"/>
              </a:rPr>
              <a:t>8.0.01.</a:t>
            </a:r>
          </a:p>
        </p:txBody>
      </p:sp>
      <p:sp>
        <p:nvSpPr>
          <p:cNvPr id="272390" name="Text Box 10"/>
          <p:cNvSpPr txBox="1">
            <a:spLocks noChangeArrowheads="1"/>
          </p:cNvSpPr>
          <p:nvPr/>
        </p:nvSpPr>
        <p:spPr bwMode="auto">
          <a:xfrm>
            <a:off x="8086580" y="6526929"/>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1000" b="1" u="none" strike="noStrike" kern="1200" cap="none" spc="0" normalizeH="0" baseline="0" noProof="0" dirty="0">
                <a:ln>
                  <a:noFill/>
                </a:ln>
                <a:solidFill>
                  <a:srgbClr val="FFFFFF"/>
                </a:solidFill>
                <a:effectLst/>
                <a:uLnTx/>
                <a:uFillTx/>
                <a:latin typeface="Arial" panose="020B0604020202020204" pitchFamily="34" charset="0"/>
                <a:ea typeface="굴림" charset="0"/>
                <a:cs typeface="굴림" charset="0"/>
              </a:rPr>
              <a:t>04</a:t>
            </a:r>
          </a:p>
        </p:txBody>
      </p:sp>
      <p:sp>
        <p:nvSpPr>
          <p:cNvPr id="111627" name="Text Box 11"/>
          <p:cNvSpPr txBox="1">
            <a:spLocks noChangeArrowheads="1"/>
          </p:cNvSpPr>
          <p:nvPr/>
        </p:nvSpPr>
        <p:spPr bwMode="auto">
          <a:xfrm>
            <a:off x="0" y="4343401"/>
            <a:ext cx="9144000" cy="10156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uLnTx/>
                <a:uFillTx/>
                <a:latin typeface="Kosher-Normal" pitchFamily="-112" charset="0"/>
                <a:ea typeface="ＭＳ Ｐゴシック" charset="0"/>
                <a:cs typeface="+mn-cs"/>
              </a:rPr>
              <a:t>د. جون فرايمان</a:t>
            </a:r>
            <a:endParaRPr kumimoji="0" lang="en-US" sz="6000" b="1" i="0" u="none" strike="noStrike" kern="1200" cap="none" spc="0" normalizeH="0" baseline="0" noProof="0" dirty="0">
              <a:ln>
                <a:noFill/>
              </a:ln>
              <a:solidFill>
                <a:srgbClr val="FFFF00"/>
              </a:solidFill>
              <a:effectLst/>
              <a:uLnTx/>
              <a:uFillTx/>
              <a:latin typeface="Kosher-Normal" pitchFamily="-112" charset="0"/>
              <a:ea typeface="ＭＳ Ｐゴシック" charset="0"/>
              <a:cs typeface="+mn-cs"/>
            </a:endParaRPr>
          </a:p>
        </p:txBody>
      </p:sp>
      <p:pic>
        <p:nvPicPr>
          <p:cNvPr id="272392" name="Picture 12" descr="John Fryman (Author of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90801" y="609601"/>
            <a:ext cx="3271839" cy="3649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129587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2"/>
          <p:cNvSpPr>
            <a:spLocks noGrp="1" noChangeArrowheads="1"/>
          </p:cNvSpPr>
          <p:nvPr>
            <p:ph type="subTitle" idx="1"/>
          </p:nvPr>
        </p:nvSpPr>
        <p:spPr/>
        <p:txBody>
          <a:bodyPr/>
          <a:lstStyle/>
          <a:p>
            <a:pPr eaLnBrk="1" hangingPunct="1"/>
            <a:endParaRPr lang="en-US" dirty="0">
              <a:ea typeface="ＭＳ Ｐゴシック" charset="0"/>
              <a:cs typeface="ＭＳ Ｐゴシック" charset="0"/>
            </a:endParaRPr>
          </a:p>
        </p:txBody>
      </p:sp>
      <p:pic>
        <p:nvPicPr>
          <p:cNvPr id="308226" name="Picture 3"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08227" name="Group 4"/>
          <p:cNvGrpSpPr>
            <a:grpSpLocks/>
          </p:cNvGrpSpPr>
          <p:nvPr/>
        </p:nvGrpSpPr>
        <p:grpSpPr bwMode="auto">
          <a:xfrm>
            <a:off x="76201" y="5664199"/>
            <a:ext cx="8596313" cy="1346199"/>
            <a:chOff x="48" y="3424"/>
            <a:chExt cx="5415" cy="848"/>
          </a:xfrm>
        </p:grpSpPr>
        <p:sp>
          <p:nvSpPr>
            <p:cNvPr id="153605" name="Text Box 5"/>
            <p:cNvSpPr txBox="1">
              <a:spLocks noChangeArrowheads="1"/>
            </p:cNvSpPr>
            <p:nvPr/>
          </p:nvSpPr>
          <p:spPr bwMode="auto">
            <a:xfrm>
              <a:off x="48" y="4098"/>
              <a:ext cx="1017" cy="174"/>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ko-KR" alt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Times New Roman" pitchFamily="-112" charset="0"/>
                <a:ea typeface="굴림" pitchFamily="-112" charset="-127"/>
                <a:cs typeface="굴림" pitchFamily="-112" charset="-127"/>
              </a:endParaRPr>
            </a:p>
          </p:txBody>
        </p:sp>
        <p:sp>
          <p:nvSpPr>
            <p:cNvPr id="153606" name="Text Box 6"/>
            <p:cNvSpPr txBox="1">
              <a:spLocks noChangeArrowheads="1"/>
            </p:cNvSpPr>
            <p:nvPr/>
          </p:nvSpPr>
          <p:spPr bwMode="auto">
            <a:xfrm>
              <a:off x="409" y="3424"/>
              <a:ext cx="5054" cy="446"/>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2000" b="1" i="1" u="none" strike="noStrike" kern="1200" cap="none" spc="0" normalizeH="0" baseline="0" noProof="0">
                  <a:ln>
                    <a:noFill/>
                  </a:ln>
                  <a:solidFill>
                    <a:srgbClr val="FAFD00"/>
                  </a:solidFill>
                  <a:effectLst/>
                  <a:uLnTx/>
                  <a:uFillTx/>
                  <a:latin typeface="Times New Roman" charset="0"/>
                  <a:ea typeface="굴림" charset="0"/>
                  <a:cs typeface="굴림" charset="0"/>
                </a:rPr>
                <a:t>A Presentation of The Bible…Basically Ministries International Inc.                Fort Worth, Texas</a:t>
              </a:r>
              <a:endParaRPr kumimoji="0" lang="en-US" altLang="ko-KR" sz="1800" b="1" i="0" u="none" strike="noStrike" kern="1200" cap="none" spc="0" normalizeH="0" baseline="0" noProof="0">
                <a:ln>
                  <a:noFill/>
                </a:ln>
                <a:solidFill>
                  <a:srgbClr val="FAFD00"/>
                </a:solidFill>
                <a:effectLst/>
                <a:uLnTx/>
                <a:uFillTx/>
                <a:latin typeface="Times New Roman" charset="0"/>
                <a:ea typeface="굴림" charset="0"/>
                <a:cs typeface="굴림" charset="0"/>
              </a:endParaRPr>
            </a:p>
          </p:txBody>
        </p:sp>
        <p:sp>
          <p:nvSpPr>
            <p:cNvPr id="153607" name="Text Box 7"/>
            <p:cNvSpPr txBox="1">
              <a:spLocks noChangeArrowheads="1"/>
            </p:cNvSpPr>
            <p:nvPr/>
          </p:nvSpPr>
          <p:spPr bwMode="auto">
            <a:xfrm>
              <a:off x="1957" y="3866"/>
              <a:ext cx="1871" cy="252"/>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ko-KR" sz="2000" b="0" i="0" u="none" strike="noStrike" kern="1200" cap="none" spc="0" normalizeH="0" baseline="0" noProof="0">
                  <a:ln>
                    <a:noFill/>
                  </a:ln>
                  <a:solidFill>
                    <a:srgbClr val="FFFB0C"/>
                  </a:solidFill>
                  <a:effectLst/>
                  <a:uLnTx/>
                  <a:uFillTx/>
                  <a:latin typeface="Helvetica" pitchFamily="-112" charset="0"/>
                  <a:ea typeface="굴림" pitchFamily="-112" charset="-127"/>
                  <a:cs typeface="굴림" pitchFamily="-112" charset="-127"/>
                </a:rPr>
                <a:t>www.biblebasically.com</a:t>
              </a:r>
            </a:p>
          </p:txBody>
        </p:sp>
      </p:grpSp>
      <p:sp>
        <p:nvSpPr>
          <p:cNvPr id="308228" name="Text Box 8"/>
          <p:cNvSpPr txBox="1">
            <a:spLocks noChangeArrowheads="1"/>
          </p:cNvSpPr>
          <p:nvPr/>
        </p:nvSpPr>
        <p:spPr bwMode="auto">
          <a:xfrm>
            <a:off x="477183" y="6544147"/>
            <a:ext cx="923650"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900" b="1" u="none" strike="noStrike" kern="1200" cap="none" spc="0" normalizeH="0" baseline="0" noProof="0" dirty="0">
                <a:ln>
                  <a:noFill/>
                </a:ln>
                <a:solidFill>
                  <a:srgbClr val="FFFFFF"/>
                </a:solidFill>
                <a:effectLst/>
                <a:uLnTx/>
                <a:uFillTx/>
                <a:latin typeface="Arial" panose="020B0604020202020204" pitchFamily="34" charset="0"/>
                <a:ea typeface="굴림" charset="0"/>
                <a:cs typeface="굴림" charset="0"/>
              </a:rPr>
              <a:t>©2004 TBBMI</a:t>
            </a:r>
          </a:p>
        </p:txBody>
      </p:sp>
      <p:sp>
        <p:nvSpPr>
          <p:cNvPr id="308229" name="Rectangle 9"/>
          <p:cNvSpPr>
            <a:spLocks noChangeArrowheads="1"/>
          </p:cNvSpPr>
          <p:nvPr/>
        </p:nvSpPr>
        <p:spPr bwMode="auto">
          <a:xfrm>
            <a:off x="7682332" y="6526929"/>
            <a:ext cx="537327"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1000" b="1" i="0" u="none" strike="noStrike" kern="1200" cap="none" spc="0" normalizeH="0" baseline="0" noProof="0">
                <a:ln>
                  <a:noFill/>
                </a:ln>
                <a:solidFill>
                  <a:srgbClr val="FFFFFF"/>
                </a:solidFill>
                <a:effectLst/>
                <a:uLnTx/>
                <a:uFillTx/>
                <a:latin typeface="Times New Roman" charset="0"/>
                <a:ea typeface="굴림" charset="0"/>
                <a:cs typeface="굴림" charset="0"/>
              </a:rPr>
              <a:t>8.0.01.</a:t>
            </a:r>
          </a:p>
        </p:txBody>
      </p:sp>
      <p:sp>
        <p:nvSpPr>
          <p:cNvPr id="308230" name="Text Box 10"/>
          <p:cNvSpPr txBox="1">
            <a:spLocks noChangeArrowheads="1"/>
          </p:cNvSpPr>
          <p:nvPr/>
        </p:nvSpPr>
        <p:spPr bwMode="auto">
          <a:xfrm>
            <a:off x="8086580" y="6526929"/>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1000" b="1" u="none" strike="noStrike" kern="1200" cap="none" spc="0" normalizeH="0" baseline="0" noProof="0" dirty="0">
                <a:ln>
                  <a:noFill/>
                </a:ln>
                <a:solidFill>
                  <a:srgbClr val="FFFFFF"/>
                </a:solidFill>
                <a:effectLst/>
                <a:uLnTx/>
                <a:uFillTx/>
                <a:latin typeface="Arial" panose="020B0604020202020204" pitchFamily="34" charset="0"/>
                <a:ea typeface="굴림" charset="0"/>
                <a:cs typeface="굴림" charset="0"/>
              </a:rPr>
              <a:t>04</a:t>
            </a:r>
          </a:p>
        </p:txBody>
      </p:sp>
      <p:sp>
        <p:nvSpPr>
          <p:cNvPr id="153611" name="Text Box 11"/>
          <p:cNvSpPr txBox="1">
            <a:spLocks noChangeArrowheads="1"/>
          </p:cNvSpPr>
          <p:nvPr/>
        </p:nvSpPr>
        <p:spPr bwMode="auto">
          <a:xfrm>
            <a:off x="0" y="457200"/>
            <a:ext cx="91440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ＭＳ Ｐゴシック"/>
              </a:rPr>
              <a:t>TBB </a:t>
            </a:r>
            <a:r>
              <a:rPr kumimoji="0" lang="ar-JO"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ＭＳ Ｐゴシック"/>
              </a:rPr>
              <a:t>مواد</a:t>
            </a:r>
            <a:endPar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ＭＳ Ｐゴシック"/>
            </a:endParaRPr>
          </a:p>
        </p:txBody>
      </p:sp>
      <p:sp>
        <p:nvSpPr>
          <p:cNvPr id="153612" name="Text Box 12"/>
          <p:cNvSpPr txBox="1">
            <a:spLocks noGrp="1" noChangeArrowheads="1"/>
          </p:cNvSpPr>
          <p:nvPr>
            <p:ph type="ctrTitle"/>
          </p:nvPr>
        </p:nvSpPr>
        <p:spPr>
          <a:xfrm>
            <a:off x="228600" y="2133600"/>
            <a:ext cx="8686800" cy="1905000"/>
          </a:xfrm>
          <a:effectLst>
            <a:outerShdw blurRad="63500" dist="35921" dir="2700000" algn="ctr" rotWithShape="0">
              <a:srgbClr val="000000">
                <a:alpha val="74998"/>
              </a:srgbClr>
            </a:outerShdw>
          </a:effectLst>
        </p:spPr>
        <p:txBody>
          <a:bodyPr/>
          <a:lstStyle/>
          <a:p>
            <a:pPr>
              <a:defRPr/>
            </a:pPr>
            <a:r>
              <a:rPr lang="ar-JO" b="1" dirty="0">
                <a:solidFill>
                  <a:srgbClr val="FFFF00"/>
                </a:solidFill>
                <a:latin typeface="Helvetica" pitchFamily="-112" charset="0"/>
              </a:rPr>
              <a:t>العرض التقديمي ( 945 شريحة )</a:t>
            </a:r>
            <a:br>
              <a:rPr lang="en-US" b="1" dirty="0">
                <a:solidFill>
                  <a:srgbClr val="FFFF00"/>
                </a:solidFill>
                <a:latin typeface="Helvetica" pitchFamily="-112" charset="0"/>
              </a:rPr>
            </a:br>
            <a:r>
              <a:rPr lang="ar-JO" b="1" dirty="0">
                <a:solidFill>
                  <a:srgbClr val="FFFF00"/>
                </a:solidFill>
                <a:latin typeface="Helvetica" pitchFamily="-112" charset="0"/>
              </a:rPr>
              <a:t>كتاب الطالب ( 100 صفحة )</a:t>
            </a:r>
            <a:br>
              <a:rPr lang="en-US" b="1" dirty="0">
                <a:solidFill>
                  <a:srgbClr val="FFFF00"/>
                </a:solidFill>
                <a:latin typeface="Helvetica" pitchFamily="-112" charset="0"/>
              </a:rPr>
            </a:br>
            <a:r>
              <a:rPr lang="ar-JO" b="1" dirty="0">
                <a:solidFill>
                  <a:srgbClr val="FFFF00"/>
                </a:solidFill>
                <a:latin typeface="Helvetica" pitchFamily="-112" charset="0"/>
              </a:rPr>
              <a:t>مخطوطة المعلم ( 400 صفحة )</a:t>
            </a:r>
            <a:endParaRPr lang="en-US" b="1" dirty="0">
              <a:solidFill>
                <a:srgbClr val="FFFF00"/>
              </a:solidFill>
              <a:latin typeface="Helvetica" pitchFamily="-112" charset="0"/>
            </a:endParaRPr>
          </a:p>
        </p:txBody>
      </p:sp>
      <p:sp>
        <p:nvSpPr>
          <p:cNvPr id="153613" name="Text Box 13"/>
          <p:cNvSpPr txBox="1">
            <a:spLocks noChangeArrowheads="1"/>
          </p:cNvSpPr>
          <p:nvPr/>
        </p:nvSpPr>
        <p:spPr bwMode="auto">
          <a:xfrm>
            <a:off x="304800" y="4267200"/>
            <a:ext cx="8686800" cy="12954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كاملة باللغة </a:t>
            </a:r>
            <a:b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b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الإنجليزية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الصينية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الهندية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الأندونيسية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الكورية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الماليزية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المنغولية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الروسية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الإسبانية</a:t>
            </a:r>
            <a:endParaRPr kumimoji="0" lang="en-US" sz="4400" b="1" i="0" u="none" strike="noStrike" kern="1200" cap="none" spc="0" normalizeH="0" baseline="0" noProof="0" dirty="0">
              <a:ln>
                <a:noFill/>
              </a:ln>
              <a:solidFill>
                <a:srgbClr val="FFFF00"/>
              </a:solidFill>
              <a:effectLst/>
              <a:uLnTx/>
              <a:uFillTx/>
              <a:latin typeface="Helvetica" charset="0"/>
              <a:ea typeface="ＭＳ Ｐゴシック" charset="0"/>
            </a:endParaRPr>
          </a:p>
        </p:txBody>
      </p:sp>
    </p:spTree>
    <p:extLst>
      <p:ext uri="{BB962C8B-B14F-4D97-AF65-F5344CB8AC3E}">
        <p14:creationId xmlns:p14="http://schemas.microsoft.com/office/powerpoint/2010/main" val="38247784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3612"/>
                                        </p:tgtEl>
                                        <p:attrNameLst>
                                          <p:attrName>style.visibility</p:attrName>
                                        </p:attrNameLst>
                                      </p:cBhvr>
                                      <p:to>
                                        <p:strVal val="visible"/>
                                      </p:to>
                                    </p:set>
                                    <p:animEffect transition="in" filter="dissolve">
                                      <p:cBhvr>
                                        <p:cTn id="7" dur="500"/>
                                        <p:tgtEl>
                                          <p:spTgt spid="1536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15361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12" grpId="0" autoUpdateAnimBg="0"/>
      <p:bldP spid="153613" grpId="0" build="p"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6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ar-JO" dirty="0">
                <a:cs typeface="+mj-cs"/>
              </a:rPr>
              <a:t>التعليم 1994-2021</a:t>
            </a:r>
            <a:endParaRPr lang="en-US" dirty="0">
              <a:cs typeface="+mj-cs"/>
            </a:endParaRPr>
          </a:p>
        </p:txBody>
      </p:sp>
      <p:grpSp>
        <p:nvGrpSpPr>
          <p:cNvPr id="2" name="Group 1"/>
          <p:cNvGrpSpPr/>
          <p:nvPr/>
        </p:nvGrpSpPr>
        <p:grpSpPr>
          <a:xfrm>
            <a:off x="3209900" y="1620838"/>
            <a:ext cx="3715576" cy="4424362"/>
            <a:chOff x="3209900" y="1620838"/>
            <a:chExt cx="3715576" cy="4424362"/>
          </a:xfrm>
        </p:grpSpPr>
        <p:sp>
          <p:nvSpPr>
            <p:cNvPr id="361476" name="AutoShape 4"/>
            <p:cNvSpPr>
              <a:spLocks noChangeArrowheads="1"/>
            </p:cNvSpPr>
            <p:nvPr/>
          </p:nvSpPr>
          <p:spPr bwMode="auto">
            <a:xfrm rot="18984757">
              <a:off x="3771900" y="2466975"/>
              <a:ext cx="381000"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80" name="AutoShape 8"/>
            <p:cNvSpPr>
              <a:spLocks noChangeArrowheads="1"/>
            </p:cNvSpPr>
            <p:nvPr/>
          </p:nvSpPr>
          <p:spPr bwMode="auto">
            <a:xfrm rot="2496691">
              <a:off x="6544476" y="3249304"/>
              <a:ext cx="381000" cy="2615417"/>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81" name="AutoShape 9"/>
            <p:cNvSpPr>
              <a:spLocks noChangeArrowheads="1"/>
            </p:cNvSpPr>
            <p:nvPr/>
          </p:nvSpPr>
          <p:spPr bwMode="auto">
            <a:xfrm>
              <a:off x="5181600" y="1620838"/>
              <a:ext cx="381000"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 name="AutoShape 4"/>
            <p:cNvSpPr>
              <a:spLocks noChangeArrowheads="1"/>
            </p:cNvSpPr>
            <p:nvPr/>
          </p:nvSpPr>
          <p:spPr bwMode="auto">
            <a:xfrm rot="16563811">
              <a:off x="4124781" y="4118848"/>
              <a:ext cx="381000" cy="2210761"/>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sp>
        <p:nvSpPr>
          <p:cNvPr id="361489" name="Text Box 17"/>
          <p:cNvSpPr txBox="1">
            <a:spLocks noChangeArrowheads="1"/>
          </p:cNvSpPr>
          <p:nvPr/>
        </p:nvSpPr>
        <p:spPr bwMode="auto">
          <a:xfrm>
            <a:off x="3995936" y="12687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منغوليا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91" name="Text Box 19"/>
          <p:cNvSpPr txBox="1">
            <a:spLocks noChangeArrowheads="1"/>
          </p:cNvSpPr>
          <p:nvPr/>
        </p:nvSpPr>
        <p:spPr bwMode="auto">
          <a:xfrm>
            <a:off x="2018928" y="371703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الهند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ميانمار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500"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SBC</a:t>
            </a:r>
          </a:p>
        </p:txBody>
      </p:sp>
      <p:sp>
        <p:nvSpPr>
          <p:cNvPr id="361496" name="Text Box 24"/>
          <p:cNvSpPr txBox="1">
            <a:spLocks noChangeArrowheads="1"/>
          </p:cNvSpPr>
          <p:nvPr/>
        </p:nvSpPr>
        <p:spPr bwMode="auto">
          <a:xfrm>
            <a:off x="4572000" y="5075892"/>
            <a:ext cx="1656184"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سنغافورة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4" name="Text Box 17"/>
          <p:cNvSpPr txBox="1">
            <a:spLocks noChangeArrowheads="1"/>
          </p:cNvSpPr>
          <p:nvPr/>
        </p:nvSpPr>
        <p:spPr bwMode="auto">
          <a:xfrm>
            <a:off x="4139952" y="2348880"/>
            <a:ext cx="216024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الصين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5" name="Text Box 17"/>
          <p:cNvSpPr txBox="1">
            <a:spLocks noChangeArrowheads="1"/>
          </p:cNvSpPr>
          <p:nvPr/>
        </p:nvSpPr>
        <p:spPr bwMode="auto">
          <a:xfrm>
            <a:off x="5076056" y="4180215"/>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فيتنام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6" name="Text Box 17"/>
          <p:cNvSpPr txBox="1">
            <a:spLocks noChangeArrowheads="1"/>
          </p:cNvSpPr>
          <p:nvPr/>
        </p:nvSpPr>
        <p:spPr bwMode="auto">
          <a:xfrm>
            <a:off x="4572000" y="46280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ماليزيا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8" name="Text Box 21"/>
          <p:cNvSpPr txBox="1">
            <a:spLocks noChangeArrowheads="1"/>
          </p:cNvSpPr>
          <p:nvPr/>
        </p:nvSpPr>
        <p:spPr bwMode="auto">
          <a:xfrm>
            <a:off x="4427984" y="373237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تايلاند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0" name="Text Box 17"/>
          <p:cNvSpPr txBox="1">
            <a:spLocks noChangeArrowheads="1"/>
          </p:cNvSpPr>
          <p:nvPr/>
        </p:nvSpPr>
        <p:spPr bwMode="auto">
          <a:xfrm>
            <a:off x="6372200" y="53732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أندونيسيا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1" name="Text Box 17"/>
          <p:cNvSpPr txBox="1">
            <a:spLocks noChangeArrowheads="1"/>
          </p:cNvSpPr>
          <p:nvPr/>
        </p:nvSpPr>
        <p:spPr bwMode="auto">
          <a:xfrm>
            <a:off x="6228184" y="17728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كوريا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3" name="Text Box 19"/>
          <p:cNvSpPr txBox="1">
            <a:spLocks noChangeArrowheads="1"/>
          </p:cNvSpPr>
          <p:nvPr/>
        </p:nvSpPr>
        <p:spPr bwMode="auto">
          <a:xfrm>
            <a:off x="113928" y="152412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الأردن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4" name="Text Box 21"/>
          <p:cNvSpPr txBox="1">
            <a:spLocks noChangeArrowheads="1"/>
          </p:cNvSpPr>
          <p:nvPr/>
        </p:nvSpPr>
        <p:spPr bwMode="auto">
          <a:xfrm>
            <a:off x="2300112" y="271559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نيبال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5" name="Text Box 19"/>
          <p:cNvSpPr txBox="1">
            <a:spLocks noChangeArrowheads="1"/>
          </p:cNvSpPr>
          <p:nvPr/>
        </p:nvSpPr>
        <p:spPr bwMode="auto">
          <a:xfrm>
            <a:off x="1314004" y="51898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سريلانكا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7" name="Text Box 19">
            <a:extLst>
              <a:ext uri="{FF2B5EF4-FFF2-40B4-BE49-F238E27FC236}">
                <a16:creationId xmlns:a16="http://schemas.microsoft.com/office/drawing/2014/main" id="{A1727416-DA0F-8B45-B7F4-D137E3121521}"/>
              </a:ext>
            </a:extLst>
          </p:cNvPr>
          <p:cNvSpPr txBox="1">
            <a:spLocks noChangeArrowheads="1"/>
          </p:cNvSpPr>
          <p:nvPr/>
        </p:nvSpPr>
        <p:spPr bwMode="auto">
          <a:xfrm>
            <a:off x="1961" y="1076255"/>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إسرائيل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1213198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P spid="2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علي هذا العرض مجانا!</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3234300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Tree>
    <p:extLst>
      <p:ext uri="{BB962C8B-B14F-4D97-AF65-F5344CB8AC3E}">
        <p14:creationId xmlns:p14="http://schemas.microsoft.com/office/powerpoint/2010/main" val="3009850878"/>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1E89DC7-C98C-C04A-AB7E-721E1740309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Tree>
    <p:extLst>
      <p:ext uri="{BB962C8B-B14F-4D97-AF65-F5344CB8AC3E}">
        <p14:creationId xmlns:p14="http://schemas.microsoft.com/office/powerpoint/2010/main" val="1756209395"/>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A81C423-5315-A549-9DC6-8AF2BD40031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dirty="0" err="1">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Tree>
    <p:extLst>
      <p:ext uri="{BB962C8B-B14F-4D97-AF65-F5344CB8AC3E}">
        <p14:creationId xmlns:p14="http://schemas.microsoft.com/office/powerpoint/2010/main" val="1722618730"/>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60E4908-F467-5749-8FF0-9A38F55C37D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dirty="0" err="1">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
        <p:nvSpPr>
          <p:cNvPr id="3" name="Oval 2"/>
          <p:cNvSpPr/>
          <p:nvPr/>
        </p:nvSpPr>
        <p:spPr bwMode="auto">
          <a:xfrm>
            <a:off x="1619672" y="184482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818579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B24FBF-A23E-8D4C-95F6-B36A4E1547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err="1">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الإنجليزية</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15156341"/>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ar-JO" sz="11500" dirty="0">
                <a:ea typeface="ＭＳ Ｐゴシック" charset="0"/>
              </a:rPr>
              <a:t>رؤيا يوحنا</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0" y="2079023"/>
            <a:ext cx="7783615" cy="2800767"/>
          </a:xfrm>
          <a:prstGeom prst="rect">
            <a:avLst/>
          </a:prstGeom>
        </p:spPr>
        <p:txBody>
          <a:bodyPr wrap="square" anchor="ctr">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إن طريقة الإنتصار على التنازلات الداخلية والمعارضة الخارجية هي الثقة </a:t>
            </a:r>
            <a:r>
              <a:rPr kumimoji="0" lang="ar-JO" sz="4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بسيادة يسوع المسيح</a:t>
            </a: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في انتصاره النهائي في المستقبل.</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البيان الموجز</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744681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FDA536-BCB4-8E41-9A01-FB821D145F5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err="1">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7" name="Rectangle 1026">
            <a:extLst>
              <a:ext uri="{FF2B5EF4-FFF2-40B4-BE49-F238E27FC236}">
                <a16:creationId xmlns:a16="http://schemas.microsoft.com/office/drawing/2014/main" id="{F9A2A1DA-FD16-574D-985B-2588A598EFE0}"/>
              </a:ext>
            </a:extLst>
          </p:cNvPr>
          <p:cNvSpPr txBox="1">
            <a:spLocks noChangeArrowheads="1"/>
          </p:cNvSpPr>
          <p:nvPr/>
        </p:nvSpPr>
        <p:spPr bwMode="auto">
          <a:xfrm>
            <a:off x="28575" y="2023120"/>
            <a:ext cx="2599209" cy="2990056"/>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مسح للعهد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ملاحظات الصف</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58775179"/>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E62792A-B786-ED45-9A19-B2C25E20342F}"/>
              </a:ext>
            </a:extLst>
          </p:cNvPr>
          <p:cNvPicPr>
            <a:picLocks noChangeAspect="1"/>
          </p:cNvPicPr>
          <p:nvPr/>
        </p:nvPicPr>
        <p:blipFill>
          <a:blip r:embed="rId3"/>
          <a:stretch>
            <a:fillRect/>
          </a:stretch>
        </p:blipFill>
        <p:spPr>
          <a:xfrm>
            <a:off x="660980" y="-44624"/>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6" name="Rectangle 1026">
            <a:extLst>
              <a:ext uri="{FF2B5EF4-FFF2-40B4-BE49-F238E27FC236}">
                <a16:creationId xmlns:a16="http://schemas.microsoft.com/office/drawing/2014/main" id="{FFB603DB-0EF3-8C49-958D-6100047716AE}"/>
              </a:ext>
            </a:extLst>
          </p:cNvPr>
          <p:cNvSpPr txBox="1">
            <a:spLocks noChangeArrowheads="1"/>
          </p:cNvSpPr>
          <p:nvPr/>
        </p:nvSpPr>
        <p:spPr bwMode="auto">
          <a:xfrm>
            <a:off x="28575" y="2023120"/>
            <a:ext cx="9144000" cy="685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الترجمات</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37385659"/>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D868C98-A673-F043-BE03-E5B5CDB39FC8}"/>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5148064" y="764704"/>
            <a:ext cx="3995936" cy="685800"/>
          </a:xfrm>
          <a:solidFill>
            <a:schemeClr val="tx1"/>
          </a:solidFill>
        </p:spPr>
        <p:txBody>
          <a:bodyPr/>
          <a:lstStyle/>
          <a:p>
            <a:pPr eaLnBrk="1" hangingPunct="1"/>
            <a:r>
              <a:rPr lang="ar-JO" sz="4000" dirty="0">
                <a:solidFill>
                  <a:schemeClr val="bg1"/>
                </a:solidFill>
                <a:ea typeface="ＭＳ Ｐゴシック" charset="0"/>
                <a:cs typeface="ＭＳ Ｐゴシック" charset="0"/>
              </a:rPr>
              <a:t>الصينية</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5" name="Rectangle 1026">
            <a:extLst>
              <a:ext uri="{FF2B5EF4-FFF2-40B4-BE49-F238E27FC236}">
                <a16:creationId xmlns:a16="http://schemas.microsoft.com/office/drawing/2014/main" id="{D80C55C2-8612-A043-905C-06DFEA71207A}"/>
              </a:ext>
            </a:extLst>
          </p:cNvPr>
          <p:cNvSpPr txBox="1">
            <a:spLocks noChangeArrowheads="1"/>
          </p:cNvSpPr>
          <p:nvPr/>
        </p:nvSpPr>
        <p:spPr bwMode="auto">
          <a:xfrm>
            <a:off x="0" y="3293592"/>
            <a:ext cx="8886825" cy="685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01-</a:t>
            </a:r>
            <a:r>
              <a:rPr kumimoji="0" lang="zh-CN" alt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马太福音</a:t>
            </a:r>
            <a:r>
              <a:rPr kumimoji="0" lang="en-US"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_1-14_377_</a:t>
            </a:r>
            <a:r>
              <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cmn_ns_1773_v20.pptx</a:t>
            </a:r>
            <a:endParaRPr kumimoji="0" lang="en-US" sz="105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47010478"/>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21EFE1-7C51-1646-844B-B83609D3A1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ar-JO" sz="4000" dirty="0" err="1">
                <a:solidFill>
                  <a:schemeClr val="bg1"/>
                </a:solidFill>
                <a:ea typeface="ＭＳ Ｐゴシック" charset="0"/>
                <a:cs typeface="ＭＳ Ｐゴシック" charset="0"/>
              </a:rPr>
              <a:t>الأندونيسية</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66603698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8EC857B-7106-B446-A4DE-290513151923}"/>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ar-JO" sz="4000" dirty="0">
                <a:solidFill>
                  <a:schemeClr val="bg1"/>
                </a:solidFill>
                <a:ea typeface="ＭＳ Ｐゴシック" charset="0"/>
                <a:cs typeface="ＭＳ Ｐゴシック" charset="0"/>
              </a:rPr>
              <a:t>المنغولية</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858442788"/>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3FCF77-E2CD-4443-AD89-950773AC1138}"/>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179512" y="-99392"/>
            <a:ext cx="8784976" cy="6957393"/>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
        <p:nvSpPr>
          <p:cNvPr id="342017" name="Rectangle 1026"/>
          <p:cNvSpPr>
            <a:spLocks noGrp="1" noChangeArrowheads="1"/>
          </p:cNvSpPr>
          <p:nvPr>
            <p:ph type="ctrTitle"/>
          </p:nvPr>
        </p:nvSpPr>
        <p:spPr>
          <a:xfrm>
            <a:off x="4932040" y="737321"/>
            <a:ext cx="4032448" cy="792088"/>
          </a:xfrm>
          <a:solidFill>
            <a:schemeClr val="tx1"/>
          </a:solidFill>
        </p:spPr>
        <p:txBody>
          <a:bodyPr anchor="ctr"/>
          <a:lstStyle/>
          <a:p>
            <a:pPr eaLnBrk="1" hangingPunct="1"/>
            <a:r>
              <a:rPr lang="en-US" sz="4800" dirty="0">
                <a:solidFill>
                  <a:schemeClr val="bg1"/>
                </a:solidFill>
                <a:ea typeface="ＭＳ Ｐゴシック" charset="0"/>
                <a:cs typeface="ＭＳ Ｐゴシック" charset="0"/>
              </a:rPr>
              <a:t>Arabic </a:t>
            </a:r>
            <a:r>
              <a:rPr lang="ar-SA" sz="4800" dirty="0">
                <a:solidFill>
                  <a:schemeClr val="bg1"/>
                </a:solidFill>
                <a:ea typeface="ＭＳ Ｐゴシック" charset="0"/>
                <a:cs typeface="ＭＳ Ｐゴシック" charset="0"/>
              </a:rPr>
              <a:t>العربية </a:t>
            </a:r>
            <a:endParaRPr lang="en-US" sz="1800" dirty="0">
              <a:solidFill>
                <a:schemeClr val="bg1"/>
              </a:solidFill>
              <a:ea typeface="ＭＳ Ｐゴシック" charset="0"/>
              <a:cs typeface="ＭＳ Ｐゴシック" charset="0"/>
            </a:endParaRPr>
          </a:p>
        </p:txBody>
      </p:sp>
      <p:sp>
        <p:nvSpPr>
          <p:cNvPr id="8" name="Rectangle 1026">
            <a:extLst>
              <a:ext uri="{FF2B5EF4-FFF2-40B4-BE49-F238E27FC236}">
                <a16:creationId xmlns:a16="http://schemas.microsoft.com/office/drawing/2014/main" id="{CCED4998-9890-5E41-9064-E764C23524A5}"/>
              </a:ext>
            </a:extLst>
          </p:cNvPr>
          <p:cNvSpPr txBox="1">
            <a:spLocks noChangeArrowheads="1"/>
          </p:cNvSpPr>
          <p:nvPr/>
        </p:nvSpPr>
        <p:spPr bwMode="auto">
          <a:xfrm>
            <a:off x="128587" y="3645024"/>
            <a:ext cx="8886825"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01-متى_1-14-247</a:t>
            </a:r>
            <a:r>
              <a:rPr kumimoji="0" lang="en-US"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eng-502_ara_ns_1773_v34</a:t>
            </a:r>
            <a:r>
              <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.pptx</a:t>
            </a:r>
            <a:endParaRPr kumimoji="0" lang="en-US" sz="105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1026">
            <a:extLst>
              <a:ext uri="{FF2B5EF4-FFF2-40B4-BE49-F238E27FC236}">
                <a16:creationId xmlns:a16="http://schemas.microsoft.com/office/drawing/2014/main" id="{49F46947-6D13-7547-A446-B44473F1FFE8}"/>
              </a:ext>
            </a:extLst>
          </p:cNvPr>
          <p:cNvSpPr txBox="1">
            <a:spLocks noChangeArrowheads="1"/>
          </p:cNvSpPr>
          <p:nvPr/>
        </p:nvSpPr>
        <p:spPr bwMode="auto">
          <a:xfrm>
            <a:off x="179512" y="764704"/>
            <a:ext cx="4737814" cy="764705"/>
          </a:xfrm>
          <a:prstGeom prst="rect">
            <a:avLst/>
          </a:prstGeom>
          <a:solidFill>
            <a:srgbClr val="BED4DF"/>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مسح العهد الجديد</a:t>
            </a:r>
          </a:p>
        </p:txBody>
      </p:sp>
    </p:spTree>
    <p:extLst>
      <p:ext uri="{BB962C8B-B14F-4D97-AF65-F5344CB8AC3E}">
        <p14:creationId xmlns:p14="http://schemas.microsoft.com/office/powerpoint/2010/main" val="2810838239"/>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dirty="0" err="1">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pic>
        <p:nvPicPr>
          <p:cNvPr id="5" name="Picture 4">
            <a:extLst>
              <a:ext uri="{FF2B5EF4-FFF2-40B4-BE49-F238E27FC236}">
                <a16:creationId xmlns:a16="http://schemas.microsoft.com/office/drawing/2014/main" id="{D4407F31-9917-404B-BFA8-AFDD513081D7}"/>
              </a:ext>
            </a:extLst>
          </p:cNvPr>
          <p:cNvPicPr>
            <a:picLocks noChangeAspect="1"/>
          </p:cNvPicPr>
          <p:nvPr/>
        </p:nvPicPr>
        <p:blipFill>
          <a:blip r:embed="rId3"/>
          <a:stretch>
            <a:fillRect/>
          </a:stretch>
        </p:blipFill>
        <p:spPr>
          <a:xfrm>
            <a:off x="-20827" y="947699"/>
            <a:ext cx="9144000" cy="4962601"/>
          </a:xfrm>
          <a:prstGeom prst="rect">
            <a:avLst/>
          </a:prstGeom>
        </p:spPr>
      </p:pic>
      <p:sp>
        <p:nvSpPr>
          <p:cNvPr id="7" name="Rectangle 1026">
            <a:extLst>
              <a:ext uri="{FF2B5EF4-FFF2-40B4-BE49-F238E27FC236}">
                <a16:creationId xmlns:a16="http://schemas.microsoft.com/office/drawing/2014/main" id="{5E595115-99A9-5D42-866B-76CD4DDE9DF1}"/>
              </a:ext>
            </a:extLst>
          </p:cNvPr>
          <p:cNvSpPr txBox="1">
            <a:spLocks noChangeArrowheads="1"/>
          </p:cNvSpPr>
          <p:nvPr/>
        </p:nvSpPr>
        <p:spPr bwMode="auto">
          <a:xfrm>
            <a:off x="11575" y="130215"/>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تفسير الكتاب المقدس</a:t>
            </a:r>
          </a:p>
        </p:txBody>
      </p:sp>
    </p:spTree>
    <p:extLst>
      <p:ext uri="{BB962C8B-B14F-4D97-AF65-F5344CB8AC3E}">
        <p14:creationId xmlns:p14="http://schemas.microsoft.com/office/powerpoint/2010/main" val="3647628245"/>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chemeClr val="tx2"/>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a:xfrm>
            <a:off x="457200" y="457200"/>
            <a:ext cx="8229600" cy="1219200"/>
          </a:xfrm>
          <a:solidFill>
            <a:srgbClr val="CC0066"/>
          </a:solidFill>
          <a:effectLst>
            <a:outerShdw blurRad="63500" dist="53882" dir="2700000" algn="ctr" rotWithShape="0">
              <a:schemeClr val="tx1">
                <a:alpha val="74998"/>
              </a:schemeClr>
            </a:outerShdw>
          </a:effectLst>
        </p:spPr>
        <p:txBody>
          <a:bodyPr lIns="90488" tIns="44450" rIns="90488" bIns="44450"/>
          <a:lstStyle/>
          <a:p>
            <a:pPr eaLnBrk="1" hangingPunct="1">
              <a:defRPr/>
            </a:pPr>
            <a:r>
              <a:rPr lang="ar-JO" sz="6000" dirty="0">
                <a:solidFill>
                  <a:schemeClr val="bg1"/>
                </a:solidFill>
                <a:effectLst>
                  <a:outerShdw blurRad="38100" dist="38100" dir="2700000" algn="tl">
                    <a:srgbClr val="000000"/>
                  </a:outerShdw>
                </a:effectLst>
                <a:ea typeface="ＭＳ Ｐゴシック" charset="0"/>
              </a:rPr>
              <a:t>الخدمات التي أعطانا إياها الله</a:t>
            </a:r>
            <a:endParaRPr lang="en-US" sz="6000" dirty="0">
              <a:solidFill>
                <a:schemeClr val="bg1"/>
              </a:solidFill>
              <a:effectLst>
                <a:outerShdw blurRad="38100" dist="38100" dir="2700000" algn="tl">
                  <a:srgbClr val="000000"/>
                </a:outerShdw>
              </a:effectLst>
              <a:ea typeface="ＭＳ Ｐゴシック" charset="0"/>
            </a:endParaRPr>
          </a:p>
        </p:txBody>
      </p:sp>
      <p:sp>
        <p:nvSpPr>
          <p:cNvPr id="1027" name="Rectangle 3"/>
          <p:cNvSpPr>
            <a:spLocks noChangeArrowheads="1"/>
          </p:cNvSpPr>
          <p:nvPr/>
        </p:nvSpPr>
        <p:spPr bwMode="auto">
          <a:xfrm>
            <a:off x="381000" y="2057400"/>
            <a:ext cx="8610600" cy="4648200"/>
          </a:xfrm>
          <a:prstGeom prst="rect">
            <a:avLst/>
          </a:prstGeom>
          <a:noFill/>
          <a:ln w="12700">
            <a:noFill/>
            <a:miter lim="800000"/>
            <a:headEnd/>
            <a:tailEnd/>
          </a:ln>
          <a:effectLst/>
        </p:spPr>
        <p:txBody>
          <a:bodyPr lIns="90488" tIns="44450" rIns="90488" bIns="44450"/>
          <a:lstStyle/>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مشروع عالمي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سنغافورة القائد الميداني</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كلية سنغافورة للكتاب المقدس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أستاذ في المدرسة اللاهوتية</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التعليم الكتابي بالامتداد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مدرس متنقل</a:t>
            </a: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الكتاب المقدس ... الأساس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مدير الترجمة</a:t>
            </a: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عضو مجلس </a:t>
            </a: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مدرسة المجتمع الدولي</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مفترق طرق الكنيسة الدولية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القس المعلم</a:t>
            </a: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مدرسة</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الكتاب المقدس على الإنترنت دورة كاتب</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a:off x="71438" y="4437063"/>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a:noFill/>
              </a14:hiddenFill>
            </a:ext>
          </a:extLst>
        </p:spPr>
      </p:cxnSp>
      <p:cxnSp>
        <p:nvCxnSpPr>
          <p:cNvPr id="8" name="Straight Arrow Connector 7"/>
          <p:cNvCxnSpPr>
            <a:cxnSpLocks noChangeShapeType="1"/>
          </p:cNvCxnSpPr>
          <p:nvPr/>
        </p:nvCxnSpPr>
        <p:spPr bwMode="auto">
          <a:xfrm>
            <a:off x="71438" y="5445125"/>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a:noFill/>
              </a14:hiddenFill>
            </a:ext>
          </a:extLst>
        </p:spPr>
      </p:cxnSp>
      <p:sp>
        <p:nvSpPr>
          <p:cNvPr id="9"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26844024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1027">
                                            <p:txEl>
                                              <p:pRg st="0" end="0"/>
                                            </p:txEl>
                                          </p:spTgt>
                                        </p:tgtEl>
                                        <p:attrNameLst>
                                          <p:attrName>style.visibility</p:attrName>
                                        </p:attrNameLst>
                                      </p:cBhvr>
                                      <p:to>
                                        <p:strVal val="visible"/>
                                      </p:to>
                                    </p:set>
                                    <p:animEffect transition="in" filter="wipe(up)">
                                      <p:cBhvr>
                                        <p:cTn id="7" dur="500"/>
                                        <p:tgtEl>
                                          <p:spTgt spid="1027">
                                            <p:txEl>
                                              <p:pRg st="0" end="0"/>
                                            </p:txEl>
                                          </p:spTgt>
                                        </p:tgtEl>
                                      </p:cBhvr>
                                    </p:animEffect>
                                  </p:childTnLst>
                                </p:cTn>
                              </p:par>
                            </p:childTnLst>
                          </p:cTn>
                        </p:par>
                        <p:par>
                          <p:cTn id="8" fill="hold" nodeType="afterGroup">
                            <p:stCondLst>
                              <p:cond delay="2500"/>
                            </p:stCondLst>
                            <p:childTnLst>
                              <p:par>
                                <p:cTn id="9" presetID="22" presetClass="entr" presetSubtype="1" fill="hold" grpId="0" nodeType="afterEffect">
                                  <p:stCondLst>
                                    <p:cond delay="2000"/>
                                  </p:stCondLst>
                                  <p:childTnLst>
                                    <p:set>
                                      <p:cBhvr>
                                        <p:cTn id="10" dur="1" fill="hold">
                                          <p:stCondLst>
                                            <p:cond delay="0"/>
                                          </p:stCondLst>
                                        </p:cTn>
                                        <p:tgtEl>
                                          <p:spTgt spid="1027">
                                            <p:txEl>
                                              <p:pRg st="1" end="1"/>
                                            </p:txEl>
                                          </p:spTgt>
                                        </p:tgtEl>
                                        <p:attrNameLst>
                                          <p:attrName>style.visibility</p:attrName>
                                        </p:attrNameLst>
                                      </p:cBhvr>
                                      <p:to>
                                        <p:strVal val="visible"/>
                                      </p:to>
                                    </p:set>
                                    <p:animEffect transition="in" filter="wipe(up)">
                                      <p:cBhvr>
                                        <p:cTn id="11" dur="500"/>
                                        <p:tgtEl>
                                          <p:spTgt spid="1027">
                                            <p:txEl>
                                              <p:pRg st="1" end="1"/>
                                            </p:txEl>
                                          </p:spTgt>
                                        </p:tgtEl>
                                      </p:cBhvr>
                                    </p:animEffect>
                                  </p:childTnLst>
                                </p:cTn>
                              </p:par>
                            </p:childTnLst>
                          </p:cTn>
                        </p:par>
                        <p:par>
                          <p:cTn id="12" fill="hold" nodeType="afterGroup">
                            <p:stCondLst>
                              <p:cond delay="5000"/>
                            </p:stCondLst>
                            <p:childTnLst>
                              <p:par>
                                <p:cTn id="13" presetID="22" presetClass="entr" presetSubtype="1" fill="hold" grpId="0" nodeType="afterEffect">
                                  <p:stCondLst>
                                    <p:cond delay="2000"/>
                                  </p:stCondLst>
                                  <p:childTnLst>
                                    <p:set>
                                      <p:cBhvr>
                                        <p:cTn id="14" dur="1" fill="hold">
                                          <p:stCondLst>
                                            <p:cond delay="0"/>
                                          </p:stCondLst>
                                        </p:cTn>
                                        <p:tgtEl>
                                          <p:spTgt spid="1027">
                                            <p:txEl>
                                              <p:pRg st="2" end="2"/>
                                            </p:txEl>
                                          </p:spTgt>
                                        </p:tgtEl>
                                        <p:attrNameLst>
                                          <p:attrName>style.visibility</p:attrName>
                                        </p:attrNameLst>
                                      </p:cBhvr>
                                      <p:to>
                                        <p:strVal val="visible"/>
                                      </p:to>
                                    </p:set>
                                    <p:animEffect transition="in" filter="wipe(up)">
                                      <p:cBhvr>
                                        <p:cTn id="15" dur="500"/>
                                        <p:tgtEl>
                                          <p:spTgt spid="1027">
                                            <p:txEl>
                                              <p:pRg st="2" end="2"/>
                                            </p:txEl>
                                          </p:spTgt>
                                        </p:tgtEl>
                                      </p:cBhvr>
                                    </p:animEffect>
                                  </p:childTnLst>
                                </p:cTn>
                              </p:par>
                            </p:childTnLst>
                          </p:cTn>
                        </p:par>
                        <p:par>
                          <p:cTn id="16" fill="hold" nodeType="afterGroup">
                            <p:stCondLst>
                              <p:cond delay="7500"/>
                            </p:stCondLst>
                            <p:childTnLst>
                              <p:par>
                                <p:cTn id="17" presetID="22" presetClass="entr" presetSubtype="1" fill="hold" grpId="0" nodeType="afterEffect">
                                  <p:stCondLst>
                                    <p:cond delay="2000"/>
                                  </p:stCondLst>
                                  <p:childTnLst>
                                    <p:set>
                                      <p:cBhvr>
                                        <p:cTn id="18" dur="1" fill="hold">
                                          <p:stCondLst>
                                            <p:cond delay="0"/>
                                          </p:stCondLst>
                                        </p:cTn>
                                        <p:tgtEl>
                                          <p:spTgt spid="1027">
                                            <p:txEl>
                                              <p:pRg st="3" end="3"/>
                                            </p:txEl>
                                          </p:spTgt>
                                        </p:tgtEl>
                                        <p:attrNameLst>
                                          <p:attrName>style.visibility</p:attrName>
                                        </p:attrNameLst>
                                      </p:cBhvr>
                                      <p:to>
                                        <p:strVal val="visible"/>
                                      </p:to>
                                    </p:set>
                                    <p:animEffect transition="in" filter="wipe(up)">
                                      <p:cBhvr>
                                        <p:cTn id="19" dur="500"/>
                                        <p:tgtEl>
                                          <p:spTgt spid="1027">
                                            <p:txEl>
                                              <p:pRg st="3" end="3"/>
                                            </p:txEl>
                                          </p:spTgt>
                                        </p:tgtEl>
                                      </p:cBhvr>
                                    </p:animEffect>
                                  </p:childTnLst>
                                </p:cTn>
                              </p:par>
                            </p:childTnLst>
                          </p:cTn>
                        </p:par>
                        <p:par>
                          <p:cTn id="20" fill="hold" nodeType="afterGroup">
                            <p:stCondLst>
                              <p:cond delay="10000"/>
                            </p:stCondLst>
                            <p:childTnLst>
                              <p:par>
                                <p:cTn id="21" presetID="22" presetClass="entr" presetSubtype="1" fill="hold" grpId="0" nodeType="afterEffect">
                                  <p:stCondLst>
                                    <p:cond delay="2000"/>
                                  </p:stCondLst>
                                  <p:childTnLst>
                                    <p:set>
                                      <p:cBhvr>
                                        <p:cTn id="22" dur="1" fill="hold">
                                          <p:stCondLst>
                                            <p:cond delay="0"/>
                                          </p:stCondLst>
                                        </p:cTn>
                                        <p:tgtEl>
                                          <p:spTgt spid="1027">
                                            <p:txEl>
                                              <p:pRg st="5" end="5"/>
                                            </p:txEl>
                                          </p:spTgt>
                                        </p:tgtEl>
                                        <p:attrNameLst>
                                          <p:attrName>style.visibility</p:attrName>
                                        </p:attrNameLst>
                                      </p:cBhvr>
                                      <p:to>
                                        <p:strVal val="visible"/>
                                      </p:to>
                                    </p:set>
                                    <p:animEffect transition="in" filter="wipe(up)">
                                      <p:cBhvr>
                                        <p:cTn id="23" dur="500"/>
                                        <p:tgtEl>
                                          <p:spTgt spid="1027">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500"/>
                                        <p:tgtEl>
                                          <p:spTgt spid="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left)">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 grpId="0" build="p" autoUpdateAnimBg="0" advAuto="200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ar-JO" sz="3600" dirty="0">
                <a:solidFill>
                  <a:srgbClr val="FFFFFF"/>
                </a:solidFill>
                <a:ea typeface="ＭＳ Ｐゴシック"/>
                <a:cs typeface="ＭＳ Ｐゴシック"/>
              </a:rPr>
              <a:t>الغرض</a:t>
            </a:r>
            <a:endParaRPr lang="en-US"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pic>
        <p:nvPicPr>
          <p:cNvPr id="4" name="Picture 3" descr="sun ray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611109"/>
            <a:ext cx="9144000" cy="6246891"/>
          </a:xfrm>
          <a:prstGeom prst="rect">
            <a:avLst/>
          </a:prstGeom>
        </p:spPr>
      </p:pic>
      <p:sp>
        <p:nvSpPr>
          <p:cNvPr id="5" name="Rectangle 4"/>
          <p:cNvSpPr/>
          <p:nvPr/>
        </p:nvSpPr>
        <p:spPr>
          <a:xfrm>
            <a:off x="237986" y="632705"/>
            <a:ext cx="8691218" cy="4462760"/>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قلة منا يقرأ كتابًا ثم يتجاهل قراءة الفصل الأخير. ومع ذلك فإن العديد من المسيحيين يفعلون ذلك مع الكتاب المقدس. يتجنبون قراءة سفر الرؤيا لما فيه من رؤى ورموز غريبة . ومن المفارقات أن كلمة "رؤيا" تعني "كشف" ومع ذلك يظل هذا الكتاب هو الأكثر غموضا من بينها جميعًا.</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ستساعدك هذه الدورة على رؤية الترتيب الزمني لهذه النبوءة حتى تتمكن من تفسير رسالتها بشكل صحيح.</a:t>
            </a:r>
          </a:p>
        </p:txBody>
      </p:sp>
    </p:spTree>
    <p:extLst>
      <p:ext uri="{BB962C8B-B14F-4D97-AF65-F5344CB8AC3E}">
        <p14:creationId xmlns:p14="http://schemas.microsoft.com/office/powerpoint/2010/main" val="31213381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ar-JO" sz="3600" dirty="0">
                <a:solidFill>
                  <a:srgbClr val="FFFFFF"/>
                </a:solidFill>
                <a:ea typeface="ＭＳ Ｐゴシック"/>
                <a:cs typeface="ＭＳ Ｐゴシック"/>
              </a:rPr>
              <a:t>الغرض</a:t>
            </a:r>
            <a:endParaRPr lang="en-US"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pic>
        <p:nvPicPr>
          <p:cNvPr id="4" name="Picture 3" descr="sun ray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611109"/>
            <a:ext cx="9144000" cy="6246891"/>
          </a:xfrm>
          <a:prstGeom prst="rect">
            <a:avLst/>
          </a:prstGeom>
        </p:spPr>
      </p:pic>
      <p:sp>
        <p:nvSpPr>
          <p:cNvPr id="5" name="Rectangle 4"/>
          <p:cNvSpPr/>
          <p:nvPr/>
        </p:nvSpPr>
        <p:spPr>
          <a:xfrm>
            <a:off x="276086" y="708905"/>
            <a:ext cx="8691218" cy="2862322"/>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يركز الكتاب على سيادة يسوع المسيح وانتصاره النهائي، لذا فإن دراستنا ستساعد في تطوير علاقتك به بكل مجده.</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تعتبر الدورة التدريبية مهمة جدًا لمنهج الكتاب المقدس في كليتك لأنها توضح النهاية التي يشير إليها التاريخ.</a:t>
            </a:r>
          </a:p>
        </p:txBody>
      </p:sp>
    </p:spTree>
    <p:extLst>
      <p:ext uri="{BB962C8B-B14F-4D97-AF65-F5344CB8AC3E}">
        <p14:creationId xmlns:p14="http://schemas.microsoft.com/office/powerpoint/2010/main" val="1196899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7"/>
            <a:ext cx="9144000" cy="38222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هذا الكتاب وحده يكشف عن طول مُلك المسيح 1000 سنة (20: 1-6)، بالإضافة إلى حقيقة أنه مستقبلي وأرضي لأنه مكتوب عن القديسين " فَسَنَمْلِكُ عَلَى الأَرْضِ." (5 :10)</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2900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ar-JO" sz="4000" dirty="0">
                <a:solidFill>
                  <a:srgbClr val="FFFFFF"/>
                </a:solidFill>
                <a:ea typeface="ＭＳ Ｐゴシック"/>
                <a:cs typeface="ＭＳ Ｐゴシック"/>
              </a:rPr>
              <a:t>أهداف المساق</a:t>
            </a:r>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5" name="Rectangle 4"/>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بنهاية المساق، يجب أن يكون الطالب قادرًا على...</a:t>
            </a:r>
          </a:p>
        </p:txBody>
      </p:sp>
      <p:sp>
        <p:nvSpPr>
          <p:cNvPr id="8" name="Rectangle 7"/>
          <p:cNvSpPr/>
          <p:nvPr/>
        </p:nvSpPr>
        <p:spPr>
          <a:xfrm>
            <a:off x="176696" y="2545139"/>
            <a:ext cx="8901045" cy="2308324"/>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فهم </a:t>
            </a:r>
            <a:r>
              <a:rPr kumimoji="0" lang="ar-JO" sz="36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خلفية</a:t>
            </a: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سفر الرؤيا من حيث التأليف، والمناسبة، والمتلقين، والتاريخ، والخصائص الفريدة، إلخ.</a:t>
            </a:r>
            <a:endParaRPr kumimoji="0" lang="en-US"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نقد </a:t>
            </a:r>
            <a:r>
              <a:rPr kumimoji="0" lang="ar-JO" sz="36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المناهج التفسيرية </a:t>
            </a: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الرئيسية الأربعة لكتاب الرؤيا لفهم الأدب النبوي بشكل صحيح.</a:t>
            </a:r>
            <a:endParaRPr kumimoji="0" lang="en-US"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218501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481391" cy="773044"/>
          </a:xfrm>
          <a:solidFill>
            <a:schemeClr val="tx1"/>
          </a:solidFill>
        </p:spPr>
        <p:txBody>
          <a:bodyPr anchor="ctr"/>
          <a:lstStyle/>
          <a:p>
            <a:r>
              <a:rPr lang="ar-JO" sz="3600" dirty="0">
                <a:solidFill>
                  <a:srgbClr val="FFFFFF"/>
                </a:solidFill>
                <a:ea typeface="ＭＳ Ｐゴシック"/>
                <a:cs typeface="ＭＳ Ｐゴシック"/>
              </a:rPr>
              <a:t>أ</a:t>
            </a:r>
            <a:r>
              <a:rPr lang="ar-EG" sz="3600" dirty="0">
                <a:solidFill>
                  <a:srgbClr val="FFFFFF"/>
                </a:solidFill>
                <a:ea typeface="ＭＳ Ｐゴシック"/>
                <a:cs typeface="ＭＳ Ｐゴシック"/>
              </a:rPr>
              <a:t>هداف الدراسة</a:t>
            </a:r>
            <a:endParaRPr lang="en-US"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8" name="Rectangle 7"/>
          <p:cNvSpPr/>
          <p:nvPr/>
        </p:nvSpPr>
        <p:spPr>
          <a:xfrm>
            <a:off x="242955" y="3429000"/>
            <a:ext cx="8901045" cy="2246769"/>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3"/>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شرح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الموضوعات</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الرئيسية</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في السفر: سيادة المسيح في ال</a:t>
            </a: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إ</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نتصار في المستقبل ومعالجة ال</a:t>
            </a: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إ</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ضطهاد الخارجي والتسوية الداخلية في الكنيسة في ضوء مجد المسيح وعدالة الله ورحمته والعبادة في ضوء </a:t>
            </a: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إ</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تمام التاريخ</a:t>
            </a: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3"/>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تتبع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الخطوط العريضة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الثلاثة الأساسية للسفر مع ذروتها في عودة المسيح (رؤيا 19)</a:t>
            </a: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5477CE41-4C64-9F4B-928F-0CDD6DBE619B}"/>
              </a:ext>
            </a:extLst>
          </p:cNvPr>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بنهاية المساق، يجب أن يكون الطالب قادرًا على...</a:t>
            </a:r>
          </a:p>
        </p:txBody>
      </p:sp>
    </p:spTree>
    <p:extLst>
      <p:ext uri="{BB962C8B-B14F-4D97-AF65-F5344CB8AC3E}">
        <p14:creationId xmlns:p14="http://schemas.microsoft.com/office/powerpoint/2010/main" val="3863170339"/>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ar-JO" sz="3600" dirty="0">
                <a:solidFill>
                  <a:srgbClr val="FFFFFF"/>
                </a:solidFill>
                <a:ea typeface="ＭＳ Ｐゴシック"/>
                <a:cs typeface="ＭＳ Ｐゴシック"/>
              </a:rPr>
              <a:t>أ</a:t>
            </a:r>
            <a:r>
              <a:rPr lang="ar-EG" sz="3600" dirty="0">
                <a:solidFill>
                  <a:srgbClr val="FFFFFF"/>
                </a:solidFill>
                <a:ea typeface="ＭＳ Ｐゴシック"/>
                <a:cs typeface="ＭＳ Ｐゴシック"/>
              </a:rPr>
              <a:t>هداف الدراسة</a:t>
            </a:r>
            <a:endParaRPr lang="en-US"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8" name="Rectangle 7"/>
          <p:cNvSpPr/>
          <p:nvPr/>
        </p:nvSpPr>
        <p:spPr>
          <a:xfrm>
            <a:off x="275612" y="3429000"/>
            <a:ext cx="8901045" cy="1815882"/>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5"/>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تطبيق نقاط القوة والضعف في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الكنائس السبع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في سفر الرؤيا 2-3.</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5"/>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فهم التتابع الأساسي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للأحكام</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في فترة الضيقة (الأختام والأبواق والجامات، مع البيانات المكملة).</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5"/>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شرح كيف تتناسب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الضيقة وال</a:t>
            </a:r>
            <a:r>
              <a:rPr kumimoji="0" lang="ar-JO"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لفية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مع خطة الله وهدفه.</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D4B8E4B2-9890-EE4D-9095-A85B49B6C01D}"/>
              </a:ext>
            </a:extLst>
          </p:cNvPr>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بنهاية المساق، يجب أن يكون الطالب قادرًا على...</a:t>
            </a:r>
          </a:p>
        </p:txBody>
      </p:sp>
    </p:spTree>
    <p:extLst>
      <p:ext uri="{BB962C8B-B14F-4D97-AF65-F5344CB8AC3E}">
        <p14:creationId xmlns:p14="http://schemas.microsoft.com/office/powerpoint/2010/main" val="2818378514"/>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481391" cy="773044"/>
          </a:xfrm>
          <a:solidFill>
            <a:schemeClr val="tx1"/>
          </a:solidFill>
        </p:spPr>
        <p:txBody>
          <a:bodyPr anchor="ctr"/>
          <a:lstStyle/>
          <a:p>
            <a:r>
              <a:rPr lang="ar-JO" sz="3600" dirty="0">
                <a:solidFill>
                  <a:srgbClr val="FFFFFF"/>
                </a:solidFill>
                <a:ea typeface="ＭＳ Ｐゴシック"/>
                <a:cs typeface="ＭＳ Ｐゴシック"/>
              </a:rPr>
              <a:t>أ</a:t>
            </a:r>
            <a:r>
              <a:rPr lang="ar-EG" sz="3600" dirty="0">
                <a:solidFill>
                  <a:srgbClr val="FFFFFF"/>
                </a:solidFill>
                <a:ea typeface="ＭＳ Ｐゴシック"/>
                <a:cs typeface="ＭＳ Ｐゴシック"/>
              </a:rPr>
              <a:t>هداف الدراسة</a:t>
            </a:r>
            <a:endParaRPr lang="en-US"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8" name="Rectangle 7"/>
          <p:cNvSpPr/>
          <p:nvPr/>
        </p:nvSpPr>
        <p:spPr>
          <a:xfrm>
            <a:off x="242955" y="3560881"/>
            <a:ext cx="8901045" cy="1384995"/>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8"/>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الدفاع عن منظور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العقيدة الألفية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في رؤيا 20: 1-6.</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8"/>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الشعور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بالرهبة</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من مجد السماء وامتياز السماء كمنزل لنا في المستقبل.</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10. إ</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جراء أي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تغييرات</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مطلوبة في حياته لكي يظهر أمامه بلا خجل.</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F9ED5217-A527-A149-A4AB-E12544619F58}"/>
              </a:ext>
            </a:extLst>
          </p:cNvPr>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بنهاية المساق، يجب أن يكون الطالب قادرًا على...</a:t>
            </a:r>
          </a:p>
        </p:txBody>
      </p:sp>
    </p:spTree>
    <p:extLst>
      <p:ext uri="{BB962C8B-B14F-4D97-AF65-F5344CB8AC3E}">
        <p14:creationId xmlns:p14="http://schemas.microsoft.com/office/powerpoint/2010/main" val="978835024"/>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6" name="Cloud 5"/>
          <p:cNvSpPr/>
          <p:nvPr/>
        </p:nvSpPr>
        <p:spPr bwMode="auto">
          <a:xfrm>
            <a:off x="1" y="717549"/>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22563" name="Title 1"/>
          <p:cNvSpPr>
            <a:spLocks noGrp="1"/>
          </p:cNvSpPr>
          <p:nvPr>
            <p:ph type="title"/>
          </p:nvPr>
        </p:nvSpPr>
        <p:spPr>
          <a:xfrm>
            <a:off x="1116014" y="1"/>
            <a:ext cx="7034212" cy="773113"/>
          </a:xfrm>
          <a:solidFill>
            <a:schemeClr val="tx1"/>
          </a:solidFill>
        </p:spPr>
        <p:txBody>
          <a:bodyPr/>
          <a:lstStyle/>
          <a:p>
            <a:r>
              <a:rPr lang="ar-JO" sz="3600" dirty="0">
                <a:solidFill>
                  <a:srgbClr val="FFFFFF"/>
                </a:solidFill>
                <a:ea typeface="ＭＳ Ｐゴシック" charset="0"/>
                <a:cs typeface="ＭＳ Ｐゴシック" charset="0"/>
              </a:rPr>
              <a:t>تقدير طالب التخرج</a:t>
            </a:r>
            <a:endParaRPr lang="en-US" dirty="0">
              <a:ea typeface="ヒラギノ角ゴ Pro W3" charset="0"/>
              <a:cs typeface="ヒラギノ角ゴ Pro W3" charset="0"/>
            </a:endParaRPr>
          </a:p>
        </p:txBody>
      </p:sp>
      <p:sp>
        <p:nvSpPr>
          <p:cNvPr id="5" name="Rectangle 4"/>
          <p:cNvSpPr/>
          <p:nvPr/>
        </p:nvSpPr>
        <p:spPr>
          <a:xfrm>
            <a:off x="3108746" y="634364"/>
            <a:ext cx="3047999" cy="523220"/>
          </a:xfrm>
          <a:prstGeom prst="rect">
            <a:avLst/>
          </a:prstGeom>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بمعدل 4 علامات</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7"/>
          <p:cNvSpPr/>
          <p:nvPr/>
        </p:nvSpPr>
        <p:spPr>
          <a:xfrm>
            <a:off x="251520" y="1568986"/>
            <a:ext cx="3597355"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القراءات</a:t>
            </a:r>
            <a:endParaRPr kumimoji="0" lang="en-US"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pic>
        <p:nvPicPr>
          <p:cNvPr id="322566" name="Picture 3" descr="rev intro requirements king-strategy-clip-ar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03849" y="2492897"/>
            <a:ext cx="2755900" cy="294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Down Arrow 6"/>
          <p:cNvSpPr>
            <a:spLocks noChangeArrowheads="1"/>
          </p:cNvSpPr>
          <p:nvPr/>
        </p:nvSpPr>
        <p:spPr bwMode="auto">
          <a:xfrm rot="7180350">
            <a:off x="2365843" y="2778587"/>
            <a:ext cx="1358900" cy="616368"/>
          </a:xfrm>
          <a:prstGeom prst="downArrow">
            <a:avLst>
              <a:gd name="adj1" fmla="val 50000"/>
              <a:gd name="adj2" fmla="val 49987"/>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1" name="Cloud 10"/>
          <p:cNvSpPr/>
          <p:nvPr/>
        </p:nvSpPr>
        <p:spPr bwMode="auto">
          <a:xfrm>
            <a:off x="5080001" y="673100"/>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2" name="Rectangle 11"/>
          <p:cNvSpPr/>
          <p:nvPr/>
        </p:nvSpPr>
        <p:spPr>
          <a:xfrm>
            <a:off x="5052514" y="1713002"/>
            <a:ext cx="3839967"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البحث</a:t>
            </a:r>
            <a:endParaRPr kumimoji="0" lang="en-US"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Down Arrow 12"/>
          <p:cNvSpPr>
            <a:spLocks noChangeArrowheads="1"/>
          </p:cNvSpPr>
          <p:nvPr/>
        </p:nvSpPr>
        <p:spPr bwMode="auto">
          <a:xfrm rot="13985795">
            <a:off x="5309078" y="2638328"/>
            <a:ext cx="1357313" cy="616368"/>
          </a:xfrm>
          <a:prstGeom prst="downArrow">
            <a:avLst>
              <a:gd name="adj1" fmla="val 50000"/>
              <a:gd name="adj2" fmla="val 50045"/>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 name="Text Box 5"/>
          <p:cNvSpPr txBox="1">
            <a:spLocks noChangeArrowheads="1"/>
          </p:cNvSpPr>
          <p:nvPr/>
        </p:nvSpPr>
        <p:spPr bwMode="auto">
          <a:xfrm>
            <a:off x="8534400" y="1"/>
            <a:ext cx="609600" cy="461665"/>
          </a:xfrm>
          <a:prstGeom prst="rect">
            <a:avLst/>
          </a:prstGeom>
          <a:no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4</a:t>
            </a: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4" name="Cloud 13"/>
          <p:cNvSpPr/>
          <p:nvPr/>
        </p:nvSpPr>
        <p:spPr bwMode="auto">
          <a:xfrm>
            <a:off x="-31923" y="4305632"/>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6" name="Rectangle 15"/>
          <p:cNvSpPr/>
          <p:nvPr/>
        </p:nvSpPr>
        <p:spPr>
          <a:xfrm>
            <a:off x="179512" y="5373216"/>
            <a:ext cx="3597355"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المشروع</a:t>
            </a:r>
            <a:endParaRPr kumimoji="0" lang="en-US"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Down Arrow 16"/>
          <p:cNvSpPr>
            <a:spLocks noChangeArrowheads="1"/>
          </p:cNvSpPr>
          <p:nvPr/>
        </p:nvSpPr>
        <p:spPr bwMode="auto">
          <a:xfrm rot="3443794">
            <a:off x="2364623" y="4468057"/>
            <a:ext cx="1358900" cy="616368"/>
          </a:xfrm>
          <a:prstGeom prst="downArrow">
            <a:avLst>
              <a:gd name="adj1" fmla="val 50000"/>
              <a:gd name="adj2" fmla="val 49987"/>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 name="Cloud 17"/>
          <p:cNvSpPr/>
          <p:nvPr/>
        </p:nvSpPr>
        <p:spPr bwMode="auto">
          <a:xfrm>
            <a:off x="5048077" y="4261183"/>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9" name="Rectangle 18"/>
          <p:cNvSpPr/>
          <p:nvPr/>
        </p:nvSpPr>
        <p:spPr>
          <a:xfrm>
            <a:off x="5076058" y="5661248"/>
            <a:ext cx="3839967"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امتحانان</a:t>
            </a:r>
            <a:endParaRPr kumimoji="0" lang="en-US"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Down Arrow 19"/>
          <p:cNvSpPr>
            <a:spLocks noChangeArrowheads="1"/>
          </p:cNvSpPr>
          <p:nvPr/>
        </p:nvSpPr>
        <p:spPr bwMode="auto">
          <a:xfrm rot="18368046">
            <a:off x="5383117" y="4503325"/>
            <a:ext cx="1357313" cy="616368"/>
          </a:xfrm>
          <a:prstGeom prst="downArrow">
            <a:avLst>
              <a:gd name="adj1" fmla="val 50000"/>
              <a:gd name="adj2" fmla="val 50045"/>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17988755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nodeType="afterGroup">
                            <p:stCondLst>
                              <p:cond delay="500"/>
                            </p:stCondLst>
                            <p:childTnLst>
                              <p:par>
                                <p:cTn id="9" presetID="55"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strVal val="#ppt_w*0.70"/>
                                          </p:val>
                                        </p:tav>
                                        <p:tav tm="100000">
                                          <p:val>
                                            <p:strVal val="#ppt_w"/>
                                          </p:val>
                                        </p:tav>
                                      </p:tavLst>
                                    </p:anim>
                                    <p:anim calcmode="lin" valueType="num">
                                      <p:cBhvr>
                                        <p:cTn id="12" dur="1000" fill="hold"/>
                                        <p:tgtEl>
                                          <p:spTgt spid="6"/>
                                        </p:tgtEl>
                                        <p:attrNameLst>
                                          <p:attrName>ppt_h</p:attrName>
                                        </p:attrNameLst>
                                      </p:cBhvr>
                                      <p:tavLst>
                                        <p:tav tm="0">
                                          <p:val>
                                            <p:strVal val="#ppt_h"/>
                                          </p:val>
                                        </p:tav>
                                        <p:tav tm="100000">
                                          <p:val>
                                            <p:strVal val="#ppt_h"/>
                                          </p:val>
                                        </p:tav>
                                      </p:tavLst>
                                    </p:anim>
                                    <p:animEffect transition="in" filter="fade">
                                      <p:cBhvr>
                                        <p:cTn id="13" dur="1000"/>
                                        <p:tgtEl>
                                          <p:spTgt spid="6"/>
                                        </p:tgtEl>
                                      </p:cBhvr>
                                    </p:animEffect>
                                  </p:childTnLst>
                                </p:cTn>
                              </p:par>
                            </p:childTnLst>
                          </p:cTn>
                        </p:par>
                        <p:par>
                          <p:cTn id="14" fill="hold" nodeType="withGroup">
                            <p:stCondLst>
                              <p:cond delay="150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up)">
                                      <p:cBhvr>
                                        <p:cTn id="21" dur="500"/>
                                        <p:tgtEl>
                                          <p:spTgt spid="17"/>
                                        </p:tgtEl>
                                      </p:cBhvr>
                                    </p:animEffect>
                                  </p:childTnLst>
                                </p:cTn>
                              </p:par>
                            </p:childTnLst>
                          </p:cTn>
                        </p:par>
                        <p:par>
                          <p:cTn id="22" fill="hold">
                            <p:stCondLst>
                              <p:cond delay="500"/>
                            </p:stCondLst>
                            <p:childTnLst>
                              <p:par>
                                <p:cTn id="23" presetID="55" presetClass="entr" presetSubtype="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1000" fill="hold"/>
                                        <p:tgtEl>
                                          <p:spTgt spid="14"/>
                                        </p:tgtEl>
                                        <p:attrNameLst>
                                          <p:attrName>ppt_w</p:attrName>
                                        </p:attrNameLst>
                                      </p:cBhvr>
                                      <p:tavLst>
                                        <p:tav tm="0">
                                          <p:val>
                                            <p:strVal val="#ppt_w*0.70"/>
                                          </p:val>
                                        </p:tav>
                                        <p:tav tm="100000">
                                          <p:val>
                                            <p:strVal val="#ppt_w"/>
                                          </p:val>
                                        </p:tav>
                                      </p:tavLst>
                                    </p:anim>
                                    <p:anim calcmode="lin" valueType="num">
                                      <p:cBhvr>
                                        <p:cTn id="26" dur="1000" fill="hold"/>
                                        <p:tgtEl>
                                          <p:spTgt spid="14"/>
                                        </p:tgtEl>
                                        <p:attrNameLst>
                                          <p:attrName>ppt_h</p:attrName>
                                        </p:attrNameLst>
                                      </p:cBhvr>
                                      <p:tavLst>
                                        <p:tav tm="0">
                                          <p:val>
                                            <p:strVal val="#ppt_h"/>
                                          </p:val>
                                        </p:tav>
                                        <p:tav tm="100000">
                                          <p:val>
                                            <p:strVal val="#ppt_h"/>
                                          </p:val>
                                        </p:tav>
                                      </p:tavLst>
                                    </p:anim>
                                    <p:animEffect transition="in" filter="fade">
                                      <p:cBhvr>
                                        <p:cTn id="27" dur="1000"/>
                                        <p:tgtEl>
                                          <p:spTgt spid="14"/>
                                        </p:tgtEl>
                                      </p:cBhvr>
                                    </p:animEffect>
                                  </p:childTnLst>
                                </p:cTn>
                              </p:par>
                            </p:childTnLst>
                          </p:cTn>
                        </p:par>
                        <p:par>
                          <p:cTn id="28" fill="hold">
                            <p:stCondLst>
                              <p:cond delay="1500"/>
                            </p:stCondLst>
                            <p:childTnLst>
                              <p:par>
                                <p:cTn id="29" presetID="1"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up)">
                                      <p:cBhvr>
                                        <p:cTn id="35" dur="500"/>
                                        <p:tgtEl>
                                          <p:spTgt spid="13"/>
                                        </p:tgtEl>
                                      </p:cBhvr>
                                    </p:animEffect>
                                  </p:childTnLst>
                                </p:cTn>
                              </p:par>
                            </p:childTnLst>
                          </p:cTn>
                        </p:par>
                        <p:par>
                          <p:cTn id="36" fill="hold">
                            <p:stCondLst>
                              <p:cond delay="500"/>
                            </p:stCondLst>
                            <p:childTnLst>
                              <p:par>
                                <p:cTn id="37" presetID="55" presetClass="entr" presetSubtype="0" fill="hold" nodeType="after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p:cTn id="39" dur="1000" fill="hold"/>
                                        <p:tgtEl>
                                          <p:spTgt spid="11"/>
                                        </p:tgtEl>
                                        <p:attrNameLst>
                                          <p:attrName>ppt_w</p:attrName>
                                        </p:attrNameLst>
                                      </p:cBhvr>
                                      <p:tavLst>
                                        <p:tav tm="0">
                                          <p:val>
                                            <p:strVal val="#ppt_w*0.70"/>
                                          </p:val>
                                        </p:tav>
                                        <p:tav tm="100000">
                                          <p:val>
                                            <p:strVal val="#ppt_w"/>
                                          </p:val>
                                        </p:tav>
                                      </p:tavLst>
                                    </p:anim>
                                    <p:anim calcmode="lin" valueType="num">
                                      <p:cBhvr>
                                        <p:cTn id="40" dur="1000" fill="hold"/>
                                        <p:tgtEl>
                                          <p:spTgt spid="11"/>
                                        </p:tgtEl>
                                        <p:attrNameLst>
                                          <p:attrName>ppt_h</p:attrName>
                                        </p:attrNameLst>
                                      </p:cBhvr>
                                      <p:tavLst>
                                        <p:tav tm="0">
                                          <p:val>
                                            <p:strVal val="#ppt_h"/>
                                          </p:val>
                                        </p:tav>
                                        <p:tav tm="100000">
                                          <p:val>
                                            <p:strVal val="#ppt_h"/>
                                          </p:val>
                                        </p:tav>
                                      </p:tavLst>
                                    </p:anim>
                                    <p:animEffect transition="in" filter="fade">
                                      <p:cBhvr>
                                        <p:cTn id="41" dur="1000"/>
                                        <p:tgtEl>
                                          <p:spTgt spid="11"/>
                                        </p:tgtEl>
                                      </p:cBhvr>
                                    </p:animEffect>
                                  </p:childTnLst>
                                </p:cTn>
                              </p:par>
                            </p:childTnLst>
                          </p:cTn>
                        </p:par>
                        <p:par>
                          <p:cTn id="42" fill="hold">
                            <p:stCondLst>
                              <p:cond delay="1500"/>
                            </p:stCondLst>
                            <p:childTnLst>
                              <p:par>
                                <p:cTn id="43" presetID="1" presetClass="entr" presetSubtype="0" fill="hold" grpId="0" nodeType="after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up)">
                                      <p:cBhvr>
                                        <p:cTn id="49" dur="500"/>
                                        <p:tgtEl>
                                          <p:spTgt spid="20"/>
                                        </p:tgtEl>
                                      </p:cBhvr>
                                    </p:animEffect>
                                  </p:childTnLst>
                                </p:cTn>
                              </p:par>
                            </p:childTnLst>
                          </p:cTn>
                        </p:par>
                        <p:par>
                          <p:cTn id="50" fill="hold">
                            <p:stCondLst>
                              <p:cond delay="500"/>
                            </p:stCondLst>
                            <p:childTnLst>
                              <p:par>
                                <p:cTn id="51" presetID="55" presetClass="entr" presetSubtype="0"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strVal val="#ppt_w*0.70"/>
                                          </p:val>
                                        </p:tav>
                                        <p:tav tm="100000">
                                          <p:val>
                                            <p:strVal val="#ppt_w"/>
                                          </p:val>
                                        </p:tav>
                                      </p:tavLst>
                                    </p:anim>
                                    <p:anim calcmode="lin" valueType="num">
                                      <p:cBhvr>
                                        <p:cTn id="54" dur="1000" fill="hold"/>
                                        <p:tgtEl>
                                          <p:spTgt spid="18"/>
                                        </p:tgtEl>
                                        <p:attrNameLst>
                                          <p:attrName>ppt_h</p:attrName>
                                        </p:attrNameLst>
                                      </p:cBhvr>
                                      <p:tavLst>
                                        <p:tav tm="0">
                                          <p:val>
                                            <p:strVal val="#ppt_h"/>
                                          </p:val>
                                        </p:tav>
                                        <p:tav tm="100000">
                                          <p:val>
                                            <p:strVal val="#ppt_h"/>
                                          </p:val>
                                        </p:tav>
                                      </p:tavLst>
                                    </p:anim>
                                    <p:animEffect transition="in" filter="fade">
                                      <p:cBhvr>
                                        <p:cTn id="55" dur="1000"/>
                                        <p:tgtEl>
                                          <p:spTgt spid="18"/>
                                        </p:tgtEl>
                                      </p:cBhvr>
                                    </p:animEffect>
                                  </p:childTnLst>
                                </p:cTn>
                              </p:par>
                            </p:childTnLst>
                          </p:cTn>
                        </p:par>
                        <p:par>
                          <p:cTn id="56" fill="hold">
                            <p:stCondLst>
                              <p:cond delay="1500"/>
                            </p:stCondLst>
                            <p:childTnLst>
                              <p:par>
                                <p:cTn id="57" presetID="1" presetClass="entr" presetSubtype="0" fill="hold" grpId="0" nodeType="afterEffect">
                                  <p:stCondLst>
                                    <p:cond delay="0"/>
                                  </p:stCondLst>
                                  <p:childTnLst>
                                    <p:set>
                                      <p:cBhvr>
                                        <p:cTn id="5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2" grpId="0"/>
      <p:bldP spid="13" grpId="0" animBg="1"/>
      <p:bldP spid="16" grpId="0"/>
      <p:bldP spid="17" grpId="0" animBg="1"/>
      <p:bldP spid="19" grpId="0"/>
      <p:bldP spid="2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5396" y="4"/>
            <a:ext cx="7034695" cy="773044"/>
          </a:xfrm>
          <a:solidFill>
            <a:schemeClr val="tx1"/>
          </a:solidFill>
        </p:spPr>
        <p:txBody>
          <a:bodyPr anchor="ctr"/>
          <a:lstStyle/>
          <a:p>
            <a:r>
              <a:rPr lang="ar-EG" sz="3600" dirty="0">
                <a:solidFill>
                  <a:srgbClr val="FFFFFF"/>
                </a:solidFill>
                <a:ea typeface="ＭＳ Ｐゴシック"/>
                <a:cs typeface="ＭＳ Ｐゴシック"/>
              </a:rPr>
              <a:t>للتواصل</a:t>
            </a:r>
            <a:endParaRPr lang="en-US"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4</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5" name="Rectangle 4"/>
          <p:cNvSpPr/>
          <p:nvPr/>
        </p:nvSpPr>
        <p:spPr>
          <a:xfrm>
            <a:off x="3108744" y="634364"/>
            <a:ext cx="3047999" cy="523220"/>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بعض الخيارات</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pic>
        <p:nvPicPr>
          <p:cNvPr id="9" name="Picture 8" descr="servant leadership pawn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82217" y="1384852"/>
            <a:ext cx="3302000" cy="2641600"/>
          </a:xfrm>
          <a:prstGeom prst="rect">
            <a:avLst/>
          </a:prstGeom>
        </p:spPr>
      </p:pic>
      <p:sp>
        <p:nvSpPr>
          <p:cNvPr id="7" name="Rectangle 6">
            <a:extLst>
              <a:ext uri="{FF2B5EF4-FFF2-40B4-BE49-F238E27FC236}">
                <a16:creationId xmlns:a16="http://schemas.microsoft.com/office/drawing/2014/main" id="{D1C32C9B-983D-364C-8F09-E4900F341A0B}"/>
              </a:ext>
            </a:extLst>
          </p:cNvPr>
          <p:cNvSpPr/>
          <p:nvPr/>
        </p:nvSpPr>
        <p:spPr>
          <a:xfrm>
            <a:off x="3511830" y="1550972"/>
            <a:ext cx="5632170" cy="1384995"/>
          </a:xfrm>
          <a:prstGeom prst="rect">
            <a:avLst/>
          </a:prstGeom>
        </p:spPr>
        <p:txBody>
          <a:bodyPr wrap="square">
            <a:spAutoFit/>
          </a:bodyPr>
          <a:lstStyle/>
          <a:p>
            <a:pPr marL="176213" indent="-176213" defTabSz="914400" eaLnBrk="0" fontAlgn="base" hangingPunct="0">
              <a:spcBef>
                <a:spcPct val="0"/>
              </a:spcBef>
              <a:spcAft>
                <a:spcPct val="0"/>
              </a:spcAft>
              <a:buFont typeface="Arial"/>
              <a:buChar char="•"/>
            </a:pPr>
            <a:r>
              <a:rPr lang="en-US" sz="2800" b="1" dirty="0" err="1">
                <a:solidFill>
                  <a:srgbClr val="FFFFFF"/>
                </a:solidFill>
                <a:effectLst/>
                <a:latin typeface="Arial" panose="020B0604020202020204" pitchFamily="34" charset="0"/>
                <a:ea typeface="ＭＳ Ｐゴシック" charset="0"/>
                <a:cs typeface="Arial" panose="020B0604020202020204" pitchFamily="34" charset="0"/>
              </a:rPr>
              <a:t>drrickgriffith@gmail.com</a:t>
            </a:r>
            <a:endParaRPr lang="en-US" sz="2800" b="1" dirty="0">
              <a:solidFill>
                <a:srgbClr val="FFFFFF"/>
              </a:solidFill>
              <a:effectLst/>
              <a:latin typeface="Arial" panose="020B0604020202020204" pitchFamily="34" charset="0"/>
              <a:ea typeface="ＭＳ Ｐゴシック" charset="0"/>
              <a:cs typeface="Arial" panose="020B0604020202020204" pitchFamily="34" charset="0"/>
            </a:endParaRPr>
          </a:p>
          <a:p>
            <a:pPr marL="176213" indent="-176213" defTabSz="914400" eaLnBrk="0" fontAlgn="base" hangingPunct="0">
              <a:spcBef>
                <a:spcPct val="0"/>
              </a:spcBef>
              <a:spcAft>
                <a:spcPct val="0"/>
              </a:spcAft>
              <a:buFont typeface="Arial"/>
              <a:buChar char="•"/>
            </a:pPr>
            <a:r>
              <a:rPr lang="en-US" sz="2800" b="1" dirty="0">
                <a:solidFill>
                  <a:srgbClr val="FFFFFF"/>
                </a:solidFill>
                <a:effectLst/>
                <a:latin typeface="Arial" panose="020B0604020202020204" pitchFamily="34" charset="0"/>
                <a:ea typeface="ＭＳ Ｐゴシック" charset="0"/>
                <a:cs typeface="Arial" panose="020B0604020202020204" pitchFamily="34" charset="0"/>
              </a:rPr>
              <a:t>Mobile +962-7-9725-6010</a:t>
            </a:r>
          </a:p>
          <a:p>
            <a:pPr marL="176213" indent="-176213" defTabSz="914400" eaLnBrk="0" fontAlgn="base" hangingPunct="0">
              <a:spcBef>
                <a:spcPct val="0"/>
              </a:spcBef>
              <a:spcAft>
                <a:spcPct val="0"/>
              </a:spcAft>
              <a:buFont typeface="Arial"/>
              <a:buChar char="•"/>
            </a:pPr>
            <a:r>
              <a:rPr lang="en-US" sz="2800" b="1" dirty="0">
                <a:solidFill>
                  <a:srgbClr val="FFFFFF"/>
                </a:solidFill>
                <a:effectLst/>
                <a:latin typeface="Arial" panose="020B0604020202020204" pitchFamily="34" charset="0"/>
                <a:ea typeface="ＭＳ Ｐゴシック" charset="0"/>
                <a:cs typeface="Arial" panose="020B0604020202020204" pitchFamily="34" charset="0"/>
              </a:rPr>
              <a:t>WhatsApp: +1 509-833-0161</a:t>
            </a:r>
          </a:p>
        </p:txBody>
      </p:sp>
    </p:spTree>
    <p:extLst>
      <p:ext uri="{BB962C8B-B14F-4D97-AF65-F5344CB8AC3E}">
        <p14:creationId xmlns:p14="http://schemas.microsoft.com/office/powerpoint/2010/main" val="398329363"/>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2"/>
          <p:cNvSpPr>
            <a:spLocks noGrp="1" noChangeArrowheads="1"/>
          </p:cNvSpPr>
          <p:nvPr>
            <p:ph type="title"/>
          </p:nvPr>
        </p:nvSpPr>
        <p:spPr>
          <a:xfrm>
            <a:off x="914400" y="333375"/>
            <a:ext cx="5029200" cy="609600"/>
          </a:xfrm>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a:t>
            </a:r>
            <a:r>
              <a:rPr lang="en-US" altLang="ja-JP" sz="2100" dirty="0">
                <a:latin typeface="Times New Roman" charset="0"/>
                <a:ea typeface="ＭＳ Ｐゴシック" charset="0"/>
                <a:cs typeface="ＭＳ Ｐゴシック" charset="0"/>
              </a:rPr>
              <a:t> 1/4</a:t>
            </a:r>
            <a:endParaRPr lang="en-US" sz="2100" dirty="0">
              <a:latin typeface="Times New Roman" charset="0"/>
              <a:ea typeface="ＭＳ Ｐゴシック" charset="0"/>
              <a:cs typeface="ＭＳ Ｐゴシック" charset="0"/>
            </a:endParaRPr>
          </a:p>
        </p:txBody>
      </p:sp>
      <p:pic>
        <p:nvPicPr>
          <p:cNvPr id="653314" name="Picture 4" descr="270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7109"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يسوع ، كشف بر الله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إبن الإنسان إبن الله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ليأتي ملكوته.</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يسوع ، ذبيحة الفداء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الآن ممجد ، الآن مبرر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يأتي ملكوته.</a:t>
            </a:r>
          </a:p>
        </p:txBody>
      </p:sp>
    </p:spTree>
    <p:extLst>
      <p:ext uri="{BB962C8B-B14F-4D97-AF65-F5344CB8AC3E}">
        <p14:creationId xmlns:p14="http://schemas.microsoft.com/office/powerpoint/2010/main" val="1928352128"/>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1" name="Rectangle 3"/>
          <p:cNvSpPr>
            <a:spLocks noGrp="1" noChangeArrowheads="1"/>
          </p:cNvSpPr>
          <p:nvPr>
            <p:ph type="title"/>
          </p:nvPr>
        </p:nvSpPr>
        <p:spPr>
          <a:xfrm>
            <a:off x="914400" y="333375"/>
            <a:ext cx="5029200" cy="609600"/>
          </a:xfrm>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2/4</a:t>
            </a:r>
            <a:endParaRPr lang="en-US" sz="2100" dirty="0">
              <a:latin typeface="Times New Roman" charset="0"/>
              <a:ea typeface="ＭＳ Ｐゴシック" charset="0"/>
              <a:cs typeface="ＭＳ Ｐゴシック" charset="0"/>
            </a:endParaRPr>
          </a:p>
        </p:txBody>
      </p:sp>
      <p:pic>
        <p:nvPicPr>
          <p:cNvPr id="655362" name="Picture 2" descr="270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9029"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وهذه المملكة لن تعرف نهاية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ولا يعرف مجدها حدودا.</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أجل الجلالة والقوة</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مُلك هذه المملكة قد جاء.</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ومُلك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وحكم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وقوة هذه المملكة وسلطانها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 كشف بر الله</a:t>
            </a:r>
            <a:r>
              <a:rPr kumimoji="0" lang="en-US" altLang="ja-JP"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71678674"/>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09" name="Rectangle 6"/>
          <p:cNvSpPr>
            <a:spLocks noGrp="1" noChangeArrowheads="1"/>
          </p:cNvSpPr>
          <p:nvPr>
            <p:ph type="title"/>
          </p:nvPr>
        </p:nvSpPr>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3/4</a:t>
            </a:r>
            <a:endParaRPr lang="en-US" dirty="0">
              <a:latin typeface="Times New Roman" charset="0"/>
              <a:ea typeface="ＭＳ Ｐゴシック" charset="0"/>
              <a:cs typeface="ＭＳ Ｐゴシック" charset="0"/>
            </a:endParaRPr>
          </a:p>
        </p:txBody>
      </p:sp>
      <p:pic>
        <p:nvPicPr>
          <p:cNvPr id="657410" name="Picture 4" descr="27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8135" name="Rectangle 7"/>
          <p:cNvSpPr>
            <a:spLocks noChangeArrowheads="1"/>
          </p:cNvSpPr>
          <p:nvPr/>
        </p:nvSpPr>
        <p:spPr bwMode="auto">
          <a:xfrm>
            <a:off x="304800" y="228600"/>
            <a:ext cx="8472488" cy="638175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يسوع ، تعبير محبة الله ،</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نعمة الله،</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كلمة الله،</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كُشفت لنا.</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يسوع ذبيحة الله المقدسة</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الآن ممجد ، الآن مبرر ،</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يأتي مملكوته.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062060469"/>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7" name="Rectangle 4"/>
          <p:cNvSpPr>
            <a:spLocks noGrp="1" noChangeArrowheads="1"/>
          </p:cNvSpPr>
          <p:nvPr>
            <p:ph type="title"/>
          </p:nvPr>
        </p:nvSpPr>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4/4</a:t>
            </a:r>
            <a:endParaRPr lang="en-US" dirty="0">
              <a:latin typeface="Times New Roman" charset="0"/>
              <a:ea typeface="ＭＳ Ｐゴシック" charset="0"/>
              <a:cs typeface="ＭＳ Ｐゴシック" charset="0"/>
            </a:endParaRPr>
          </a:p>
        </p:txBody>
      </p:sp>
      <p:pic>
        <p:nvPicPr>
          <p:cNvPr id="659458" name="Picture 2" descr="27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3125" name="Rectangle 5"/>
          <p:cNvSpPr>
            <a:spLocks noChangeArrowheads="1"/>
          </p:cNvSpPr>
          <p:nvPr/>
        </p:nvSpPr>
        <p:spPr bwMode="auto">
          <a:xfrm>
            <a:off x="381000" y="-26988"/>
            <a:ext cx="8689975" cy="688498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وهذه المملكة لن تعرف نهاية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ولا يعرف مجدها حدودا.</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أجل الجلالة والقوة</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مُلك هذه المملكة قد جاء.</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ومُلك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وحكم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وقوة هذه المملكة وسلطانها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 كشف بر الله</a:t>
            </a:r>
            <a:r>
              <a:rPr kumimoji="0" lang="en-US" altLang="ja-JP"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99160663"/>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تظهر رسائل المسيح إلى السبع كنائس سلطته عليها رغم معاناتها (1: 9؛ 2: 9-10؛ 3: 10)، ويعطي ثمانية وعود لمكافأة المؤمنين الذين يغلبون العالم (2: 7، 11، 17، 26؛ 3: 5، 12، 21؛ 21: 7).</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0632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319</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pic>
        <p:nvPicPr>
          <p:cNvPr id="2" name="Picture 1" descr="normal_treeoflif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84537"/>
            <a:ext cx="4104949" cy="5268500"/>
          </a:xfrm>
          <a:prstGeom prst="rect">
            <a:avLst/>
          </a:prstGeom>
        </p:spPr>
      </p:pic>
      <p:sp>
        <p:nvSpPr>
          <p:cNvPr id="192515" name="Rectangle 3"/>
          <p:cNvSpPr>
            <a:spLocks noGrp="1" noChangeArrowheads="1"/>
          </p:cNvSpPr>
          <p:nvPr>
            <p:ph type="title"/>
          </p:nvPr>
        </p:nvSpPr>
        <p:spPr>
          <a:xfrm>
            <a:off x="0" y="71580"/>
            <a:ext cx="7772400"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rtl="1" eaLnBrk="1" hangingPunct="1"/>
            <a:r>
              <a:rPr lang="ar-EG" sz="4800" dirty="0">
                <a:solidFill>
                  <a:srgbClr val="FFFFFF"/>
                </a:solidFill>
                <a:effectLst>
                  <a:glow rad="266700">
                    <a:srgbClr val="000000">
                      <a:alpha val="75000"/>
                    </a:srgbClr>
                  </a:glow>
                </a:effectLst>
                <a:cs typeface="ＭＳ Ｐゴシック" charset="0"/>
              </a:rPr>
              <a:t>من كان "يوحنا"؟</a:t>
            </a:r>
            <a:endParaRPr lang="en-US" sz="4800" dirty="0">
              <a:solidFill>
                <a:srgbClr val="FFFFFF"/>
              </a:solidFill>
              <a:effectLst>
                <a:glow rad="266700">
                  <a:srgbClr val="000000">
                    <a:alpha val="75000"/>
                  </a:srgbClr>
                </a:glow>
              </a:effectLst>
              <a:ea typeface="ＭＳ Ｐゴシック"/>
              <a:cs typeface="ＭＳ Ｐゴシック" charset="0"/>
            </a:endParaRPr>
          </a:p>
        </p:txBody>
      </p:sp>
      <p:sp>
        <p:nvSpPr>
          <p:cNvPr id="6" name="Rectangle 3"/>
          <p:cNvSpPr txBox="1">
            <a:spLocks noChangeArrowheads="1"/>
          </p:cNvSpPr>
          <p:nvPr/>
        </p:nvSpPr>
        <p:spPr bwMode="auto">
          <a:xfrm>
            <a:off x="4233940" y="876734"/>
            <a:ext cx="4860452"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يوحنا الشيخ؟</a:t>
            </a:r>
          </a:p>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يوحنا النبي؟</a:t>
            </a:r>
          </a:p>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يوحنا المعمدان؟</a:t>
            </a:r>
          </a:p>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يوحنا الرسول!</a:t>
            </a:r>
            <a:endParaRPr kumimoji="0" lang="en-US" sz="36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sp>
        <p:nvSpPr>
          <p:cNvPr id="7" name="Rectangle 3"/>
          <p:cNvSpPr txBox="1">
            <a:spLocks noChangeArrowheads="1"/>
          </p:cNvSpPr>
          <p:nvPr/>
        </p:nvSpPr>
        <p:spPr bwMode="auto">
          <a:xfrm>
            <a:off x="4989440" y="3553029"/>
            <a:ext cx="4025574"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كاتب:</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إنجيل يوحنا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1 يوحنا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2 يوحنا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3 يوحنا</a:t>
            </a:r>
            <a:endParaRPr kumimoji="0" lang="en-US"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spTree>
    <p:extLst>
      <p:ext uri="{BB962C8B-B14F-4D97-AF65-F5344CB8AC3E}">
        <p14:creationId xmlns:p14="http://schemas.microsoft.com/office/powerpoint/2010/main" val="24633307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p:tgtEl>
                                          <p:spTgt spid="6">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6">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p:tgtEl>
                                          <p:spTgt spid="6">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6">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p:tgtEl>
                                          <p:spTgt spid="6">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p:tgtEl>
                                          <p:spTgt spid="6">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6">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p:tgtEl>
                                          <p:spTgt spid="7">
                                            <p:txEl>
                                              <p:pRg st="0" end="0"/>
                                            </p:txEl>
                                          </p:spTgt>
                                        </p:tgtEl>
                                        <p:attrNameLst>
                                          <p:attrName>ppt_y</p:attrName>
                                        </p:attrNameLst>
                                      </p:cBhvr>
                                      <p:tavLst>
                                        <p:tav tm="0">
                                          <p:val>
                                            <p:strVal val="#ppt_y+#ppt_h*1.125000"/>
                                          </p:val>
                                        </p:tav>
                                        <p:tav tm="100000">
                                          <p:val>
                                            <p:strVal val="#ppt_y"/>
                                          </p:val>
                                        </p:tav>
                                      </p:tavLst>
                                    </p:anim>
                                    <p:animEffect transition="in" filter="wipe(up)">
                                      <p:cBhvr>
                                        <p:cTn id="32" dur="500"/>
                                        <p:tgtEl>
                                          <p:spTgt spid="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7">
                                            <p:txEl>
                                              <p:pRg st="1" end="1"/>
                                            </p:txEl>
                                          </p:spTgt>
                                        </p:tgtEl>
                                        <p:attrNameLst>
                                          <p:attrName>style.visibility</p:attrName>
                                        </p:attrNameLst>
                                      </p:cBhvr>
                                      <p:to>
                                        <p:strVal val="visible"/>
                                      </p:to>
                                    </p:set>
                                    <p:anim calcmode="lin" valueType="num">
                                      <p:cBhvr additive="base">
                                        <p:cTn id="37" dur="500"/>
                                        <p:tgtEl>
                                          <p:spTgt spid="7">
                                            <p:txEl>
                                              <p:pRg st="1" end="1"/>
                                            </p:txEl>
                                          </p:spTgt>
                                        </p:tgtEl>
                                        <p:attrNameLst>
                                          <p:attrName>ppt_y</p:attrName>
                                        </p:attrNameLst>
                                      </p:cBhvr>
                                      <p:tavLst>
                                        <p:tav tm="0">
                                          <p:val>
                                            <p:strVal val="#ppt_y+#ppt_h*1.125000"/>
                                          </p:val>
                                        </p:tav>
                                        <p:tav tm="100000">
                                          <p:val>
                                            <p:strVal val="#ppt_y"/>
                                          </p:val>
                                        </p:tav>
                                      </p:tavLst>
                                    </p:anim>
                                    <p:animEffect transition="in" filter="wipe(up)">
                                      <p:cBhvr>
                                        <p:cTn id="38" dur="500"/>
                                        <p:tgtEl>
                                          <p:spTgt spid="7">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 calcmode="lin" valueType="num">
                                      <p:cBhvr additive="base">
                                        <p:cTn id="43" dur="500"/>
                                        <p:tgtEl>
                                          <p:spTgt spid="7">
                                            <p:txEl>
                                              <p:pRg st="2" end="2"/>
                                            </p:txEl>
                                          </p:spTgt>
                                        </p:tgtEl>
                                        <p:attrNameLst>
                                          <p:attrName>ppt_y</p:attrName>
                                        </p:attrNameLst>
                                      </p:cBhvr>
                                      <p:tavLst>
                                        <p:tav tm="0">
                                          <p:val>
                                            <p:strVal val="#ppt_y+#ppt_h*1.125000"/>
                                          </p:val>
                                        </p:tav>
                                        <p:tav tm="100000">
                                          <p:val>
                                            <p:strVal val="#ppt_y"/>
                                          </p:val>
                                        </p:tav>
                                      </p:tavLst>
                                    </p:anim>
                                    <p:animEffect transition="in" filter="wipe(up)">
                                      <p:cBhvr>
                                        <p:cTn id="44" dur="500"/>
                                        <p:tgtEl>
                                          <p:spTgt spid="7">
                                            <p:txEl>
                                              <p:pRg st="2" end="2"/>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nodeType="clickEffect">
                                  <p:stCondLst>
                                    <p:cond delay="0"/>
                                  </p:stCondLst>
                                  <p:childTnLst>
                                    <p:set>
                                      <p:cBhvr>
                                        <p:cTn id="48" dur="1" fill="hold">
                                          <p:stCondLst>
                                            <p:cond delay="0"/>
                                          </p:stCondLst>
                                        </p:cTn>
                                        <p:tgtEl>
                                          <p:spTgt spid="7">
                                            <p:txEl>
                                              <p:pRg st="3" end="3"/>
                                            </p:txEl>
                                          </p:spTgt>
                                        </p:tgtEl>
                                        <p:attrNameLst>
                                          <p:attrName>style.visibility</p:attrName>
                                        </p:attrNameLst>
                                      </p:cBhvr>
                                      <p:to>
                                        <p:strVal val="visible"/>
                                      </p:to>
                                    </p:set>
                                    <p:anim calcmode="lin" valueType="num">
                                      <p:cBhvr additive="base">
                                        <p:cTn id="49" dur="500"/>
                                        <p:tgtEl>
                                          <p:spTgt spid="7">
                                            <p:txEl>
                                              <p:pRg st="3" end="3"/>
                                            </p:txEl>
                                          </p:spTgt>
                                        </p:tgtEl>
                                        <p:attrNameLst>
                                          <p:attrName>ppt_y</p:attrName>
                                        </p:attrNameLst>
                                      </p:cBhvr>
                                      <p:tavLst>
                                        <p:tav tm="0">
                                          <p:val>
                                            <p:strVal val="#ppt_y+#ppt_h*1.125000"/>
                                          </p:val>
                                        </p:tav>
                                        <p:tav tm="100000">
                                          <p:val>
                                            <p:strVal val="#ppt_y"/>
                                          </p:val>
                                        </p:tav>
                                      </p:tavLst>
                                    </p:anim>
                                    <p:animEffect transition="in" filter="wipe(up)">
                                      <p:cBhvr>
                                        <p:cTn id="50" dur="500"/>
                                        <p:tgtEl>
                                          <p:spTgt spid="7">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nodeType="clickEffect">
                                  <p:stCondLst>
                                    <p:cond delay="0"/>
                                  </p:stCondLst>
                                  <p:childTnLst>
                                    <p:set>
                                      <p:cBhvr>
                                        <p:cTn id="54" dur="1" fill="hold">
                                          <p:stCondLst>
                                            <p:cond delay="0"/>
                                          </p:stCondLst>
                                        </p:cTn>
                                        <p:tgtEl>
                                          <p:spTgt spid="7">
                                            <p:txEl>
                                              <p:pRg st="4" end="4"/>
                                            </p:txEl>
                                          </p:spTgt>
                                        </p:tgtEl>
                                        <p:attrNameLst>
                                          <p:attrName>style.visibility</p:attrName>
                                        </p:attrNameLst>
                                      </p:cBhvr>
                                      <p:to>
                                        <p:strVal val="visible"/>
                                      </p:to>
                                    </p:set>
                                    <p:anim calcmode="lin" valueType="num">
                                      <p:cBhvr additive="base">
                                        <p:cTn id="55" dur="500"/>
                                        <p:tgtEl>
                                          <p:spTgt spid="7">
                                            <p:txEl>
                                              <p:pRg st="4" end="4"/>
                                            </p:txEl>
                                          </p:spTgt>
                                        </p:tgtEl>
                                        <p:attrNameLst>
                                          <p:attrName>ppt_y</p:attrName>
                                        </p:attrNameLst>
                                      </p:cBhvr>
                                      <p:tavLst>
                                        <p:tav tm="0">
                                          <p:val>
                                            <p:strVal val="#ppt_y+#ppt_h*1.125000"/>
                                          </p:val>
                                        </p:tav>
                                        <p:tav tm="100000">
                                          <p:val>
                                            <p:strVal val="#ppt_y"/>
                                          </p:val>
                                        </p:tav>
                                      </p:tavLst>
                                    </p:anim>
                                    <p:animEffect transition="in" filter="wipe(up)">
                                      <p:cBhvr>
                                        <p:cTn id="56"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stockxpertcom_id5141341_jpg_71d3f2db89c4d86cba9f3ac53057c30d10.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54811"/>
            <a:ext cx="9144000" cy="6103189"/>
          </a:xfrm>
          <a:prstGeom prst="rect">
            <a:avLst/>
          </a:prstGeom>
        </p:spPr>
      </p:pic>
      <p:sp>
        <p:nvSpPr>
          <p:cNvPr id="2" name="Title 1"/>
          <p:cNvSpPr>
            <a:spLocks noGrp="1"/>
          </p:cNvSpPr>
          <p:nvPr>
            <p:ph type="title"/>
          </p:nvPr>
        </p:nvSpPr>
        <p:spPr>
          <a:xfrm>
            <a:off x="37728" y="21944"/>
            <a:ext cx="9070776" cy="715171"/>
          </a:xfrm>
        </p:spPr>
        <p:txBody>
          <a:bodyPr/>
          <a:lstStyle/>
          <a:p>
            <a:pPr rtl="1"/>
            <a:r>
              <a:rPr lang="ar-EG" sz="3200" dirty="0"/>
              <a:t>دليل على أن يوحنا الرسول هو الكاتب</a:t>
            </a:r>
            <a:endParaRPr lang="en-US" sz="3200" dirty="0"/>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320</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5" name="Rectangle 3"/>
          <p:cNvSpPr txBox="1">
            <a:spLocks noChangeArrowheads="1"/>
          </p:cNvSpPr>
          <p:nvPr/>
        </p:nvSpPr>
        <p:spPr bwMode="auto">
          <a:xfrm>
            <a:off x="1340593" y="805157"/>
            <a:ext cx="7823855" cy="809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marR="0" lvl="0" indent="-457200" algn="r" defTabSz="914400" rtl="1" eaLnBrk="1" fontAlgn="base" latinLnBrk="0" hangingPunct="1">
              <a:lnSpc>
                <a:spcPct val="100000"/>
              </a:lnSpc>
              <a:spcBef>
                <a:spcPct val="0"/>
              </a:spcBef>
              <a:spcAft>
                <a:spcPct val="0"/>
              </a:spcAft>
              <a:buClrTx/>
              <a:buSzTx/>
              <a:buFontTx/>
              <a:buAutoNum type="arabicPeriod"/>
              <a:tabLst/>
              <a:defRPr/>
            </a:pP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"يوحنا خادم يسوع المسيح" (1: 1 ، 4 ، 9 ؛ 22: 8)</a:t>
            </a:r>
          </a:p>
          <a:p>
            <a:pPr marL="457200" marR="0" lvl="0" indent="-457200" algn="r" defTabSz="914400" rtl="1" eaLnBrk="1" fontAlgn="base" latinLnBrk="0" hangingPunct="1">
              <a:lnSpc>
                <a:spcPct val="100000"/>
              </a:lnSpc>
              <a:spcBef>
                <a:spcPct val="0"/>
              </a:spcBef>
              <a:spcAft>
                <a:spcPct val="0"/>
              </a:spcAft>
              <a:buClrTx/>
              <a:buSzTx/>
              <a:buFontTx/>
              <a:buAutoNum type="arabicPeriod"/>
              <a:tabLst/>
              <a:defRPr/>
            </a:pP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صفاته:</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6" name="Rectangle 3"/>
          <p:cNvSpPr txBox="1">
            <a:spLocks noChangeArrowheads="1"/>
          </p:cNvSpPr>
          <p:nvPr/>
        </p:nvSpPr>
        <p:spPr bwMode="auto">
          <a:xfrm>
            <a:off x="1473073" y="1727966"/>
            <a:ext cx="7293123" cy="34020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أ.</a:t>
            </a: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a:t>
            </a: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يعرف تاريخ الكنائس في آسيا الصغرى</a:t>
            </a:r>
          </a:p>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ب.</a:t>
            </a: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a:t>
            </a: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يتنبأ باسمه</a:t>
            </a:r>
          </a:p>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ت.</a:t>
            </a: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a:t>
            </a: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تصرف عاصف كأحد "أبناء الرعد" (مرقس 3:17) الذي يدعو اليهود عابدي الشيطان (2: 9 ؛ 3: 9)</a:t>
            </a:r>
          </a:p>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ث.</a:t>
            </a: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a:t>
            </a: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الأفكار الشائعة (على سبيل المثال ، استخدام التباين) ، واللاهوت ، والمصطلحات (على سبيل المثال ، الشعارات في يوحنا 1: 1 ؛ رؤيا </a:t>
            </a: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a:t>
            </a: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13: 19</a:t>
            </a: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بين إنجيل يوحنا والرؤيا</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0469771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pic>
        <p:nvPicPr>
          <p:cNvPr id="6" name="Picture 5" descr="Jerusalem-timeofJesus_aeria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44605"/>
            <a:ext cx="9157694" cy="5380145"/>
          </a:xfrm>
          <a:prstGeom prst="rect">
            <a:avLst/>
          </a:prstGeom>
        </p:spPr>
      </p:pic>
      <p:sp>
        <p:nvSpPr>
          <p:cNvPr id="153603" name="Rectangle 4"/>
          <p:cNvSpPr>
            <a:spLocks noGrp="1" noChangeArrowheads="1"/>
          </p:cNvSpPr>
          <p:nvPr>
            <p:ph type="title"/>
          </p:nvPr>
        </p:nvSpPr>
        <p:spPr>
          <a:xfrm>
            <a:off x="-36513" y="488841"/>
            <a:ext cx="9180513" cy="646331"/>
          </a:xfrm>
          <a:solidFill>
            <a:schemeClr val="tx1"/>
          </a:solidFill>
          <a:ln w="28575">
            <a:solidFill>
              <a:srgbClr val="FFFF00"/>
            </a:solidFill>
          </a:ln>
        </p:spPr>
        <p:txBody>
          <a:bodyPr wrap="square">
            <a:spAutoFit/>
          </a:bodyPr>
          <a:lstStyle/>
          <a:p>
            <a:pPr rtl="1">
              <a:defRPr/>
            </a:pPr>
            <a:r>
              <a:rPr lang="ar-EG" sz="3600" dirty="0">
                <a:solidFill>
                  <a:srgbClr val="FFFFFF"/>
                </a:solidFill>
                <a:effectLst>
                  <a:outerShdw blurRad="38100" dist="38100" dir="2700000" algn="tl">
                    <a:srgbClr val="000000"/>
                  </a:outerShdw>
                </a:effectLst>
                <a:ea typeface="ＭＳ Ｐゴシック" charset="0"/>
              </a:rPr>
              <a:t>هل دُمرت </a:t>
            </a:r>
            <a:r>
              <a:rPr lang="ar-JO" sz="3600" dirty="0">
                <a:solidFill>
                  <a:srgbClr val="FFFFFF"/>
                </a:solidFill>
                <a:effectLst>
                  <a:outerShdw blurRad="38100" dist="38100" dir="2700000" algn="tl">
                    <a:srgbClr val="000000"/>
                  </a:outerShdw>
                </a:effectLst>
                <a:ea typeface="ＭＳ Ｐゴシック" charset="0"/>
              </a:rPr>
              <a:t>أ</a:t>
            </a:r>
            <a:r>
              <a:rPr lang="ar-EG" sz="3600" dirty="0">
                <a:solidFill>
                  <a:srgbClr val="FFFFFF"/>
                </a:solidFill>
                <a:effectLst>
                  <a:outerShdw blurRad="38100" dist="38100" dir="2700000" algn="tl">
                    <a:srgbClr val="000000"/>
                  </a:outerShdw>
                </a:effectLst>
                <a:ea typeface="ＭＳ Ｐゴシック" charset="0"/>
              </a:rPr>
              <a:t>ورشليم بحلول هذا الوقت؟</a:t>
            </a:r>
            <a:endParaRPr lang="en-US" sz="3600" dirty="0">
              <a:solidFill>
                <a:srgbClr val="FFFFFF"/>
              </a:solidFill>
              <a:effectLst>
                <a:outerShdw blurRad="38100" dist="38100" dir="2700000" algn="tl">
                  <a:srgbClr val="000000"/>
                </a:outerShdw>
              </a:effectLst>
              <a:ea typeface="ＭＳ Ｐゴシック" charset="0"/>
            </a:endParaRPr>
          </a:p>
        </p:txBody>
      </p:sp>
      <p:sp>
        <p:nvSpPr>
          <p:cNvPr id="24" name="Text Box 18"/>
          <p:cNvSpPr txBox="1">
            <a:spLocks noChangeArrowheads="1"/>
          </p:cNvSpPr>
          <p:nvPr/>
        </p:nvSpPr>
        <p:spPr bwMode="auto">
          <a:xfrm>
            <a:off x="0" y="1430390"/>
            <a:ext cx="9144000" cy="525401"/>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eaLnBrk="1" hangingPunct="1">
              <a:defRPr sz="2800" b="1">
                <a:solidFill>
                  <a:srgbClr val="FFFFFF"/>
                </a:solidFill>
                <a:effectLst>
                  <a:glow rad="266700">
                    <a:srgbClr val="000000">
                      <a:alpha val="75000"/>
                    </a:srgbClr>
                  </a:glow>
                </a:effectLst>
                <a:latin typeface="Arial" charset="0"/>
                <a:ea typeface="ＭＳ Ｐゴシック"/>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2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هل 11: 1-2 تعني أن الهيكل ما زال قائماً؟</a:t>
            </a:r>
            <a:endParaRPr kumimoji="0" lang="en-US" sz="32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sp>
        <p:nvSpPr>
          <p:cNvPr id="25" name="Rectangle 3"/>
          <p:cNvSpPr txBox="1">
            <a:spLocks noChangeArrowheads="1"/>
          </p:cNvSpPr>
          <p:nvPr/>
        </p:nvSpPr>
        <p:spPr bwMode="auto">
          <a:xfrm>
            <a:off x="79380" y="2107809"/>
            <a:ext cx="4394649" cy="372693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b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hlinkClick r:id="rId4">
                  <a:extLst>
                    <a:ext uri="{A12FA001-AC4F-418D-AE19-62706E023703}">
                      <ahyp:hlinkClr xmlns:ahyp="http://schemas.microsoft.com/office/drawing/2018/hyperlinkcolor" val="tx"/>
                    </a:ext>
                  </a:extLst>
                </a:hlinkClick>
              </a:rPr>
            </a:b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hlinkClick r:id="rId4">
                  <a:extLst>
                    <a:ext uri="{A12FA001-AC4F-418D-AE19-62706E023703}">
                      <ahyp:hlinkClr xmlns:ahyp="http://schemas.microsoft.com/office/drawing/2018/hyperlinkcolor" val="tx"/>
                    </a:ext>
                  </a:extLst>
                </a:hlinkClick>
              </a:rPr>
              <a:t>1</a:t>
            </a: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 ثُمَّ أُعْطِيتُ قَصَبَةً شِبْهَ عَصًا، وَوَقَفَ الْمَلاَكُ قَائِلًا لِي: «قُمْ وَقِسْ هَيْكَلَ اللهِ وَالْمَذْبَحَ وَالسَّاجِدِينَ فِيهِ.</a:t>
            </a:r>
          </a:p>
          <a:p>
            <a:pPr marL="0" marR="0" lvl="0" indent="0" algn="ctr" defTabSz="457200" rtl="0" eaLnBrk="0" fontAlgn="base" latinLnBrk="0" hangingPunct="0">
              <a:lnSpc>
                <a:spcPct val="100000"/>
              </a:lnSpc>
              <a:spcBef>
                <a:spcPct val="0"/>
              </a:spcBef>
              <a:spcAft>
                <a:spcPct val="0"/>
              </a:spcAft>
              <a:buClrTx/>
              <a:buSzTx/>
              <a:buFontTx/>
              <a:buNone/>
              <a:tabLst/>
              <a:defRPr/>
            </a:pPr>
            <a:b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b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hlinkClick r:id="rId5">
                  <a:extLst>
                    <a:ext uri="{A12FA001-AC4F-418D-AE19-62706E023703}">
                      <ahyp:hlinkClr xmlns:ahyp="http://schemas.microsoft.com/office/drawing/2018/hyperlinkcolor" val="tx"/>
                    </a:ext>
                  </a:extLst>
                </a:hlinkClick>
              </a:rPr>
              <a:t>2</a:t>
            </a: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 وَأَمَّا الدَّارُ الَّتِي هِيَ خَارِجَ الْهَيْكَلِ، فَاطْرَحْهَا خَارِجًا وَلاَ تَقِسْهَا</a:t>
            </a:r>
          </a:p>
        </p:txBody>
      </p:sp>
      <p:sp>
        <p:nvSpPr>
          <p:cNvPr id="26" name="Rectangle 3"/>
          <p:cNvSpPr txBox="1">
            <a:spLocks noChangeArrowheads="1"/>
          </p:cNvSpPr>
          <p:nvPr/>
        </p:nvSpPr>
        <p:spPr bwMode="auto">
          <a:xfrm>
            <a:off x="4172985" y="2107807"/>
            <a:ext cx="4944091" cy="452120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لا ، هذا النص يشير إلى هيكل مستقبلي فعلي أثناء الضيقة.</a:t>
            </a:r>
          </a:p>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هذه رؤية.</a:t>
            </a:r>
          </a:p>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كذلك ، فإن الجام</a:t>
            </a:r>
            <a:r>
              <a:rPr kumimoji="0" lang="ar-JO"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ة</a:t>
            </a: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 السابع</a:t>
            </a:r>
            <a:r>
              <a:rPr kumimoji="0" lang="ar-JO"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ة</a:t>
            </a: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 (16: 17-21) لا يصور "المدينة العظيمة" على أنها مدمرة بالكامل إلى ما بعد عهد يوحنا ، لذلك كانت تتطلع إلى الدمار في المستقبل.</a:t>
            </a:r>
            <a:endParaRPr kumimoji="0" lang="en-US"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sp>
        <p:nvSpPr>
          <p:cNvPr id="27" name="Text Box 22"/>
          <p:cNvSpPr txBox="1">
            <a:spLocks noChangeArrowheads="1"/>
          </p:cNvSpPr>
          <p:nvPr/>
        </p:nvSpPr>
        <p:spPr bwMode="auto">
          <a:xfrm>
            <a:off x="8130519" y="-3853"/>
            <a:ext cx="985401"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4850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0.70"/>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E882A55-CDF7-60AC-6EB7-18A150E60BD6}"/>
            </a:ext>
          </a:extLst>
        </p:cNvPr>
        <p:cNvGrpSpPr/>
        <p:nvPr/>
      </p:nvGrpSpPr>
      <p:grpSpPr>
        <a:xfrm>
          <a:off x="0" y="0"/>
          <a:ext cx="0" cy="0"/>
          <a:chOff x="0" y="0"/>
          <a:chExt cx="0" cy="0"/>
        </a:xfrm>
      </p:grpSpPr>
      <p:pic>
        <p:nvPicPr>
          <p:cNvPr id="1028" name="Picture 4">
            <a:extLst>
              <a:ext uri="{FF2B5EF4-FFF2-40B4-BE49-F238E27FC236}">
                <a16:creationId xmlns:a16="http://schemas.microsoft.com/office/drawing/2014/main" id="{2FD2ECE4-3469-F07A-4A5A-9C404B87E8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a:extLst>
              <a:ext uri="{FF2B5EF4-FFF2-40B4-BE49-F238E27FC236}">
                <a16:creationId xmlns:a16="http://schemas.microsoft.com/office/drawing/2014/main" id="{DD18B844-F1D1-D54B-DDE1-988BB71AB4E4}"/>
              </a:ext>
            </a:extLst>
          </p:cNvPr>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رؤيا يوحنا</a:t>
            </a:r>
          </a:p>
        </p:txBody>
      </p:sp>
      <p:sp>
        <p:nvSpPr>
          <p:cNvPr id="900098" name="Rectangle 2">
            <a:extLst>
              <a:ext uri="{FF2B5EF4-FFF2-40B4-BE49-F238E27FC236}">
                <a16:creationId xmlns:a16="http://schemas.microsoft.com/office/drawing/2014/main" id="{4EFFC584-A7D6-047C-B6E9-1764B7D6F05E}"/>
              </a:ext>
            </a:extLst>
          </p:cNvPr>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rPr>
              <a:t>كن منتصراً</a:t>
            </a:r>
          </a:p>
        </p:txBody>
      </p:sp>
      <p:sp>
        <p:nvSpPr>
          <p:cNvPr id="5" name="Text Box 5">
            <a:extLst>
              <a:ext uri="{FF2B5EF4-FFF2-40B4-BE49-F238E27FC236}">
                <a16:creationId xmlns:a16="http://schemas.microsoft.com/office/drawing/2014/main" id="{EC1B5A53-FDCB-C7FD-96B4-33280EEBA0C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a:t>
            </a:r>
            <a:r>
              <a:rPr kumimoji="0" lang="ar-JO" sz="24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جريفيث</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18500764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312C8D-3C99-2533-1202-7DEA3CE5BE74}"/>
            </a:ext>
          </a:extLst>
        </p:cNvPr>
        <p:cNvGrpSpPr/>
        <p:nvPr/>
      </p:nvGrpSpPr>
      <p:grpSpPr>
        <a:xfrm>
          <a:off x="0" y="0"/>
          <a:ext cx="0" cy="0"/>
          <a:chOff x="0" y="0"/>
          <a:chExt cx="0" cy="0"/>
        </a:xfrm>
      </p:grpSpPr>
      <p:pic>
        <p:nvPicPr>
          <p:cNvPr id="180225" name="Picture 2" descr="head downJose+Mourinho+Real+Madrid+CF+v+Rayo+Vallecano+cjEeBXHnF7yl.jpg">
            <a:extLst>
              <a:ext uri="{FF2B5EF4-FFF2-40B4-BE49-F238E27FC236}">
                <a16:creationId xmlns:a16="http://schemas.microsoft.com/office/drawing/2014/main" id="{84724486-3E0A-239D-2025-B2564CE5FEE8}"/>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26" name="Picture 3" descr="man-head-down.jpg">
            <a:extLst>
              <a:ext uri="{FF2B5EF4-FFF2-40B4-BE49-F238E27FC236}">
                <a16:creationId xmlns:a16="http://schemas.microsoft.com/office/drawing/2014/main" id="{81D4F054-689C-98D4-1BCE-169CD497BBCC}"/>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3C3DC970-8D36-638A-E905-C173AA8E821A}"/>
              </a:ext>
            </a:extLst>
          </p:cNvPr>
          <p:cNvSpPr txBox="1">
            <a:spLocks/>
          </p:cNvSpPr>
          <p:nvPr/>
        </p:nvSpPr>
        <p:spPr bwMode="auto">
          <a:xfrm>
            <a:off x="4859338" y="4365625"/>
            <a:ext cx="4157662"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الإنتقال؟</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الشؤون المالية؟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الجسدية؟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العلائقية؟</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0228" name="Title 1">
            <a:extLst>
              <a:ext uri="{FF2B5EF4-FFF2-40B4-BE49-F238E27FC236}">
                <a16:creationId xmlns:a16="http://schemas.microsoft.com/office/drawing/2014/main" id="{AE7DB66D-E0A6-A432-145A-4BDFFF3FA05A}"/>
              </a:ext>
            </a:extLst>
          </p:cNvPr>
          <p:cNvSpPr>
            <a:spLocks noGrp="1"/>
          </p:cNvSpPr>
          <p:nvPr>
            <p:ph type="title"/>
          </p:nvPr>
        </p:nvSpPr>
        <p:spPr>
          <a:xfrm>
            <a:off x="0" y="0"/>
            <a:ext cx="4859338" cy="692150"/>
          </a:xfrm>
        </p:spPr>
        <p:txBody>
          <a:bodyPr/>
          <a:lstStyle/>
          <a:p>
            <a:r>
              <a:rPr lang="ar-JO" dirty="0">
                <a:solidFill>
                  <a:schemeClr val="tx1"/>
                </a:solidFill>
              </a:rPr>
              <a:t>ما الذي يسبب لك</a:t>
            </a:r>
          </a:p>
        </p:txBody>
      </p:sp>
      <p:sp>
        <p:nvSpPr>
          <p:cNvPr id="6" name="Title 1">
            <a:extLst>
              <a:ext uri="{FF2B5EF4-FFF2-40B4-BE49-F238E27FC236}">
                <a16:creationId xmlns:a16="http://schemas.microsoft.com/office/drawing/2014/main" id="{172D9CD5-F61E-325A-EB4A-77AA38E583D5}"/>
              </a:ext>
            </a:extLst>
          </p:cNvPr>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Tx/>
              <a:buNone/>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 تنظر إلى أسفل؟</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F0646660-0156-0662-BE78-B1451CAEDC7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299674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itle 1"/>
          <p:cNvSpPr>
            <a:spLocks noGrp="1"/>
          </p:cNvSpPr>
          <p:nvPr>
            <p:ph type="title"/>
          </p:nvPr>
        </p:nvSpPr>
        <p:spPr/>
        <p:txBody>
          <a:bodyPr/>
          <a:lstStyle/>
          <a:p>
            <a:r>
              <a:rPr lang="en-US" dirty="0"/>
              <a:t>Don</a:t>
            </a:r>
            <a:r>
              <a:rPr lang="fr-FR" dirty="0"/>
              <a:t>'</a:t>
            </a:r>
            <a:r>
              <a:rPr lang="en-US" dirty="0"/>
              <a:t>t Look Down</a:t>
            </a:r>
          </a:p>
        </p:txBody>
      </p:sp>
      <p:pic>
        <p:nvPicPr>
          <p:cNvPr id="179202" name="Picture 2" descr="dont_look_down_tshirt-p235937512530650157qw9u_40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98600" y="30163"/>
            <a:ext cx="6673850" cy="667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rot="10800000">
            <a:off x="3287486" y="1589312"/>
            <a:ext cx="2438400" cy="3102429"/>
          </a:xfrm>
          <a:prstGeom prst="rect">
            <a:avLst/>
          </a:prstGeom>
          <a:solidFill>
            <a:srgbClr val="1D1B1C"/>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لا</a:t>
            </a:r>
            <a:r>
              <a:rPr kumimoji="0" lang="en-US"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 </a:t>
            </a:r>
            <a:r>
              <a:rPr kumimoji="0" lang="ar-SA"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تنظر</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 </a:t>
            </a:r>
            <a:r>
              <a:rPr kumimoji="0" lang="ar-SA"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للأسفل</a:t>
            </a:r>
            <a:endParaRPr kumimoji="0" lang="en-US"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1307652673"/>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3" y="609600"/>
            <a:ext cx="3740150" cy="3505200"/>
          </a:xfrm>
        </p:spPr>
        <p:txBody>
          <a:bodyPr/>
          <a:lstStyle/>
          <a:p>
            <a:pPr rtl="1"/>
            <a:r>
              <a:rPr lang="ar-EG" dirty="0"/>
              <a:t>كيف يمكنك أن </a:t>
            </a:r>
            <a:r>
              <a:rPr lang="ar-EG" dirty="0">
                <a:solidFill>
                  <a:srgbClr val="FFC000"/>
                </a:solidFill>
              </a:rPr>
              <a:t>تنظر</a:t>
            </a:r>
            <a:r>
              <a:rPr lang="ar-EG" dirty="0"/>
              <a:t> إلى الرب أثناء جهادك؟</a:t>
            </a:r>
            <a:endParaRPr lang="en-US" dirty="0"/>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33338"/>
            <a:ext cx="47069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64844026"/>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الدكتور ريك غريفيث • مؤسسة الدراسات اللاهوتية </a:t>
            </a:r>
            <a:r>
              <a:rPr kumimoji="0" lang="ar-JO"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الأردنية</a:t>
            </a:r>
            <a:r>
              <a:rPr kumimoji="0" lang="ar-EG"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endParaRPr kumimoji="0" lang="en-US"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ar-EG" sz="8000" dirty="0">
                <a:ea typeface="ＭＳ Ｐゴシック" charset="0"/>
                <a:cs typeface="Arial Rounded MT Bold" charset="0"/>
              </a:rPr>
              <a:t>الرؤيا</a:t>
            </a:r>
            <a:endParaRPr lang="en-US" dirty="0">
              <a:solidFill>
                <a:srgbClr val="FF0000"/>
              </a:solidFill>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705845581"/>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revelation_book_of.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0739" y="0"/>
            <a:ext cx="9231251" cy="5013176"/>
          </a:xfrm>
          <a:prstGeom prst="rect">
            <a:avLst/>
          </a:prstGeom>
        </p:spPr>
      </p:pic>
      <p:sp>
        <p:nvSpPr>
          <p:cNvPr id="2" name="Title 1"/>
          <p:cNvSpPr>
            <a:spLocks noGrp="1"/>
          </p:cNvSpPr>
          <p:nvPr>
            <p:ph type="title"/>
          </p:nvPr>
        </p:nvSpPr>
        <p:spPr>
          <a:xfrm>
            <a:off x="0" y="0"/>
            <a:ext cx="4716016" cy="836712"/>
          </a:xfrm>
          <a:solidFill>
            <a:srgbClr val="000000"/>
          </a:solidFill>
        </p:spPr>
        <p:txBody>
          <a:bodyPr/>
          <a:lstStyle/>
          <a:p>
            <a:r>
              <a:rPr lang="ar-EG" sz="4000" dirty="0">
                <a:solidFill>
                  <a:srgbClr val="FFFFFF"/>
                </a:solidFill>
              </a:rPr>
              <a:t>ما هو عنوان؟</a:t>
            </a:r>
            <a:endParaRPr lang="en-US" sz="4000" dirty="0">
              <a:solidFill>
                <a:srgbClr val="FFFFFF"/>
              </a:solidFill>
            </a:endParaRPr>
          </a:p>
        </p:txBody>
      </p:sp>
      <p:sp>
        <p:nvSpPr>
          <p:cNvPr id="3" name="Title 1"/>
          <p:cNvSpPr txBox="1">
            <a:spLocks/>
          </p:cNvSpPr>
          <p:nvPr/>
        </p:nvSpPr>
        <p:spPr bwMode="auto">
          <a:xfrm>
            <a:off x="639482" y="1484784"/>
            <a:ext cx="77724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8800" b="1" u="none" strike="noStrike" kern="1200" cap="none" spc="0" normalizeH="0" baseline="0" noProof="0" dirty="0">
                <a:ln>
                  <a:noFill/>
                </a:ln>
                <a:solidFill>
                  <a:srgbClr val="000000"/>
                </a:solidFill>
                <a:effectLst>
                  <a:glow rad="228600">
                    <a:srgbClr val="DAEDEF">
                      <a:satMod val="175000"/>
                      <a:alpha val="40000"/>
                    </a:srgbClr>
                  </a:glow>
                </a:effectLst>
                <a:uLnTx/>
                <a:uFillTx/>
                <a:latin typeface="Arial" panose="020B0604020202020204" pitchFamily="34" charset="0"/>
                <a:ea typeface="ＭＳ Ｐゴシック" pitchFamily="-108" charset="-128"/>
                <a:cs typeface="Arial" panose="020B0604020202020204" pitchFamily="34" charset="0"/>
              </a:rPr>
              <a:t>سفر الرؤيا؟</a:t>
            </a:r>
            <a:endParaRPr kumimoji="0" lang="en-US" sz="8800" b="1" u="none" strike="noStrike" kern="1200" cap="none" spc="0" normalizeH="0" baseline="0" noProof="0" dirty="0">
              <a:ln>
                <a:noFill/>
              </a:ln>
              <a:solidFill>
                <a:srgbClr val="000000"/>
              </a:solidFill>
              <a:effectLst>
                <a:glow rad="228600">
                  <a:srgbClr val="DAEDEF">
                    <a:satMod val="175000"/>
                    <a:alpha val="40000"/>
                  </a:srgbClr>
                </a:glow>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itle 1"/>
          <p:cNvSpPr txBox="1">
            <a:spLocks/>
          </p:cNvSpPr>
          <p:nvPr/>
        </p:nvSpPr>
        <p:spPr bwMode="auto">
          <a:xfrm>
            <a:off x="309261" y="4155919"/>
            <a:ext cx="7772400" cy="2664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115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الرؤيا</a:t>
            </a:r>
            <a:endParaRPr kumimoji="0" lang="en-US" sz="44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endParaRPr>
          </a:p>
        </p:txBody>
      </p:sp>
      <p:sp>
        <p:nvSpPr>
          <p:cNvPr id="8" name="Freeform 7"/>
          <p:cNvSpPr/>
          <p:nvPr/>
        </p:nvSpPr>
        <p:spPr>
          <a:xfrm>
            <a:off x="1228551" y="1989022"/>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Freeform 8"/>
          <p:cNvSpPr/>
          <p:nvPr/>
        </p:nvSpPr>
        <p:spPr>
          <a:xfrm rot="15525700">
            <a:off x="1228551" y="1980971"/>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ＭＳ Ｐゴシック" charset="0"/>
            </a:endParaRPr>
          </a:p>
        </p:txBody>
      </p:sp>
      <p:sp>
        <p:nvSpPr>
          <p:cNvPr id="10"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319</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11" name="Title 1"/>
          <p:cNvSpPr txBox="1">
            <a:spLocks/>
          </p:cNvSpPr>
          <p:nvPr/>
        </p:nvSpPr>
        <p:spPr bwMode="auto">
          <a:xfrm>
            <a:off x="-43626" y="3127802"/>
            <a:ext cx="9231251" cy="11652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96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 نهاية العالم</a:t>
            </a:r>
            <a:endParaRPr kumimoji="0" lang="en-US" sz="40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17033441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par>
                          <p:cTn id="13" fill="hold">
                            <p:stCondLst>
                              <p:cond delay="0"/>
                            </p:stCondLst>
                            <p:childTnLst>
                              <p:par>
                                <p:cTn id="14" presetID="22" presetClass="entr" presetSubtype="8"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8" grpId="0" animBg="1"/>
      <p:bldP spid="9" grpId="0" animBg="1"/>
      <p:bldP spid="11"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6E36AC-8F1B-0703-68F9-93B7A657B6B7}"/>
            </a:ext>
          </a:extLst>
        </p:cNvPr>
        <p:cNvGrpSpPr/>
        <p:nvPr/>
      </p:nvGrpSpPr>
      <p:grpSpPr>
        <a:xfrm>
          <a:off x="0" y="0"/>
          <a:ext cx="0" cy="0"/>
          <a:chOff x="0" y="0"/>
          <a:chExt cx="0" cy="0"/>
        </a:xfrm>
      </p:grpSpPr>
      <p:grpSp>
        <p:nvGrpSpPr>
          <p:cNvPr id="8" name="Group 7">
            <a:extLst>
              <a:ext uri="{FF2B5EF4-FFF2-40B4-BE49-F238E27FC236}">
                <a16:creationId xmlns:a16="http://schemas.microsoft.com/office/drawing/2014/main" id="{09E339A4-E8BB-6A7A-8747-734AC773FB8F}"/>
              </a:ext>
            </a:extLst>
          </p:cNvPr>
          <p:cNvGrpSpPr/>
          <p:nvPr/>
        </p:nvGrpSpPr>
        <p:grpSpPr>
          <a:xfrm>
            <a:off x="0" y="-16712"/>
            <a:ext cx="9306914" cy="6874712"/>
            <a:chOff x="0" y="-16712"/>
            <a:chExt cx="9306914" cy="6874712"/>
          </a:xfrm>
        </p:grpSpPr>
        <p:pic>
          <p:nvPicPr>
            <p:cNvPr id="4" name="Picture 3">
              <a:extLst>
                <a:ext uri="{FF2B5EF4-FFF2-40B4-BE49-F238E27FC236}">
                  <a16:creationId xmlns:a16="http://schemas.microsoft.com/office/drawing/2014/main" id="{BAAA0C69-4B48-42B2-6D89-1CCCCCA572B0}"/>
                </a:ext>
              </a:extLst>
            </p:cNvPr>
            <p:cNvPicPr/>
            <p:nvPr/>
          </p:nvPicPr>
          <p:blipFill rotWithShape="1">
            <a:blip r:embed="rId3">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2C6DFF47-D5A2-D84F-8A76-0153EA502646}"/>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13">
              <a:extLst>
                <a:ext uri="{FF2B5EF4-FFF2-40B4-BE49-F238E27FC236}">
                  <a16:creationId xmlns:a16="http://schemas.microsoft.com/office/drawing/2014/main" id="{498CD6FC-3D2F-8541-5C3C-03BBDAAB5DD7}"/>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a:extLst>
              <a:ext uri="{FF2B5EF4-FFF2-40B4-BE49-F238E27FC236}">
                <a16:creationId xmlns:a16="http://schemas.microsoft.com/office/drawing/2014/main" id="{F4CA7751-AB64-7215-32D0-E12B55814A48}"/>
              </a:ext>
            </a:extLst>
          </p:cNvPr>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a:t>
            </a:r>
            <a:r>
              <a:rPr kumimoji="0" lang="ar-JO" sz="2400" b="1" i="0" u="none" strike="noStrike" kern="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هادلستون</a:t>
            </a: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 The Acrostic Bible</a:t>
            </a:r>
          </a:p>
        </p:txBody>
      </p:sp>
      <p:sp>
        <p:nvSpPr>
          <p:cNvPr id="7" name="Title 1">
            <a:extLst>
              <a:ext uri="{FF2B5EF4-FFF2-40B4-BE49-F238E27FC236}">
                <a16:creationId xmlns:a16="http://schemas.microsoft.com/office/drawing/2014/main" id="{24793EFB-EC14-CBAB-A092-2C8BD5C496B4}"/>
              </a:ext>
            </a:extLst>
          </p:cNvPr>
          <p:cNvSpPr txBox="1">
            <a:spLocks/>
          </p:cNvSpPr>
          <p:nvPr/>
        </p:nvSpPr>
        <p:spPr bwMode="auto">
          <a:xfrm>
            <a:off x="4807966" y="79960"/>
            <a:ext cx="4300538" cy="555894"/>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رؤيا يوحنا</a:t>
            </a:r>
          </a:p>
        </p:txBody>
      </p:sp>
      <p:sp>
        <p:nvSpPr>
          <p:cNvPr id="10" name="TextBox 4">
            <a:extLst>
              <a:ext uri="{FF2B5EF4-FFF2-40B4-BE49-F238E27FC236}">
                <a16:creationId xmlns:a16="http://schemas.microsoft.com/office/drawing/2014/main" id="{5C4ACE2F-004B-CA14-AF54-A9C5E0825827}"/>
              </a:ext>
            </a:extLst>
          </p:cNvPr>
          <p:cNvSpPr txBox="1">
            <a:spLocks noChangeArrowheads="1"/>
          </p:cNvSpPr>
          <p:nvPr/>
        </p:nvSpPr>
        <p:spPr bwMode="auto">
          <a:xfrm>
            <a:off x="2799006" y="65709"/>
            <a:ext cx="2947040" cy="132343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9 الهاوية تطلق المزيد من الأبواق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 كتاب أكله 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11 معارضة الشاهدين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 معارضة لا هوادة فيها من التنين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13 سمة حاكم العالم</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 name="TextBox 5">
            <a:extLst>
              <a:ext uri="{FF2B5EF4-FFF2-40B4-BE49-F238E27FC236}">
                <a16:creationId xmlns:a16="http://schemas.microsoft.com/office/drawing/2014/main" id="{2196949D-A202-D44D-073D-6F7CBCA904CC}"/>
              </a:ext>
            </a:extLst>
          </p:cNvPr>
          <p:cNvSpPr txBox="1">
            <a:spLocks noChangeArrowheads="1"/>
          </p:cNvSpPr>
          <p:nvPr/>
        </p:nvSpPr>
        <p:spPr bwMode="auto">
          <a:xfrm>
            <a:off x="4153397" y="4844351"/>
            <a:ext cx="2663751" cy="830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 حان الوقت للحصاد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15 عزف القيثارات 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 سكب الجامات</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 name="TextBox 5">
            <a:extLst>
              <a:ext uri="{FF2B5EF4-FFF2-40B4-BE49-F238E27FC236}">
                <a16:creationId xmlns:a16="http://schemas.microsoft.com/office/drawing/2014/main" id="{F8E6DF46-5ADA-688A-FA22-0762A8C95ABF}"/>
              </a:ext>
            </a:extLst>
          </p:cNvPr>
          <p:cNvSpPr txBox="1">
            <a:spLocks noChangeArrowheads="1"/>
          </p:cNvSpPr>
          <p:nvPr/>
        </p:nvSpPr>
        <p:spPr bwMode="auto">
          <a:xfrm>
            <a:off x="6048493" y="4844351"/>
            <a:ext cx="3051356" cy="15696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17 هلاك الزانية في المستقبل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18 الخراب التام لبابل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19 وليمة الخروف المنتصرة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 القيامة والدينونة المطلقة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21 رؤية أورشليم الجديدة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22 مدينة وكلمة أبدي</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 name="Rectangle 5">
            <a:extLst>
              <a:ext uri="{FF2B5EF4-FFF2-40B4-BE49-F238E27FC236}">
                <a16:creationId xmlns:a16="http://schemas.microsoft.com/office/drawing/2014/main" id="{06B6A480-C313-4ED8-0657-9A36792919F1}"/>
              </a:ext>
            </a:extLst>
          </p:cNvPr>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a:extLst>
              <a:ext uri="{FF2B5EF4-FFF2-40B4-BE49-F238E27FC236}">
                <a16:creationId xmlns:a16="http://schemas.microsoft.com/office/drawing/2014/main" id="{C6AA6352-DE82-BA5C-1DC4-A00BEDABDA2C}"/>
              </a:ext>
            </a:extLst>
          </p:cNvPr>
          <p:cNvSpPr txBox="1">
            <a:spLocks noChangeArrowheads="1"/>
          </p:cNvSpPr>
          <p:nvPr/>
        </p:nvSpPr>
        <p:spPr bwMode="auto">
          <a:xfrm>
            <a:off x="194290" y="65709"/>
            <a:ext cx="2633237" cy="20621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 رؤيا بطمس ليوحنا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 توبيخ لأربع كنائس</a:t>
            </a: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 توبيخ ثلاث كنائس أخرى</a:t>
            </a: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4 صورة عرش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 الخروف المقدس يعبد</a:t>
            </a: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6 كسر كل الأختام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7 جمع كثير يأتي من الضيقة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8 الأربعة أبواق</a:t>
            </a:r>
          </a:p>
        </p:txBody>
      </p:sp>
    </p:spTree>
    <p:extLst>
      <p:ext uri="{BB962C8B-B14F-4D97-AF65-F5344CB8AC3E}">
        <p14:creationId xmlns:p14="http://schemas.microsoft.com/office/powerpoint/2010/main" val="22430691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يعتبر المسيح الأسد المنتصر مرة واحدة (5: 5)، ولكن التركيز الأكبر هو أن يسوع هو الحمل المذبوح، لأن هذا يظهر حوالي 30 مرة في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(5: 6</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7: 14</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17</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إلخ).</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63008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0962" name="Picture 4" descr="j02851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hlinkClick r:id="rId4">
                  <a:extLst>
                    <a:ext uri="{A12FA001-AC4F-418D-AE19-62706E023703}">
                      <ahyp:hlinkClr xmlns:ahyp="http://schemas.microsoft.com/office/drawing/2018/hyperlinkcolor" val="tx"/>
                    </a:ext>
                  </a:extLst>
                </a:hlinkClick>
              </a:rPr>
              <a:t>1</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إِعْلاَنُ يَسُوعَ الْمَسِيحِ</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الَّذِي أَعْطَاهُ إِيَّاهُ اللهُ، لِيُرِيَ عَبِيدَهُ مَا لاَ بُدَّ أَنْ يَكُونَ عَنْ قَرِيبٍ، وَبَيَّنَهُ مُرْسِلًا بِيَدِ مَلاَكِهِ لِعَبْدِهِ يُوحَنَّا،</a:t>
            </a:r>
          </a:p>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hlinkClick r:id="rId5">
                  <a:extLst>
                    <a:ext uri="{A12FA001-AC4F-418D-AE19-62706E023703}">
                      <ahyp:hlinkClr xmlns:ahyp="http://schemas.microsoft.com/office/drawing/2018/hyperlinkcolor" val="tx"/>
                    </a:ext>
                  </a:extLst>
                </a:hlinkClick>
              </a:rPr>
              <a:t>2</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الَّذِي شَهِدَ بِكَلِمَةِ اللهِ وَبِشَهَادَةِ يَسُوعَ الْمَسِيحِ بِكُلِّ مَا رَآه</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2-1:1</a:t>
            </a:r>
          </a:p>
        </p:txBody>
      </p:sp>
      <p:sp>
        <p:nvSpPr>
          <p:cNvPr id="148484" name="Rectangle 6"/>
          <p:cNvSpPr>
            <a:spLocks noChangeArrowheads="1"/>
          </p:cNvSpPr>
          <p:nvPr/>
        </p:nvSpPr>
        <p:spPr bwMode="auto">
          <a:xfrm>
            <a:off x="53975" y="4549283"/>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الكلمة الرئيسية: </a:t>
            </a:r>
            <a:r>
              <a:rPr kumimoji="0" lang="ar-SA"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a:t>
            </a:r>
            <a:r>
              <a:rPr kumimoji="0" lang="ar-EG"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انتصار</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الآية الرئيسية: </a:t>
            </a:r>
            <a:r>
              <a:rPr kumimoji="0" lang="ar-EG"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فَاكْتُبْ</a:t>
            </a:r>
            <a:r>
              <a:rPr kumimoji="0" lang="ar-SA"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رَأَيْتَ، </a:t>
            </a:r>
            <a:endParaRPr kumimoji="0" lang="ar-EG"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ar-SA"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(19:1)</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هُوَ كَائِنٌ، وَمَا هُوَ عَتِيدٌ أَنْ يَكُونَ بَعْدَ هذَا.</a:t>
            </a: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7485578" y="1844675"/>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7485578" y="3628779"/>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الملاك</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7485578" y="4520831"/>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يوحنا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7323653" y="5412883"/>
            <a:ext cx="1835150"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القراء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(خدام)</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Down Arrow 1"/>
          <p:cNvSpPr>
            <a:spLocks noChangeArrowheads="1"/>
          </p:cNvSpPr>
          <p:nvPr/>
        </p:nvSpPr>
        <p:spPr bwMode="auto">
          <a:xfrm>
            <a:off x="7953097" y="2492375"/>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 name="Down Arrow 10"/>
          <p:cNvSpPr>
            <a:spLocks noChangeArrowheads="1"/>
          </p:cNvSpPr>
          <p:nvPr/>
        </p:nvSpPr>
        <p:spPr bwMode="auto">
          <a:xfrm>
            <a:off x="7953097" y="4199139"/>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Down Arrow 11"/>
          <p:cNvSpPr>
            <a:spLocks noChangeArrowheads="1"/>
          </p:cNvSpPr>
          <p:nvPr/>
        </p:nvSpPr>
        <p:spPr bwMode="auto">
          <a:xfrm>
            <a:off x="7953097" y="50525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0972" name="Rectangle 2"/>
          <p:cNvSpPr>
            <a:spLocks noGrp="1" noChangeArrowheads="1"/>
          </p:cNvSpPr>
          <p:nvPr>
            <p:ph type="title"/>
          </p:nvPr>
        </p:nvSpPr>
        <p:spPr>
          <a:xfrm>
            <a:off x="3132138" y="404813"/>
            <a:ext cx="4391025" cy="1295400"/>
          </a:xfrm>
          <a:solidFill>
            <a:schemeClr val="bg1"/>
          </a:solidFill>
        </p:spPr>
        <p:txBody>
          <a:bodyPr/>
          <a:lstStyle/>
          <a:p>
            <a:r>
              <a:rPr lang="ar-EG" dirty="0">
                <a:solidFill>
                  <a:schemeClr val="tx1"/>
                </a:solidFill>
                <a:ea typeface="ＭＳ Ｐゴシック" charset="0"/>
              </a:rPr>
              <a:t>مفاتيح لفتح ال</a:t>
            </a:r>
            <a:r>
              <a:rPr lang="ar-SA" dirty="0">
                <a:solidFill>
                  <a:schemeClr val="tx1"/>
                </a:solidFill>
                <a:ea typeface="ＭＳ Ｐゴシック" charset="0"/>
              </a:rPr>
              <a:t>رؤيا</a:t>
            </a:r>
            <a:endParaRPr lang="en-US" dirty="0">
              <a:solidFill>
                <a:schemeClr val="tx1"/>
              </a:solidFill>
              <a:ea typeface="ＭＳ Ｐゴシック" charset="0"/>
            </a:endParaRPr>
          </a:p>
        </p:txBody>
      </p:sp>
      <p:sp>
        <p:nvSpPr>
          <p:cNvPr id="13" name="Text Box 1034"/>
          <p:cNvSpPr txBox="1">
            <a:spLocks noChangeArrowheads="1"/>
          </p:cNvSpPr>
          <p:nvPr/>
        </p:nvSpPr>
        <p:spPr bwMode="auto">
          <a:xfrm>
            <a:off x="7571020" y="0"/>
            <a:ext cx="157298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2400" b="1"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322</a:t>
            </a:r>
          </a:p>
        </p:txBody>
      </p:sp>
      <p:sp>
        <p:nvSpPr>
          <p:cNvPr id="14" name="Rectangle 2"/>
          <p:cNvSpPr txBox="1">
            <a:spLocks noChangeArrowheads="1"/>
          </p:cNvSpPr>
          <p:nvPr/>
        </p:nvSpPr>
        <p:spPr bwMode="auto">
          <a:xfrm>
            <a:off x="7485578" y="2736727"/>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يسوع</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Down Arrow 14"/>
          <p:cNvSpPr>
            <a:spLocks noChangeArrowheads="1"/>
          </p:cNvSpPr>
          <p:nvPr/>
        </p:nvSpPr>
        <p:spPr bwMode="auto">
          <a:xfrm>
            <a:off x="7953097" y="3345757"/>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28477768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P spid="14" grpId="0"/>
      <p:bldP spid="1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26988"/>
            <a:ext cx="9140825" cy="668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rtl="1">
              <a:defRPr/>
            </a:pPr>
            <a:r>
              <a:rPr lang="ar-EG" dirty="0"/>
              <a:t>يخبرنا الرؤيا أن نتطلع إلى ...</a:t>
            </a:r>
            <a:endParaRPr lang="en-US" dirty="0"/>
          </a:p>
        </p:txBody>
      </p:sp>
    </p:spTree>
    <p:extLst>
      <p:ext uri="{BB962C8B-B14F-4D97-AF65-F5344CB8AC3E}">
        <p14:creationId xmlns:p14="http://schemas.microsoft.com/office/powerpoint/2010/main" val="4081169365"/>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41547" y="3655278"/>
            <a:ext cx="9138965" cy="3257510"/>
          </a:xfrm>
        </p:spPr>
        <p:txBody>
          <a:bodyPr/>
          <a:lstStyle/>
          <a:p>
            <a:r>
              <a:rPr lang="ar-SA" sz="8000" dirty="0">
                <a:effectLst>
                  <a:glow rad="228600">
                    <a:schemeClr val="accent4">
                      <a:satMod val="175000"/>
                      <a:alpha val="83983"/>
                    </a:schemeClr>
                  </a:glow>
                </a:effectLst>
              </a:rPr>
              <a:t>سيادة المسيح في</a:t>
            </a:r>
            <a:br>
              <a:rPr lang="en-US" sz="8000" dirty="0">
                <a:effectLst>
                  <a:glow rad="228600">
                    <a:schemeClr val="accent4">
                      <a:satMod val="175000"/>
                      <a:alpha val="83983"/>
                    </a:schemeClr>
                  </a:glow>
                </a:effectLst>
              </a:rPr>
            </a:br>
            <a:r>
              <a:rPr lang="ar-SA" sz="8000" dirty="0">
                <a:effectLst>
                  <a:glow rad="228600">
                    <a:schemeClr val="accent4">
                      <a:satMod val="175000"/>
                      <a:alpha val="83983"/>
                    </a:schemeClr>
                  </a:glow>
                </a:effectLst>
              </a:rPr>
              <a:t> </a:t>
            </a:r>
            <a:r>
              <a:rPr lang="ar-SA" sz="8000" dirty="0" err="1">
                <a:effectLst>
                  <a:glow rad="228600">
                    <a:schemeClr val="accent4">
                      <a:satMod val="175000"/>
                      <a:alpha val="83983"/>
                    </a:schemeClr>
                  </a:glow>
                </a:effectLst>
              </a:rPr>
              <a:t>الإنتصار</a:t>
            </a:r>
            <a:r>
              <a:rPr lang="ar-SA" sz="8000" dirty="0">
                <a:effectLst>
                  <a:glow rad="228600">
                    <a:schemeClr val="accent4">
                      <a:satMod val="175000"/>
                      <a:alpha val="83983"/>
                    </a:schemeClr>
                  </a:glow>
                </a:effectLst>
              </a:rPr>
              <a:t> المستقبلي</a:t>
            </a:r>
          </a:p>
        </p:txBody>
      </p:sp>
    </p:spTree>
    <p:extLst>
      <p:ext uri="{BB962C8B-B14F-4D97-AF65-F5344CB8AC3E}">
        <p14:creationId xmlns:p14="http://schemas.microsoft.com/office/powerpoint/2010/main" val="980626343"/>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6768EA-68FF-1C0D-DC76-071DA0313D85}"/>
            </a:ext>
          </a:extLst>
        </p:cNvPr>
        <p:cNvGrpSpPr/>
        <p:nvPr/>
      </p:nvGrpSpPr>
      <p:grpSpPr>
        <a:xfrm>
          <a:off x="0" y="0"/>
          <a:ext cx="0" cy="0"/>
          <a:chOff x="0" y="0"/>
          <a:chExt cx="0" cy="0"/>
        </a:xfrm>
      </p:grpSpPr>
      <p:pic>
        <p:nvPicPr>
          <p:cNvPr id="2050" name="Picture 2">
            <a:extLst>
              <a:ext uri="{FF2B5EF4-FFF2-40B4-BE49-F238E27FC236}">
                <a16:creationId xmlns:a16="http://schemas.microsoft.com/office/drawing/2014/main" id="{8C180DC9-3347-2829-AC39-9DA0D3A3EE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a:extLst>
              <a:ext uri="{FF2B5EF4-FFF2-40B4-BE49-F238E27FC236}">
                <a16:creationId xmlns:a16="http://schemas.microsoft.com/office/drawing/2014/main" id="{F6C5FF42-6832-960F-30F9-C44F79158549}"/>
              </a:ext>
            </a:extLst>
          </p:cNvPr>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JO" sz="6000" dirty="0">
                <a:effectLst>
                  <a:glow rad="127000">
                    <a:schemeClr val="tx1"/>
                  </a:glow>
                </a:effectLst>
                <a:ea typeface="ＭＳ Ｐゴシック" charset="0"/>
                <a:cs typeface="ＭＳ Ｐゴシック" charset="0"/>
              </a:rPr>
              <a:t>كيف نكون </a:t>
            </a:r>
            <a:r>
              <a:rPr lang="ar-JO" sz="6000" dirty="0">
                <a:solidFill>
                  <a:srgbClr val="FFFF00"/>
                </a:solidFill>
                <a:effectLst>
                  <a:glow rad="127000">
                    <a:schemeClr val="tx1"/>
                  </a:glow>
                </a:effectLst>
                <a:ea typeface="ＭＳ Ｐゴシック" charset="0"/>
                <a:cs typeface="ＭＳ Ｐゴシック" charset="0"/>
              </a:rPr>
              <a:t>منتصرين</a:t>
            </a:r>
            <a:r>
              <a:rPr lang="ar-JO" sz="6000" dirty="0">
                <a:effectLst>
                  <a:glow rad="127000">
                    <a:schemeClr val="tx1"/>
                  </a:glow>
                </a:effectLst>
                <a:ea typeface="ＭＳ Ｐゴシック" charset="0"/>
                <a:cs typeface="ＭＳ Ｐゴシック" charset="0"/>
              </a:rPr>
              <a:t> في المسيح؟</a:t>
            </a:r>
          </a:p>
        </p:txBody>
      </p:sp>
      <p:sp>
        <p:nvSpPr>
          <p:cNvPr id="3" name="Rectangle 2">
            <a:extLst>
              <a:ext uri="{FF2B5EF4-FFF2-40B4-BE49-F238E27FC236}">
                <a16:creationId xmlns:a16="http://schemas.microsoft.com/office/drawing/2014/main" id="{6494797C-94C1-A943-17C2-5DB1B0D58611}"/>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ماذا نحتاج أن نفهم عن يسوع من أجل الإنتصار؟</a:t>
            </a:r>
          </a:p>
        </p:txBody>
      </p:sp>
      <p:sp>
        <p:nvSpPr>
          <p:cNvPr id="5" name="Rectangle 2">
            <a:extLst>
              <a:ext uri="{FF2B5EF4-FFF2-40B4-BE49-F238E27FC236}">
                <a16:creationId xmlns:a16="http://schemas.microsoft.com/office/drawing/2014/main" id="{10736C78-0843-B01B-865F-D61EC5FAA12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1580606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7106" y="13940"/>
            <a:ext cx="9176545" cy="690806"/>
          </a:xfrm>
          <a:effectLst>
            <a:outerShdw blurRad="63500" dist="35921" dir="2700000" algn="ctr" rotWithShape="0">
              <a:srgbClr val="FF0000">
                <a:alpha val="74998"/>
              </a:srgbClr>
            </a:outerShdw>
          </a:effectLst>
        </p:spPr>
        <p:txBody>
          <a:bodyPr/>
          <a:lstStyle/>
          <a:p>
            <a:pPr rtl="1">
              <a:defRPr/>
            </a:pPr>
            <a:r>
              <a:rPr lang="ar-EG" sz="4800" dirty="0">
                <a:solidFill>
                  <a:srgbClr val="FFFFFF"/>
                </a:solidFill>
                <a:ea typeface="ＭＳ Ｐゴシック" charset="0"/>
              </a:rPr>
              <a:t>أمة واحدة تحت الله</a:t>
            </a:r>
            <a:endParaRPr lang="en-US" sz="3600" dirty="0">
              <a:solidFill>
                <a:srgbClr val="FFFFFF"/>
              </a:solidFill>
              <a:ea typeface="ＭＳ Ｐゴシック" charset="0"/>
            </a:endParaRPr>
          </a:p>
        </p:txBody>
      </p:sp>
      <p:pic>
        <p:nvPicPr>
          <p:cNvPr id="2" name="Picture 1" descr="Rev 1 CapturePaintingOneNationUnderGo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7006"/>
            <a:ext cx="9144000" cy="6092161"/>
          </a:xfrm>
          <a:prstGeom prst="rect">
            <a:avLst/>
          </a:prstGeom>
        </p:spPr>
      </p:pic>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http://</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jonmcnaughton.com</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/content/</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ZoomDetailPages</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OneNationUnderGod.html</a:t>
            </a:r>
            <a:endParaRPr kumimoji="0" lang="en-US" sz="105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 name="Rectangle 2"/>
          <p:cNvSpPr txBox="1">
            <a:spLocks noChangeArrowheads="1"/>
          </p:cNvSpPr>
          <p:nvPr/>
        </p:nvSpPr>
        <p:spPr bwMode="auto">
          <a:xfrm>
            <a:off x="-44996" y="704746"/>
            <a:ext cx="9176545" cy="465753"/>
          </a:xfrm>
          <a:prstGeom prst="rect">
            <a:avLst/>
          </a:prstGeom>
          <a:noFill/>
          <a:ln>
            <a:noFill/>
          </a:ln>
          <a:effectLst>
            <a:outerShdw blurRad="63500" dist="35921" dir="2700000" algn="ctr" rotWithShape="0">
              <a:srgbClr val="FF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بقلم جون مكنوتون (2012)</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151211292"/>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rtl="1">
              <a:defRPr/>
            </a:pPr>
            <a:r>
              <a:rPr lang="ar-EG" sz="3200" dirty="0">
                <a:solidFill>
                  <a:srgbClr val="FFFFFF"/>
                </a:solidFill>
                <a:ea typeface="ＭＳ Ｐゴシック" charset="0"/>
              </a:rPr>
              <a:t>يسوع المسيح ، الشخص الأكثر إثارة للجدل</a:t>
            </a:r>
            <a:endParaRPr lang="en-US" sz="2000" dirty="0">
              <a:solidFill>
                <a:srgbClr val="FFFFFF"/>
              </a:solidFill>
              <a:ea typeface="ＭＳ Ｐゴシック" charset="0"/>
            </a:endParaRPr>
          </a:p>
        </p:txBody>
      </p:sp>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http://</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jonmcnaughton.com</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/content/</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ZoomDetailPages</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OneNationUnderGod.html</a:t>
            </a:r>
            <a:endParaRPr kumimoji="0" lang="en-US" sz="105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pic>
        <p:nvPicPr>
          <p:cNvPr id="3" name="Picture 2"/>
          <p:cNvPicPr>
            <a:picLocks noChangeAspect="1"/>
          </p:cNvPicPr>
          <p:nvPr/>
        </p:nvPicPr>
        <p:blipFill>
          <a:blip r:embed="rId3"/>
          <a:stretch>
            <a:fillRect/>
          </a:stretch>
        </p:blipFill>
        <p:spPr>
          <a:xfrm>
            <a:off x="863077" y="782147"/>
            <a:ext cx="7644402" cy="5580413"/>
          </a:xfrm>
          <a:prstGeom prst="rect">
            <a:avLst/>
          </a:prstGeom>
        </p:spPr>
      </p:pic>
    </p:spTree>
    <p:extLst>
      <p:ext uri="{BB962C8B-B14F-4D97-AF65-F5344CB8AC3E}">
        <p14:creationId xmlns:p14="http://schemas.microsoft.com/office/powerpoint/2010/main" val="2230654258"/>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rtl="1">
              <a:defRPr/>
            </a:pPr>
            <a:r>
              <a:rPr lang="ar-EG" sz="3200" dirty="0">
                <a:solidFill>
                  <a:srgbClr val="FFFFFF"/>
                </a:solidFill>
                <a:ea typeface="ＭＳ Ｐゴシック" charset="0"/>
              </a:rPr>
              <a:t>"الله" في قَسم القوات الجوية الأمريكية</a:t>
            </a:r>
            <a:endParaRPr lang="en-US" sz="2000" dirty="0">
              <a:solidFill>
                <a:srgbClr val="FFFFFF"/>
              </a:solidFill>
              <a:ea typeface="ＭＳ Ｐゴシック" charset="0"/>
            </a:endParaRPr>
          </a:p>
        </p:txBody>
      </p:sp>
      <p:pic>
        <p:nvPicPr>
          <p:cNvPr id="2" name="Picture 1"/>
          <p:cNvPicPr>
            <a:picLocks noChangeAspect="1"/>
          </p:cNvPicPr>
          <p:nvPr/>
        </p:nvPicPr>
        <p:blipFill>
          <a:blip r:embed="rId3"/>
          <a:stretch>
            <a:fillRect/>
          </a:stretch>
        </p:blipFill>
        <p:spPr>
          <a:xfrm>
            <a:off x="0" y="867785"/>
            <a:ext cx="9144000" cy="5982891"/>
          </a:xfrm>
          <a:prstGeom prst="rect">
            <a:avLst/>
          </a:prstGeom>
        </p:spPr>
      </p:pic>
      <p:sp>
        <p:nvSpPr>
          <p:cNvPr id="7" name="Rectangle 2"/>
          <p:cNvSpPr txBox="1">
            <a:spLocks noChangeArrowheads="1"/>
          </p:cNvSpPr>
          <p:nvPr/>
        </p:nvSpPr>
        <p:spPr bwMode="auto">
          <a:xfrm>
            <a:off x="-32545" y="1829754"/>
            <a:ext cx="9176545" cy="33905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rPr>
              <a:t>القسم الكامل: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rPr>
              <a:t>"لن نكذب ولا نسرق ولا نغش ولا نتسامح مع من يفعل ذلك بيننا. بالإضافة الي ذلك ، فإنني عازم على القيام بواجبي واعيش بشرف ، فساعدني يا الله".</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2258911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330" y="0"/>
            <a:ext cx="9156330" cy="6870329"/>
          </a:xfrm>
          <a:prstGeom prst="rect">
            <a:avLst/>
          </a:prstGeom>
        </p:spPr>
      </p:pic>
      <p:sp>
        <p:nvSpPr>
          <p:cNvPr id="758786" name="Rectangle 3"/>
          <p:cNvSpPr>
            <a:spLocks noGrp="1" noChangeArrowheads="1"/>
          </p:cNvSpPr>
          <p:nvPr>
            <p:ph type="title"/>
          </p:nvPr>
        </p:nvSpPr>
        <p:spPr>
          <a:xfrm>
            <a:off x="-1" y="1"/>
            <a:ext cx="4387989" cy="1553452"/>
          </a:xfrm>
        </p:spPr>
        <p:txBody>
          <a:bodyPr/>
          <a:lstStyle/>
          <a:p>
            <a:r>
              <a:rPr lang="ar-EG" dirty="0">
                <a:solidFill>
                  <a:srgbClr val="FFFFFF"/>
                </a:solidFill>
                <a:effectLst>
                  <a:glow rad="101600">
                    <a:schemeClr val="tx1"/>
                  </a:glow>
                </a:effectLst>
                <a:ea typeface="ＭＳ Ｐゴシック" charset="0"/>
              </a:rPr>
              <a:t>غرق في مستويات متدنية جديدة ...</a:t>
            </a:r>
            <a:endParaRPr lang="en-US" dirty="0">
              <a:solidFill>
                <a:srgbClr val="FFFFFF"/>
              </a:solidFill>
              <a:effectLst>
                <a:glow rad="101600">
                  <a:schemeClr val="tx1"/>
                </a:glow>
              </a:effectLst>
              <a:ea typeface="ＭＳ Ｐゴシック" charset="0"/>
            </a:endParaRPr>
          </a:p>
        </p:txBody>
      </p:sp>
      <p:pic>
        <p:nvPicPr>
          <p:cNvPr id="3" name="Picture 2"/>
          <p:cNvPicPr>
            <a:picLocks noChangeAspect="1"/>
          </p:cNvPicPr>
          <p:nvPr/>
        </p:nvPicPr>
        <p:blipFill>
          <a:blip r:embed="rId4"/>
          <a:stretch>
            <a:fillRect/>
          </a:stretch>
        </p:blipFill>
        <p:spPr>
          <a:xfrm>
            <a:off x="4387988" y="0"/>
            <a:ext cx="4756012" cy="6858000"/>
          </a:xfrm>
          <a:prstGeom prst="rect">
            <a:avLst/>
          </a:prstGeom>
        </p:spPr>
      </p:pic>
      <p:pic>
        <p:nvPicPr>
          <p:cNvPr id="4" name="Picture 3"/>
          <p:cNvPicPr>
            <a:picLocks noChangeAspect="1"/>
          </p:cNvPicPr>
          <p:nvPr/>
        </p:nvPicPr>
        <p:blipFill>
          <a:blip r:embed="rId5"/>
          <a:stretch>
            <a:fillRect/>
          </a:stretch>
        </p:blipFill>
        <p:spPr>
          <a:xfrm>
            <a:off x="293472" y="1948465"/>
            <a:ext cx="7620000" cy="4292600"/>
          </a:xfrm>
          <a:prstGeom prst="rect">
            <a:avLst/>
          </a:prstGeom>
          <a:ln w="76200" cmpd="sng">
            <a:solidFill>
              <a:schemeClr val="bg1"/>
            </a:solidFill>
          </a:ln>
        </p:spPr>
      </p:pic>
    </p:spTree>
    <p:extLst>
      <p:ext uri="{BB962C8B-B14F-4D97-AF65-F5344CB8AC3E}">
        <p14:creationId xmlns:p14="http://schemas.microsoft.com/office/powerpoint/2010/main" val="11876743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1505" name="Picture 9" descr="jesus in isla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0" y="76200"/>
            <a:ext cx="5257800" cy="2438400"/>
          </a:xfrm>
          <a:effectLst>
            <a:outerShdw blurRad="63500" dist="35921" dir="2700000" algn="ctr" rotWithShape="0">
              <a:srgbClr val="FF0000">
                <a:alpha val="74998"/>
              </a:srgbClr>
            </a:outerShdw>
          </a:effectLst>
        </p:spPr>
        <p:txBody>
          <a:bodyPr/>
          <a:lstStyle/>
          <a:p>
            <a:pPr rtl="1">
              <a:defRPr/>
            </a:pPr>
            <a:r>
              <a:rPr lang="ar-EG" sz="4000" dirty="0">
                <a:solidFill>
                  <a:srgbClr val="000000"/>
                </a:solidFill>
              </a:rPr>
              <a:t>ممثل مسلم </a:t>
            </a:r>
            <a:br>
              <a:rPr lang="ar-EG" sz="4000" dirty="0">
                <a:solidFill>
                  <a:srgbClr val="000000"/>
                </a:solidFill>
              </a:rPr>
            </a:br>
            <a:r>
              <a:rPr lang="ar-EG" sz="4000" dirty="0">
                <a:solidFill>
                  <a:srgbClr val="000000"/>
                </a:solidFill>
              </a:rPr>
              <a:t>مثل السيد المسيح في إيران </a:t>
            </a:r>
            <a:br>
              <a:rPr lang="ar-EG" sz="4000" dirty="0">
                <a:solidFill>
                  <a:srgbClr val="000000"/>
                </a:solidFill>
              </a:rPr>
            </a:br>
            <a:r>
              <a:rPr lang="ar-EG" sz="4000" dirty="0">
                <a:solidFill>
                  <a:srgbClr val="000000"/>
                </a:solidFill>
              </a:rPr>
              <a:t>(29 أبريل 2008)</a:t>
            </a:r>
            <a:endParaRPr lang="en-US" sz="4000" dirty="0">
              <a:solidFill>
                <a:srgbClr val="000000"/>
              </a:solidFill>
            </a:endParaRPr>
          </a:p>
        </p:txBody>
      </p:sp>
      <p:sp>
        <p:nvSpPr>
          <p:cNvPr id="4" name="Rectangle 2"/>
          <p:cNvSpPr txBox="1">
            <a:spLocks noChangeArrowheads="1"/>
          </p:cNvSpPr>
          <p:nvPr/>
        </p:nvSpPr>
        <p:spPr bwMode="auto">
          <a:xfrm>
            <a:off x="2268538" y="5562600"/>
            <a:ext cx="3959225" cy="1295400"/>
          </a:xfrm>
          <a:prstGeom prst="rect">
            <a:avLst/>
          </a:prstGeom>
          <a:noFill/>
          <a:ln>
            <a:noFill/>
          </a:ln>
          <a:effectLst>
            <a:outerShdw blurRad="63500" dist="35921" dir="2700000" algn="ctr" rotWithShape="0">
              <a:srgbClr val="FF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من أنا؟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32481249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4"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3554"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rtl="1">
              <a:defRPr/>
            </a:pPr>
            <a:r>
              <a:rPr lang="ar-EG" dirty="0">
                <a:solidFill>
                  <a:schemeClr val="bg1"/>
                </a:solidFill>
                <a:ea typeface="ＭＳ Ｐゴシック" charset="0"/>
              </a:rPr>
              <a:t>كان يسوع ذا صلة في السبعينيات</a:t>
            </a:r>
            <a:endParaRPr lang="en-US" sz="3200" dirty="0">
              <a:solidFill>
                <a:schemeClr val="bg1"/>
              </a:solidFill>
              <a:ea typeface="ＭＳ Ｐゴシック" charset="0"/>
            </a:endParaRPr>
          </a:p>
        </p:txBody>
      </p:sp>
      <p:pic>
        <p:nvPicPr>
          <p:cNvPr id="663556" name="Picture 8" descr="RICHARD HOOK SURFER DUDE JES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33600" y="1219200"/>
            <a:ext cx="4419600" cy="543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75237441"/>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1402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تم الكشف عن يسوع المسيح الممجد بشكل أفضل من أي مكان آخر في الكتاب المقدس لإثبات قدرة المسيح على التعامل مع مشاكل الكنيسة الداخلية والخارجية (1: 12-16) وطمأنة المؤمنين بعودته (19: 11-16؛ 22: 7، 12، 17، 20).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33618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5601"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ail" charset="0"/>
              <a:ea typeface="ＭＳ Ｐゴシック" charset="0"/>
              <a:cs typeface="Arail" charset="0"/>
            </a:endParaRPr>
          </a:p>
        </p:txBody>
      </p:sp>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rtl="1">
              <a:defRPr/>
            </a:pPr>
            <a:r>
              <a:rPr lang="ar-EG" sz="4800" dirty="0">
                <a:solidFill>
                  <a:srgbClr val="FFFFFF"/>
                </a:solidFill>
                <a:latin typeface="Arail"/>
                <a:ea typeface="ＭＳ Ｐゴシック" charset="0"/>
                <a:cs typeface="Arail"/>
              </a:rPr>
              <a:t>لكن يسوع أصبح جبانًا</a:t>
            </a:r>
            <a:endParaRPr lang="en-US" sz="3600" dirty="0">
              <a:solidFill>
                <a:srgbClr val="FFFFFF"/>
              </a:solidFill>
              <a:latin typeface="Arail"/>
              <a:ea typeface="ＭＳ Ｐゴシック" charset="0"/>
              <a:cs typeface="Arail"/>
            </a:endParaRPr>
          </a:p>
        </p:txBody>
      </p:sp>
      <p:pic>
        <p:nvPicPr>
          <p:cNvPr id="665603" name="Picture 10" descr="jesus onlin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24400" y="1143000"/>
            <a:ext cx="4168775"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65604" name="Picture 11" descr="jc-lamb.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295400"/>
            <a:ext cx="4572000" cy="485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93029812"/>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7649"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74" name="Rectangle 2"/>
          <p:cNvSpPr>
            <a:spLocks noGrp="1" noChangeArrowheads="1"/>
          </p:cNvSpPr>
          <p:nvPr>
            <p:ph type="ctrTitle"/>
          </p:nvPr>
        </p:nvSpPr>
        <p:spPr>
          <a:xfrm>
            <a:off x="-25788" y="76200"/>
            <a:ext cx="9144000" cy="914400"/>
          </a:xfrm>
          <a:effectLst>
            <a:outerShdw blurRad="63500" dist="35921" dir="2700000" algn="ctr" rotWithShape="0">
              <a:srgbClr val="FF0000">
                <a:alpha val="74998"/>
              </a:srgbClr>
            </a:outerShdw>
          </a:effectLst>
        </p:spPr>
        <p:txBody>
          <a:bodyPr/>
          <a:lstStyle/>
          <a:p>
            <a:pPr rtl="1">
              <a:defRPr/>
            </a:pPr>
            <a:r>
              <a:rPr lang="ar-EG" dirty="0">
                <a:solidFill>
                  <a:srgbClr val="FFFFFF"/>
                </a:solidFill>
                <a:ea typeface="ＭＳ Ｐゴシック" charset="0"/>
              </a:rPr>
              <a:t>هنا صار يسوع رجل الكهف</a:t>
            </a:r>
            <a:endParaRPr lang="en-US" sz="3200" dirty="0">
              <a:solidFill>
                <a:srgbClr val="FFFFFF"/>
              </a:solidFill>
              <a:ea typeface="ＭＳ Ｐゴシック" charset="0"/>
            </a:endParaRPr>
          </a:p>
        </p:txBody>
      </p:sp>
      <p:pic>
        <p:nvPicPr>
          <p:cNvPr id="667651" name="Picture 5" descr="jesus_reconstruct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371600" y="1066800"/>
            <a:ext cx="6324600" cy="5629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601871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9697"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ail" charset="0"/>
              <a:ea typeface="ＭＳ Ｐゴシック" charset="0"/>
              <a:cs typeface="Arail" charset="0"/>
            </a:endParaRPr>
          </a:p>
        </p:txBody>
      </p:sp>
      <p:pic>
        <p:nvPicPr>
          <p:cNvPr id="3079" name="Picture 7" descr="Pict1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8313" y="1628775"/>
            <a:ext cx="3632200" cy="5013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rtl="1">
              <a:defRPr/>
            </a:pPr>
            <a:r>
              <a:rPr lang="ar-EG" sz="6000" dirty="0">
                <a:solidFill>
                  <a:srgbClr val="FFFFFF"/>
                </a:solidFill>
                <a:latin typeface="Arail"/>
                <a:ea typeface="ＭＳ Ｐゴシック" charset="0"/>
                <a:cs typeface="Arail"/>
              </a:rPr>
              <a:t>من هو الملك الحقيقي؟</a:t>
            </a:r>
            <a:endParaRPr lang="en-US" dirty="0">
              <a:solidFill>
                <a:srgbClr val="FFFFFF"/>
              </a:solidFill>
              <a:latin typeface="Arail"/>
              <a:ea typeface="ＭＳ Ｐゴシック" charset="0"/>
              <a:cs typeface="Arail"/>
            </a:endParaRPr>
          </a:p>
        </p:txBody>
      </p:sp>
      <p:pic>
        <p:nvPicPr>
          <p:cNvPr id="3078" name="Picture 6" descr="Pict101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557338"/>
            <a:ext cx="6156325" cy="5300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5" name="Rectangle 3"/>
          <p:cNvSpPr>
            <a:spLocks noGrp="1" noChangeArrowheads="1"/>
          </p:cNvSpPr>
          <p:nvPr>
            <p:ph type="subTitle" idx="1"/>
          </p:nvPr>
        </p:nvSpPr>
        <p:spPr>
          <a:xfrm>
            <a:off x="5662613" y="1844675"/>
            <a:ext cx="3373437" cy="3024188"/>
          </a:xfrm>
          <a:effectLst>
            <a:outerShdw blurRad="63500" dist="35921" dir="2700000" algn="ctr" rotWithShape="0">
              <a:schemeClr val="tx2">
                <a:alpha val="74998"/>
              </a:schemeClr>
            </a:outerShdw>
          </a:effectLst>
        </p:spPr>
        <p:txBody>
          <a:bodyPr/>
          <a:lstStyle/>
          <a:p>
            <a:pPr rtl="1">
              <a:defRPr/>
            </a:pPr>
            <a:r>
              <a:rPr lang="ar-EG" sz="6000" b="1" i="1" dirty="0">
                <a:solidFill>
                  <a:srgbClr val="FFFFFF"/>
                </a:solidFill>
                <a:latin typeface="Arail"/>
                <a:ea typeface="ＭＳ Ｐゴシック" charset="0"/>
                <a:cs typeface="Arail"/>
              </a:rPr>
              <a:t>انتصار المسيح</a:t>
            </a:r>
            <a:endParaRPr lang="en-US" sz="6000" b="1" dirty="0">
              <a:solidFill>
                <a:srgbClr val="FFFFFF"/>
              </a:solidFill>
              <a:latin typeface="Arail"/>
              <a:ea typeface="ＭＳ Ｐゴシック" charset="0"/>
              <a:cs typeface="Arail"/>
            </a:endParaRPr>
          </a:p>
        </p:txBody>
      </p:sp>
    </p:spTree>
    <p:extLst>
      <p:ext uri="{BB962C8B-B14F-4D97-AF65-F5344CB8AC3E}">
        <p14:creationId xmlns:p14="http://schemas.microsoft.com/office/powerpoint/2010/main" val="27265686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079"/>
                                        </p:tgtEl>
                                        <p:attrNameLst>
                                          <p:attrName>style.visibility</p:attrName>
                                        </p:attrNameLst>
                                      </p:cBhvr>
                                      <p:to>
                                        <p:strVal val="visible"/>
                                      </p:to>
                                    </p:set>
                                    <p:animEffect transition="in" filter="checkerboard(across)">
                                      <p:cBhvr>
                                        <p:cTn id="7" dur="500"/>
                                        <p:tgtEl>
                                          <p:spTgt spid="30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078"/>
                                        </p:tgtEl>
                                        <p:attrNameLst>
                                          <p:attrName>style.visibility</p:attrName>
                                        </p:attrNameLst>
                                      </p:cBhvr>
                                      <p:to>
                                        <p:strVal val="visible"/>
                                      </p:to>
                                    </p:set>
                                    <p:anim calcmode="lin" valueType="num">
                                      <p:cBhvr>
                                        <p:cTn id="12" dur="1000" fill="hold"/>
                                        <p:tgtEl>
                                          <p:spTgt spid="3078"/>
                                        </p:tgtEl>
                                        <p:attrNameLst>
                                          <p:attrName>ppt_w</p:attrName>
                                        </p:attrNameLst>
                                      </p:cBhvr>
                                      <p:tavLst>
                                        <p:tav tm="0">
                                          <p:val>
                                            <p:strVal val="#ppt_w*0.70"/>
                                          </p:val>
                                        </p:tav>
                                        <p:tav tm="100000">
                                          <p:val>
                                            <p:strVal val="#ppt_w"/>
                                          </p:val>
                                        </p:tav>
                                      </p:tavLst>
                                    </p:anim>
                                    <p:anim calcmode="lin" valueType="num">
                                      <p:cBhvr>
                                        <p:cTn id="13" dur="1000" fill="hold"/>
                                        <p:tgtEl>
                                          <p:spTgt spid="3078"/>
                                        </p:tgtEl>
                                        <p:attrNameLst>
                                          <p:attrName>ppt_h</p:attrName>
                                        </p:attrNameLst>
                                      </p:cBhvr>
                                      <p:tavLst>
                                        <p:tav tm="0">
                                          <p:val>
                                            <p:strVal val="#ppt_h"/>
                                          </p:val>
                                        </p:tav>
                                        <p:tav tm="100000">
                                          <p:val>
                                            <p:strVal val="#ppt_h"/>
                                          </p:val>
                                        </p:tav>
                                      </p:tavLst>
                                    </p:anim>
                                    <p:animEffect transition="in" filter="fade">
                                      <p:cBhvr>
                                        <p:cTn id="14" dur="1000"/>
                                        <p:tgtEl>
                                          <p:spTgt spid="307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5" presetClass="entr" presetSubtype="0" fill="hold" grpId="0" nodeType="clickEffect">
                                  <p:stCondLst>
                                    <p:cond delay="0"/>
                                  </p:stCondLst>
                                  <p:childTnLst>
                                    <p:set>
                                      <p:cBhvr>
                                        <p:cTn id="18" dur="1" fill="hold">
                                          <p:stCondLst>
                                            <p:cond delay="0"/>
                                          </p:stCondLst>
                                        </p:cTn>
                                        <p:tgtEl>
                                          <p:spTgt spid="3075">
                                            <p:txEl>
                                              <p:pRg st="0" end="0"/>
                                            </p:txEl>
                                          </p:spTgt>
                                        </p:tgtEl>
                                        <p:attrNameLst>
                                          <p:attrName>style.visibility</p:attrName>
                                        </p:attrNameLst>
                                      </p:cBhvr>
                                      <p:to>
                                        <p:strVal val="visible"/>
                                      </p:to>
                                    </p:set>
                                    <p:animEffect transition="in" filter="fade">
                                      <p:cBhvr>
                                        <p:cTn id="19" dur="2000"/>
                                        <p:tgtEl>
                                          <p:spTgt spid="3075">
                                            <p:txEl>
                                              <p:pRg st="0" end="0"/>
                                            </p:txEl>
                                          </p:spTgt>
                                        </p:tgtEl>
                                      </p:cBhvr>
                                    </p:animEffect>
                                    <p:anim calcmode="lin" valueType="num">
                                      <p:cBhvr>
                                        <p:cTn id="20" dur="2000" fill="hold"/>
                                        <p:tgtEl>
                                          <p:spTgt spid="3075">
                                            <p:txEl>
                                              <p:pRg st="0" end="0"/>
                                            </p:txEl>
                                          </p:spTgt>
                                        </p:tgtEl>
                                        <p:attrNameLst>
                                          <p:attrName>style.rotation</p:attrName>
                                        </p:attrNameLst>
                                      </p:cBhvr>
                                      <p:tavLst>
                                        <p:tav tm="0">
                                          <p:val>
                                            <p:fltVal val="720"/>
                                          </p:val>
                                        </p:tav>
                                        <p:tav tm="100000">
                                          <p:val>
                                            <p:fltVal val="0"/>
                                          </p:val>
                                        </p:tav>
                                      </p:tavLst>
                                    </p:anim>
                                    <p:anim calcmode="lin" valueType="num">
                                      <p:cBhvr>
                                        <p:cTn id="21" dur="2000" fill="hold"/>
                                        <p:tgtEl>
                                          <p:spTgt spid="3075">
                                            <p:txEl>
                                              <p:pRg st="0" end="0"/>
                                            </p:txEl>
                                          </p:spTgt>
                                        </p:tgtEl>
                                        <p:attrNameLst>
                                          <p:attrName>ppt_h</p:attrName>
                                        </p:attrNameLst>
                                      </p:cBhvr>
                                      <p:tavLst>
                                        <p:tav tm="0">
                                          <p:val>
                                            <p:fltVal val="0"/>
                                          </p:val>
                                        </p:tav>
                                        <p:tav tm="100000">
                                          <p:val>
                                            <p:strVal val="#ppt_h"/>
                                          </p:val>
                                        </p:tav>
                                      </p:tavLst>
                                    </p:anim>
                                    <p:anim calcmode="lin" valueType="num">
                                      <p:cBhvr>
                                        <p:cTn id="22" dur="2000" fill="hold"/>
                                        <p:tgtEl>
                                          <p:spTgt spid="3075">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305800" cy="1152525"/>
          </a:xfrm>
          <a:effectLst>
            <a:outerShdw blurRad="63500" dist="35921" dir="2700000" algn="ctr" rotWithShape="0">
              <a:srgbClr val="FF0000">
                <a:alpha val="74998"/>
              </a:srgbClr>
            </a:outerShdw>
          </a:effectLst>
        </p:spPr>
        <p:txBody>
          <a:bodyPr/>
          <a:lstStyle/>
          <a:p>
            <a:pPr rtl="1">
              <a:defRPr/>
            </a:pPr>
            <a:r>
              <a:rPr lang="ar-EG" sz="6000" dirty="0">
                <a:solidFill>
                  <a:srgbClr val="FFFFFF"/>
                </a:solidFill>
                <a:ea typeface="ＭＳ Ｐゴシック" charset="0"/>
              </a:rPr>
              <a:t>يسوع هو الملك الحقيقي!</a:t>
            </a:r>
            <a:endParaRPr lang="en-US" dirty="0">
              <a:solidFill>
                <a:srgbClr val="FFFFFF"/>
              </a:solidFill>
              <a:ea typeface="ＭＳ Ｐゴシック" charset="0"/>
            </a:endParaRPr>
          </a:p>
        </p:txBody>
      </p:sp>
      <p:sp>
        <p:nvSpPr>
          <p:cNvPr id="3075" name="Rectangle 3"/>
          <p:cNvSpPr>
            <a:spLocks noGrp="1" noChangeArrowheads="1"/>
          </p:cNvSpPr>
          <p:nvPr>
            <p:ph type="subTitle" idx="1"/>
          </p:nvPr>
        </p:nvSpPr>
        <p:spPr>
          <a:xfrm>
            <a:off x="5436096" y="2421948"/>
            <a:ext cx="3481387" cy="3024188"/>
          </a:xfrm>
          <a:effectLst>
            <a:outerShdw blurRad="63500" dist="35921" dir="2700000" algn="ctr" rotWithShape="0">
              <a:schemeClr val="tx2">
                <a:alpha val="74998"/>
              </a:schemeClr>
            </a:outerShdw>
          </a:effectLst>
        </p:spPr>
        <p:txBody>
          <a:bodyPr/>
          <a:lstStyle/>
          <a:p>
            <a:pPr>
              <a:defRPr/>
            </a:pPr>
            <a:r>
              <a:rPr lang="ar-SA" sz="6000" dirty="0">
                <a:ln>
                  <a:solidFill>
                    <a:srgbClr val="000000"/>
                  </a:solidFill>
                </a:ln>
                <a:solidFill>
                  <a:srgbClr val="FFFFFF"/>
                </a:solidFill>
                <a:effectLst>
                  <a:glow rad="139700">
                    <a:schemeClr val="accent4">
                      <a:satMod val="175000"/>
                      <a:alpha val="40000"/>
                    </a:schemeClr>
                  </a:glow>
                </a:effectLst>
                <a:ea typeface="ＭＳ Ｐゴシック" charset="0"/>
              </a:rPr>
              <a:t>انتصار المسيح</a:t>
            </a:r>
            <a:endParaRPr lang="en-US" sz="6000" dirty="0">
              <a:ln>
                <a:solidFill>
                  <a:srgbClr val="000000"/>
                </a:solidFill>
              </a:ln>
              <a:solidFill>
                <a:srgbClr val="FFFFFF"/>
              </a:solidFill>
              <a:effectLst>
                <a:glow rad="139700">
                  <a:schemeClr val="accent4">
                    <a:satMod val="175000"/>
                    <a:alpha val="40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318</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665365520"/>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rtl="1">
              <a:defRPr/>
            </a:pPr>
            <a:r>
              <a:rPr lang="ar-EG" sz="4000" dirty="0">
                <a:solidFill>
                  <a:srgbClr val="FFFF00"/>
                </a:solidFill>
                <a:effectLst>
                  <a:outerShdw blurRad="38100" dist="38100" dir="2700000" algn="tl">
                    <a:srgbClr val="000000"/>
                  </a:outerShdw>
                </a:effectLst>
                <a:ea typeface="ＭＳ Ｐゴシック" charset="0"/>
                <a:cs typeface="Arial" panose="020B0604020202020204" pitchFamily="34" charset="0"/>
              </a:rPr>
              <a:t>متى كتب يوحنا الرؤيا؟</a:t>
            </a:r>
            <a:endParaRPr lang="en-US" sz="4000" dirty="0">
              <a:solidFill>
                <a:srgbClr val="FFFFFF"/>
              </a:solidFill>
              <a:effectLst>
                <a:outerShdw blurRad="38100" dist="38100" dir="2700000" algn="tl">
                  <a:srgbClr val="000000"/>
                </a:outerShdw>
              </a:effectLst>
              <a:ea typeface="ＭＳ Ｐゴシック" charset="0"/>
              <a:cs typeface="Arial" panose="020B0604020202020204" pitchFamily="34" charset="0"/>
            </a:endParaRP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320، 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 Box 18"/>
          <p:cNvSpPr txBox="1">
            <a:spLocks noChangeArrowheads="1"/>
          </p:cNvSpPr>
          <p:nvPr/>
        </p:nvSpPr>
        <p:spPr bwMode="auto">
          <a:xfrm>
            <a:off x="0" y="1371600"/>
            <a:ext cx="91440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كان الإمبراطور الروماني آنذاك؟</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 name="Group 19"/>
          <p:cNvGrpSpPr/>
          <p:nvPr/>
        </p:nvGrpSpPr>
        <p:grpSpPr>
          <a:xfrm>
            <a:off x="-5818" y="2188663"/>
            <a:ext cx="1865519" cy="2168213"/>
            <a:chOff x="-107878" y="2188663"/>
            <a:chExt cx="1865519" cy="2168213"/>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 name="Text Box 18"/>
            <p:cNvSpPr txBox="1">
              <a:spLocks noChangeArrowheads="1"/>
            </p:cNvSpPr>
            <p:nvPr/>
          </p:nvSpPr>
          <p:spPr bwMode="auto">
            <a:xfrm>
              <a:off x="-107878" y="3523698"/>
              <a:ext cx="1865519"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صلب المسيح 33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3" name="Chevron 2"/>
          <p:cNvSpPr>
            <a:spLocks noChangeAspect="1"/>
          </p:cNvSpPr>
          <p:nvPr/>
        </p:nvSpPr>
        <p:spPr bwMode="auto">
          <a:xfrm>
            <a:off x="-283494" y="4717038"/>
            <a:ext cx="1865519"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طيباريوس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14-37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Chevron 11"/>
          <p:cNvSpPr>
            <a:spLocks noChangeAspect="1"/>
          </p:cNvSpPr>
          <p:nvPr/>
        </p:nvSpPr>
        <p:spPr bwMode="auto">
          <a:xfrm>
            <a:off x="1043243" y="4717038"/>
            <a:ext cx="174630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كاليجولا 37-41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Chevron 12"/>
          <p:cNvSpPr>
            <a:spLocks noChangeAspect="1"/>
          </p:cNvSpPr>
          <p:nvPr/>
        </p:nvSpPr>
        <p:spPr bwMode="auto">
          <a:xfrm>
            <a:off x="2290604" y="4717038"/>
            <a:ext cx="1829583"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كلوديوس 41-54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Chevron 13"/>
          <p:cNvSpPr>
            <a:spLocks noChangeAspect="1"/>
          </p:cNvSpPr>
          <p:nvPr/>
        </p:nvSpPr>
        <p:spPr bwMode="auto">
          <a:xfrm>
            <a:off x="3664972" y="4728378"/>
            <a:ext cx="1415185"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نيرو 54-68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Chevron 14"/>
          <p:cNvSpPr>
            <a:spLocks noChangeAspect="1"/>
          </p:cNvSpPr>
          <p:nvPr/>
        </p:nvSpPr>
        <p:spPr bwMode="auto">
          <a:xfrm>
            <a:off x="4637916" y="4717038"/>
            <a:ext cx="2244764"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فيسباسيان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69-79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Chevron 16"/>
          <p:cNvSpPr>
            <a:spLocks noChangeAspect="1"/>
          </p:cNvSpPr>
          <p:nvPr/>
        </p:nvSpPr>
        <p:spPr bwMode="auto">
          <a:xfrm>
            <a:off x="7336745" y="4717038"/>
            <a:ext cx="181804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دوميتيان 81-96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3" name="Group 22"/>
          <p:cNvGrpSpPr/>
          <p:nvPr/>
        </p:nvGrpSpPr>
        <p:grpSpPr>
          <a:xfrm>
            <a:off x="7200672" y="2202092"/>
            <a:ext cx="1977348" cy="2271984"/>
            <a:chOff x="7200672" y="2202092"/>
            <a:chExt cx="1977348" cy="2271984"/>
          </a:xfrm>
        </p:grpSpPr>
        <p:sp>
          <p:nvSpPr>
            <p:cNvPr id="18" name="Text Box 18"/>
            <p:cNvSpPr txBox="1">
              <a:spLocks noChangeArrowheads="1"/>
            </p:cNvSpPr>
            <p:nvPr/>
          </p:nvSpPr>
          <p:spPr bwMode="auto">
            <a:xfrm>
              <a:off x="7200672" y="3456232"/>
              <a:ext cx="1977348"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كتابة الرؤيا</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95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455657"/>
            <a:ext cx="2029795"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تدمير أورشليم</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70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692629"/>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Chevron 29"/>
          <p:cNvSpPr>
            <a:spLocks noChangeAspect="1"/>
          </p:cNvSpPr>
          <p:nvPr/>
        </p:nvSpPr>
        <p:spPr bwMode="auto">
          <a:xfrm>
            <a:off x="6259480" y="4717038"/>
            <a:ext cx="142879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تيطس 79-81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18"/>
          <p:cNvSpPr txBox="1">
            <a:spLocks noChangeArrowheads="1"/>
          </p:cNvSpPr>
          <p:nvPr/>
        </p:nvSpPr>
        <p:spPr bwMode="auto">
          <a:xfrm>
            <a:off x="6747085" y="5488101"/>
            <a:ext cx="239691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بدعم من: إيريناوس فيكتورينوس من بيتاو كليمان من الإسكندرية يوسابيوس</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18"/>
          <p:cNvSpPr txBox="1">
            <a:spLocks noChangeArrowheads="1"/>
          </p:cNvSpPr>
          <p:nvPr/>
        </p:nvSpPr>
        <p:spPr bwMode="auto">
          <a:xfrm>
            <a:off x="3594670" y="5487019"/>
            <a:ext cx="136075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يضع معظم علماء ما قبل الماضي السفر هنا</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903924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4" descr="Domit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546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266" name="Picture 5" descr="Domit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251950" y="1347788"/>
            <a:ext cx="2930525"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6" name="Rectangle 2"/>
          <p:cNvSpPr>
            <a:spLocks noGrp="1" noChangeArrowheads="1"/>
          </p:cNvSpPr>
          <p:nvPr>
            <p:ph type="title"/>
          </p:nvPr>
        </p:nvSpPr>
        <p:spPr>
          <a:xfrm>
            <a:off x="3048000" y="277813"/>
            <a:ext cx="5638800" cy="847725"/>
          </a:xfrm>
          <a:solidFill>
            <a:srgbClr val="FF0000"/>
          </a:solidFill>
        </p:spPr>
        <p:txBody>
          <a:bodyPr/>
          <a:lstStyle/>
          <a:p>
            <a:pPr rtl="1" eaLnBrk="1" hangingPunct="1">
              <a:defRPr/>
            </a:pPr>
            <a:r>
              <a:rPr lang="ar-EG" dirty="0">
                <a:ea typeface="ＭＳ Ｐゴシック" charset="0"/>
                <a:cs typeface="ＭＳ Ｐゴシック" charset="0"/>
              </a:rPr>
              <a:t>دوميتيان (81-96 م)</a:t>
            </a:r>
            <a:endParaRPr lang="en-US" sz="3600" dirty="0">
              <a:ea typeface="ＭＳ Ｐゴシック" charset="0"/>
              <a:cs typeface="ＭＳ Ｐゴシック" charset="0"/>
            </a:endParaRPr>
          </a:p>
        </p:txBody>
      </p:sp>
      <p:sp>
        <p:nvSpPr>
          <p:cNvPr id="5" name="Rectangle 2"/>
          <p:cNvSpPr txBox="1">
            <a:spLocks noChangeArrowheads="1"/>
          </p:cNvSpPr>
          <p:nvPr/>
        </p:nvSpPr>
        <p:spPr bwMode="auto">
          <a:xfrm>
            <a:off x="5795963" y="1412875"/>
            <a:ext cx="3313112" cy="5445125"/>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ＭＳ Ｐゴシック" charset="0"/>
              </a:rPr>
              <a:t>تم العثور على تمثال نصفي لدوميتيان في معبده الضخم في أفسس - بما يتفق مع ادعائه بالشرف الإلهي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6037263"/>
            <a:ext cx="5724525" cy="846137"/>
          </a:xfrm>
          <a:prstGeom prst="rect">
            <a:avLst/>
          </a:prstGeom>
          <a:solidFill>
            <a:srgbClr val="FF000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ＭＳ Ｐゴシック" charset="0"/>
              </a:rPr>
              <a:t>سفر الرؤيا (95 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78509355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1BB942-39A8-FB39-75BD-EBBEB8F372C5}"/>
            </a:ext>
          </a:extLst>
        </p:cNvPr>
        <p:cNvGrpSpPr/>
        <p:nvPr/>
      </p:nvGrpSpPr>
      <p:grpSpPr>
        <a:xfrm>
          <a:off x="0" y="0"/>
          <a:ext cx="0" cy="0"/>
          <a:chOff x="0" y="0"/>
          <a:chExt cx="0" cy="0"/>
        </a:xfrm>
      </p:grpSpPr>
      <p:sp>
        <p:nvSpPr>
          <p:cNvPr id="217089" name="Rectangle 3" descr="EXPTEXTB">
            <a:extLst>
              <a:ext uri="{FF2B5EF4-FFF2-40B4-BE49-F238E27FC236}">
                <a16:creationId xmlns:a16="http://schemas.microsoft.com/office/drawing/2014/main" id="{7750702B-B90C-E164-0304-754112F66050}"/>
              </a:ext>
            </a:extLst>
          </p:cNvPr>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a:extLst>
              <a:ext uri="{FF2B5EF4-FFF2-40B4-BE49-F238E27FC236}">
                <a16:creationId xmlns:a16="http://schemas.microsoft.com/office/drawing/2014/main" id="{1C6534EE-7268-B774-307F-013E3B8DFF9B}"/>
              </a:ext>
            </a:extLst>
          </p:cNvPr>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a:extLst>
              <a:ext uri="{FF2B5EF4-FFF2-40B4-BE49-F238E27FC236}">
                <a16:creationId xmlns:a16="http://schemas.microsoft.com/office/drawing/2014/main" id="{3E91999F-4E7A-E78C-AF77-B7EEE5FC82E4}"/>
              </a:ext>
            </a:extLst>
          </p:cNvPr>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a:extLst>
              <a:ext uri="{FF2B5EF4-FFF2-40B4-BE49-F238E27FC236}">
                <a16:creationId xmlns:a16="http://schemas.microsoft.com/office/drawing/2014/main" id="{3D078330-C802-BD0E-68AB-CC93DED60456}"/>
              </a:ext>
            </a:extLst>
          </p:cNvPr>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a:extLst>
              <a:ext uri="{FF2B5EF4-FFF2-40B4-BE49-F238E27FC236}">
                <a16:creationId xmlns:a16="http://schemas.microsoft.com/office/drawing/2014/main" id="{29D4C3C4-63BB-98B1-5E36-A9EAB94A0570}"/>
              </a:ext>
            </a:extLst>
          </p:cNvPr>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17094" name="Text Box 20">
            <a:extLst>
              <a:ext uri="{FF2B5EF4-FFF2-40B4-BE49-F238E27FC236}">
                <a16:creationId xmlns:a16="http://schemas.microsoft.com/office/drawing/2014/main" id="{88CDB643-8043-D0CB-47E5-BE406FF42DB7}"/>
              </a:ext>
            </a:extLst>
          </p:cNvPr>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5" name="Text Box 21">
            <a:extLst>
              <a:ext uri="{FF2B5EF4-FFF2-40B4-BE49-F238E27FC236}">
                <a16:creationId xmlns:a16="http://schemas.microsoft.com/office/drawing/2014/main" id="{EBF9BD68-97C1-ED82-36BE-C7C005092A75}"/>
              </a:ext>
            </a:extLst>
          </p:cNvPr>
          <p:cNvSpPr txBox="1">
            <a:spLocks noChangeArrowheads="1"/>
          </p:cNvSpPr>
          <p:nvPr/>
        </p:nvSpPr>
        <p:spPr bwMode="auto">
          <a:xfrm>
            <a:off x="0" y="3276600"/>
            <a:ext cx="9144000"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6" name="Text Box 7">
            <a:extLst>
              <a:ext uri="{FF2B5EF4-FFF2-40B4-BE49-F238E27FC236}">
                <a16:creationId xmlns:a16="http://schemas.microsoft.com/office/drawing/2014/main" id="{CA07A89E-911C-B6A2-534C-1B5D3453EDC5}"/>
              </a:ext>
            </a:extLst>
          </p:cNvPr>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1" name="Text Box 11">
            <a:extLst>
              <a:ext uri="{FF2B5EF4-FFF2-40B4-BE49-F238E27FC236}">
                <a16:creationId xmlns:a16="http://schemas.microsoft.com/office/drawing/2014/main" id="{1342A9F3-97AD-19C4-0AA2-2B33092A2B81}"/>
              </a:ext>
            </a:extLst>
          </p:cNvPr>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a:extLst>
              <a:ext uri="{FF2B5EF4-FFF2-40B4-BE49-F238E27FC236}">
                <a16:creationId xmlns:a16="http://schemas.microsoft.com/office/drawing/2014/main" id="{C1F31600-8654-ACB0-3FD7-C811400BAEB1}"/>
              </a:ext>
            </a:extLst>
          </p:cNvPr>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a:extLst>
              <a:ext uri="{FF2B5EF4-FFF2-40B4-BE49-F238E27FC236}">
                <a16:creationId xmlns:a16="http://schemas.microsoft.com/office/drawing/2014/main" id="{D3A52F30-7DCE-9512-20BA-485DF23BCED2}"/>
              </a:ext>
            </a:extLst>
          </p:cNvPr>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a:extLst>
              <a:ext uri="{FF2B5EF4-FFF2-40B4-BE49-F238E27FC236}">
                <a16:creationId xmlns:a16="http://schemas.microsoft.com/office/drawing/2014/main" id="{EBA96C57-3826-D3BA-85C8-FE926A100E25}"/>
              </a:ext>
            </a:extLst>
          </p:cNvPr>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a:extLst>
              <a:ext uri="{FF2B5EF4-FFF2-40B4-BE49-F238E27FC236}">
                <a16:creationId xmlns:a16="http://schemas.microsoft.com/office/drawing/2014/main" id="{280B7F88-4CCF-64FC-CAE2-0E095D209B62}"/>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0" name="Text Box 20">
            <a:extLst>
              <a:ext uri="{FF2B5EF4-FFF2-40B4-BE49-F238E27FC236}">
                <a16:creationId xmlns:a16="http://schemas.microsoft.com/office/drawing/2014/main" id="{3BDB3F45-09EB-CF78-E9ED-122A697EC4FA}"/>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1">
            <a:extLst>
              <a:ext uri="{FF2B5EF4-FFF2-40B4-BE49-F238E27FC236}">
                <a16:creationId xmlns:a16="http://schemas.microsoft.com/office/drawing/2014/main" id="{5B650E65-70B5-3877-5551-95A6C504270E}"/>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2">
            <a:extLst>
              <a:ext uri="{FF2B5EF4-FFF2-40B4-BE49-F238E27FC236}">
                <a16:creationId xmlns:a16="http://schemas.microsoft.com/office/drawing/2014/main" id="{AA50BBDA-CF16-17FD-6365-5888EC826E1C}"/>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3">
            <a:extLst>
              <a:ext uri="{FF2B5EF4-FFF2-40B4-BE49-F238E27FC236}">
                <a16:creationId xmlns:a16="http://schemas.microsoft.com/office/drawing/2014/main" id="{F79B8E31-5E45-6C19-FCD5-DA7B4E57442D}"/>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24">
            <a:extLst>
              <a:ext uri="{FF2B5EF4-FFF2-40B4-BE49-F238E27FC236}">
                <a16:creationId xmlns:a16="http://schemas.microsoft.com/office/drawing/2014/main" id="{50A32896-93AA-9C31-F52C-D06A2C3FF386}"/>
              </a:ext>
            </a:extLst>
          </p:cNvPr>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5" name="Text Box 25">
            <a:extLst>
              <a:ext uri="{FF2B5EF4-FFF2-40B4-BE49-F238E27FC236}">
                <a16:creationId xmlns:a16="http://schemas.microsoft.com/office/drawing/2014/main" id="{9135FF14-E312-4315-DF0A-2C213B5B9D8F}"/>
              </a:ext>
            </a:extLst>
          </p:cNvPr>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 name="Text Box 26">
            <a:extLst>
              <a:ext uri="{FF2B5EF4-FFF2-40B4-BE49-F238E27FC236}">
                <a16:creationId xmlns:a16="http://schemas.microsoft.com/office/drawing/2014/main" id="{778A1D09-6EC5-3DD0-9509-39119ED2456C}"/>
              </a:ext>
            </a:extLst>
          </p:cNvPr>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27">
            <a:extLst>
              <a:ext uri="{FF2B5EF4-FFF2-40B4-BE49-F238E27FC236}">
                <a16:creationId xmlns:a16="http://schemas.microsoft.com/office/drawing/2014/main" id="{504D8FAD-1AAB-9EBB-F5BC-7AF13F34D5FB}"/>
              </a:ext>
            </a:extLst>
          </p:cNvPr>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8" name="Text Box 28">
            <a:extLst>
              <a:ext uri="{FF2B5EF4-FFF2-40B4-BE49-F238E27FC236}">
                <a16:creationId xmlns:a16="http://schemas.microsoft.com/office/drawing/2014/main" id="{56787975-A199-C781-8032-9A395BCAB3AD}"/>
              </a:ext>
            </a:extLst>
          </p:cNvPr>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9" name="Text Box 29">
            <a:extLst>
              <a:ext uri="{FF2B5EF4-FFF2-40B4-BE49-F238E27FC236}">
                <a16:creationId xmlns:a16="http://schemas.microsoft.com/office/drawing/2014/main" id="{610A8835-24F9-2164-7F99-0AF4693D6231}"/>
              </a:ext>
            </a:extLst>
          </p:cNvPr>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30">
            <a:extLst>
              <a:ext uri="{FF2B5EF4-FFF2-40B4-BE49-F238E27FC236}">
                <a16:creationId xmlns:a16="http://schemas.microsoft.com/office/drawing/2014/main" id="{D24C5C7E-938E-7E0C-0B1D-5D0B00A40FC6}"/>
              </a:ext>
            </a:extLst>
          </p:cNvPr>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 name="Text Box 31">
            <a:extLst>
              <a:ext uri="{FF2B5EF4-FFF2-40B4-BE49-F238E27FC236}">
                <a16:creationId xmlns:a16="http://schemas.microsoft.com/office/drawing/2014/main" id="{35FEC929-3D7D-3466-4870-2D1EA6D6698E}"/>
              </a:ext>
            </a:extLst>
          </p:cNvPr>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2" name="Text Box 19">
            <a:extLst>
              <a:ext uri="{FF2B5EF4-FFF2-40B4-BE49-F238E27FC236}">
                <a16:creationId xmlns:a16="http://schemas.microsoft.com/office/drawing/2014/main" id="{C8C140ED-1A53-8480-038F-6A1E07D835BB}"/>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a:extLst>
              <a:ext uri="{FF2B5EF4-FFF2-40B4-BE49-F238E27FC236}">
                <a16:creationId xmlns:a16="http://schemas.microsoft.com/office/drawing/2014/main" id="{83BAD60F-8F94-435A-09DD-BB093ED379ED}"/>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6" name="Text Box 31">
            <a:extLst>
              <a:ext uri="{FF2B5EF4-FFF2-40B4-BE49-F238E27FC236}">
                <a16:creationId xmlns:a16="http://schemas.microsoft.com/office/drawing/2014/main" id="{7D2F4545-1324-DD30-4D36-0D99E87EDBB6}"/>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7" name="Text Box 29">
            <a:extLst>
              <a:ext uri="{FF2B5EF4-FFF2-40B4-BE49-F238E27FC236}">
                <a16:creationId xmlns:a16="http://schemas.microsoft.com/office/drawing/2014/main" id="{579454F9-E11E-178D-2636-6450C8EEADDE}"/>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9" name="Text Box 19">
            <a:extLst>
              <a:ext uri="{FF2B5EF4-FFF2-40B4-BE49-F238E27FC236}">
                <a16:creationId xmlns:a16="http://schemas.microsoft.com/office/drawing/2014/main" id="{6C27CA8E-2CDD-13F4-3BD2-94C17AE620D0}"/>
              </a:ext>
            </a:extLst>
          </p:cNvPr>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يع</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 name="Text Box 19">
            <a:extLst>
              <a:ext uri="{FF2B5EF4-FFF2-40B4-BE49-F238E27FC236}">
                <a16:creationId xmlns:a16="http://schemas.microsoft.com/office/drawing/2014/main" id="{C38E4062-F590-C998-A6E1-39C396A43C8C}"/>
              </a:ext>
            </a:extLst>
          </p:cNvPr>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1" name="Text Box 19">
            <a:extLst>
              <a:ext uri="{FF2B5EF4-FFF2-40B4-BE49-F238E27FC236}">
                <a16:creationId xmlns:a16="http://schemas.microsoft.com/office/drawing/2014/main" id="{275D4C54-DBC6-153F-530A-E77C5B96F650}"/>
              </a:ext>
            </a:extLst>
          </p:cNvPr>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2" name="Text Box 19">
            <a:extLst>
              <a:ext uri="{FF2B5EF4-FFF2-40B4-BE49-F238E27FC236}">
                <a16:creationId xmlns:a16="http://schemas.microsoft.com/office/drawing/2014/main" id="{CBD5D36C-BC14-6A3E-DEED-663C21FCFD1C}"/>
              </a:ext>
            </a:extLst>
          </p:cNvPr>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عب</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3" name="Text Box 19">
            <a:extLst>
              <a:ext uri="{FF2B5EF4-FFF2-40B4-BE49-F238E27FC236}">
                <a16:creationId xmlns:a16="http://schemas.microsoft.com/office/drawing/2014/main" id="{A144B14E-C97A-A73D-CF2E-894A59A2161F}"/>
              </a:ext>
            </a:extLst>
          </p:cNvPr>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يه</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4" name="Text Box 19">
            <a:extLst>
              <a:ext uri="{FF2B5EF4-FFF2-40B4-BE49-F238E27FC236}">
                <a16:creationId xmlns:a16="http://schemas.microsoft.com/office/drawing/2014/main" id="{098A29E0-CE80-2DED-FB67-ABA5ADFB911F}"/>
              </a:ext>
            </a:extLst>
          </p:cNvPr>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5" name="Text Box 19">
            <a:extLst>
              <a:ext uri="{FF2B5EF4-FFF2-40B4-BE49-F238E27FC236}">
                <a16:creationId xmlns:a16="http://schemas.microsoft.com/office/drawing/2014/main" id="{FE853360-49F9-0E49-67AA-CF0F27BCECDE}"/>
              </a:ext>
            </a:extLst>
          </p:cNvPr>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6" name="Text Box 19">
            <a:extLst>
              <a:ext uri="{FF2B5EF4-FFF2-40B4-BE49-F238E27FC236}">
                <a16:creationId xmlns:a16="http://schemas.microsoft.com/office/drawing/2014/main" id="{2E63AC4C-6D95-25B5-0FCC-4F496A219200}"/>
              </a:ext>
            </a:extLst>
          </p:cNvPr>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7" name="Text Box 19">
            <a:extLst>
              <a:ext uri="{FF2B5EF4-FFF2-40B4-BE49-F238E27FC236}">
                <a16:creationId xmlns:a16="http://schemas.microsoft.com/office/drawing/2014/main" id="{35049B5B-3005-2A6B-1359-89B0DBDEF3CF}"/>
              </a:ext>
            </a:extLst>
          </p:cNvPr>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رؤ</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8" name="Text Box 22">
            <a:extLst>
              <a:ext uri="{FF2B5EF4-FFF2-40B4-BE49-F238E27FC236}">
                <a16:creationId xmlns:a16="http://schemas.microsoft.com/office/drawing/2014/main" id="{A9FE823D-510F-B620-2FA1-197B0DD8972E}"/>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a:extLst>
              <a:ext uri="{FF2B5EF4-FFF2-40B4-BE49-F238E27FC236}">
                <a16:creationId xmlns:a16="http://schemas.microsoft.com/office/drawing/2014/main" id="{44AC2D03-ADF5-8253-9A9A-D04F24F4C460}"/>
              </a:ext>
            </a:extLst>
          </p:cNvPr>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a:extLst>
              <a:ext uri="{FF2B5EF4-FFF2-40B4-BE49-F238E27FC236}">
                <a16:creationId xmlns:a16="http://schemas.microsoft.com/office/drawing/2014/main" id="{8D520170-D17C-578E-12C2-B9C81C1E6B31}"/>
              </a:ext>
            </a:extLst>
          </p:cNvPr>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2" name="Text Box 19">
            <a:extLst>
              <a:ext uri="{FF2B5EF4-FFF2-40B4-BE49-F238E27FC236}">
                <a16:creationId xmlns:a16="http://schemas.microsoft.com/office/drawing/2014/main" id="{C2221463-1830-E92F-5369-41DD4B7751B9}"/>
              </a:ext>
            </a:extLst>
          </p:cNvPr>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العامة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5" name="Text Box 20">
            <a:extLst>
              <a:ext uri="{FF2B5EF4-FFF2-40B4-BE49-F238E27FC236}">
                <a16:creationId xmlns:a16="http://schemas.microsoft.com/office/drawing/2014/main" id="{610679EC-F667-C4A1-FDE0-0250FC0CE3D7}"/>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No Animations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a:extLst>
              <a:ext uri="{FF2B5EF4-FFF2-40B4-BE49-F238E27FC236}">
                <a16:creationId xmlns:a16="http://schemas.microsoft.com/office/drawing/2014/main" id="{AE1BCAF4-4DF5-328C-CD17-82FA9D7C2AB6}"/>
              </a:ext>
            </a:extLst>
          </p:cNvPr>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a:extLst>
              <a:ext uri="{FF2B5EF4-FFF2-40B4-BE49-F238E27FC236}">
                <a16:creationId xmlns:a16="http://schemas.microsoft.com/office/drawing/2014/main" id="{0044C9D6-16DC-A6C1-BEAE-CF39D1627CA6}"/>
              </a:ext>
            </a:extLst>
          </p:cNvPr>
          <p:cNvSpPr txBox="1">
            <a:spLocks noChangeArrowheads="1"/>
          </p:cNvSpPr>
          <p:nvPr/>
        </p:nvSpPr>
        <p:spPr bwMode="auto">
          <a:xfrm>
            <a:off x="-76200" y="2133600"/>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a:extLst>
              <a:ext uri="{FF2B5EF4-FFF2-40B4-BE49-F238E27FC236}">
                <a16:creationId xmlns:a16="http://schemas.microsoft.com/office/drawing/2014/main" id="{F1C0E928-DD8E-064B-F03F-518592DB2BA3}"/>
              </a:ext>
            </a:extLst>
          </p:cNvPr>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a:extLst>
              <a:ext uri="{FF2B5EF4-FFF2-40B4-BE49-F238E27FC236}">
                <a16:creationId xmlns:a16="http://schemas.microsoft.com/office/drawing/2014/main" id="{EFE0D8F7-9610-DABF-206C-A33EB87E0B8C}"/>
              </a:ext>
            </a:extLst>
          </p:cNvPr>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a:extLst>
              <a:ext uri="{FF2B5EF4-FFF2-40B4-BE49-F238E27FC236}">
                <a16:creationId xmlns:a16="http://schemas.microsoft.com/office/drawing/2014/main" id="{F1A19B5D-AE46-BC90-F0D6-216CA3F03C7E}"/>
              </a:ext>
            </a:extLst>
          </p:cNvPr>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a:extLst>
              <a:ext uri="{FF2B5EF4-FFF2-40B4-BE49-F238E27FC236}">
                <a16:creationId xmlns:a16="http://schemas.microsoft.com/office/drawing/2014/main" id="{49B0B044-949D-0F91-977E-861996F3999D}"/>
              </a:ext>
            </a:extLst>
          </p:cNvPr>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4" name="Text Box 9">
            <a:extLst>
              <a:ext uri="{FF2B5EF4-FFF2-40B4-BE49-F238E27FC236}">
                <a16:creationId xmlns:a16="http://schemas.microsoft.com/office/drawing/2014/main" id="{E7D7DBDC-72D4-5A5E-8670-0FCDB0286D23}"/>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5" name="Text Box 10">
            <a:extLst>
              <a:ext uri="{FF2B5EF4-FFF2-40B4-BE49-F238E27FC236}">
                <a16:creationId xmlns:a16="http://schemas.microsoft.com/office/drawing/2014/main" id="{5334CFE8-EB80-3428-FA9F-DB79C75259ED}"/>
              </a:ext>
            </a:extLst>
          </p:cNvPr>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269370077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pic>
        <p:nvPicPr>
          <p:cNvPr id="105474" name="Picture 1" descr="01 Map of the Seven Church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2088" y="0"/>
            <a:ext cx="87725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475" name="Rectangle 2"/>
          <p:cNvSpPr>
            <a:spLocks noGrp="1" noChangeArrowheads="1"/>
          </p:cNvSpPr>
          <p:nvPr>
            <p:ph type="ctrTitle"/>
          </p:nvPr>
        </p:nvSpPr>
        <p:spPr>
          <a:xfrm>
            <a:off x="179387" y="371021"/>
            <a:ext cx="8816975" cy="863600"/>
          </a:xfrm>
        </p:spPr>
        <p:txBody>
          <a:bodyPr/>
          <a:lstStyle/>
          <a:p>
            <a:pPr algn="r" rtl="1"/>
            <a:r>
              <a:rPr lang="ar-EG" dirty="0">
                <a:solidFill>
                  <a:srgbClr val="000000"/>
                </a:solidFill>
                <a:ea typeface="ＭＳ Ｐゴシック" charset="0"/>
              </a:rPr>
              <a:t>آسيا في الإمبراطورية الرومانية</a:t>
            </a:r>
            <a:endParaRPr lang="en-US" dirty="0">
              <a:solidFill>
                <a:srgbClr val="000000"/>
              </a:solidFill>
              <a:ea typeface="ＭＳ Ｐゴシック" charset="0"/>
            </a:endParaRP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2581343200"/>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CDF7F7-4E77-470D-FFC0-54447AEF3B27}"/>
            </a:ext>
          </a:extLst>
        </p:cNvPr>
        <p:cNvGrpSpPr/>
        <p:nvPr/>
      </p:nvGrpSpPr>
      <p:grpSpPr>
        <a:xfrm>
          <a:off x="0" y="0"/>
          <a:ext cx="0" cy="0"/>
          <a:chOff x="0" y="0"/>
          <a:chExt cx="0" cy="0"/>
        </a:xfrm>
      </p:grpSpPr>
      <p:grpSp>
        <p:nvGrpSpPr>
          <p:cNvPr id="6" name="Group 5">
            <a:extLst>
              <a:ext uri="{FF2B5EF4-FFF2-40B4-BE49-F238E27FC236}">
                <a16:creationId xmlns:a16="http://schemas.microsoft.com/office/drawing/2014/main" id="{E80E3702-311B-9CF3-1EBE-88BA17662D12}"/>
              </a:ext>
            </a:extLst>
          </p:cNvPr>
          <p:cNvGrpSpPr/>
          <p:nvPr/>
        </p:nvGrpSpPr>
        <p:grpSpPr>
          <a:xfrm>
            <a:off x="0" y="0"/>
            <a:ext cx="9144000" cy="6858000"/>
            <a:chOff x="0" y="0"/>
            <a:chExt cx="9144000" cy="6858000"/>
          </a:xfrm>
        </p:grpSpPr>
        <p:pic>
          <p:nvPicPr>
            <p:cNvPr id="1408001" name="Picture 2">
              <a:extLst>
                <a:ext uri="{FF2B5EF4-FFF2-40B4-BE49-F238E27FC236}">
                  <a16:creationId xmlns:a16="http://schemas.microsoft.com/office/drawing/2014/main" id="{1B494FD8-11F2-FBAA-23CB-B6E0EF8829FC}"/>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a:extLst>
                <a:ext uri="{FF2B5EF4-FFF2-40B4-BE49-F238E27FC236}">
                  <a16:creationId xmlns:a16="http://schemas.microsoft.com/office/drawing/2014/main" id="{C1ABCB31-6514-E578-34DA-E8C909B2D67E}"/>
                </a:ext>
              </a:extLst>
            </p:cNvPr>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grpSp>
      <p:sp>
        <p:nvSpPr>
          <p:cNvPr id="173069" name="Rectangle 13">
            <a:extLst>
              <a:ext uri="{FF2B5EF4-FFF2-40B4-BE49-F238E27FC236}">
                <a16:creationId xmlns:a16="http://schemas.microsoft.com/office/drawing/2014/main" id="{859804E1-FA48-7054-A4A4-6AA7220FB5B1}"/>
              </a:ext>
            </a:extLst>
          </p:cNvPr>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a:extLst>
              <a:ext uri="{FF2B5EF4-FFF2-40B4-BE49-F238E27FC236}">
                <a16:creationId xmlns:a16="http://schemas.microsoft.com/office/drawing/2014/main" id="{1743A19C-9964-AB25-BDF6-572C578B7259}"/>
              </a:ext>
            </a:extLst>
          </p:cNvPr>
          <p:cNvGrpSpPr/>
          <p:nvPr/>
        </p:nvGrpSpPr>
        <p:grpSpPr>
          <a:xfrm>
            <a:off x="4698382" y="263572"/>
            <a:ext cx="4320034" cy="4055675"/>
            <a:chOff x="4644008" y="404664"/>
            <a:chExt cx="4320034" cy="4055675"/>
          </a:xfrm>
        </p:grpSpPr>
        <p:sp>
          <p:nvSpPr>
            <p:cNvPr id="2" name="Oval 1">
              <a:extLst>
                <a:ext uri="{FF2B5EF4-FFF2-40B4-BE49-F238E27FC236}">
                  <a16:creationId xmlns:a16="http://schemas.microsoft.com/office/drawing/2014/main" id="{1D627244-7A36-7B9C-06A6-9429BFF18CB1}"/>
                </a:ext>
              </a:extLst>
            </p:cNvPr>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73059" name="Oval 3">
              <a:extLst>
                <a:ext uri="{FF2B5EF4-FFF2-40B4-BE49-F238E27FC236}">
                  <a16:creationId xmlns:a16="http://schemas.microsoft.com/office/drawing/2014/main" id="{DCB8966C-9463-272D-180B-0BADD3048E04}"/>
                </a:ext>
              </a:extLst>
            </p:cNvPr>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0" name="Text Box 4">
              <a:extLst>
                <a:ext uri="{FF2B5EF4-FFF2-40B4-BE49-F238E27FC236}">
                  <a16:creationId xmlns:a16="http://schemas.microsoft.com/office/drawing/2014/main" id="{F4DFEC2A-A551-BEB4-DC81-6B60901ECADC}"/>
                </a:ext>
              </a:extLst>
            </p:cNvPr>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a:extLst>
                <a:ext uri="{FF2B5EF4-FFF2-40B4-BE49-F238E27FC236}">
                  <a16:creationId xmlns:a16="http://schemas.microsoft.com/office/drawing/2014/main" id="{F4219BAA-1A32-73AE-CC84-6A2776E176C8}"/>
                </a:ext>
              </a:extLst>
            </p:cNvPr>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a:extLst>
                <a:ext uri="{FF2B5EF4-FFF2-40B4-BE49-F238E27FC236}">
                  <a16:creationId xmlns:a16="http://schemas.microsoft.com/office/drawing/2014/main" id="{86A981E9-B492-3346-7D12-00E3254EB6F8}"/>
                </a:ext>
              </a:extLst>
            </p:cNvPr>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a:extLst>
                <a:ext uri="{FF2B5EF4-FFF2-40B4-BE49-F238E27FC236}">
                  <a16:creationId xmlns:a16="http://schemas.microsoft.com/office/drawing/2014/main" id="{707F0BB3-58F1-9CA8-36EB-BFC9DC27025D}"/>
                </a:ext>
              </a:extLst>
            </p:cNvPr>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a:extLst>
                <a:ext uri="{FF2B5EF4-FFF2-40B4-BE49-F238E27FC236}">
                  <a16:creationId xmlns:a16="http://schemas.microsoft.com/office/drawing/2014/main" id="{B4FE2732-9FD0-2136-E2B7-2746D0125858}"/>
                </a:ext>
              </a:extLst>
            </p:cNvPr>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a:extLst>
                <a:ext uri="{FF2B5EF4-FFF2-40B4-BE49-F238E27FC236}">
                  <a16:creationId xmlns:a16="http://schemas.microsoft.com/office/drawing/2014/main" id="{6CB8FFF2-083F-5FA0-2600-7535B6B66B4D}"/>
                </a:ext>
              </a:extLst>
            </p:cNvPr>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a:extLst>
                <a:ext uri="{FF2B5EF4-FFF2-40B4-BE49-F238E27FC236}">
                  <a16:creationId xmlns:a16="http://schemas.microsoft.com/office/drawing/2014/main" id="{6C4799BC-CF17-7203-470B-6EC932FD15CF}"/>
                </a:ext>
              </a:extLst>
            </p:cNvPr>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6" name="Text Box 15">
              <a:extLst>
                <a:ext uri="{FF2B5EF4-FFF2-40B4-BE49-F238E27FC236}">
                  <a16:creationId xmlns:a16="http://schemas.microsoft.com/office/drawing/2014/main" id="{FBD2BD4A-54C3-AD26-DF95-65F2A7F5C053}"/>
                </a:ext>
              </a:extLst>
            </p:cNvPr>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1. الصراعات الداخلية في الكنائس (2: 4، 14-15، 21-24؛ 3: 1، 15-17)</a:t>
              </a:r>
            </a:p>
          </p:txBody>
        </p:sp>
      </p:grpSp>
      <p:grpSp>
        <p:nvGrpSpPr>
          <p:cNvPr id="4" name="Group 3">
            <a:extLst>
              <a:ext uri="{FF2B5EF4-FFF2-40B4-BE49-F238E27FC236}">
                <a16:creationId xmlns:a16="http://schemas.microsoft.com/office/drawing/2014/main" id="{F177F039-B9EA-F6A2-6963-790BD755D21D}"/>
              </a:ext>
            </a:extLst>
          </p:cNvPr>
          <p:cNvGrpSpPr/>
          <p:nvPr/>
        </p:nvGrpSpPr>
        <p:grpSpPr>
          <a:xfrm>
            <a:off x="32857" y="170947"/>
            <a:ext cx="6192611" cy="3162226"/>
            <a:chOff x="-36435" y="260648"/>
            <a:chExt cx="6192611" cy="3162226"/>
          </a:xfrm>
        </p:grpSpPr>
        <p:sp>
          <p:nvSpPr>
            <p:cNvPr id="173061" name="Text Box 5">
              <a:extLst>
                <a:ext uri="{FF2B5EF4-FFF2-40B4-BE49-F238E27FC236}">
                  <a16:creationId xmlns:a16="http://schemas.microsoft.com/office/drawing/2014/main" id="{C835042B-D3DE-D346-D7FE-4A3C020971B9}"/>
                </a:ext>
              </a:extLst>
            </p:cNvPr>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a:extLst>
                <a:ext uri="{FF2B5EF4-FFF2-40B4-BE49-F238E27FC236}">
                  <a16:creationId xmlns:a16="http://schemas.microsoft.com/office/drawing/2014/main" id="{82C36648-77EC-DCA0-3D75-F1B5DEAAEF6C}"/>
                </a:ext>
              </a:extLst>
            </p:cNvPr>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a:extLst>
                <a:ext uri="{FF2B5EF4-FFF2-40B4-BE49-F238E27FC236}">
                  <a16:creationId xmlns:a16="http://schemas.microsoft.com/office/drawing/2014/main" id="{F1F0D418-B6B7-1E7F-9585-600B3EF26B1A}"/>
                </a:ext>
              </a:extLst>
            </p:cNvPr>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2. الإضطهاد الخارجي من روما (1: 9؛ 2: 9-10؛ 3:10)</a:t>
              </a:r>
            </a:p>
          </p:txBody>
        </p:sp>
        <p:sp>
          <p:nvSpPr>
            <p:cNvPr id="3" name="Lightning Bolt 2">
              <a:extLst>
                <a:ext uri="{FF2B5EF4-FFF2-40B4-BE49-F238E27FC236}">
                  <a16:creationId xmlns:a16="http://schemas.microsoft.com/office/drawing/2014/main" id="{8842D4A6-D218-5806-6960-EF446CA21848}"/>
                </a:ext>
              </a:extLst>
            </p:cNvPr>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9" name="Lightning Bolt 18">
              <a:extLst>
                <a:ext uri="{FF2B5EF4-FFF2-40B4-BE49-F238E27FC236}">
                  <a16:creationId xmlns:a16="http://schemas.microsoft.com/office/drawing/2014/main" id="{2E7F5407-798D-8620-3E19-226BCB1DC063}"/>
                </a:ext>
              </a:extLst>
            </p:cNvPr>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0" name="Lightning Bolt 19">
              <a:extLst>
                <a:ext uri="{FF2B5EF4-FFF2-40B4-BE49-F238E27FC236}">
                  <a16:creationId xmlns:a16="http://schemas.microsoft.com/office/drawing/2014/main" id="{63CCA1DF-38B5-6FA9-9D54-315208D603BF}"/>
                </a:ext>
              </a:extLst>
            </p:cNvPr>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1" name="Lightning Bolt 20">
              <a:extLst>
                <a:ext uri="{FF2B5EF4-FFF2-40B4-BE49-F238E27FC236}">
                  <a16:creationId xmlns:a16="http://schemas.microsoft.com/office/drawing/2014/main" id="{C071E32F-EEC7-8543-8170-7931B899C369}"/>
                </a:ext>
              </a:extLst>
            </p:cNvPr>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3" name="Lightning Bolt 22">
              <a:extLst>
                <a:ext uri="{FF2B5EF4-FFF2-40B4-BE49-F238E27FC236}">
                  <a16:creationId xmlns:a16="http://schemas.microsoft.com/office/drawing/2014/main" id="{90617D5C-E90A-0078-24CB-81B4AAAD09BE}"/>
                </a:ext>
              </a:extLst>
            </p:cNvPr>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4" name="Lightning Bolt 23">
              <a:extLst>
                <a:ext uri="{FF2B5EF4-FFF2-40B4-BE49-F238E27FC236}">
                  <a16:creationId xmlns:a16="http://schemas.microsoft.com/office/drawing/2014/main" id="{519DD70A-FFB8-887A-FA93-1E47546516F7}"/>
                </a:ext>
              </a:extLst>
            </p:cNvPr>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sp>
        <p:nvSpPr>
          <p:cNvPr id="26" name="Rectangle 3">
            <a:extLst>
              <a:ext uri="{FF2B5EF4-FFF2-40B4-BE49-F238E27FC236}">
                <a16:creationId xmlns:a16="http://schemas.microsoft.com/office/drawing/2014/main" id="{44AAA532-D759-01C9-9E71-BB02F7359432}"/>
              </a:ext>
            </a:extLst>
          </p:cNvPr>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صفحة العنوان</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b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0" name="Rectangle 2">
            <a:extLst>
              <a:ext uri="{FF2B5EF4-FFF2-40B4-BE49-F238E27FC236}">
                <a16:creationId xmlns:a16="http://schemas.microsoft.com/office/drawing/2014/main" id="{D3C439D0-35A8-E97E-4807-F19C764137A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81221840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a:extLst>
            <a:ext uri="{FF2B5EF4-FFF2-40B4-BE49-F238E27FC236}">
              <a16:creationId xmlns:a16="http://schemas.microsoft.com/office/drawing/2014/main" id="{FEF44510-FBC7-C0D1-73DB-7D24044148A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3560934-AAFC-1114-6D3F-E27C6DE93B16}"/>
              </a:ext>
            </a:extLst>
          </p:cNvPr>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a:extLst>
              <a:ext uri="{FF2B5EF4-FFF2-40B4-BE49-F238E27FC236}">
                <a16:creationId xmlns:a16="http://schemas.microsoft.com/office/drawing/2014/main" id="{FFA66A66-6799-F9F9-CC84-D7390035AFEC}"/>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75169745-0E80-8315-0013-32EF045C9BE4}"/>
              </a:ext>
            </a:extLst>
          </p:cNvPr>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سيادة المسيح في الإنتصار المستقبلي</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a:extLst>
              <a:ext uri="{FF2B5EF4-FFF2-40B4-BE49-F238E27FC236}">
                <a16:creationId xmlns:a16="http://schemas.microsoft.com/office/drawing/2014/main" id="{E65C58C0-F582-F8A3-3252-AA03095A2532}"/>
              </a:ext>
            </a:extLst>
          </p:cNvPr>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9A40E7C2-66AC-AC9B-5CAC-97FE21A9C973}"/>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99668333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2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6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untitled 2">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2">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lnDef>
  </a:objectDefaults>
  <a:extraClrSchemeLst>
    <a:extraClrScheme>
      <a:clrScheme name="untitled 2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2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2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2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9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0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6.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7.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17151</TotalTime>
  <Words>26935</Words>
  <Application>Microsoft Macintosh PowerPoint</Application>
  <PresentationFormat>On-screen Show (4:3)</PresentationFormat>
  <Paragraphs>3386</Paragraphs>
  <Slides>239</Slides>
  <Notes>188</Notes>
  <HiddenSlides>0</HiddenSlides>
  <MMClips>0</MMClips>
  <ScaleCrop>false</ScaleCrop>
  <HeadingPairs>
    <vt:vector size="6" baseType="variant">
      <vt:variant>
        <vt:lpstr>Fonts Used</vt:lpstr>
      </vt:variant>
      <vt:variant>
        <vt:i4>31</vt:i4>
      </vt:variant>
      <vt:variant>
        <vt:lpstr>Theme</vt:lpstr>
      </vt:variant>
      <vt:variant>
        <vt:i4>64</vt:i4>
      </vt:variant>
      <vt:variant>
        <vt:lpstr>Slide Titles</vt:lpstr>
      </vt:variant>
      <vt:variant>
        <vt:i4>239</vt:i4>
      </vt:variant>
    </vt:vector>
  </HeadingPairs>
  <TitlesOfParts>
    <vt:vector size="334" baseType="lpstr">
      <vt:lpstr>26</vt:lpstr>
      <vt:lpstr>amiriregular</vt:lpstr>
      <vt:lpstr>Arail</vt:lpstr>
      <vt:lpstr>Arial Unicode MS</vt:lpstr>
      <vt:lpstr>Kosher-Normal</vt:lpstr>
      <vt:lpstr>ＭＳ Ｐゴシック</vt:lpstr>
      <vt:lpstr>Osaka</vt:lpstr>
      <vt:lpstr>Segoe UI Web (Arabic)</vt:lpstr>
      <vt:lpstr>Times</vt:lpstr>
      <vt:lpstr>ヒラギノ角ゴ Pro W3</vt:lpstr>
      <vt:lpstr>Arial</vt:lpstr>
      <vt:lpstr>Arial Black</vt:lpstr>
      <vt:lpstr>Arial Narrow</vt:lpstr>
      <vt:lpstr>Arial Rounded MT Bold</vt:lpstr>
      <vt:lpstr>Bwgrki</vt:lpstr>
      <vt:lpstr>Calibri</vt:lpstr>
      <vt:lpstr>Comic Sans MS</vt:lpstr>
      <vt:lpstr>Consolas</vt:lpstr>
      <vt:lpstr>Corbel</vt:lpstr>
      <vt:lpstr>Garamond</vt:lpstr>
      <vt:lpstr>Geneva</vt:lpstr>
      <vt:lpstr>Helvetica</vt:lpstr>
      <vt:lpstr>Helvetica Neue Black Condensed</vt:lpstr>
      <vt:lpstr>Impact</vt:lpstr>
      <vt:lpstr>Lucida Handwriting</vt:lpstr>
      <vt:lpstr>Monotype Sorts</vt:lpstr>
      <vt:lpstr>Times New Roman</vt:lpstr>
      <vt:lpstr>Trebuchet MS</vt:lpstr>
      <vt:lpstr>Wingdings</vt:lpstr>
      <vt:lpstr>Wingdings 2</vt:lpstr>
      <vt:lpstr>Wingdings 3</vt:lpstr>
      <vt:lpstr>7_Executive</vt:lpstr>
      <vt:lpstr>11_Default Design</vt:lpstr>
      <vt:lpstr>預設簡報設計</vt:lpstr>
      <vt:lpstr>untitled 1</vt:lpstr>
      <vt:lpstr>21_Blank Presentation</vt:lpstr>
      <vt:lpstr>1_Beam</vt:lpstr>
      <vt:lpstr>17_Office Theme</vt:lpstr>
      <vt:lpstr>3_Office Theme</vt:lpstr>
      <vt:lpstr>5_Blank Presentation</vt:lpstr>
      <vt:lpstr>4_Office Theme</vt:lpstr>
      <vt:lpstr>2_Metro</vt:lpstr>
      <vt:lpstr>10_Blank Presentation</vt:lpstr>
      <vt:lpstr>1_Mountain</vt:lpstr>
      <vt:lpstr>6_Default Design</vt:lpstr>
      <vt:lpstr>1_untitled 1</vt:lpstr>
      <vt:lpstr>1_Office Theme</vt:lpstr>
      <vt:lpstr>Orbit</vt:lpstr>
      <vt:lpstr>49_Blank Presentation</vt:lpstr>
      <vt:lpstr>Default Design</vt:lpstr>
      <vt:lpstr>2_Blank Presentation</vt:lpstr>
      <vt:lpstr>7_Default Design</vt:lpstr>
      <vt:lpstr>7_Blank Presentation</vt:lpstr>
      <vt:lpstr>4_Blank Presentation</vt:lpstr>
      <vt:lpstr>3_Default Design</vt:lpstr>
      <vt:lpstr>8_Blank Presentation</vt:lpstr>
      <vt:lpstr>5_Office Theme</vt:lpstr>
      <vt:lpstr>1_Orbit</vt:lpstr>
      <vt:lpstr>12_Default Design</vt:lpstr>
      <vt:lpstr>9_Default Design</vt:lpstr>
      <vt:lpstr>6_Beam</vt:lpstr>
      <vt:lpstr>7_Beam</vt:lpstr>
      <vt:lpstr>6_Orbit</vt:lpstr>
      <vt:lpstr>52_Blank Presentation</vt:lpstr>
      <vt:lpstr>6_Blank Presentation</vt:lpstr>
      <vt:lpstr>8_Beam</vt:lpstr>
      <vt:lpstr>35_Default Design</vt:lpstr>
      <vt:lpstr>1_Clipboard</vt:lpstr>
      <vt:lpstr>36_Default Design</vt:lpstr>
      <vt:lpstr>untitled 2</vt:lpstr>
      <vt:lpstr>9_Blank Presentation</vt:lpstr>
      <vt:lpstr>5_Beam</vt:lpstr>
      <vt:lpstr>1_預設簡報設計</vt:lpstr>
      <vt:lpstr>12_Office Theme</vt:lpstr>
      <vt:lpstr>23_Office Theme</vt:lpstr>
      <vt:lpstr>11_Blank Presentation</vt:lpstr>
      <vt:lpstr>9_Radar</vt:lpstr>
      <vt:lpstr>2_untitled 1</vt:lpstr>
      <vt:lpstr>2_預設簡報設計</vt:lpstr>
      <vt:lpstr>4_Default Design</vt:lpstr>
      <vt:lpstr>47_Blank Presentation</vt:lpstr>
      <vt:lpstr>9_Office Theme</vt:lpstr>
      <vt:lpstr>24_Office Theme</vt:lpstr>
      <vt:lpstr>Beam</vt:lpstr>
      <vt:lpstr>8_Default Design</vt:lpstr>
      <vt:lpstr>20_Default Design</vt:lpstr>
      <vt:lpstr>Crumple</vt:lpstr>
      <vt:lpstr>1_Blank Presentation</vt:lpstr>
      <vt:lpstr>23_Blank Presentation</vt:lpstr>
      <vt:lpstr>11_Office Theme</vt:lpstr>
      <vt:lpstr>6_Office Theme</vt:lpstr>
      <vt:lpstr>27_Office Theme</vt:lpstr>
      <vt:lpstr>10_Mountain</vt:lpstr>
      <vt:lpstr>3_預設簡報設計</vt:lpstr>
      <vt:lpstr>14_Blank Presentation</vt:lpstr>
      <vt:lpstr>رؤيا يوحنا ١ </vt:lpstr>
      <vt:lpstr>الكلمة المفتاحية</vt:lpstr>
      <vt:lpstr>الموضوع الرئيسي</vt:lpstr>
      <vt:lpstr>الآية المفتاحية</vt:lpstr>
      <vt:lpstr>رؤيا يوحنا</vt:lpstr>
      <vt:lpstr>بيان الملكوت</vt:lpstr>
      <vt:lpstr>العهد</vt:lpstr>
      <vt:lpstr>الفداء</vt:lpstr>
      <vt:lpstr>النبوة (رب ، إله)</vt:lpstr>
      <vt:lpstr>رؤيا يوحنا</vt:lpstr>
      <vt:lpstr>PowerPoint Presentation</vt:lpstr>
      <vt:lpstr>كن منتصراً</vt:lpstr>
      <vt:lpstr>ما الذي يسبب لك</vt:lpstr>
      <vt:lpstr>ساعد الكشف عن سيادة يسوع المسيح في إقناع الكنائس السبع في آسيا بأن المسيح يمكنه التغلب على التنازلات الداخلية والمعارضة الخارجية.</vt:lpstr>
      <vt:lpstr>نظرة عامة على العهد الجديد</vt:lpstr>
      <vt:lpstr>كيف نكون منتصرين في المسيح؟</vt:lpstr>
      <vt:lpstr>سيادة يسوع المسيح</vt:lpstr>
      <vt:lpstr>ننتصر عندما نرى أن يسوع يسود على </vt:lpstr>
      <vt:lpstr>يسوع يحكم العالم!  لهذا يمكنه التعامل مع مشكلتك الصغيرة.</vt:lpstr>
      <vt:lpstr>Black</vt:lpstr>
      <vt:lpstr>تايلاند • منغوليا • ميانمار • أندونيسيا</vt:lpstr>
      <vt:lpstr>مدرسة المجتمع الدولية (تأسست 1993)</vt:lpstr>
      <vt:lpstr>في مدرسة المجتمع الدولية الآن أكثر من 400 طالب</vt:lpstr>
      <vt:lpstr>أولادنا الثلاثة</vt:lpstr>
      <vt:lpstr>أولادنا الثلاثة</vt:lpstr>
      <vt:lpstr>عائلة جريفيث 28 تشرين ثاني 2019</vt:lpstr>
      <vt:lpstr>كيرت (35) و كارا يمتلكون شركة أعمال استشارية قرب مدينة سياتل</vt:lpstr>
      <vt:lpstr>ستيفن, كيتي و جيسي في جيج هاربور</vt:lpstr>
      <vt:lpstr>حفيدنا ذو السنتين جيسي</vt:lpstr>
      <vt:lpstr>ستيفن (32) هو طيار في الشركة المتحدة يتنقل إلى سياتل من إس إف أو  </vt:lpstr>
      <vt:lpstr>جون (29) فنان تشكيلي في ريدلاندز, كاليفورنيا</vt:lpstr>
      <vt:lpstr>Our People</vt:lpstr>
      <vt:lpstr>شعب كنيسة الطرق المتقاطقة• حزيران 2021</vt:lpstr>
      <vt:lpstr>Our People</vt:lpstr>
      <vt:lpstr>قمت بالإشراف على طلاب الدكتوراة في الخدمة في كلية سنغافورة للكتاب المقدس ( 2009-2021 )</vt:lpstr>
      <vt:lpstr>مؤسستنا الإرسالية</vt:lpstr>
      <vt:lpstr>كلية الكتاب المقدس سنغافورة</vt:lpstr>
      <vt:lpstr>ما علمته في كلية سنغافورة للكتاب المقدس</vt:lpstr>
      <vt:lpstr>English</vt:lpstr>
      <vt:lpstr>PowerPoint Presentation</vt:lpstr>
      <vt:lpstr>Dr John Fryman</vt:lpstr>
      <vt:lpstr>العرض التقديمي ( 945 شريحة ) كتاب الطالب ( 100 صفحة ) مخطوطة المعلم ( 400 صفحة )</vt:lpstr>
      <vt:lpstr>التعليم 1994-2021</vt:lpstr>
      <vt:lpstr>مسح العهد الجديد • BibleStudyDownloads.org</vt:lpstr>
      <vt:lpstr>BibleStudyDownloads.org</vt:lpstr>
      <vt:lpstr>BibleStudyDownloads.org</vt:lpstr>
      <vt:lpstr>BibleStudyDownloads.org</vt:lpstr>
      <vt:lpstr>BibleStudyDownloads.org</vt:lpstr>
      <vt:lpstr>BibleStudyDownloads.org</vt:lpstr>
      <vt:lpstr>BibleStudyDownloads.org</vt:lpstr>
      <vt:lpstr>BibleStudyDownloads.org</vt:lpstr>
      <vt:lpstr>الصينية</vt:lpstr>
      <vt:lpstr>الأندونيسية</vt:lpstr>
      <vt:lpstr>المنغولية</vt:lpstr>
      <vt:lpstr>Arabic العربية </vt:lpstr>
      <vt:lpstr>BibleStudyDownloads.org</vt:lpstr>
      <vt:lpstr>الخدمات التي أعطانا إياها الله</vt:lpstr>
      <vt:lpstr>الغرض</vt:lpstr>
      <vt:lpstr>الغرض</vt:lpstr>
      <vt:lpstr>أهداف المساق</vt:lpstr>
      <vt:lpstr>أهداف الدراسة</vt:lpstr>
      <vt:lpstr>أهداف الدراسة</vt:lpstr>
      <vt:lpstr>أهداف الدراسة</vt:lpstr>
      <vt:lpstr>تقدير طالب التخرج</vt:lpstr>
      <vt:lpstr>للتواصل</vt:lpstr>
      <vt:lpstr>Jesus, God's Righteousness 1/4</vt:lpstr>
      <vt:lpstr>Jesus, God's Righteousness 2/4</vt:lpstr>
      <vt:lpstr>Jesus, God's Righteousness 3/4</vt:lpstr>
      <vt:lpstr>Jesus, God's Righteousness 4/4</vt:lpstr>
      <vt:lpstr>من كان "يوحنا"؟</vt:lpstr>
      <vt:lpstr>دليل على أن يوحنا الرسول هو الكاتب</vt:lpstr>
      <vt:lpstr>هل دُمرت أورشليم بحلول هذا الوقت؟</vt:lpstr>
      <vt:lpstr>كن منتصراً</vt:lpstr>
      <vt:lpstr>ما الذي يسبب لك</vt:lpstr>
      <vt:lpstr>Don't Look Down</vt:lpstr>
      <vt:lpstr>كيف يمكنك أن تنظر إلى الرب أثناء جهادك؟</vt:lpstr>
      <vt:lpstr>الرؤيا</vt:lpstr>
      <vt:lpstr>ما هو عنوان؟</vt:lpstr>
      <vt:lpstr>PowerPoint Presentation</vt:lpstr>
      <vt:lpstr>مفاتيح لفتح الرؤيا</vt:lpstr>
      <vt:lpstr>يخبرنا الرؤيا أن نتطلع إلى ...</vt:lpstr>
      <vt:lpstr>سيادة المسيح في  الإنتصار المستقبلي</vt:lpstr>
      <vt:lpstr>كيف نكون منتصرين في المسيح؟</vt:lpstr>
      <vt:lpstr>أمة واحدة تحت الله</vt:lpstr>
      <vt:lpstr>يسوع المسيح ، الشخص الأكثر إثارة للجدل</vt:lpstr>
      <vt:lpstr>"الله" في قَسم القوات الجوية الأمريكية</vt:lpstr>
      <vt:lpstr>غرق في مستويات متدنية جديدة ...</vt:lpstr>
      <vt:lpstr>ممثل مسلم  مثل السيد المسيح في إيران  (29 أبريل 2008)</vt:lpstr>
      <vt:lpstr>كان يسوع ذا صلة في السبعينيات</vt:lpstr>
      <vt:lpstr>لكن يسوع أصبح جبانًا</vt:lpstr>
      <vt:lpstr>هنا صار يسوع رجل الكهف</vt:lpstr>
      <vt:lpstr>من هو الملك الحقيقي؟</vt:lpstr>
      <vt:lpstr>يسوع هو الملك الحقيقي!</vt:lpstr>
      <vt:lpstr>متى كتب يوحنا الرؤيا؟</vt:lpstr>
      <vt:lpstr>دوميتيان (81-96 م)</vt:lpstr>
      <vt:lpstr>نظرة عامة على العهد الجديد</vt:lpstr>
      <vt:lpstr>آسيا في الإمبراطورية الرومانية</vt:lpstr>
      <vt:lpstr>ساعد الكشف عن سيادة يسوع المسيح في إقناع الكنائس السبع في آسيا بأن المسيح يمكنه التغلب على التنازلات الداخلية والمعارضة الخارجية.</vt:lpstr>
      <vt:lpstr>الموضوع الرئيسي</vt:lpstr>
      <vt:lpstr>ننتصر عندما نرى أن يسوع يسود ...</vt:lpstr>
      <vt:lpstr>رؤيا يوحنا</vt:lpstr>
      <vt:lpstr>رؤيا ٢٢ : ١٨-١٩</vt:lpstr>
      <vt:lpstr>الرؤيا هو السفر الوحيد في العهد الجديد الذي يتعامل بشكل أساسي مع المستقبل</vt:lpstr>
      <vt:lpstr>"رأيت ..."  (1: 12)</vt:lpstr>
      <vt:lpstr>كثير من الرموز!</vt:lpstr>
      <vt:lpstr>الطريقة التي يفسر بها معظم الناس الرؤيا</vt:lpstr>
      <vt:lpstr>لماذا الرموز؟</vt:lpstr>
      <vt:lpstr>الرؤيا هي الكتابة المروعه في العهد الجديد</vt:lpstr>
      <vt:lpstr>الخصائص</vt:lpstr>
      <vt:lpstr>الرؤيا تلخص الكتاب المقدس</vt:lpstr>
      <vt:lpstr>الخصائص</vt:lpstr>
      <vt:lpstr>الخصائص</vt:lpstr>
      <vt:lpstr>الموضوع الرئيسي: عودة المسيح</vt:lpstr>
      <vt:lpstr>الخصائص</vt:lpstr>
      <vt:lpstr>الخصائص</vt:lpstr>
      <vt:lpstr>الخصائص</vt:lpstr>
      <vt:lpstr>ما الكتب التي كتبها يوحنا؟</vt:lpstr>
      <vt:lpstr>جنة عدن</vt:lpstr>
      <vt:lpstr>أربع وجهات نظر حول الرؤيا 6-18</vt:lpstr>
      <vt:lpstr>أربع وجهات نظر حول الرؤيا 6-18</vt:lpstr>
      <vt:lpstr>هل التفاسير مهمة حقاً؟</vt:lpstr>
      <vt:lpstr>وجهات النظر التفسيرية لسفر الرؤيا</vt:lpstr>
      <vt:lpstr>ما قبل الألفية </vt:lpstr>
      <vt:lpstr>اللاألفية</vt:lpstr>
      <vt:lpstr>PowerPoint Presentation</vt:lpstr>
      <vt:lpstr>PowerPoint Presentation</vt:lpstr>
      <vt:lpstr>نظرة عامة على المستقبل</vt:lpstr>
      <vt:lpstr>"ولكن لا يَسعك أن تأخذ الأرقام حرفياً في سفر الرؤيا. إنه أدب نبوي!"</vt:lpstr>
      <vt:lpstr>٤ مبادئ تفسيرية</vt:lpstr>
      <vt:lpstr>ماذا يحدث عندما لا يتبع الإستخدام الطبيعي للغة؟</vt:lpstr>
      <vt:lpstr>٢٠٠ مليون جندي!</vt:lpstr>
      <vt:lpstr>٤ مبادئ تفسيرية</vt:lpstr>
      <vt:lpstr>٧٥ رطل أحجار البرد</vt:lpstr>
      <vt:lpstr>٤ مبادئ تفسيرية</vt:lpstr>
      <vt:lpstr>رقم</vt:lpstr>
      <vt:lpstr>الكمال  في سفر رؤيا  </vt:lpstr>
      <vt:lpstr>الكمال  في سفر رؤيا</vt:lpstr>
      <vt:lpstr>الكمال  في سفر رؤيا</vt:lpstr>
      <vt:lpstr>المناهج التفسيرية الأربعة الأكثر شيوعاً</vt:lpstr>
      <vt:lpstr>Revelation 11</vt:lpstr>
      <vt:lpstr>11:1 Measure</vt:lpstr>
      <vt:lpstr>حبل قياس لمدينة أورشليم (زكريا٢: ١-٤)</vt:lpstr>
      <vt:lpstr>11:1 Temple</vt:lpstr>
      <vt:lpstr>11:1 Altar</vt:lpstr>
      <vt:lpstr>خيمة الإجتماع</vt:lpstr>
      <vt:lpstr>هيكل سليمان</vt:lpstr>
      <vt:lpstr>هيكل سليمان</vt:lpstr>
      <vt:lpstr>11:2 Gentiles</vt:lpstr>
      <vt:lpstr>11:2 Holy City</vt:lpstr>
      <vt:lpstr>11:2 Forty-Two Months</vt:lpstr>
      <vt:lpstr>شَجرتا الزيتون (١١: ٤)</vt:lpstr>
      <vt:lpstr>11:3 Two Witnesses</vt:lpstr>
      <vt:lpstr>11:8 Great City</vt:lpstr>
      <vt:lpstr>11:11-12 Resurrect Two Witnesses</vt:lpstr>
      <vt:lpstr>دعونا الآن نضع كل رأي في شكل فقرة مثل مقطع
</vt:lpstr>
      <vt:lpstr>Symbolic Summary (Beale)</vt:lpstr>
      <vt:lpstr>ملخص رمزي حرفي (أوزبورن)
</vt:lpstr>
      <vt:lpstr>ملخص حرفي (توماس))</vt:lpstr>
      <vt:lpstr>مبدأ ٢ :</vt:lpstr>
      <vt:lpstr>دانيال</vt:lpstr>
      <vt:lpstr>مخطط سفر دانيال </vt:lpstr>
      <vt:lpstr>أمم في دانيال ٧</vt:lpstr>
      <vt:lpstr>الوحش١: الأسد المجنح (بابل)</vt:lpstr>
      <vt:lpstr>الوحش ٢: الدُب (مادي وفارس)</vt:lpstr>
      <vt:lpstr>الوحش٣: النمر (اليونان)</vt:lpstr>
      <vt:lpstr>الوحش٤: حيوان مرعب (روما)</vt:lpstr>
      <vt:lpstr>وحش بقرن صغير (ضد المسيح)</vt:lpstr>
      <vt:lpstr>السبعون أسبوعاً في دانيال (دانيال ٩: ٢٤-٢٧)</vt:lpstr>
      <vt:lpstr>تأريخ دانيال للسبعين أسبوعاً
</vt:lpstr>
      <vt:lpstr>التسلسل الزمني للسبعين أسبوعاً</vt:lpstr>
      <vt:lpstr>المبدأ رقم ٣:</vt:lpstr>
      <vt:lpstr>النهج التلخيصي</vt:lpstr>
      <vt:lpstr>نهج التلخيص المعدل
</vt:lpstr>
      <vt:lpstr>مشاكل في التلخيص
</vt:lpstr>
      <vt:lpstr>نقد نظرية التلخيص</vt:lpstr>
      <vt:lpstr>هل الإصحاحات ٤-٢٢ تشير الى العصر الحالي؟</vt:lpstr>
      <vt:lpstr>محتويات الدينونة</vt:lpstr>
      <vt:lpstr>مشاكل في التلخيص</vt:lpstr>
      <vt:lpstr>المبدأ رقم ٤:
</vt:lpstr>
      <vt:lpstr>التسلسل الزمني للرؤيا</vt:lpstr>
      <vt:lpstr>السياق المزدوج للكتاب
</vt:lpstr>
      <vt:lpstr>تلخيص الكتاب بأكمله
</vt:lpstr>
      <vt:lpstr>رؤيا ١ </vt:lpstr>
      <vt:lpstr>رؤيا ١</vt:lpstr>
      <vt:lpstr>ننتصر عندما نرى أن يسوع يسود على </vt:lpstr>
      <vt:lpstr>يوحنا في بطمس  (رؤيا١: ٩-١٠)</vt:lpstr>
      <vt:lpstr>لماذا يجب أن نعرف أن يسوع يحكم العالم؟</vt:lpstr>
      <vt:lpstr>1. يكشف يسوع عن المستقبل ويعد  بمباركة جميع الذين يقرأون ويطيعون النبوة  (1: 1- 3).</vt:lpstr>
      <vt:lpstr>مفاتيح لفتح الرؤيا</vt:lpstr>
      <vt:lpstr>الخصائص</vt:lpstr>
      <vt:lpstr>يخبرنا الرؤيا أن نتطلع إلى ...</vt:lpstr>
      <vt:lpstr>لماذا يمكنك أن تنظر إلى الرب أثناء جهادك؟</vt:lpstr>
      <vt:lpstr>لماذا يجب أن نعرف أن يسوع يحكم العالم؟</vt:lpstr>
      <vt:lpstr>2. يجب أن نعبد الله الثالوث  لأن الحاكم المقام  سيعود قريبًا  (1: 4- 8).</vt:lpstr>
      <vt:lpstr>الثالوث</vt:lpstr>
      <vt:lpstr>الفداء في المسيح</vt:lpstr>
      <vt:lpstr> هوذا يأتي مع السحاب و ستنظره كل عين و الذين طعنوه  و ينوح عليه جميع قبائل الأرض نعم .... آمين</vt:lpstr>
      <vt:lpstr>توبة إسرائيل</vt:lpstr>
      <vt:lpstr> هوذا يأتي مع السحاب و ستنظره كل عين و الذين طعنوه  و ينوح عليه جميع قبائل الأرض نعم .... آمين</vt:lpstr>
      <vt:lpstr>رؤيا ١ : ٨  أَنَا هُوَ الأَلِفُ وَالْيَاءُ، الْبَِدَايَةُ وَالنِّهَايَةُ، يَقُولُ الرَّبُّ الْكَائِنُ وَالَّذِي كَانَ وَالَّذِي يَأْتِي، الْقَادِرُ عَلَى كُلِّ شَيْءٍ. </vt:lpstr>
      <vt:lpstr>لماذا نرى يسوع بوضوح؟</vt:lpstr>
      <vt:lpstr>لماذا يجب أن نعرف أن يسوع يحكم العالم؟</vt:lpstr>
      <vt:lpstr>3. رؤية يسوع ممجدًا تُظهر أنه قادر على  حلّ مشاكلك. (1: 9- 20).</vt:lpstr>
      <vt:lpstr>السياق المزدوج للكتاب
</vt:lpstr>
      <vt:lpstr>جزيرة بطمس</vt:lpstr>
      <vt:lpstr>مقارنة بالأقمار الصناعية بين ستغافورة وبطمس</vt:lpstr>
      <vt:lpstr>جزيرة بطمس السياحيّة</vt:lpstr>
      <vt:lpstr>فنادق فاخرة في جزيرة بطمس</vt:lpstr>
      <vt:lpstr>دير القديس يوحنا في بطمس</vt:lpstr>
      <vt:lpstr>المنظر من أعلى دير القديس يوحنا</vt:lpstr>
      <vt:lpstr>المنظر من أعلى دير القديس يوحنا</vt:lpstr>
      <vt:lpstr>"...  فِي يَوْمِ ٱلرَّبِّ..." (1: 10)</vt:lpstr>
      <vt:lpstr>يوم الرب </vt:lpstr>
      <vt:lpstr>رؤيا ١ : ١٠   كُنْتُ فِي الرُّوحِ فِي يَوْمِ الرَّبِّ، وَسَمِعْتُ وَرَائِي صَوْتاً عَظِيماً كَصَوْتِ بُوقٍ </vt:lpstr>
      <vt:lpstr>الكنائس السبعة (رؤيا 2- 3).</vt:lpstr>
      <vt:lpstr>إن رؤية يوحنا للمسيح الممجد تثبت أنه  قادر أن يعالج  مشاكل الكنيسة  الداخلية والخارجية.  (1: 12- 16).</vt:lpstr>
      <vt:lpstr>"رأيت ..."  (1: 12)</vt:lpstr>
      <vt:lpstr>الآن... لاستكمال الصورة...</vt:lpstr>
      <vt:lpstr>المسيح بين المنائر (1: 12- 16)</vt:lpstr>
      <vt:lpstr>الملك - الديان:  " مُتَسَرْبِلًا بِثَوْبٍ إِلَى ٱلرِّجْلَيْنِ، وَمُتَمَنْطِقًا عِنْدَ ثَدْيَيْهِ  بِمِنْطَقَةٍ مِنْ ذَهَبٍ."  (1: 13)</vt:lpstr>
      <vt:lpstr>"... صوت مياهٍ كثيرة" (1: 15 ب).</vt:lpstr>
      <vt:lpstr>"سيف... يخرج من فمهِ" (1: 16)</vt:lpstr>
      <vt:lpstr>توازي العهد القديم مع يسوع في رؤيا 1: 12- 16</vt:lpstr>
      <vt:lpstr>رؤيا ١ : ١٧-١٨   فَلَمَّا رَأَيْتُهُ سَقَطْتُ عِنْدَ رِجْلَيْهِ كَمَيِّتٍ، فَوَضَعَ يَدَهُ الْيُمْنَى عَلَيَّ قَائِلاً لِي: «لاَ تَخَفْ، أَنَا هُوَ الأَوَّلُ وَالآخِرُ، ١٨ وَالْحَيُّ. وَكُنْتُ مَيْتاً وَهَا أَنَا حَيٌّ إِلَى أَبَدِ الآبِدِينَ. آمِينَ. وَلِي مَفَاتِيحُ الْهَاوِيَةِ وَالْمَوْتِ. </vt:lpstr>
      <vt:lpstr>المبدأ رقم 4:
</vt:lpstr>
      <vt:lpstr>رؤيا يوحنا</vt:lpstr>
      <vt:lpstr>(1:20 NLT) ما هي السبع نجمات، وما هي السبع منارات؟</vt:lpstr>
      <vt:lpstr>سور النار (زك ٢: ٤-٥)</vt:lpstr>
      <vt:lpstr>المنارة و شجر الزيتون (زك ٤: ١-١٤)</vt:lpstr>
      <vt:lpstr>ساعد الكشف عن سيادة يسوع المسيح في إقناع الكنائس السبع في آسيا بأن المسيح يمكنه التغلب على التنازلات الداخلية والمعارضة الخارجية.</vt:lpstr>
      <vt:lpstr>تلخيص الكتاب بأكمله
</vt:lpstr>
      <vt:lpstr>يسوع يحكم العالم!  لهذا يمكنه التعامل مع مشكلتك الصغيرة.</vt:lpstr>
      <vt:lpstr>لماذا يجب أن نعرف أن يسوع يحكم العالم؟</vt:lpstr>
      <vt:lpstr>ما هي وجهة نظرك عن يسوع؟</vt:lpstr>
      <vt:lpstr>يسوع ينتصر!</vt:lpstr>
      <vt:lpstr>Black</vt:lpstr>
      <vt:lpstr>وعظ العهد الجديد • BibleStudyDownloads.org</vt:lpstr>
      <vt:lpstr>Black</vt:lpstr>
      <vt:lpstr>مسح العهد الجديد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Revelation</dc:title>
  <dc:creator>Rick Griffith</dc:creator>
  <cp:lastModifiedBy>Rick Griffith</cp:lastModifiedBy>
  <cp:revision>245</cp:revision>
  <dcterms:created xsi:type="dcterms:W3CDTF">2015-08-05T07:59:09Z</dcterms:created>
  <dcterms:modified xsi:type="dcterms:W3CDTF">2026-05-13T18:42:10Z</dcterms:modified>
</cp:coreProperties>
</file>