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9.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0.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1.xml" ContentType="application/vnd.openxmlformats-officedocument.theme+xml"/>
  <Override PartName="/ppt/slideLayouts/slideLayout338.xml" ContentType="application/vnd.openxmlformats-officedocument.presentationml.slideLayout+xml"/>
  <Override PartName="/ppt/theme/theme32.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3.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4.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5.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6.xml" ContentType="application/vnd.openxmlformats-officedocument.theme+xml"/>
  <Override PartName="/ppt/slideLayouts/slideLayout377.xml" ContentType="application/vnd.openxmlformats-officedocument.presentationml.slideLayout+xml"/>
  <Override PartName="/ppt/theme/theme37.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8.xml" ContentType="application/vnd.openxmlformats-officedocument.theme+xml"/>
  <Override PartName="/ppt/slideLayouts/slideLayout390.xml" ContentType="application/vnd.openxmlformats-officedocument.presentationml.slideLayout+xml"/>
  <Override PartName="/ppt/theme/theme39.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40.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41.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42.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43.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44.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45.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6.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7.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8.xml" ContentType="application/vnd.openxmlformats-officedocument.theme+xml"/>
  <Override PartName="/ppt/slideLayouts/slideLayout458.xml" ContentType="application/vnd.openxmlformats-officedocument.presentationml.slideLayout+xml"/>
  <Override PartName="/ppt/theme/theme49.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50.xml" ContentType="application/vnd.openxmlformats-officedocument.theme+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51.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52.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53.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54.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theme/theme55.xml" ContentType="application/vnd.openxmlformats-officedocument.theme+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theme/theme56.xml" ContentType="application/vnd.openxmlformats-officedocument.theme+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57.xml" ContentType="application/vnd.openxmlformats-officedocument.theme+xml"/>
  <Override PartName="/ppt/theme/theme5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2.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3.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1.xml" ContentType="application/vnd.openxmlformats-officedocument.drawingml.chart+xml"/>
  <Override PartName="/ppt/theme/themeOverride4.xml" ContentType="application/vnd.openxmlformats-officedocument.themeOverride+xml"/>
  <Override PartName="/ppt/notesSlides/notesSlide70.xml" ContentType="application/vnd.openxmlformats-officedocument.presentationml.notesSlide+xml"/>
  <Override PartName="/ppt/charts/chart2.xml" ContentType="application/vnd.openxmlformats-officedocument.drawingml.chart+xml"/>
  <Override PartName="/ppt/theme/themeOverride5.xml" ContentType="application/vnd.openxmlformats-officedocument.themeOverride+xml"/>
  <Override PartName="/ppt/notesSlides/notesSlide71.xml" ContentType="application/vnd.openxmlformats-officedocument.presentationml.notesSlide+xml"/>
  <Override PartName="/ppt/theme/themeOverride6.xml" ContentType="application/vnd.openxmlformats-officedocument.themeOverr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heme/themeOverride7.xml" ContentType="application/vnd.openxmlformats-officedocument.themeOverr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theme/themeOverride8.xml" ContentType="application/vnd.openxmlformats-officedocument.themeOverride+xml"/>
  <Override PartName="/ppt/notesSlides/notesSlide137.xml" ContentType="application/vnd.openxmlformats-officedocument.presentationml.notesSlide+xml"/>
  <Override PartName="/ppt/theme/themeOverride9.xml" ContentType="application/vnd.openxmlformats-officedocument.themeOverride+xml"/>
  <Override PartName="/ppt/notesSlides/notesSlide138.xml" ContentType="application/vnd.openxmlformats-officedocument.presentationml.notesSlide+xml"/>
  <Override PartName="/ppt/theme/themeOverride10.xml" ContentType="application/vnd.openxmlformats-officedocument.themeOverride+xml"/>
  <Override PartName="/ppt/notesSlides/notesSlide139.xml" ContentType="application/vnd.openxmlformats-officedocument.presentationml.notesSlide+xml"/>
  <Override PartName="/ppt/theme/themeOverride11.xml" ContentType="application/vnd.openxmlformats-officedocument.themeOverride+xml"/>
  <Override PartName="/ppt/notesSlides/notesSlide140.xml" ContentType="application/vnd.openxmlformats-officedocument.presentationml.notesSlide+xml"/>
  <Override PartName="/ppt/theme/themeOverride12.xml" ContentType="application/vnd.openxmlformats-officedocument.themeOverride+xml"/>
  <Override PartName="/ppt/notesSlides/notesSlide141.xml" ContentType="application/vnd.openxmlformats-officedocument.presentationml.notesSlide+xml"/>
  <Override PartName="/ppt/theme/themeOverride13.xml" ContentType="application/vnd.openxmlformats-officedocument.themeOverride+xml"/>
  <Override PartName="/ppt/notesSlides/notesSlide142.xml" ContentType="application/vnd.openxmlformats-officedocument.presentationml.notesSlide+xml"/>
  <Override PartName="/ppt/theme/themeOverride14.xml" ContentType="application/vnd.openxmlformats-officedocument.themeOverride+xml"/>
  <Override PartName="/ppt/notesSlides/notesSlide143.xml" ContentType="application/vnd.openxmlformats-officedocument.presentationml.notesSlide+xml"/>
  <Override PartName="/ppt/theme/themeOverride15.xml" ContentType="application/vnd.openxmlformats-officedocument.themeOverride+xml"/>
  <Override PartName="/ppt/notesSlides/notesSlide144.xml" ContentType="application/vnd.openxmlformats-officedocument.presentationml.notesSlide+xml"/>
  <Override PartName="/ppt/theme/themeOverride16.xml" ContentType="application/vnd.openxmlformats-officedocument.themeOverride+xml"/>
  <Override PartName="/ppt/notesSlides/notesSlide145.xml" ContentType="application/vnd.openxmlformats-officedocument.presentationml.notesSlide+xml"/>
  <Override PartName="/ppt/theme/themeOverride17.xml" ContentType="application/vnd.openxmlformats-officedocument.themeOverride+xml"/>
  <Override PartName="/ppt/notesSlides/notesSlide146.xml" ContentType="application/vnd.openxmlformats-officedocument.presentationml.notesSlide+xml"/>
  <Override PartName="/ppt/theme/themeOverride18.xml" ContentType="application/vnd.openxmlformats-officedocument.themeOverride+xml"/>
  <Override PartName="/ppt/notesSlides/notesSlide147.xml" ContentType="application/vnd.openxmlformats-officedocument.presentationml.notesSlide+xml"/>
  <Override PartName="/ppt/theme/themeOverride19.xml" ContentType="application/vnd.openxmlformats-officedocument.themeOverride+xml"/>
  <Override PartName="/ppt/notesSlides/notesSlide148.xml" ContentType="application/vnd.openxmlformats-officedocument.presentationml.notesSlide+xml"/>
  <Override PartName="/ppt/theme/themeOverride20.xml" ContentType="application/vnd.openxmlformats-officedocument.themeOverride+xml"/>
  <Override PartName="/ppt/notesSlides/notesSlide149.xml" ContentType="application/vnd.openxmlformats-officedocument.presentationml.notesSlide+xml"/>
  <Override PartName="/ppt/theme/themeOverride21.xml" ContentType="application/vnd.openxmlformats-officedocument.themeOverride+xml"/>
  <Override PartName="/ppt/notesSlides/notesSlide150.xml" ContentType="application/vnd.openxmlformats-officedocument.presentationml.notesSlide+xml"/>
  <Override PartName="/ppt/theme/themeOverride22.xml" ContentType="application/vnd.openxmlformats-officedocument.themeOverride+xml"/>
  <Override PartName="/ppt/notesSlides/notesSlide151.xml" ContentType="application/vnd.openxmlformats-officedocument.presentationml.notesSlide+xml"/>
  <Override PartName="/ppt/theme/themeOverride23.xml" ContentType="application/vnd.openxmlformats-officedocument.themeOverride+xml"/>
  <Override PartName="/ppt/notesSlides/notesSlide152.xml" ContentType="application/vnd.openxmlformats-officedocument.presentationml.notesSlide+xml"/>
  <Override PartName="/ppt/theme/themeOverride24.xml" ContentType="application/vnd.openxmlformats-officedocument.themeOverride+xml"/>
  <Override PartName="/ppt/notesSlides/notesSlide153.xml" ContentType="application/vnd.openxmlformats-officedocument.presentationml.notesSlide+xml"/>
  <Override PartName="/ppt/theme/themeOverride25.xml" ContentType="application/vnd.openxmlformats-officedocument.themeOverride+xml"/>
  <Override PartName="/ppt/notesSlides/notesSlide154.xml" ContentType="application/vnd.openxmlformats-officedocument.presentationml.notesSlide+xml"/>
  <Override PartName="/ppt/theme/themeOverride26.xml" ContentType="application/vnd.openxmlformats-officedocument.themeOverride+xml"/>
  <Override PartName="/ppt/notesSlides/notesSlide155.xml" ContentType="application/vnd.openxmlformats-officedocument.presentationml.notesSlide+xml"/>
  <Override PartName="/ppt/theme/themeOverride27.xml" ContentType="application/vnd.openxmlformats-officedocument.themeOverride+xml"/>
  <Override PartName="/ppt/notesSlides/notesSlide156.xml" ContentType="application/vnd.openxmlformats-officedocument.presentationml.notesSlide+xml"/>
  <Override PartName="/ppt/theme/themeOverride28.xml" ContentType="application/vnd.openxmlformats-officedocument.themeOverride+xml"/>
  <Override PartName="/ppt/notesSlides/notesSlide157.xml" ContentType="application/vnd.openxmlformats-officedocument.presentationml.notesSlide+xml"/>
  <Override PartName="/ppt/theme/themeOverride29.xml" ContentType="application/vnd.openxmlformats-officedocument.themeOverride+xml"/>
  <Override PartName="/ppt/notesSlides/notesSlide158.xml" ContentType="application/vnd.openxmlformats-officedocument.presentationml.notesSlide+xml"/>
  <Override PartName="/ppt/theme/themeOverride30.xml" ContentType="application/vnd.openxmlformats-officedocument.themeOverride+xml"/>
  <Override PartName="/ppt/notesSlides/notesSlide159.xml" ContentType="application/vnd.openxmlformats-officedocument.presentationml.notesSlide+xml"/>
  <Override PartName="/ppt/theme/themeOverride31.xml" ContentType="application/vnd.openxmlformats-officedocument.themeOverr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 id="2147483651" r:id="rId2"/>
    <p:sldMasterId id="2147483652" r:id="rId3"/>
    <p:sldMasterId id="2147483653" r:id="rId4"/>
    <p:sldMasterId id="2147483654" r:id="rId5"/>
    <p:sldMasterId id="2147483655" r:id="rId6"/>
    <p:sldMasterId id="2147483657" r:id="rId7"/>
    <p:sldMasterId id="2147483658" r:id="rId8"/>
    <p:sldMasterId id="2147483659" r:id="rId9"/>
    <p:sldMasterId id="2147483660" r:id="rId10"/>
    <p:sldMasterId id="2147483661" r:id="rId11"/>
    <p:sldMasterId id="2147483663" r:id="rId12"/>
    <p:sldMasterId id="2147483665" r:id="rId13"/>
    <p:sldMasterId id="2147483667" r:id="rId14"/>
    <p:sldMasterId id="2147483670" r:id="rId15"/>
    <p:sldMasterId id="2147483671" r:id="rId16"/>
    <p:sldMasterId id="2147483675" r:id="rId17"/>
    <p:sldMasterId id="2147483676" r:id="rId18"/>
    <p:sldMasterId id="2147483678" r:id="rId19"/>
    <p:sldMasterId id="2147483679" r:id="rId20"/>
    <p:sldMasterId id="2147483681" r:id="rId21"/>
    <p:sldMasterId id="2147483683" r:id="rId22"/>
    <p:sldMasterId id="2147483685" r:id="rId23"/>
    <p:sldMasterId id="2147483686" r:id="rId24"/>
    <p:sldMasterId id="2147483689" r:id="rId25"/>
    <p:sldMasterId id="2147483690" r:id="rId26"/>
    <p:sldMasterId id="2147483692" r:id="rId27"/>
    <p:sldMasterId id="2147483693" r:id="rId28"/>
    <p:sldMasterId id="2147484200" r:id="rId29"/>
    <p:sldMasterId id="2147484258" r:id="rId30"/>
    <p:sldMasterId id="2147484261" r:id="rId31"/>
    <p:sldMasterId id="2147484275" r:id="rId32"/>
    <p:sldMasterId id="2147484277" r:id="rId33"/>
    <p:sldMasterId id="2147484280" r:id="rId34"/>
    <p:sldMasterId id="2147484348" r:id="rId35"/>
    <p:sldMasterId id="2147484361" r:id="rId36"/>
    <p:sldMasterId id="2147484375" r:id="rId37"/>
    <p:sldMasterId id="2147484377" r:id="rId38"/>
    <p:sldMasterId id="2147484390" r:id="rId39"/>
    <p:sldMasterId id="2147484392" r:id="rId40"/>
    <p:sldMasterId id="2147484405" r:id="rId41"/>
    <p:sldMasterId id="2147484417" r:id="rId42"/>
    <p:sldMasterId id="2147484421" r:id="rId43"/>
    <p:sldMasterId id="2147484425" r:id="rId44"/>
    <p:sldMasterId id="2147484438" r:id="rId45"/>
    <p:sldMasterId id="2147484449" r:id="rId46"/>
    <p:sldMasterId id="2147484452" r:id="rId47"/>
    <p:sldMasterId id="2147484464" r:id="rId48"/>
    <p:sldMasterId id="2147484468" r:id="rId49"/>
    <p:sldMasterId id="2147484470" r:id="rId50"/>
    <p:sldMasterId id="2147484483" r:id="rId51"/>
    <p:sldMasterId id="2147484494" r:id="rId52"/>
    <p:sldMasterId id="2147484506" r:id="rId53"/>
    <p:sldMasterId id="2147484518" r:id="rId54"/>
    <p:sldMasterId id="2147484531" r:id="rId55"/>
    <p:sldMasterId id="2147484542" r:id="rId56"/>
    <p:sldMasterId id="2147484554" r:id="rId57"/>
  </p:sldMasterIdLst>
  <p:notesMasterIdLst>
    <p:notesMasterId r:id="rId284"/>
  </p:notesMasterIdLst>
  <p:sldIdLst>
    <p:sldId id="256" r:id="rId58"/>
    <p:sldId id="257" r:id="rId59"/>
    <p:sldId id="258" r:id="rId60"/>
    <p:sldId id="259" r:id="rId61"/>
    <p:sldId id="260" r:id="rId62"/>
    <p:sldId id="261" r:id="rId63"/>
    <p:sldId id="262" r:id="rId64"/>
    <p:sldId id="263" r:id="rId65"/>
    <p:sldId id="264" r:id="rId66"/>
    <p:sldId id="508" r:id="rId67"/>
    <p:sldId id="266" r:id="rId68"/>
    <p:sldId id="267" r:id="rId69"/>
    <p:sldId id="268" r:id="rId70"/>
    <p:sldId id="269" r:id="rId71"/>
    <p:sldId id="270" r:id="rId72"/>
    <p:sldId id="271" r:id="rId73"/>
    <p:sldId id="272" r:id="rId74"/>
    <p:sldId id="273" r:id="rId75"/>
    <p:sldId id="274" r:id="rId76"/>
    <p:sldId id="275" r:id="rId77"/>
    <p:sldId id="5502" r:id="rId78"/>
    <p:sldId id="5503" r:id="rId79"/>
    <p:sldId id="5504" r:id="rId80"/>
    <p:sldId id="477" r:id="rId81"/>
    <p:sldId id="437" r:id="rId82"/>
    <p:sldId id="479" r:id="rId83"/>
    <p:sldId id="480" r:id="rId84"/>
    <p:sldId id="481" r:id="rId85"/>
    <p:sldId id="482" r:id="rId86"/>
    <p:sldId id="478" r:id="rId87"/>
    <p:sldId id="483" r:id="rId88"/>
    <p:sldId id="473" r:id="rId89"/>
    <p:sldId id="474" r:id="rId90"/>
    <p:sldId id="475" r:id="rId91"/>
    <p:sldId id="484" r:id="rId92"/>
    <p:sldId id="441" r:id="rId93"/>
    <p:sldId id="515" r:id="rId94"/>
    <p:sldId id="5505" r:id="rId95"/>
    <p:sldId id="4936" r:id="rId96"/>
    <p:sldId id="5511" r:id="rId97"/>
    <p:sldId id="285" r:id="rId98"/>
    <p:sldId id="464" r:id="rId99"/>
    <p:sldId id="465" r:id="rId100"/>
    <p:sldId id="466" r:id="rId101"/>
    <p:sldId id="532" r:id="rId102"/>
    <p:sldId id="5512" r:id="rId103"/>
    <p:sldId id="469" r:id="rId104"/>
    <p:sldId id="539" r:id="rId105"/>
    <p:sldId id="542" r:id="rId106"/>
    <p:sldId id="5366" r:id="rId107"/>
    <p:sldId id="447" r:id="rId108"/>
    <p:sldId id="5513" r:id="rId109"/>
    <p:sldId id="4818" r:id="rId110"/>
    <p:sldId id="5514" r:id="rId111"/>
    <p:sldId id="5515" r:id="rId112"/>
    <p:sldId id="446" r:id="rId113"/>
    <p:sldId id="749" r:id="rId114"/>
    <p:sldId id="4099" r:id="rId115"/>
    <p:sldId id="4071" r:id="rId116"/>
    <p:sldId id="5516" r:id="rId117"/>
    <p:sldId id="451" r:id="rId118"/>
    <p:sldId id="452" r:id="rId119"/>
    <p:sldId id="5517" r:id="rId120"/>
    <p:sldId id="454" r:id="rId121"/>
    <p:sldId id="5518" r:id="rId122"/>
    <p:sldId id="476" r:id="rId123"/>
    <p:sldId id="458" r:id="rId124"/>
    <p:sldId id="391" r:id="rId125"/>
    <p:sldId id="5519" r:id="rId126"/>
    <p:sldId id="309" r:id="rId127"/>
    <p:sldId id="310" r:id="rId128"/>
    <p:sldId id="5549" r:id="rId129"/>
    <p:sldId id="5501" r:id="rId130"/>
    <p:sldId id="313" r:id="rId131"/>
    <p:sldId id="314" r:id="rId132"/>
    <p:sldId id="315" r:id="rId133"/>
    <p:sldId id="316" r:id="rId134"/>
    <p:sldId id="5542" r:id="rId135"/>
    <p:sldId id="318" r:id="rId136"/>
    <p:sldId id="319" r:id="rId137"/>
    <p:sldId id="4823" r:id="rId138"/>
    <p:sldId id="4848" r:id="rId139"/>
    <p:sldId id="4135" r:id="rId140"/>
    <p:sldId id="323" r:id="rId141"/>
    <p:sldId id="4821" r:id="rId142"/>
    <p:sldId id="5526" r:id="rId143"/>
    <p:sldId id="4827" r:id="rId144"/>
    <p:sldId id="327" r:id="rId145"/>
    <p:sldId id="5468" r:id="rId146"/>
    <p:sldId id="291" r:id="rId147"/>
    <p:sldId id="4824" r:id="rId148"/>
    <p:sldId id="331" r:id="rId149"/>
    <p:sldId id="5548" r:id="rId150"/>
    <p:sldId id="333" r:id="rId151"/>
    <p:sldId id="4825" r:id="rId152"/>
    <p:sldId id="5546" r:id="rId153"/>
    <p:sldId id="5547" r:id="rId154"/>
    <p:sldId id="337" r:id="rId155"/>
    <p:sldId id="338" r:id="rId156"/>
    <p:sldId id="339" r:id="rId157"/>
    <p:sldId id="340" r:id="rId158"/>
    <p:sldId id="5469" r:id="rId159"/>
    <p:sldId id="5470" r:id="rId160"/>
    <p:sldId id="445" r:id="rId161"/>
    <p:sldId id="5472" r:id="rId162"/>
    <p:sldId id="5473" r:id="rId163"/>
    <p:sldId id="346" r:id="rId164"/>
    <p:sldId id="347" r:id="rId165"/>
    <p:sldId id="348" r:id="rId166"/>
    <p:sldId id="349" r:id="rId167"/>
    <p:sldId id="5474" r:id="rId168"/>
    <p:sldId id="453" r:id="rId169"/>
    <p:sldId id="352" r:id="rId170"/>
    <p:sldId id="353" r:id="rId171"/>
    <p:sldId id="456" r:id="rId172"/>
    <p:sldId id="5475" r:id="rId173"/>
    <p:sldId id="356" r:id="rId174"/>
    <p:sldId id="357" r:id="rId175"/>
    <p:sldId id="358" r:id="rId176"/>
    <p:sldId id="359" r:id="rId177"/>
    <p:sldId id="360" r:id="rId178"/>
    <p:sldId id="361" r:id="rId179"/>
    <p:sldId id="362" r:id="rId180"/>
    <p:sldId id="363" r:id="rId181"/>
    <p:sldId id="364" r:id="rId182"/>
    <p:sldId id="365" r:id="rId183"/>
    <p:sldId id="366" r:id="rId184"/>
    <p:sldId id="5476" r:id="rId185"/>
    <p:sldId id="5477" r:id="rId186"/>
    <p:sldId id="5478" r:id="rId187"/>
    <p:sldId id="5479" r:id="rId188"/>
    <p:sldId id="5480" r:id="rId189"/>
    <p:sldId id="5481" r:id="rId190"/>
    <p:sldId id="5482" r:id="rId191"/>
    <p:sldId id="374" r:id="rId192"/>
    <p:sldId id="5483" r:id="rId193"/>
    <p:sldId id="5484" r:id="rId194"/>
    <p:sldId id="377" r:id="rId195"/>
    <p:sldId id="5485" r:id="rId196"/>
    <p:sldId id="5486" r:id="rId197"/>
    <p:sldId id="5487" r:id="rId198"/>
    <p:sldId id="5488" r:id="rId199"/>
    <p:sldId id="5520" r:id="rId200"/>
    <p:sldId id="5521" r:id="rId201"/>
    <p:sldId id="342" r:id="rId202"/>
    <p:sldId id="5462" r:id="rId203"/>
    <p:sldId id="5463" r:id="rId204"/>
    <p:sldId id="5522" r:id="rId205"/>
    <p:sldId id="5523" r:id="rId206"/>
    <p:sldId id="5524" r:id="rId207"/>
    <p:sldId id="5525" r:id="rId208"/>
    <p:sldId id="382" r:id="rId209"/>
    <p:sldId id="4832" r:id="rId210"/>
    <p:sldId id="5543" r:id="rId211"/>
    <p:sldId id="5544" r:id="rId212"/>
    <p:sldId id="5545" r:id="rId213"/>
    <p:sldId id="387" r:id="rId214"/>
    <p:sldId id="5489" r:id="rId215"/>
    <p:sldId id="5490" r:id="rId216"/>
    <p:sldId id="5491" r:id="rId217"/>
    <p:sldId id="5492" r:id="rId218"/>
    <p:sldId id="4836" r:id="rId219"/>
    <p:sldId id="5530" r:id="rId220"/>
    <p:sldId id="5535" r:id="rId221"/>
    <p:sldId id="4835" r:id="rId222"/>
    <p:sldId id="4840" r:id="rId223"/>
    <p:sldId id="397" r:id="rId224"/>
    <p:sldId id="398" r:id="rId225"/>
    <p:sldId id="4841" r:id="rId226"/>
    <p:sldId id="4846" r:id="rId227"/>
    <p:sldId id="5551" r:id="rId228"/>
    <p:sldId id="5552" r:id="rId229"/>
    <p:sldId id="5553" r:id="rId230"/>
    <p:sldId id="5554" r:id="rId231"/>
    <p:sldId id="5493" r:id="rId232"/>
    <p:sldId id="5555" r:id="rId233"/>
    <p:sldId id="5556" r:id="rId234"/>
    <p:sldId id="5557" r:id="rId235"/>
    <p:sldId id="5558" r:id="rId236"/>
    <p:sldId id="5559" r:id="rId237"/>
    <p:sldId id="5560" r:id="rId238"/>
    <p:sldId id="5561" r:id="rId239"/>
    <p:sldId id="5494" r:id="rId240"/>
    <p:sldId id="5563" r:id="rId241"/>
    <p:sldId id="5562" r:id="rId242"/>
    <p:sldId id="5495" r:id="rId243"/>
    <p:sldId id="5564" r:id="rId244"/>
    <p:sldId id="5565" r:id="rId245"/>
    <p:sldId id="5567" r:id="rId246"/>
    <p:sldId id="5566" r:id="rId247"/>
    <p:sldId id="5496" r:id="rId248"/>
    <p:sldId id="5569" r:id="rId249"/>
    <p:sldId id="5568" r:id="rId250"/>
    <p:sldId id="5570" r:id="rId251"/>
    <p:sldId id="5497" r:id="rId252"/>
    <p:sldId id="5498" r:id="rId253"/>
    <p:sldId id="5499" r:id="rId254"/>
    <p:sldId id="5500" r:id="rId255"/>
    <p:sldId id="409" r:id="rId256"/>
    <p:sldId id="410" r:id="rId257"/>
    <p:sldId id="411" r:id="rId258"/>
    <p:sldId id="412" r:id="rId259"/>
    <p:sldId id="413" r:id="rId260"/>
    <p:sldId id="414" r:id="rId261"/>
    <p:sldId id="415" r:id="rId262"/>
    <p:sldId id="416" r:id="rId263"/>
    <p:sldId id="417" r:id="rId264"/>
    <p:sldId id="418" r:id="rId265"/>
    <p:sldId id="419" r:id="rId266"/>
    <p:sldId id="420" r:id="rId267"/>
    <p:sldId id="421" r:id="rId268"/>
    <p:sldId id="422" r:id="rId269"/>
    <p:sldId id="423" r:id="rId270"/>
    <p:sldId id="424" r:id="rId271"/>
    <p:sldId id="425" r:id="rId272"/>
    <p:sldId id="426" r:id="rId273"/>
    <p:sldId id="5550" r:id="rId274"/>
    <p:sldId id="428" r:id="rId275"/>
    <p:sldId id="429" r:id="rId276"/>
    <p:sldId id="430" r:id="rId277"/>
    <p:sldId id="431" r:id="rId278"/>
    <p:sldId id="432" r:id="rId279"/>
    <p:sldId id="433" r:id="rId280"/>
    <p:sldId id="434" r:id="rId281"/>
    <p:sldId id="435" r:id="rId282"/>
    <p:sldId id="436" r:id="rId283"/>
  </p:sldIdLst>
  <p:sldSz cx="9144000" cy="6858000" type="screen4x3"/>
  <p:notesSz cx="6858000" cy="9144000"/>
  <p:defaultTextStyle>
    <a:defPPr>
      <a:defRPr lang="en-US"/>
    </a:defPPr>
    <a:lvl1pPr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indent="457200"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indent="914400"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indent="1371600"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indent="1828800"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2286000" algn="l" defTabSz="914400" rtl="0" eaLnBrk="1" latinLnBrk="0" hangingPunct="1">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2743200" algn="l" defTabSz="914400" rtl="0" eaLnBrk="1" latinLnBrk="0" hangingPunct="1">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3200400" algn="l" defTabSz="914400" rtl="0" eaLnBrk="1" latinLnBrk="0" hangingPunct="1">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3657600" algn="l" defTabSz="914400" rtl="0" eaLnBrk="1" latinLnBrk="0" hangingPunct="1">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defaultTextStyle>
  <p:extLst>
    <p:ext uri="{521415D9-36F7-43E2-AB2F-B90AF26B5E84}">
      <p14:sectionLst xmlns:p14="http://schemas.microsoft.com/office/powerpoint/2010/main">
        <p14:section name="Overview" id="{3AC1754B-019C-7E43-A7A5-43D5CC4C361B}">
          <p14:sldIdLst>
            <p14:sldId id="256"/>
            <p14:sldId id="257"/>
            <p14:sldId id="258"/>
            <p14:sldId id="259"/>
            <p14:sldId id="260"/>
            <p14:sldId id="261"/>
            <p14:sldId id="262"/>
            <p14:sldId id="263"/>
            <p14:sldId id="264"/>
            <p14:sldId id="508"/>
            <p14:sldId id="266"/>
            <p14:sldId id="267"/>
            <p14:sldId id="268"/>
            <p14:sldId id="269"/>
            <p14:sldId id="270"/>
            <p14:sldId id="271"/>
            <p14:sldId id="272"/>
            <p14:sldId id="273"/>
            <p14:sldId id="274"/>
            <p14:sldId id="275"/>
          </p14:sldIdLst>
        </p14:section>
        <p14:section name="Introduction" id="{70F6A55B-511F-8949-A2B4-4E6884033ACC}">
          <p14:sldIdLst>
            <p14:sldId id="5502"/>
            <p14:sldId id="5503"/>
            <p14:sldId id="5504"/>
            <p14:sldId id="477"/>
            <p14:sldId id="437"/>
            <p14:sldId id="479"/>
            <p14:sldId id="480"/>
            <p14:sldId id="481"/>
            <p14:sldId id="482"/>
            <p14:sldId id="478"/>
            <p14:sldId id="483"/>
            <p14:sldId id="473"/>
            <p14:sldId id="474"/>
            <p14:sldId id="475"/>
            <p14:sldId id="484"/>
            <p14:sldId id="441"/>
            <p14:sldId id="515"/>
            <p14:sldId id="5505"/>
            <p14:sldId id="4936"/>
            <p14:sldId id="5511"/>
            <p14:sldId id="285"/>
            <p14:sldId id="464"/>
            <p14:sldId id="465"/>
            <p14:sldId id="466"/>
            <p14:sldId id="532"/>
            <p14:sldId id="5512"/>
            <p14:sldId id="469"/>
            <p14:sldId id="539"/>
            <p14:sldId id="542"/>
            <p14:sldId id="5366"/>
            <p14:sldId id="447"/>
            <p14:sldId id="5513"/>
            <p14:sldId id="4818"/>
            <p14:sldId id="5514"/>
            <p14:sldId id="5515"/>
            <p14:sldId id="446"/>
            <p14:sldId id="749"/>
            <p14:sldId id="4099"/>
            <p14:sldId id="4071"/>
            <p14:sldId id="5516"/>
            <p14:sldId id="451"/>
            <p14:sldId id="452"/>
            <p14:sldId id="5517"/>
            <p14:sldId id="454"/>
            <p14:sldId id="5518"/>
            <p14:sldId id="476"/>
            <p14:sldId id="458"/>
            <p14:sldId id="391"/>
            <p14:sldId id="5519"/>
            <p14:sldId id="309"/>
            <p14:sldId id="310"/>
          </p14:sldIdLst>
        </p14:section>
        <p14:section name="Sermon" id="{A2785364-5FF9-0249-8F3A-F8A41B345D95}">
          <p14:sldIdLst>
            <p14:sldId id="5549"/>
            <p14:sldId id="5501"/>
            <p14:sldId id="313"/>
            <p14:sldId id="314"/>
            <p14:sldId id="315"/>
            <p14:sldId id="316"/>
            <p14:sldId id="5542"/>
            <p14:sldId id="318"/>
            <p14:sldId id="319"/>
            <p14:sldId id="4823"/>
            <p14:sldId id="4848"/>
            <p14:sldId id="4135"/>
            <p14:sldId id="323"/>
            <p14:sldId id="4821"/>
            <p14:sldId id="5526"/>
            <p14:sldId id="4827"/>
            <p14:sldId id="327"/>
            <p14:sldId id="5468"/>
            <p14:sldId id="291"/>
            <p14:sldId id="4824"/>
          </p14:sldIdLst>
        </p14:section>
        <p14:section name="Verses" id="{7FA27907-2729-5D49-A54E-5EAA21B21DE0}">
          <p14:sldIdLst>
            <p14:sldId id="331"/>
            <p14:sldId id="5548"/>
            <p14:sldId id="333"/>
            <p14:sldId id="4825"/>
            <p14:sldId id="5546"/>
            <p14:sldId id="5547"/>
            <p14:sldId id="337"/>
            <p14:sldId id="338"/>
            <p14:sldId id="339"/>
            <p14:sldId id="340"/>
            <p14:sldId id="5469"/>
            <p14:sldId id="5470"/>
            <p14:sldId id="445"/>
            <p14:sldId id="5472"/>
            <p14:sldId id="5473"/>
            <p14:sldId id="346"/>
            <p14:sldId id="347"/>
            <p14:sldId id="348"/>
            <p14:sldId id="349"/>
            <p14:sldId id="5474"/>
            <p14:sldId id="453"/>
            <p14:sldId id="352"/>
            <p14:sldId id="353"/>
            <p14:sldId id="456"/>
            <p14:sldId id="5475"/>
            <p14:sldId id="356"/>
            <p14:sldId id="357"/>
            <p14:sldId id="358"/>
            <p14:sldId id="359"/>
            <p14:sldId id="360"/>
            <p14:sldId id="361"/>
            <p14:sldId id="362"/>
            <p14:sldId id="363"/>
            <p14:sldId id="364"/>
            <p14:sldId id="365"/>
            <p14:sldId id="366"/>
            <p14:sldId id="5476"/>
            <p14:sldId id="5477"/>
            <p14:sldId id="5478"/>
            <p14:sldId id="5479"/>
            <p14:sldId id="5480"/>
            <p14:sldId id="5481"/>
            <p14:sldId id="5482"/>
            <p14:sldId id="374"/>
            <p14:sldId id="5483"/>
            <p14:sldId id="5484"/>
            <p14:sldId id="377"/>
            <p14:sldId id="5485"/>
            <p14:sldId id="5486"/>
            <p14:sldId id="5487"/>
            <p14:sldId id="5488"/>
            <p14:sldId id="5520"/>
            <p14:sldId id="5521"/>
            <p14:sldId id="342"/>
            <p14:sldId id="5462"/>
            <p14:sldId id="5463"/>
            <p14:sldId id="5522"/>
            <p14:sldId id="5523"/>
            <p14:sldId id="5524"/>
            <p14:sldId id="5525"/>
            <p14:sldId id="382"/>
            <p14:sldId id="4832"/>
            <p14:sldId id="5543"/>
            <p14:sldId id="5544"/>
            <p14:sldId id="5545"/>
            <p14:sldId id="387"/>
            <p14:sldId id="5489"/>
            <p14:sldId id="5490"/>
            <p14:sldId id="5491"/>
            <p14:sldId id="5492"/>
            <p14:sldId id="4836"/>
            <p14:sldId id="5530"/>
            <p14:sldId id="5535"/>
            <p14:sldId id="4835"/>
            <p14:sldId id="4840"/>
            <p14:sldId id="397"/>
            <p14:sldId id="398"/>
          </p14:sldIdLst>
        </p14:section>
        <p14:section name="Conclusion" id="{DB496424-A644-2243-A0BF-3645D63E9BF6}">
          <p14:sldIdLst>
            <p14:sldId id="4841"/>
            <p14:sldId id="4846"/>
            <p14:sldId id="5551"/>
            <p14:sldId id="5552"/>
            <p14:sldId id="5553"/>
            <p14:sldId id="5554"/>
            <p14:sldId id="5493"/>
            <p14:sldId id="5555"/>
            <p14:sldId id="5556"/>
            <p14:sldId id="5557"/>
            <p14:sldId id="5558"/>
            <p14:sldId id="5559"/>
            <p14:sldId id="5560"/>
            <p14:sldId id="5561"/>
            <p14:sldId id="5494"/>
            <p14:sldId id="5563"/>
            <p14:sldId id="5562"/>
            <p14:sldId id="5495"/>
            <p14:sldId id="5564"/>
            <p14:sldId id="5565"/>
            <p14:sldId id="5567"/>
            <p14:sldId id="5566"/>
            <p14:sldId id="5496"/>
            <p14:sldId id="5569"/>
            <p14:sldId id="5568"/>
            <p14:sldId id="5570"/>
            <p14:sldId id="5497"/>
            <p14:sldId id="5498"/>
            <p14:sldId id="5499"/>
            <p14:sldId id="5500"/>
            <p14:sldId id="409"/>
            <p14:sldId id="410"/>
          </p14:sldIdLst>
        </p14:section>
        <p14:section name="Supplements" id="{95539533-FA94-514C-83CC-6EB84B7CDD65}">
          <p14:sldIdLst>
            <p14:sldId id="411"/>
            <p14:sldId id="412"/>
            <p14:sldId id="413"/>
            <p14:sldId id="414"/>
            <p14:sldId id="415"/>
            <p14:sldId id="416"/>
            <p14:sldId id="417"/>
            <p14:sldId id="418"/>
            <p14:sldId id="419"/>
            <p14:sldId id="420"/>
            <p14:sldId id="421"/>
            <p14:sldId id="422"/>
            <p14:sldId id="423"/>
            <p14:sldId id="424"/>
            <p14:sldId id="425"/>
            <p14:sldId id="426"/>
            <p14:sldId id="5550"/>
            <p14:sldId id="428"/>
            <p14:sldId id="429"/>
            <p14:sldId id="430"/>
            <p14:sldId id="431"/>
            <p14:sldId id="432"/>
            <p14:sldId id="433"/>
            <p14:sldId id="434"/>
            <p14:sldId id="435"/>
            <p14:sldId id="43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657" autoAdjust="0"/>
    <p:restoredTop sz="76149" autoAdjust="0"/>
  </p:normalViewPr>
  <p:slideViewPr>
    <p:cSldViewPr>
      <p:cViewPr varScale="1">
        <p:scale>
          <a:sx n="92" d="100"/>
          <a:sy n="92" d="100"/>
        </p:scale>
        <p:origin x="184" y="808"/>
      </p:cViewPr>
      <p:guideLst>
        <p:guide orient="horz" pos="2160"/>
        <p:guide pos="2880"/>
      </p:guideLst>
    </p:cSldViewPr>
  </p:slideViewPr>
  <p:notesTextViewPr>
    <p:cViewPr>
      <p:scale>
        <a:sx n="1" d="1"/>
        <a:sy n="1" d="1"/>
      </p:scale>
      <p:origin x="0" y="0"/>
    </p:cViewPr>
  </p:notesTextViewPr>
  <p:sorterViewPr>
    <p:cViewPr varScale="1">
      <p:scale>
        <a:sx n="50" d="100"/>
        <a:sy n="50" d="100"/>
      </p:scale>
      <p:origin x="0" y="-14803"/>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0.xml"/><Relationship Id="rId21" Type="http://schemas.openxmlformats.org/officeDocument/2006/relationships/slideMaster" Target="slideMasters/slideMaster21.xml"/><Relationship Id="rId63" Type="http://schemas.openxmlformats.org/officeDocument/2006/relationships/slide" Target="slides/slide6.xml"/><Relationship Id="rId159" Type="http://schemas.openxmlformats.org/officeDocument/2006/relationships/slide" Target="slides/slide102.xml"/><Relationship Id="rId170" Type="http://schemas.openxmlformats.org/officeDocument/2006/relationships/slide" Target="slides/slide113.xml"/><Relationship Id="rId226" Type="http://schemas.openxmlformats.org/officeDocument/2006/relationships/slide" Target="slides/slide169.xml"/><Relationship Id="rId268" Type="http://schemas.openxmlformats.org/officeDocument/2006/relationships/slide" Target="slides/slide211.xml"/><Relationship Id="rId32" Type="http://schemas.openxmlformats.org/officeDocument/2006/relationships/slideMaster" Target="slideMasters/slideMaster32.xml"/><Relationship Id="rId74" Type="http://schemas.openxmlformats.org/officeDocument/2006/relationships/slide" Target="slides/slide17.xml"/><Relationship Id="rId128" Type="http://schemas.openxmlformats.org/officeDocument/2006/relationships/slide" Target="slides/slide71.xml"/><Relationship Id="rId5" Type="http://schemas.openxmlformats.org/officeDocument/2006/relationships/slideMaster" Target="slideMasters/slideMaster5.xml"/><Relationship Id="rId181" Type="http://schemas.openxmlformats.org/officeDocument/2006/relationships/slide" Target="slides/slide124.xml"/><Relationship Id="rId237" Type="http://schemas.openxmlformats.org/officeDocument/2006/relationships/slide" Target="slides/slide180.xml"/><Relationship Id="rId279" Type="http://schemas.openxmlformats.org/officeDocument/2006/relationships/slide" Target="slides/slide222.xml"/><Relationship Id="rId43" Type="http://schemas.openxmlformats.org/officeDocument/2006/relationships/slideMaster" Target="slideMasters/slideMaster43.xml"/><Relationship Id="rId139" Type="http://schemas.openxmlformats.org/officeDocument/2006/relationships/slide" Target="slides/slide82.xml"/><Relationship Id="rId85" Type="http://schemas.openxmlformats.org/officeDocument/2006/relationships/slide" Target="slides/slide28.xml"/><Relationship Id="rId150" Type="http://schemas.openxmlformats.org/officeDocument/2006/relationships/slide" Target="slides/slide93.xml"/><Relationship Id="rId171" Type="http://schemas.openxmlformats.org/officeDocument/2006/relationships/slide" Target="slides/slide114.xml"/><Relationship Id="rId192" Type="http://schemas.openxmlformats.org/officeDocument/2006/relationships/slide" Target="slides/slide135.xml"/><Relationship Id="rId206" Type="http://schemas.openxmlformats.org/officeDocument/2006/relationships/slide" Target="slides/slide149.xml"/><Relationship Id="rId227" Type="http://schemas.openxmlformats.org/officeDocument/2006/relationships/slide" Target="slides/slide170.xml"/><Relationship Id="rId248" Type="http://schemas.openxmlformats.org/officeDocument/2006/relationships/slide" Target="slides/slide191.xml"/><Relationship Id="rId269" Type="http://schemas.openxmlformats.org/officeDocument/2006/relationships/slide" Target="slides/slide212.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1.xml"/><Relationship Id="rId129" Type="http://schemas.openxmlformats.org/officeDocument/2006/relationships/slide" Target="slides/slide72.xml"/><Relationship Id="rId280" Type="http://schemas.openxmlformats.org/officeDocument/2006/relationships/slide" Target="slides/slide223.xml"/><Relationship Id="rId54" Type="http://schemas.openxmlformats.org/officeDocument/2006/relationships/slideMaster" Target="slideMasters/slideMaster54.xml"/><Relationship Id="rId75" Type="http://schemas.openxmlformats.org/officeDocument/2006/relationships/slide" Target="slides/slide18.xml"/><Relationship Id="rId96" Type="http://schemas.openxmlformats.org/officeDocument/2006/relationships/slide" Target="slides/slide39.xml"/><Relationship Id="rId140" Type="http://schemas.openxmlformats.org/officeDocument/2006/relationships/slide" Target="slides/slide83.xml"/><Relationship Id="rId161" Type="http://schemas.openxmlformats.org/officeDocument/2006/relationships/slide" Target="slides/slide104.xml"/><Relationship Id="rId182" Type="http://schemas.openxmlformats.org/officeDocument/2006/relationships/slide" Target="slides/slide125.xml"/><Relationship Id="rId217" Type="http://schemas.openxmlformats.org/officeDocument/2006/relationships/slide" Target="slides/slide160.xml"/><Relationship Id="rId6" Type="http://schemas.openxmlformats.org/officeDocument/2006/relationships/slideMaster" Target="slideMasters/slideMaster6.xml"/><Relationship Id="rId238" Type="http://schemas.openxmlformats.org/officeDocument/2006/relationships/slide" Target="slides/slide181.xml"/><Relationship Id="rId259" Type="http://schemas.openxmlformats.org/officeDocument/2006/relationships/slide" Target="slides/slide202.xml"/><Relationship Id="rId23" Type="http://schemas.openxmlformats.org/officeDocument/2006/relationships/slideMaster" Target="slideMasters/slideMaster23.xml"/><Relationship Id="rId119" Type="http://schemas.openxmlformats.org/officeDocument/2006/relationships/slide" Target="slides/slide62.xml"/><Relationship Id="rId270" Type="http://schemas.openxmlformats.org/officeDocument/2006/relationships/slide" Target="slides/slide213.xml"/><Relationship Id="rId44" Type="http://schemas.openxmlformats.org/officeDocument/2006/relationships/slideMaster" Target="slideMasters/slideMaster44.xml"/><Relationship Id="rId65" Type="http://schemas.openxmlformats.org/officeDocument/2006/relationships/slide" Target="slides/slide8.xml"/><Relationship Id="rId86" Type="http://schemas.openxmlformats.org/officeDocument/2006/relationships/slide" Target="slides/slide29.xml"/><Relationship Id="rId130" Type="http://schemas.openxmlformats.org/officeDocument/2006/relationships/slide" Target="slides/slide73.xml"/><Relationship Id="rId151" Type="http://schemas.openxmlformats.org/officeDocument/2006/relationships/slide" Target="slides/slide94.xml"/><Relationship Id="rId172" Type="http://schemas.openxmlformats.org/officeDocument/2006/relationships/slide" Target="slides/slide115.xml"/><Relationship Id="rId193" Type="http://schemas.openxmlformats.org/officeDocument/2006/relationships/slide" Target="slides/slide136.xml"/><Relationship Id="rId207" Type="http://schemas.openxmlformats.org/officeDocument/2006/relationships/slide" Target="slides/slide150.xml"/><Relationship Id="rId228" Type="http://schemas.openxmlformats.org/officeDocument/2006/relationships/slide" Target="slides/slide171.xml"/><Relationship Id="rId249" Type="http://schemas.openxmlformats.org/officeDocument/2006/relationships/slide" Target="slides/slide192.xml"/><Relationship Id="rId13" Type="http://schemas.openxmlformats.org/officeDocument/2006/relationships/slideMaster" Target="slideMasters/slideMaster13.xml"/><Relationship Id="rId109" Type="http://schemas.openxmlformats.org/officeDocument/2006/relationships/slide" Target="slides/slide52.xml"/><Relationship Id="rId260" Type="http://schemas.openxmlformats.org/officeDocument/2006/relationships/slide" Target="slides/slide203.xml"/><Relationship Id="rId281" Type="http://schemas.openxmlformats.org/officeDocument/2006/relationships/slide" Target="slides/slide224.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9.xml"/><Relationship Id="rId97" Type="http://schemas.openxmlformats.org/officeDocument/2006/relationships/slide" Target="slides/slide40.xml"/><Relationship Id="rId120" Type="http://schemas.openxmlformats.org/officeDocument/2006/relationships/slide" Target="slides/slide63.xml"/><Relationship Id="rId141" Type="http://schemas.openxmlformats.org/officeDocument/2006/relationships/slide" Target="slides/slide84.xml"/><Relationship Id="rId7" Type="http://schemas.openxmlformats.org/officeDocument/2006/relationships/slideMaster" Target="slideMasters/slideMaster7.xml"/><Relationship Id="rId162" Type="http://schemas.openxmlformats.org/officeDocument/2006/relationships/slide" Target="slides/slide105.xml"/><Relationship Id="rId183" Type="http://schemas.openxmlformats.org/officeDocument/2006/relationships/slide" Target="slides/slide126.xml"/><Relationship Id="rId218" Type="http://schemas.openxmlformats.org/officeDocument/2006/relationships/slide" Target="slides/slide161.xml"/><Relationship Id="rId239" Type="http://schemas.openxmlformats.org/officeDocument/2006/relationships/slide" Target="slides/slide182.xml"/><Relationship Id="rId250" Type="http://schemas.openxmlformats.org/officeDocument/2006/relationships/slide" Target="slides/slide193.xml"/><Relationship Id="rId271" Type="http://schemas.openxmlformats.org/officeDocument/2006/relationships/slide" Target="slides/slide214.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9.xml"/><Relationship Id="rId87" Type="http://schemas.openxmlformats.org/officeDocument/2006/relationships/slide" Target="slides/slide30.xml"/><Relationship Id="rId110" Type="http://schemas.openxmlformats.org/officeDocument/2006/relationships/slide" Target="slides/slide53.xml"/><Relationship Id="rId131" Type="http://schemas.openxmlformats.org/officeDocument/2006/relationships/slide" Target="slides/slide74.xml"/><Relationship Id="rId152" Type="http://schemas.openxmlformats.org/officeDocument/2006/relationships/slide" Target="slides/slide95.xml"/><Relationship Id="rId173" Type="http://schemas.openxmlformats.org/officeDocument/2006/relationships/slide" Target="slides/slide116.xml"/><Relationship Id="rId194" Type="http://schemas.openxmlformats.org/officeDocument/2006/relationships/slide" Target="slides/slide137.xml"/><Relationship Id="rId208" Type="http://schemas.openxmlformats.org/officeDocument/2006/relationships/slide" Target="slides/slide151.xml"/><Relationship Id="rId229" Type="http://schemas.openxmlformats.org/officeDocument/2006/relationships/slide" Target="slides/slide172.xml"/><Relationship Id="rId240" Type="http://schemas.openxmlformats.org/officeDocument/2006/relationships/slide" Target="slides/slide183.xml"/><Relationship Id="rId261" Type="http://schemas.openxmlformats.org/officeDocument/2006/relationships/slide" Target="slides/slide204.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0.xml"/><Relationship Id="rId100" Type="http://schemas.openxmlformats.org/officeDocument/2006/relationships/slide" Target="slides/slide43.xml"/><Relationship Id="rId282" Type="http://schemas.openxmlformats.org/officeDocument/2006/relationships/slide" Target="slides/slide225.xml"/><Relationship Id="rId8" Type="http://schemas.openxmlformats.org/officeDocument/2006/relationships/slideMaster" Target="slideMasters/slideMaster8.xml"/><Relationship Id="rId98" Type="http://schemas.openxmlformats.org/officeDocument/2006/relationships/slide" Target="slides/slide41.xml"/><Relationship Id="rId121" Type="http://schemas.openxmlformats.org/officeDocument/2006/relationships/slide" Target="slides/slide64.xml"/><Relationship Id="rId142" Type="http://schemas.openxmlformats.org/officeDocument/2006/relationships/slide" Target="slides/slide85.xml"/><Relationship Id="rId163" Type="http://schemas.openxmlformats.org/officeDocument/2006/relationships/slide" Target="slides/slide106.xml"/><Relationship Id="rId184" Type="http://schemas.openxmlformats.org/officeDocument/2006/relationships/slide" Target="slides/slide127.xml"/><Relationship Id="rId219" Type="http://schemas.openxmlformats.org/officeDocument/2006/relationships/slide" Target="slides/slide162.xml"/><Relationship Id="rId230" Type="http://schemas.openxmlformats.org/officeDocument/2006/relationships/slide" Target="slides/slide173.xml"/><Relationship Id="rId251" Type="http://schemas.openxmlformats.org/officeDocument/2006/relationships/slide" Target="slides/slide194.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0.xml"/><Relationship Id="rId272" Type="http://schemas.openxmlformats.org/officeDocument/2006/relationships/slide" Target="slides/slide215.xml"/><Relationship Id="rId88" Type="http://schemas.openxmlformats.org/officeDocument/2006/relationships/slide" Target="slides/slide31.xml"/><Relationship Id="rId111" Type="http://schemas.openxmlformats.org/officeDocument/2006/relationships/slide" Target="slides/slide54.xml"/><Relationship Id="rId132" Type="http://schemas.openxmlformats.org/officeDocument/2006/relationships/slide" Target="slides/slide75.xml"/><Relationship Id="rId153" Type="http://schemas.openxmlformats.org/officeDocument/2006/relationships/slide" Target="slides/slide96.xml"/><Relationship Id="rId174" Type="http://schemas.openxmlformats.org/officeDocument/2006/relationships/slide" Target="slides/slide117.xml"/><Relationship Id="rId195" Type="http://schemas.openxmlformats.org/officeDocument/2006/relationships/slide" Target="slides/slide138.xml"/><Relationship Id="rId209" Type="http://schemas.openxmlformats.org/officeDocument/2006/relationships/slide" Target="slides/slide152.xml"/><Relationship Id="rId220" Type="http://schemas.openxmlformats.org/officeDocument/2006/relationships/slide" Target="slides/slide163.xml"/><Relationship Id="rId241" Type="http://schemas.openxmlformats.org/officeDocument/2006/relationships/slide" Target="slides/slide18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205.xml"/><Relationship Id="rId283" Type="http://schemas.openxmlformats.org/officeDocument/2006/relationships/slide" Target="slides/slide226.xml"/><Relationship Id="rId78" Type="http://schemas.openxmlformats.org/officeDocument/2006/relationships/slide" Target="slides/slide21.xml"/><Relationship Id="rId99" Type="http://schemas.openxmlformats.org/officeDocument/2006/relationships/slide" Target="slides/slide42.xml"/><Relationship Id="rId101" Type="http://schemas.openxmlformats.org/officeDocument/2006/relationships/slide" Target="slides/slide44.xml"/><Relationship Id="rId122" Type="http://schemas.openxmlformats.org/officeDocument/2006/relationships/slide" Target="slides/slide65.xml"/><Relationship Id="rId143" Type="http://schemas.openxmlformats.org/officeDocument/2006/relationships/slide" Target="slides/slide86.xml"/><Relationship Id="rId164" Type="http://schemas.openxmlformats.org/officeDocument/2006/relationships/slide" Target="slides/slide107.xml"/><Relationship Id="rId185" Type="http://schemas.openxmlformats.org/officeDocument/2006/relationships/slide" Target="slides/slide128.xml"/><Relationship Id="rId9" Type="http://schemas.openxmlformats.org/officeDocument/2006/relationships/slideMaster" Target="slideMasters/slideMaster9.xml"/><Relationship Id="rId210" Type="http://schemas.openxmlformats.org/officeDocument/2006/relationships/slide" Target="slides/slide153.xml"/><Relationship Id="rId26" Type="http://schemas.openxmlformats.org/officeDocument/2006/relationships/slideMaster" Target="slideMasters/slideMaster26.xml"/><Relationship Id="rId231" Type="http://schemas.openxmlformats.org/officeDocument/2006/relationships/slide" Target="slides/slide174.xml"/><Relationship Id="rId252" Type="http://schemas.openxmlformats.org/officeDocument/2006/relationships/slide" Target="slides/slide195.xml"/><Relationship Id="rId273" Type="http://schemas.openxmlformats.org/officeDocument/2006/relationships/slide" Target="slides/slide216.xml"/><Relationship Id="rId47" Type="http://schemas.openxmlformats.org/officeDocument/2006/relationships/slideMaster" Target="slideMasters/slideMaster47.xml"/><Relationship Id="rId68" Type="http://schemas.openxmlformats.org/officeDocument/2006/relationships/slide" Target="slides/slide11.xml"/><Relationship Id="rId89" Type="http://schemas.openxmlformats.org/officeDocument/2006/relationships/slide" Target="slides/slide32.xml"/><Relationship Id="rId112" Type="http://schemas.openxmlformats.org/officeDocument/2006/relationships/slide" Target="slides/slide55.xml"/><Relationship Id="rId133" Type="http://schemas.openxmlformats.org/officeDocument/2006/relationships/slide" Target="slides/slide76.xml"/><Relationship Id="rId154" Type="http://schemas.openxmlformats.org/officeDocument/2006/relationships/slide" Target="slides/slide97.xml"/><Relationship Id="rId175" Type="http://schemas.openxmlformats.org/officeDocument/2006/relationships/slide" Target="slides/slide118.xml"/><Relationship Id="rId196" Type="http://schemas.openxmlformats.org/officeDocument/2006/relationships/slide" Target="slides/slide139.xml"/><Relationship Id="rId200" Type="http://schemas.openxmlformats.org/officeDocument/2006/relationships/slide" Target="slides/slide143.xml"/><Relationship Id="rId16" Type="http://schemas.openxmlformats.org/officeDocument/2006/relationships/slideMaster" Target="slideMasters/slideMaster16.xml"/><Relationship Id="rId221" Type="http://schemas.openxmlformats.org/officeDocument/2006/relationships/slide" Target="slides/slide164.xml"/><Relationship Id="rId242" Type="http://schemas.openxmlformats.org/officeDocument/2006/relationships/slide" Target="slides/slide185.xml"/><Relationship Id="rId263" Type="http://schemas.openxmlformats.org/officeDocument/2006/relationships/slide" Target="slides/slide206.xml"/><Relationship Id="rId284" Type="http://schemas.openxmlformats.org/officeDocument/2006/relationships/notesMaster" Target="notesMasters/notesMaster1.xml"/><Relationship Id="rId37" Type="http://schemas.openxmlformats.org/officeDocument/2006/relationships/slideMaster" Target="slideMasters/slideMaster37.xml"/><Relationship Id="rId58" Type="http://schemas.openxmlformats.org/officeDocument/2006/relationships/slide" Target="slides/slide1.xml"/><Relationship Id="rId79" Type="http://schemas.openxmlformats.org/officeDocument/2006/relationships/slide" Target="slides/slide22.xml"/><Relationship Id="rId102" Type="http://schemas.openxmlformats.org/officeDocument/2006/relationships/slide" Target="slides/slide45.xml"/><Relationship Id="rId123" Type="http://schemas.openxmlformats.org/officeDocument/2006/relationships/slide" Target="slides/slide66.xml"/><Relationship Id="rId144" Type="http://schemas.openxmlformats.org/officeDocument/2006/relationships/slide" Target="slides/slide87.xml"/><Relationship Id="rId90" Type="http://schemas.openxmlformats.org/officeDocument/2006/relationships/slide" Target="slides/slide33.xml"/><Relationship Id="rId165" Type="http://schemas.openxmlformats.org/officeDocument/2006/relationships/slide" Target="slides/slide108.xml"/><Relationship Id="rId186" Type="http://schemas.openxmlformats.org/officeDocument/2006/relationships/slide" Target="slides/slide129.xml"/><Relationship Id="rId211" Type="http://schemas.openxmlformats.org/officeDocument/2006/relationships/slide" Target="slides/slide154.xml"/><Relationship Id="rId232" Type="http://schemas.openxmlformats.org/officeDocument/2006/relationships/slide" Target="slides/slide175.xml"/><Relationship Id="rId253" Type="http://schemas.openxmlformats.org/officeDocument/2006/relationships/slide" Target="slides/slide196.xml"/><Relationship Id="rId274" Type="http://schemas.openxmlformats.org/officeDocument/2006/relationships/slide" Target="slides/slide217.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2.xml"/><Relationship Id="rId113" Type="http://schemas.openxmlformats.org/officeDocument/2006/relationships/slide" Target="slides/slide56.xml"/><Relationship Id="rId134" Type="http://schemas.openxmlformats.org/officeDocument/2006/relationships/slide" Target="slides/slide77.xml"/><Relationship Id="rId80" Type="http://schemas.openxmlformats.org/officeDocument/2006/relationships/slide" Target="slides/slide23.xml"/><Relationship Id="rId155" Type="http://schemas.openxmlformats.org/officeDocument/2006/relationships/slide" Target="slides/slide98.xml"/><Relationship Id="rId176" Type="http://schemas.openxmlformats.org/officeDocument/2006/relationships/slide" Target="slides/slide119.xml"/><Relationship Id="rId197" Type="http://schemas.openxmlformats.org/officeDocument/2006/relationships/slide" Target="slides/slide140.xml"/><Relationship Id="rId201" Type="http://schemas.openxmlformats.org/officeDocument/2006/relationships/slide" Target="slides/slide144.xml"/><Relationship Id="rId222" Type="http://schemas.openxmlformats.org/officeDocument/2006/relationships/slide" Target="slides/slide165.xml"/><Relationship Id="rId243" Type="http://schemas.openxmlformats.org/officeDocument/2006/relationships/slide" Target="slides/slide186.xml"/><Relationship Id="rId264" Type="http://schemas.openxmlformats.org/officeDocument/2006/relationships/slide" Target="slides/slide207.xml"/><Relationship Id="rId285" Type="http://schemas.openxmlformats.org/officeDocument/2006/relationships/presProps" Target="pres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xml"/><Relationship Id="rId103" Type="http://schemas.openxmlformats.org/officeDocument/2006/relationships/slide" Target="slides/slide46.xml"/><Relationship Id="rId124" Type="http://schemas.openxmlformats.org/officeDocument/2006/relationships/slide" Target="slides/slide67.xml"/><Relationship Id="rId70" Type="http://schemas.openxmlformats.org/officeDocument/2006/relationships/slide" Target="slides/slide13.xml"/><Relationship Id="rId91" Type="http://schemas.openxmlformats.org/officeDocument/2006/relationships/slide" Target="slides/slide34.xml"/><Relationship Id="rId145" Type="http://schemas.openxmlformats.org/officeDocument/2006/relationships/slide" Target="slides/slide88.xml"/><Relationship Id="rId166" Type="http://schemas.openxmlformats.org/officeDocument/2006/relationships/slide" Target="slides/slide109.xml"/><Relationship Id="rId187" Type="http://schemas.openxmlformats.org/officeDocument/2006/relationships/slide" Target="slides/slide130.xml"/><Relationship Id="rId1" Type="http://schemas.openxmlformats.org/officeDocument/2006/relationships/slideMaster" Target="slideMasters/slideMaster1.xml"/><Relationship Id="rId212" Type="http://schemas.openxmlformats.org/officeDocument/2006/relationships/slide" Target="slides/slide155.xml"/><Relationship Id="rId233" Type="http://schemas.openxmlformats.org/officeDocument/2006/relationships/slide" Target="slides/slide176.xml"/><Relationship Id="rId254" Type="http://schemas.openxmlformats.org/officeDocument/2006/relationships/slide" Target="slides/slide197.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7.xml"/><Relationship Id="rId275" Type="http://schemas.openxmlformats.org/officeDocument/2006/relationships/slide" Target="slides/slide218.xml"/><Relationship Id="rId60" Type="http://schemas.openxmlformats.org/officeDocument/2006/relationships/slide" Target="slides/slide3.xml"/><Relationship Id="rId81" Type="http://schemas.openxmlformats.org/officeDocument/2006/relationships/slide" Target="slides/slide24.xml"/><Relationship Id="rId135" Type="http://schemas.openxmlformats.org/officeDocument/2006/relationships/slide" Target="slides/slide78.xml"/><Relationship Id="rId156" Type="http://schemas.openxmlformats.org/officeDocument/2006/relationships/slide" Target="slides/slide99.xml"/><Relationship Id="rId177" Type="http://schemas.openxmlformats.org/officeDocument/2006/relationships/slide" Target="slides/slide120.xml"/><Relationship Id="rId198" Type="http://schemas.openxmlformats.org/officeDocument/2006/relationships/slide" Target="slides/slide141.xml"/><Relationship Id="rId202" Type="http://schemas.openxmlformats.org/officeDocument/2006/relationships/slide" Target="slides/slide145.xml"/><Relationship Id="rId223" Type="http://schemas.openxmlformats.org/officeDocument/2006/relationships/slide" Target="slides/slide166.xml"/><Relationship Id="rId244" Type="http://schemas.openxmlformats.org/officeDocument/2006/relationships/slide" Target="slides/slide18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8.xml"/><Relationship Id="rId286" Type="http://schemas.openxmlformats.org/officeDocument/2006/relationships/viewProps" Target="viewProps.xml"/><Relationship Id="rId50" Type="http://schemas.openxmlformats.org/officeDocument/2006/relationships/slideMaster" Target="slideMasters/slideMaster50.xml"/><Relationship Id="rId104" Type="http://schemas.openxmlformats.org/officeDocument/2006/relationships/slide" Target="slides/slide47.xml"/><Relationship Id="rId125" Type="http://schemas.openxmlformats.org/officeDocument/2006/relationships/slide" Target="slides/slide68.xml"/><Relationship Id="rId146" Type="http://schemas.openxmlformats.org/officeDocument/2006/relationships/slide" Target="slides/slide89.xml"/><Relationship Id="rId167" Type="http://schemas.openxmlformats.org/officeDocument/2006/relationships/slide" Target="slides/slide110.xml"/><Relationship Id="rId188" Type="http://schemas.openxmlformats.org/officeDocument/2006/relationships/slide" Target="slides/slide131.xml"/><Relationship Id="rId71" Type="http://schemas.openxmlformats.org/officeDocument/2006/relationships/slide" Target="slides/slide14.xml"/><Relationship Id="rId92" Type="http://schemas.openxmlformats.org/officeDocument/2006/relationships/slide" Target="slides/slide35.xml"/><Relationship Id="rId213" Type="http://schemas.openxmlformats.org/officeDocument/2006/relationships/slide" Target="slides/slide156.xml"/><Relationship Id="rId234" Type="http://schemas.openxmlformats.org/officeDocument/2006/relationships/slide" Target="slides/slide17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8.xml"/><Relationship Id="rId276" Type="http://schemas.openxmlformats.org/officeDocument/2006/relationships/slide" Target="slides/slide219.xml"/><Relationship Id="rId40" Type="http://schemas.openxmlformats.org/officeDocument/2006/relationships/slideMaster" Target="slideMasters/slideMaster40.xml"/><Relationship Id="rId115" Type="http://schemas.openxmlformats.org/officeDocument/2006/relationships/slide" Target="slides/slide58.xml"/><Relationship Id="rId136" Type="http://schemas.openxmlformats.org/officeDocument/2006/relationships/slide" Target="slides/slide79.xml"/><Relationship Id="rId157" Type="http://schemas.openxmlformats.org/officeDocument/2006/relationships/slide" Target="slides/slide100.xml"/><Relationship Id="rId178" Type="http://schemas.openxmlformats.org/officeDocument/2006/relationships/slide" Target="slides/slide121.xml"/><Relationship Id="rId61" Type="http://schemas.openxmlformats.org/officeDocument/2006/relationships/slide" Target="slides/slide4.xml"/><Relationship Id="rId82" Type="http://schemas.openxmlformats.org/officeDocument/2006/relationships/slide" Target="slides/slide25.xml"/><Relationship Id="rId199" Type="http://schemas.openxmlformats.org/officeDocument/2006/relationships/slide" Target="slides/slide142.xml"/><Relationship Id="rId203" Type="http://schemas.openxmlformats.org/officeDocument/2006/relationships/slide" Target="slides/slide146.xml"/><Relationship Id="rId19" Type="http://schemas.openxmlformats.org/officeDocument/2006/relationships/slideMaster" Target="slideMasters/slideMaster19.xml"/><Relationship Id="rId224" Type="http://schemas.openxmlformats.org/officeDocument/2006/relationships/slide" Target="slides/slide167.xml"/><Relationship Id="rId245" Type="http://schemas.openxmlformats.org/officeDocument/2006/relationships/slide" Target="slides/slide188.xml"/><Relationship Id="rId266" Type="http://schemas.openxmlformats.org/officeDocument/2006/relationships/slide" Target="slides/slide209.xml"/><Relationship Id="rId287" Type="http://schemas.openxmlformats.org/officeDocument/2006/relationships/theme" Target="theme/theme1.xml"/><Relationship Id="rId30" Type="http://schemas.openxmlformats.org/officeDocument/2006/relationships/slideMaster" Target="slideMasters/slideMaster30.xml"/><Relationship Id="rId105" Type="http://schemas.openxmlformats.org/officeDocument/2006/relationships/slide" Target="slides/slide48.xml"/><Relationship Id="rId126" Type="http://schemas.openxmlformats.org/officeDocument/2006/relationships/slide" Target="slides/slide69.xml"/><Relationship Id="rId147" Type="http://schemas.openxmlformats.org/officeDocument/2006/relationships/slide" Target="slides/slide90.xml"/><Relationship Id="rId168" Type="http://schemas.openxmlformats.org/officeDocument/2006/relationships/slide" Target="slides/slide111.xml"/><Relationship Id="rId51" Type="http://schemas.openxmlformats.org/officeDocument/2006/relationships/slideMaster" Target="slideMasters/slideMaster51.xml"/><Relationship Id="rId72" Type="http://schemas.openxmlformats.org/officeDocument/2006/relationships/slide" Target="slides/slide15.xml"/><Relationship Id="rId93" Type="http://schemas.openxmlformats.org/officeDocument/2006/relationships/slide" Target="slides/slide36.xml"/><Relationship Id="rId189" Type="http://schemas.openxmlformats.org/officeDocument/2006/relationships/slide" Target="slides/slide132.xml"/><Relationship Id="rId3" Type="http://schemas.openxmlformats.org/officeDocument/2006/relationships/slideMaster" Target="slideMasters/slideMaster3.xml"/><Relationship Id="rId214" Type="http://schemas.openxmlformats.org/officeDocument/2006/relationships/slide" Target="slides/slide157.xml"/><Relationship Id="rId235" Type="http://schemas.openxmlformats.org/officeDocument/2006/relationships/slide" Target="slides/slide178.xml"/><Relationship Id="rId256" Type="http://schemas.openxmlformats.org/officeDocument/2006/relationships/slide" Target="slides/slide199.xml"/><Relationship Id="rId277" Type="http://schemas.openxmlformats.org/officeDocument/2006/relationships/slide" Target="slides/slide220.xml"/><Relationship Id="rId116" Type="http://schemas.openxmlformats.org/officeDocument/2006/relationships/slide" Target="slides/slide59.xml"/><Relationship Id="rId137" Type="http://schemas.openxmlformats.org/officeDocument/2006/relationships/slide" Target="slides/slide80.xml"/><Relationship Id="rId158" Type="http://schemas.openxmlformats.org/officeDocument/2006/relationships/slide" Target="slides/slide10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5.xml"/><Relationship Id="rId83" Type="http://schemas.openxmlformats.org/officeDocument/2006/relationships/slide" Target="slides/slide26.xml"/><Relationship Id="rId179" Type="http://schemas.openxmlformats.org/officeDocument/2006/relationships/slide" Target="slides/slide122.xml"/><Relationship Id="rId190" Type="http://schemas.openxmlformats.org/officeDocument/2006/relationships/slide" Target="slides/slide133.xml"/><Relationship Id="rId204" Type="http://schemas.openxmlformats.org/officeDocument/2006/relationships/slide" Target="slides/slide147.xml"/><Relationship Id="rId225" Type="http://schemas.openxmlformats.org/officeDocument/2006/relationships/slide" Target="slides/slide168.xml"/><Relationship Id="rId246" Type="http://schemas.openxmlformats.org/officeDocument/2006/relationships/slide" Target="slides/slide189.xml"/><Relationship Id="rId267" Type="http://schemas.openxmlformats.org/officeDocument/2006/relationships/slide" Target="slides/slide210.xml"/><Relationship Id="rId288" Type="http://schemas.openxmlformats.org/officeDocument/2006/relationships/tableStyles" Target="tableStyles.xml"/><Relationship Id="rId106" Type="http://schemas.openxmlformats.org/officeDocument/2006/relationships/slide" Target="slides/slide49.xml"/><Relationship Id="rId127" Type="http://schemas.openxmlformats.org/officeDocument/2006/relationships/slide" Target="slides/slide7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6.xml"/><Relationship Id="rId94" Type="http://schemas.openxmlformats.org/officeDocument/2006/relationships/slide" Target="slides/slide37.xml"/><Relationship Id="rId148" Type="http://schemas.openxmlformats.org/officeDocument/2006/relationships/slide" Target="slides/slide91.xml"/><Relationship Id="rId169" Type="http://schemas.openxmlformats.org/officeDocument/2006/relationships/slide" Target="slides/slide112.xml"/><Relationship Id="rId4" Type="http://schemas.openxmlformats.org/officeDocument/2006/relationships/slideMaster" Target="slideMasters/slideMaster4.xml"/><Relationship Id="rId180" Type="http://schemas.openxmlformats.org/officeDocument/2006/relationships/slide" Target="slides/slide123.xml"/><Relationship Id="rId215" Type="http://schemas.openxmlformats.org/officeDocument/2006/relationships/slide" Target="slides/slide158.xml"/><Relationship Id="rId236" Type="http://schemas.openxmlformats.org/officeDocument/2006/relationships/slide" Target="slides/slide179.xml"/><Relationship Id="rId257" Type="http://schemas.openxmlformats.org/officeDocument/2006/relationships/slide" Target="slides/slide200.xml"/><Relationship Id="rId278" Type="http://schemas.openxmlformats.org/officeDocument/2006/relationships/slide" Target="slides/slide221.xml"/><Relationship Id="rId42" Type="http://schemas.openxmlformats.org/officeDocument/2006/relationships/slideMaster" Target="slideMasters/slideMaster42.xml"/><Relationship Id="rId84" Type="http://schemas.openxmlformats.org/officeDocument/2006/relationships/slide" Target="slides/slide27.xml"/><Relationship Id="rId138" Type="http://schemas.openxmlformats.org/officeDocument/2006/relationships/slide" Target="slides/slide81.xml"/><Relationship Id="rId191" Type="http://schemas.openxmlformats.org/officeDocument/2006/relationships/slide" Target="slides/slide134.xml"/><Relationship Id="rId205" Type="http://schemas.openxmlformats.org/officeDocument/2006/relationships/slide" Target="slides/slide148.xml"/><Relationship Id="rId247" Type="http://schemas.openxmlformats.org/officeDocument/2006/relationships/slide" Target="slides/slide190.xml"/><Relationship Id="rId107" Type="http://schemas.openxmlformats.org/officeDocument/2006/relationships/slide" Target="slides/slide50.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2.xml"/><Relationship Id="rId95" Type="http://schemas.openxmlformats.org/officeDocument/2006/relationships/slide" Target="slides/slide38.xml"/><Relationship Id="rId160" Type="http://schemas.openxmlformats.org/officeDocument/2006/relationships/slide" Target="slides/slide103.xml"/><Relationship Id="rId216" Type="http://schemas.openxmlformats.org/officeDocument/2006/relationships/slide" Target="slides/slide159.xml"/><Relationship Id="rId258" Type="http://schemas.openxmlformats.org/officeDocument/2006/relationships/slide" Target="slides/slide201.xml"/><Relationship Id="rId22" Type="http://schemas.openxmlformats.org/officeDocument/2006/relationships/slideMaster" Target="slideMasters/slideMaster22.xml"/><Relationship Id="rId64" Type="http://schemas.openxmlformats.org/officeDocument/2006/relationships/slide" Target="slides/slide7.xml"/><Relationship Id="rId118" Type="http://schemas.openxmlformats.org/officeDocument/2006/relationships/slide" Target="slides/slide61.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4.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48DB-6D4E-B965-539226F27026}"/>
            </c:ext>
          </c:extLst>
        </c:ser>
        <c:dLbls>
          <c:showLegendKey val="0"/>
          <c:showVal val="0"/>
          <c:showCatName val="0"/>
          <c:showSerName val="0"/>
          <c:showPercent val="0"/>
          <c:showBubbleSize val="0"/>
        </c:dLbls>
        <c:gapWidth val="150"/>
        <c:shape val="box"/>
        <c:axId val="269513088"/>
        <c:axId val="269514624"/>
        <c:axId val="0"/>
      </c:bar3DChart>
      <c:catAx>
        <c:axId val="269513088"/>
        <c:scaling>
          <c:orientation val="minMax"/>
        </c:scaling>
        <c:delete val="0"/>
        <c:axPos val="b"/>
        <c:numFmt formatCode="General" sourceLinked="0"/>
        <c:majorTickMark val="out"/>
        <c:minorTickMark val="none"/>
        <c:tickLblPos val="nextTo"/>
        <c:txPr>
          <a:bodyPr/>
          <a:lstStyle/>
          <a:p>
            <a:pPr>
              <a:defRPr sz="1600" b="1"/>
            </a:pPr>
            <a:endParaRPr lang="en-US"/>
          </a:p>
        </c:txPr>
        <c:crossAx val="269514624"/>
        <c:crosses val="autoZero"/>
        <c:auto val="1"/>
        <c:lblAlgn val="ctr"/>
        <c:lblOffset val="100"/>
        <c:noMultiLvlLbl val="0"/>
      </c:catAx>
      <c:valAx>
        <c:axId val="269514624"/>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69513088"/>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E5D8-C34A-B808-830CF9458673}"/>
            </c:ext>
          </c:extLst>
        </c:ser>
        <c:dLbls>
          <c:showLegendKey val="0"/>
          <c:showVal val="0"/>
          <c:showCatName val="0"/>
          <c:showSerName val="0"/>
          <c:showPercent val="0"/>
          <c:showBubbleSize val="0"/>
        </c:dLbls>
        <c:gapWidth val="150"/>
        <c:shape val="box"/>
        <c:axId val="62028416"/>
        <c:axId val="216216704"/>
        <c:axId val="0"/>
      </c:bar3DChart>
      <c:catAx>
        <c:axId val="62028416"/>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216216704"/>
        <c:crosses val="autoZero"/>
        <c:auto val="1"/>
        <c:lblAlgn val="ctr"/>
        <c:lblOffset val="100"/>
        <c:noMultiLvlLbl val="0"/>
      </c:catAx>
      <c:valAx>
        <c:axId val="216216704"/>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62028416"/>
        <c:crosses val="autoZero"/>
        <c:crossBetween val="between"/>
      </c:valAx>
      <c:spPr>
        <a:ln>
          <a:noFill/>
        </a:ln>
      </c:spPr>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ar-JO" dirty="0"/>
            <a:t>الدفن</a:t>
          </a:r>
          <a:endParaRPr lang="en-US" dirty="0"/>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ar-JO" dirty="0"/>
            <a:t>القيامة</a:t>
          </a:r>
          <a:endParaRPr lang="en-US" dirty="0"/>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ar-JO" dirty="0"/>
            <a:t>الموت</a:t>
          </a:r>
          <a:endParaRPr lang="en-US" dirty="0"/>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F7577A63-088C-CA44-AEC9-8E0EC39E1CE2}" srcId="{E6F53C06-4E31-D040-8F03-EF703A04D14F}" destId="{7D473E2F-916C-E843-9FD7-3FA101C1CDBB}" srcOrd="1" destOrd="0" parTransId="{E6E4C51B-20F9-954C-B5B9-38D5575BCAF3}" sibTransId="{BF3EB062-1A2A-FF47-A397-9630C2E82009}"/>
    <dgm:cxn modelId="{D77DEC63-1B5C-674C-BFBD-B7EB1469B4E4}" type="presOf" srcId="{C3740528-2A0E-7A44-A71D-1AD106D92C0C}" destId="{9384EA35-9B61-C346-BDBD-964737CBBFD8}" srcOrd="0" destOrd="0" presId="urn:microsoft.com/office/officeart/2005/8/layout/cycle8"/>
    <dgm:cxn modelId="{A38D666A-6A69-5346-83FE-BFCC7C35BE77}" type="presOf" srcId="{1761BF22-3663-6943-BC98-EA3FB97FC333}" destId="{62C367AA-B91C-A148-B86A-FB79D3F4E72B}" srcOrd="1" destOrd="0" presId="urn:microsoft.com/office/officeart/2005/8/layout/cycle8"/>
    <dgm:cxn modelId="{90EBD6A2-7238-DD4E-9E76-87BA5AE224F1}" type="presOf" srcId="{7D473E2F-916C-E843-9FD7-3FA101C1CDBB}" destId="{6B5BD606-BF8F-BF4B-9313-F2FFFC4E6B8D}" srcOrd="0" destOrd="0" presId="urn:microsoft.com/office/officeart/2005/8/layout/cycle8"/>
    <dgm:cxn modelId="{A2BD33A7-8542-BA48-9D21-1A8AB63B1251}" type="presOf" srcId="{E6F53C06-4E31-D040-8F03-EF703A04D14F}" destId="{7B602E98-C876-8342-BB3E-8277BEFF1E68}" srcOrd="0" destOrd="0" presId="urn:microsoft.com/office/officeart/2005/8/layout/cycle8"/>
    <dgm:cxn modelId="{6F9BC8C5-E225-464F-978E-CB122F567A05}" type="presOf" srcId="{1761BF22-3663-6943-BC98-EA3FB97FC333}" destId="{7A1F332F-0EF0-AC41-905E-4CA0527D6167}" srcOrd="0" destOrd="0" presId="urn:microsoft.com/office/officeart/2005/8/layout/cycle8"/>
    <dgm:cxn modelId="{FF34D5E2-3A1E-3144-B285-70FD4DAEE761}" type="presOf" srcId="{7D473E2F-916C-E843-9FD7-3FA101C1CDBB}" destId="{FD319245-54BA-8048-A706-9373F34590BA}" srcOrd="1" destOrd="0" presId="urn:microsoft.com/office/officeart/2005/8/layout/cycle8"/>
    <dgm:cxn modelId="{113A43E5-C205-B949-92C5-67E07372E275}" type="presOf" srcId="{C3740528-2A0E-7A44-A71D-1AD106D92C0C}" destId="{0CC4020D-20E9-C24E-A593-B54EE7503880}" srcOrd="1"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096AF3DD-D6D4-4C46-A888-218F66F7BFE8}" type="presParOf" srcId="{7B602E98-C876-8342-BB3E-8277BEFF1E68}" destId="{9384EA35-9B61-C346-BDBD-964737CBBFD8}" srcOrd="0" destOrd="0" presId="urn:microsoft.com/office/officeart/2005/8/layout/cycle8"/>
    <dgm:cxn modelId="{931EE060-CF7C-8649-A73B-70D6FC6DC20A}" type="presParOf" srcId="{7B602E98-C876-8342-BB3E-8277BEFF1E68}" destId="{379C2E45-9820-9F4F-A5F0-A154F1E06CE9}" srcOrd="1" destOrd="0" presId="urn:microsoft.com/office/officeart/2005/8/layout/cycle8"/>
    <dgm:cxn modelId="{45E18C32-97B0-DF4C-BDBC-FC496C23A47F}" type="presParOf" srcId="{7B602E98-C876-8342-BB3E-8277BEFF1E68}" destId="{59781E3A-25AB-F041-8955-CC4D3E9F5ED6}" srcOrd="2" destOrd="0" presId="urn:microsoft.com/office/officeart/2005/8/layout/cycle8"/>
    <dgm:cxn modelId="{613669AD-BE48-3C4D-94C8-27275FA09326}" type="presParOf" srcId="{7B602E98-C876-8342-BB3E-8277BEFF1E68}" destId="{0CC4020D-20E9-C24E-A593-B54EE7503880}" srcOrd="3" destOrd="0" presId="urn:microsoft.com/office/officeart/2005/8/layout/cycle8"/>
    <dgm:cxn modelId="{B34EE695-F021-D740-94F4-04FC5C77A125}" type="presParOf" srcId="{7B602E98-C876-8342-BB3E-8277BEFF1E68}" destId="{6B5BD606-BF8F-BF4B-9313-F2FFFC4E6B8D}" srcOrd="4" destOrd="0" presId="urn:microsoft.com/office/officeart/2005/8/layout/cycle8"/>
    <dgm:cxn modelId="{237E30F4-3D3D-DB42-9B9A-414CA85F339A}" type="presParOf" srcId="{7B602E98-C876-8342-BB3E-8277BEFF1E68}" destId="{CB15719B-A3AD-B841-AC13-055D2CC4E00B}" srcOrd="5" destOrd="0" presId="urn:microsoft.com/office/officeart/2005/8/layout/cycle8"/>
    <dgm:cxn modelId="{FC53FC55-263E-0144-AD1F-F4A8C68FC293}" type="presParOf" srcId="{7B602E98-C876-8342-BB3E-8277BEFF1E68}" destId="{7980E43A-6F66-4245-AB55-5CEB3C5AFC88}" srcOrd="6" destOrd="0" presId="urn:microsoft.com/office/officeart/2005/8/layout/cycle8"/>
    <dgm:cxn modelId="{C01C4640-DF73-6F49-8566-69850A5F2DD1}" type="presParOf" srcId="{7B602E98-C876-8342-BB3E-8277BEFF1E68}" destId="{FD319245-54BA-8048-A706-9373F34590BA}" srcOrd="7" destOrd="0" presId="urn:microsoft.com/office/officeart/2005/8/layout/cycle8"/>
    <dgm:cxn modelId="{EC9C0D62-E144-CD4E-A177-9F41235E6E1D}" type="presParOf" srcId="{7B602E98-C876-8342-BB3E-8277BEFF1E68}" destId="{7A1F332F-0EF0-AC41-905E-4CA0527D6167}" srcOrd="8" destOrd="0" presId="urn:microsoft.com/office/officeart/2005/8/layout/cycle8"/>
    <dgm:cxn modelId="{98F6D5AD-E75F-EF40-AC7A-8BEBADE77AA3}" type="presParOf" srcId="{7B602E98-C876-8342-BB3E-8277BEFF1E68}" destId="{9D4ED958-D52A-C446-ACAE-990A24F506D2}" srcOrd="9" destOrd="0" presId="urn:microsoft.com/office/officeart/2005/8/layout/cycle8"/>
    <dgm:cxn modelId="{7B5B54F2-F795-1742-96B3-004B8668C60F}" type="presParOf" srcId="{7B602E98-C876-8342-BB3E-8277BEFF1E68}" destId="{2C99F39D-B4E7-7944-8D0B-FDAAB2E0F7D2}" srcOrd="10" destOrd="0" presId="urn:microsoft.com/office/officeart/2005/8/layout/cycle8"/>
    <dgm:cxn modelId="{193F5489-013D-DF43-9AE4-C2533765AC27}" type="presParOf" srcId="{7B602E98-C876-8342-BB3E-8277BEFF1E68}" destId="{62C367AA-B91C-A148-B86A-FB79D3F4E72B}" srcOrd="11" destOrd="0" presId="urn:microsoft.com/office/officeart/2005/8/layout/cycle8"/>
    <dgm:cxn modelId="{FB4C94F9-F636-FE49-8D5E-038EEA5B3323}" type="presParOf" srcId="{7B602E98-C876-8342-BB3E-8277BEFF1E68}" destId="{436E2647-1ED5-3148-9666-10A54B791D68}" srcOrd="12" destOrd="0" presId="urn:microsoft.com/office/officeart/2005/8/layout/cycle8"/>
    <dgm:cxn modelId="{96DB0B0C-DF41-804B-8955-CF28427564B6}" type="presParOf" srcId="{7B602E98-C876-8342-BB3E-8277BEFF1E68}" destId="{EBECA5EC-E10B-6541-880B-794BFF59D527}" srcOrd="13" destOrd="0" presId="urn:microsoft.com/office/officeart/2005/8/layout/cycle8"/>
    <dgm:cxn modelId="{4C281EF6-9318-454C-965F-77C2B8F6644C}"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ar-JO" dirty="0"/>
            <a:t>ميت</a:t>
          </a:r>
          <a:endParaRPr lang="en-US" dirty="0"/>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13650350-F198-074E-9D6A-029762067122}">
      <dgm:prSet phldrT="[Text]"/>
      <dgm:spPr>
        <a:solidFill>
          <a:schemeClr val="tx1">
            <a:lumMod val="75000"/>
            <a:lumOff val="25000"/>
          </a:schemeClr>
        </a:solidFill>
        <a:ln>
          <a:solidFill>
            <a:schemeClr val="bg1"/>
          </a:solidFill>
        </a:ln>
        <a:effectLst/>
      </dgm:spPr>
      <dgm:t>
        <a:bodyPr/>
        <a:lstStyle/>
        <a:p>
          <a:endParaRPr lang="en-US" dirty="0"/>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chemeClr val="bg1"/>
          </a:solidFill>
        </a:ln>
        <a:effectLst/>
      </dgm:spPr>
      <dgm:t>
        <a:bodyPr/>
        <a:lstStyle/>
        <a:p>
          <a:endParaRPr lang="en-US" dirty="0"/>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chemeClr val="bg1"/>
          </a:solidFill>
        </a:ln>
        <a:effectLst/>
      </dgm:spPr>
      <dgm:t>
        <a:bodyPr/>
        <a:lstStyle/>
        <a:p>
          <a:endParaRPr lang="en-US" dirty="0"/>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631A657C-6F77-8C47-A7AD-9F4E40AFFF54}">
      <dgm:prSet/>
      <dgm:spPr/>
      <dgm:t>
        <a:bodyPr/>
        <a:lstStyle/>
        <a:p>
          <a:r>
            <a:rPr lang="ar-JO" dirty="0"/>
            <a:t>حي</a:t>
          </a:r>
          <a:endParaRPr lang="en-US" dirty="0"/>
        </a:p>
      </dgm:t>
    </dgm:pt>
    <dgm:pt modelId="{0DF0805B-31CD-CF48-AF25-DF0315812651}" type="parTrans" cxnId="{6B665958-D165-AD4E-9881-21970047E831}">
      <dgm:prSet/>
      <dgm:spPr/>
      <dgm:t>
        <a:bodyPr/>
        <a:lstStyle/>
        <a:p>
          <a:endParaRPr lang="en-US"/>
        </a:p>
      </dgm:t>
    </dgm:pt>
    <dgm:pt modelId="{221D99B7-23EE-AB44-A9A5-489831DED100}" type="sibTrans" cxnId="{6B665958-D165-AD4E-9881-21970047E831}">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802AD16A-2A7D-CD40-9219-0D013DAA56FD}" type="pres">
      <dgm:prSet presAssocID="{A53F1204-5BE4-684A-AD10-BC5DDE05FFC3}" presName="balance_30" presStyleLbl="alignAccFollowNode1" presStyleIdx="3" presStyleCnt="4" custAng="520433">
        <dgm:presLayoutVars>
          <dgm:bulletEnabled val="1"/>
        </dgm:presLayoutVars>
      </dgm:prSet>
      <dgm:spPr/>
    </dgm:pt>
    <dgm:pt modelId="{D76DC25C-596D-EC41-A5BE-1044C6E69FB0}" type="pres">
      <dgm:prSet presAssocID="{A53F1204-5BE4-684A-AD10-BC5DDE05FFC3}" presName="left_30_1" presStyleLbl="node1" presStyleIdx="0" presStyleCnt="3" custAng="520433" custLinFactX="42703" custLinFactNeighborX="100000" custLinFactNeighborY="5192">
        <dgm:presLayoutVars>
          <dgm:bulletEnabled val="1"/>
        </dgm:presLayoutVars>
      </dgm:prSet>
      <dgm:spPr/>
    </dgm:pt>
    <dgm:pt modelId="{C1BE93AB-A0D0-C243-957E-EAE81D4B64BA}" type="pres">
      <dgm:prSet presAssocID="{A53F1204-5BE4-684A-AD10-BC5DDE05FFC3}" presName="left_30_2" presStyleLbl="node1" presStyleIdx="1" presStyleCnt="3" custAng="520433" custLinFactX="50811" custLinFactNeighborX="100000" custLinFactNeighborY="13004">
        <dgm:presLayoutVars>
          <dgm:bulletEnabled val="1"/>
        </dgm:presLayoutVars>
      </dgm:prSet>
      <dgm:spPr/>
    </dgm:pt>
    <dgm:pt modelId="{A42B88D9-872F-F246-B082-6E2FFF3800AA}" type="pres">
      <dgm:prSet presAssocID="{A53F1204-5BE4-684A-AD10-BC5DDE05FFC3}" presName="left_30_3" presStyleLbl="node1" presStyleIdx="2" presStyleCnt="3" custAng="520433" custLinFactX="58600" custLinFactNeighborX="100000" custLinFactNeighborY="18733">
        <dgm:presLayoutVars>
          <dgm:bulletEnabled val="1"/>
        </dgm:presLayoutVars>
      </dgm:prSet>
      <dgm:spPr/>
    </dgm:pt>
  </dgm:ptLst>
  <dgm:cxnLst>
    <dgm:cxn modelId="{FD05C90F-BC3A-0E47-B07B-8B88E1F4C9F8}" type="presOf" srcId="{694525C5-9FDD-814B-A067-F883D9022868}" destId="{A42B88D9-872F-F246-B082-6E2FFF3800AA}" srcOrd="0" destOrd="0" presId="urn:microsoft.com/office/officeart/2005/8/layout/balance1"/>
    <dgm:cxn modelId="{7E9FF40F-AE51-9F4B-BB6C-179EAFFA9DE1}" srcId="{2D076B49-53D4-8646-81E8-A485E8AC013F}" destId="{13650350-F198-074E-9D6A-029762067122}" srcOrd="0" destOrd="0" parTransId="{30B9B86E-877A-CC48-B8C1-B2D4CC968317}" sibTransId="{02E16F0E-FEC8-074F-B1B8-B722850B88F6}"/>
    <dgm:cxn modelId="{AB920B35-265C-7743-8E8F-1DD3ADFFBC8C}" srcId="{2D076B49-53D4-8646-81E8-A485E8AC013F}" destId="{7D69569B-2323-5D4E-9279-6914525E0E18}" srcOrd="1" destOrd="0" parTransId="{1E2697EF-97AC-4541-A484-63E297BB0CEF}" sibTransId="{A71F1C72-C0D3-6D43-B2BE-3AD8871B4007}"/>
    <dgm:cxn modelId="{C80FD44B-C82E-044E-A85C-65A61A477CAF}" type="presOf" srcId="{631A657C-6F77-8C47-A7AD-9F4E40AFFF54}" destId="{62C31F2A-9A1E-A149-8EAF-036B99F62A9B}" srcOrd="0" destOrd="0" presId="urn:microsoft.com/office/officeart/2005/8/layout/balance1"/>
    <dgm:cxn modelId="{C33C9C4F-6892-DA44-8C9E-D4602BB9EF71}" type="presOf" srcId="{A53F1204-5BE4-684A-AD10-BC5DDE05FFC3}" destId="{F45C4F90-9252-014B-A19B-2CBB570FCAE0}" srcOrd="0" destOrd="0" presId="urn:microsoft.com/office/officeart/2005/8/layout/balance1"/>
    <dgm:cxn modelId="{6B665958-D165-AD4E-9881-21970047E831}" srcId="{A53F1204-5BE4-684A-AD10-BC5DDE05FFC3}" destId="{631A657C-6F77-8C47-A7AD-9F4E40AFFF54}" srcOrd="1" destOrd="0" parTransId="{0DF0805B-31CD-CF48-AF25-DF0315812651}" sibTransId="{221D99B7-23EE-AB44-A9A5-489831DED100}"/>
    <dgm:cxn modelId="{5D438E67-C85B-E045-92E5-28548FB8FC50}" type="presOf" srcId="{13650350-F198-074E-9D6A-029762067122}" destId="{D76DC25C-596D-EC41-A5BE-1044C6E69FB0}" srcOrd="0" destOrd="0" presId="urn:microsoft.com/office/officeart/2005/8/layout/balance1"/>
    <dgm:cxn modelId="{CF327D74-929D-6742-9586-578D7B5256F8}" type="presOf" srcId="{2D076B49-53D4-8646-81E8-A485E8AC013F}" destId="{4F0783E6-C52A-A847-A6E3-E332A152C91B}" srcOrd="0" destOrd="0" presId="urn:microsoft.com/office/officeart/2005/8/layout/balance1"/>
    <dgm:cxn modelId="{C750FF77-9BF2-C844-B5F5-99934E41777E}" srcId="{2D076B49-53D4-8646-81E8-A485E8AC013F}" destId="{694525C5-9FDD-814B-A067-F883D9022868}" srcOrd="2" destOrd="0" parTransId="{2C23D46C-88B9-BB49-A03E-023F51BE0CA7}" sibTransId="{40DD771D-95C0-6E42-B861-7926F8429782}"/>
    <dgm:cxn modelId="{B9047DA9-E78E-2440-9E63-6D936D324631}" type="presOf" srcId="{7D69569B-2323-5D4E-9279-6914525E0E18}" destId="{C1BE93AB-A0D0-C243-957E-EAE81D4B64BA}" srcOrd="0" destOrd="0" presId="urn:microsoft.com/office/officeart/2005/8/layout/balance1"/>
    <dgm:cxn modelId="{B22E3FBA-469F-AE4E-B3F7-CE6C154837A9}" srcId="{A53F1204-5BE4-684A-AD10-BC5DDE05FFC3}" destId="{2D076B49-53D4-8646-81E8-A485E8AC013F}" srcOrd="0" destOrd="0" parTransId="{635C5B82-80EB-CD44-9B22-EB89E4655CA3}" sibTransId="{BE91BF38-B07E-3B4A-A6D1-A516548ED13A}"/>
    <dgm:cxn modelId="{B1CAD2DC-EAFB-AF49-A0E9-29D6F255B195}" type="presParOf" srcId="{F45C4F90-9252-014B-A19B-2CBB570FCAE0}" destId="{5A966515-05D9-7549-9FBE-52885586EBF8}" srcOrd="0" destOrd="0" presId="urn:microsoft.com/office/officeart/2005/8/layout/balance1"/>
    <dgm:cxn modelId="{4D5C4895-44F0-7848-B5CA-12EAD9705D99}" type="presParOf" srcId="{F45C4F90-9252-014B-A19B-2CBB570FCAE0}" destId="{4D65AE49-4CFF-0241-BCCE-AAF78EFC329D}" srcOrd="1" destOrd="0" presId="urn:microsoft.com/office/officeart/2005/8/layout/balance1"/>
    <dgm:cxn modelId="{59D9714E-BA15-7347-AF6A-45D86DCA5B1A}" type="presParOf" srcId="{4D65AE49-4CFF-0241-BCCE-AAF78EFC329D}" destId="{4F0783E6-C52A-A847-A6E3-E332A152C91B}" srcOrd="0" destOrd="0" presId="urn:microsoft.com/office/officeart/2005/8/layout/balance1"/>
    <dgm:cxn modelId="{27AA175A-E288-7A42-A5F3-8CEA1052D862}" type="presParOf" srcId="{4D65AE49-4CFF-0241-BCCE-AAF78EFC329D}" destId="{62C31F2A-9A1E-A149-8EAF-036B99F62A9B}" srcOrd="1" destOrd="0" presId="urn:microsoft.com/office/officeart/2005/8/layout/balance1"/>
    <dgm:cxn modelId="{5E3C4CFD-5E37-2B42-B2FA-080675D05384}" type="presParOf" srcId="{F45C4F90-9252-014B-A19B-2CBB570FCAE0}" destId="{C15F9AC9-F67C-EB44-8C84-8D2E45F48E1F}" srcOrd="2" destOrd="0" presId="urn:microsoft.com/office/officeart/2005/8/layout/balance1"/>
    <dgm:cxn modelId="{983FA1F3-15FF-D64E-BC87-E66923526882}" type="presParOf" srcId="{C15F9AC9-F67C-EB44-8C84-8D2E45F48E1F}" destId="{C9FDDC98-D973-4648-88C7-546222ADC43F}" srcOrd="0" destOrd="0" presId="urn:microsoft.com/office/officeart/2005/8/layout/balance1"/>
    <dgm:cxn modelId="{9BE93DE5-D1B5-1B4E-BC1A-3F476701692C}" type="presParOf" srcId="{C15F9AC9-F67C-EB44-8C84-8D2E45F48E1F}" destId="{5CC5C51F-F3F8-BE46-A3E7-3F156BB7224C}" srcOrd="1" destOrd="0" presId="urn:microsoft.com/office/officeart/2005/8/layout/balance1"/>
    <dgm:cxn modelId="{DE6AA2B9-BA93-0640-B329-82BD61B1C82F}" type="presParOf" srcId="{C15F9AC9-F67C-EB44-8C84-8D2E45F48E1F}" destId="{802AD16A-2A7D-CD40-9219-0D013DAA56FD}" srcOrd="2" destOrd="0" presId="urn:microsoft.com/office/officeart/2005/8/layout/balance1"/>
    <dgm:cxn modelId="{D1B88601-6440-FD42-A024-85AD91111D71}" type="presParOf" srcId="{C15F9AC9-F67C-EB44-8C84-8D2E45F48E1F}" destId="{D76DC25C-596D-EC41-A5BE-1044C6E69FB0}" srcOrd="3" destOrd="0" presId="urn:microsoft.com/office/officeart/2005/8/layout/balance1"/>
    <dgm:cxn modelId="{2F333BBD-39CE-3C43-BDC6-24E641EAD872}" type="presParOf" srcId="{C15F9AC9-F67C-EB44-8C84-8D2E45F48E1F}" destId="{C1BE93AB-A0D0-C243-957E-EAE81D4B64BA}" srcOrd="4" destOrd="0" presId="urn:microsoft.com/office/officeart/2005/8/layout/balance1"/>
    <dgm:cxn modelId="{7F6665AA-9D20-2E48-8991-F53E4030B038}" type="presParOf" srcId="{C15F9AC9-F67C-EB44-8C84-8D2E45F48E1F}" destId="{A42B88D9-872F-F246-B082-6E2FFF3800AA}" srcOrd="5"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ar-JO" b="1" i="0" dirty="0">
              <a:latin typeface="Arial" panose="020B0604020202020204" pitchFamily="34" charset="0"/>
              <a:cs typeface="Arial" panose="020B0604020202020204" pitchFamily="34" charset="0"/>
            </a:rPr>
            <a:t>ميت</a:t>
          </a:r>
          <a:endParaRPr lang="en-US" b="1" i="0" dirty="0">
            <a:latin typeface="Arial" panose="020B0604020202020204" pitchFamily="34" charset="0"/>
            <a:cs typeface="Arial" panose="020B0604020202020204" pitchFamily="34" charset="0"/>
          </a:endParaRPr>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795537B5-4031-D94F-9CAE-B97D65B128F6}">
      <dgm:prSet phldrT="[Text]"/>
      <dgm:spPr>
        <a:solidFill>
          <a:srgbClr val="0000FF"/>
        </a:solidFill>
        <a:effectLst/>
      </dgm:spPr>
      <dgm:t>
        <a:bodyPr/>
        <a:lstStyle/>
        <a:p>
          <a:r>
            <a:rPr lang="ar-JO" b="1" i="0" dirty="0">
              <a:latin typeface="Arial" panose="020B0604020202020204" pitchFamily="34" charset="0"/>
              <a:cs typeface="Arial" panose="020B0604020202020204" pitchFamily="34" charset="0"/>
            </a:rPr>
            <a:t>يسوع</a:t>
          </a:r>
          <a:endParaRPr lang="en-US" b="1" i="0" dirty="0">
            <a:latin typeface="Arial" panose="020B0604020202020204" pitchFamily="34" charset="0"/>
            <a:cs typeface="Arial" panose="020B0604020202020204" pitchFamily="34" charset="0"/>
          </a:endParaRPr>
        </a:p>
      </dgm:t>
    </dgm:pt>
    <dgm:pt modelId="{A5842693-465A-174D-8288-39F5F8128C97}" type="parTrans" cxnId="{4F3B14A3-1A7B-8E40-A792-7527AF3BEAF9}">
      <dgm:prSet/>
      <dgm:spPr/>
      <dgm:t>
        <a:bodyPr/>
        <a:lstStyle/>
        <a:p>
          <a:endParaRPr lang="en-US"/>
        </a:p>
      </dgm:t>
    </dgm:pt>
    <dgm:pt modelId="{9945CA7A-1790-084A-A6A3-462A04A5DA09}" type="sibTrans" cxnId="{4F3B14A3-1A7B-8E40-A792-7527AF3BEAF9}">
      <dgm:prSet/>
      <dgm:spPr/>
      <dgm:t>
        <a:bodyPr/>
        <a:lstStyle/>
        <a:p>
          <a:endParaRPr lang="en-US"/>
        </a:p>
      </dgm:t>
    </dgm:pt>
    <dgm:pt modelId="{CA4B5168-B8AD-DA4C-84A5-8FDCE7B96CF5}">
      <dgm:prSet phldrT="[Text]"/>
      <dgm:spPr/>
      <dgm:t>
        <a:bodyPr/>
        <a:lstStyle/>
        <a:p>
          <a:r>
            <a:rPr lang="ar-JO" b="1" i="0" dirty="0">
              <a:latin typeface="Arial" panose="020B0604020202020204" pitchFamily="34" charset="0"/>
              <a:cs typeface="Arial" panose="020B0604020202020204" pitchFamily="34" charset="0"/>
            </a:rPr>
            <a:t>حي</a:t>
          </a:r>
          <a:endParaRPr lang="en-US" b="1" i="0" dirty="0">
            <a:latin typeface="Arial" panose="020B0604020202020204" pitchFamily="34" charset="0"/>
            <a:cs typeface="Arial" panose="020B0604020202020204" pitchFamily="34" charset="0"/>
          </a:endParaRPr>
        </a:p>
      </dgm:t>
    </dgm:pt>
    <dgm:pt modelId="{70FD3067-D4B3-744A-AF04-A565C10213D5}" type="parTrans" cxnId="{D9C3F6FE-E138-B44A-9411-2686EAB39551}">
      <dgm:prSet/>
      <dgm:spPr/>
      <dgm:t>
        <a:bodyPr/>
        <a:lstStyle/>
        <a:p>
          <a:endParaRPr lang="en-US"/>
        </a:p>
      </dgm:t>
    </dgm:pt>
    <dgm:pt modelId="{8343436B-E757-174C-8D6D-427B37363472}" type="sibTrans" cxnId="{D9C3F6FE-E138-B44A-9411-2686EAB39551}">
      <dgm:prSet/>
      <dgm:spPr/>
      <dgm:t>
        <a:bodyPr/>
        <a:lstStyle/>
        <a:p>
          <a:endParaRPr lang="en-US"/>
        </a:p>
      </dgm:t>
    </dgm:pt>
    <dgm:pt modelId="{13650350-F198-074E-9D6A-029762067122}">
      <dgm:prSet phldrT="[Text]"/>
      <dgm:spPr>
        <a:solidFill>
          <a:schemeClr val="tx1">
            <a:lumMod val="75000"/>
            <a:lumOff val="25000"/>
          </a:schemeClr>
        </a:solidFill>
        <a:ln>
          <a:solidFill>
            <a:srgbClr val="FFFFFF"/>
          </a:solidFill>
        </a:ln>
        <a:effectLst/>
      </dgm:spPr>
      <dgm:t>
        <a:bodyPr/>
        <a:lstStyle/>
        <a:p>
          <a:endParaRPr lang="en-US" b="1" i="0" dirty="0">
            <a:latin typeface="Arial" panose="020B0604020202020204" pitchFamily="34" charset="0"/>
            <a:cs typeface="Arial" panose="020B0604020202020204" pitchFamily="34" charset="0"/>
          </a:endParaRPr>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rgbClr val="FFFFFF"/>
          </a:solidFill>
        </a:ln>
        <a:effectLst/>
      </dgm:spPr>
      <dgm:t>
        <a:bodyPr/>
        <a:lstStyle/>
        <a:p>
          <a:endParaRPr lang="en-US" b="1" i="0" dirty="0">
            <a:latin typeface="Arial" panose="020B0604020202020204" pitchFamily="34" charset="0"/>
            <a:cs typeface="Arial" panose="020B0604020202020204" pitchFamily="34" charset="0"/>
          </a:endParaRPr>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rgbClr val="FFFFFF"/>
          </a:solidFill>
        </a:ln>
        <a:effectLst/>
      </dgm:spPr>
      <dgm:t>
        <a:bodyPr/>
        <a:lstStyle/>
        <a:p>
          <a:endParaRPr lang="en-US" b="1" i="0" dirty="0">
            <a:latin typeface="Arial" panose="020B0604020202020204" pitchFamily="34" charset="0"/>
            <a:cs typeface="Arial" panose="020B0604020202020204" pitchFamily="34" charset="0"/>
          </a:endParaRPr>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CC12B939-B260-FA4A-AF29-3EC1BED1FDEF}" type="pres">
      <dgm:prSet presAssocID="{A53F1204-5BE4-684A-AD10-BC5DDE05FFC3}" presName="balance_13" presStyleLbl="alignAccFollowNode1" presStyleIdx="3" presStyleCnt="4" custAng="20817670">
        <dgm:presLayoutVars>
          <dgm:bulletEnabled val="1"/>
        </dgm:presLayoutVars>
      </dgm:prSet>
      <dgm:spPr>
        <a:effectLst>
          <a:outerShdw blurRad="50800" dist="38100" dir="2700000">
            <a:schemeClr val="tx1">
              <a:alpha val="43000"/>
            </a:schemeClr>
          </a:outerShdw>
        </a:effectLst>
      </dgm:spPr>
    </dgm:pt>
    <dgm:pt modelId="{244E3F71-DD21-3A43-AB35-C865DD4D16F1}" type="pres">
      <dgm:prSet presAssocID="{A53F1204-5BE4-684A-AD10-BC5DDE05FFC3}" presName="right_13_1" presStyleLbl="node1" presStyleIdx="0" presStyleCnt="4" custAng="20842408" custLinFactNeighborX="-10811" custLinFactNeighborY="-27257">
        <dgm:presLayoutVars>
          <dgm:bulletEnabled val="1"/>
        </dgm:presLayoutVars>
      </dgm:prSet>
      <dgm:spPr/>
    </dgm:pt>
    <dgm:pt modelId="{49FFE84F-1D3D-F044-8717-50CFD5D0D28E}" type="pres">
      <dgm:prSet presAssocID="{A53F1204-5BE4-684A-AD10-BC5DDE05FFC3}" presName="right_13_2" presStyleLbl="node1" presStyleIdx="1" presStyleCnt="4" custAng="20842408" custLinFactNeighborX="-10811" custLinFactNeighborY="-24306">
        <dgm:presLayoutVars>
          <dgm:bulletEnabled val="1"/>
        </dgm:presLayoutVars>
      </dgm:prSet>
      <dgm:spPr/>
    </dgm:pt>
    <dgm:pt modelId="{B2BE7D1A-F1FA-834A-B220-999616C11E72}" type="pres">
      <dgm:prSet presAssocID="{A53F1204-5BE4-684A-AD10-BC5DDE05FFC3}" presName="right_13_3" presStyleLbl="node1" presStyleIdx="2" presStyleCnt="4" custAng="20842408" custLinFactNeighborX="-10811" custLinFactNeighborY="-21527">
        <dgm:presLayoutVars>
          <dgm:bulletEnabled val="1"/>
        </dgm:presLayoutVars>
      </dgm:prSet>
      <dgm:spPr/>
    </dgm:pt>
    <dgm:pt modelId="{5D152859-4C11-C941-80D1-124F2617F304}" type="pres">
      <dgm:prSet presAssocID="{A53F1204-5BE4-684A-AD10-BC5DDE05FFC3}" presName="left_13_1" presStyleLbl="node1" presStyleIdx="3" presStyleCnt="4" custAng="20780510" custLinFactNeighborX="-11810" custLinFactNeighborY="32094">
        <dgm:presLayoutVars>
          <dgm:bulletEnabled val="1"/>
        </dgm:presLayoutVars>
      </dgm:prSet>
      <dgm:spPr/>
    </dgm:pt>
  </dgm:ptLst>
  <dgm:cxnLst>
    <dgm:cxn modelId="{7E9FF40F-AE51-9F4B-BB6C-179EAFFA9DE1}" srcId="{CA4B5168-B8AD-DA4C-84A5-8FDCE7B96CF5}" destId="{13650350-F198-074E-9D6A-029762067122}" srcOrd="0" destOrd="0" parTransId="{30B9B86E-877A-CC48-B8C1-B2D4CC968317}" sibTransId="{02E16F0E-FEC8-074F-B1B8-B722850B88F6}"/>
    <dgm:cxn modelId="{B6B5DB30-6832-A342-A27A-158786CD5467}" type="presOf" srcId="{7D69569B-2323-5D4E-9279-6914525E0E18}" destId="{49FFE84F-1D3D-F044-8717-50CFD5D0D28E}" srcOrd="0" destOrd="0" presId="urn:microsoft.com/office/officeart/2005/8/layout/balance1"/>
    <dgm:cxn modelId="{AB920B35-265C-7743-8E8F-1DD3ADFFBC8C}" srcId="{CA4B5168-B8AD-DA4C-84A5-8FDCE7B96CF5}" destId="{7D69569B-2323-5D4E-9279-6914525E0E18}" srcOrd="1" destOrd="0" parTransId="{1E2697EF-97AC-4541-A484-63E297BB0CEF}" sibTransId="{A71F1C72-C0D3-6D43-B2BE-3AD8871B4007}"/>
    <dgm:cxn modelId="{6006343A-5597-5B43-8CB5-08B8313F5BDA}" type="presOf" srcId="{A53F1204-5BE4-684A-AD10-BC5DDE05FFC3}" destId="{F45C4F90-9252-014B-A19B-2CBB570FCAE0}" srcOrd="0" destOrd="0" presId="urn:microsoft.com/office/officeart/2005/8/layout/balance1"/>
    <dgm:cxn modelId="{CE163C62-802A-4A42-916E-B6644815F2B2}" type="presOf" srcId="{795537B5-4031-D94F-9CAE-B97D65B128F6}" destId="{5D152859-4C11-C941-80D1-124F2617F304}" srcOrd="0" destOrd="0" presId="urn:microsoft.com/office/officeart/2005/8/layout/balance1"/>
    <dgm:cxn modelId="{16156074-298F-2D48-8A72-6DE09BCEE191}" type="presOf" srcId="{2D076B49-53D4-8646-81E8-A485E8AC013F}" destId="{4F0783E6-C52A-A847-A6E3-E332A152C91B}" srcOrd="0" destOrd="0" presId="urn:microsoft.com/office/officeart/2005/8/layout/balance1"/>
    <dgm:cxn modelId="{C750FF77-9BF2-C844-B5F5-99934E41777E}" srcId="{CA4B5168-B8AD-DA4C-84A5-8FDCE7B96CF5}" destId="{694525C5-9FDD-814B-A067-F883D9022868}" srcOrd="2" destOrd="0" parTransId="{2C23D46C-88B9-BB49-A03E-023F51BE0CA7}" sibTransId="{40DD771D-95C0-6E42-B861-7926F8429782}"/>
    <dgm:cxn modelId="{8191198B-5608-B44E-8983-538D26BD1E81}" type="presOf" srcId="{13650350-F198-074E-9D6A-029762067122}" destId="{244E3F71-DD21-3A43-AB35-C865DD4D16F1}" srcOrd="0" destOrd="0" presId="urn:microsoft.com/office/officeart/2005/8/layout/balance1"/>
    <dgm:cxn modelId="{7F0B268C-8E65-2C49-AC6A-E3422174FE0A}" type="presOf" srcId="{CA4B5168-B8AD-DA4C-84A5-8FDCE7B96CF5}" destId="{62C31F2A-9A1E-A149-8EAF-036B99F62A9B}" srcOrd="0" destOrd="0" presId="urn:microsoft.com/office/officeart/2005/8/layout/balance1"/>
    <dgm:cxn modelId="{4F3B14A3-1A7B-8E40-A792-7527AF3BEAF9}" srcId="{2D076B49-53D4-8646-81E8-A485E8AC013F}" destId="{795537B5-4031-D94F-9CAE-B97D65B128F6}" srcOrd="0" destOrd="0" parTransId="{A5842693-465A-174D-8288-39F5F8128C97}" sibTransId="{9945CA7A-1790-084A-A6A3-462A04A5DA09}"/>
    <dgm:cxn modelId="{B22E3FBA-469F-AE4E-B3F7-CE6C154837A9}" srcId="{A53F1204-5BE4-684A-AD10-BC5DDE05FFC3}" destId="{2D076B49-53D4-8646-81E8-A485E8AC013F}" srcOrd="0" destOrd="0" parTransId="{635C5B82-80EB-CD44-9B22-EB89E4655CA3}" sibTransId="{BE91BF38-B07E-3B4A-A6D1-A516548ED13A}"/>
    <dgm:cxn modelId="{C7EE89F8-47A9-174F-B465-6315B6045C4D}" type="presOf" srcId="{694525C5-9FDD-814B-A067-F883D9022868}" destId="{B2BE7D1A-F1FA-834A-B220-999616C11E72}" srcOrd="0" destOrd="0" presId="urn:microsoft.com/office/officeart/2005/8/layout/balance1"/>
    <dgm:cxn modelId="{D9C3F6FE-E138-B44A-9411-2686EAB39551}" srcId="{A53F1204-5BE4-684A-AD10-BC5DDE05FFC3}" destId="{CA4B5168-B8AD-DA4C-84A5-8FDCE7B96CF5}" srcOrd="1" destOrd="0" parTransId="{70FD3067-D4B3-744A-AF04-A565C10213D5}" sibTransId="{8343436B-E757-174C-8D6D-427B37363472}"/>
    <dgm:cxn modelId="{AFDF551D-1F7A-6640-9B61-275432345C4C}" type="presParOf" srcId="{F45C4F90-9252-014B-A19B-2CBB570FCAE0}" destId="{5A966515-05D9-7549-9FBE-52885586EBF8}" srcOrd="0" destOrd="0" presId="urn:microsoft.com/office/officeart/2005/8/layout/balance1"/>
    <dgm:cxn modelId="{D494DEBF-2401-3141-B04B-2D81BED4B752}" type="presParOf" srcId="{F45C4F90-9252-014B-A19B-2CBB570FCAE0}" destId="{4D65AE49-4CFF-0241-BCCE-AAF78EFC329D}" srcOrd="1" destOrd="0" presId="urn:microsoft.com/office/officeart/2005/8/layout/balance1"/>
    <dgm:cxn modelId="{68E10CD2-B2C4-D649-8087-E519C5A2C234}" type="presParOf" srcId="{4D65AE49-4CFF-0241-BCCE-AAF78EFC329D}" destId="{4F0783E6-C52A-A847-A6E3-E332A152C91B}" srcOrd="0" destOrd="0" presId="urn:microsoft.com/office/officeart/2005/8/layout/balance1"/>
    <dgm:cxn modelId="{A164C2DD-560C-894B-8C8B-3039C9B98824}" type="presParOf" srcId="{4D65AE49-4CFF-0241-BCCE-AAF78EFC329D}" destId="{62C31F2A-9A1E-A149-8EAF-036B99F62A9B}" srcOrd="1" destOrd="0" presId="urn:microsoft.com/office/officeart/2005/8/layout/balance1"/>
    <dgm:cxn modelId="{D9652F3C-880C-6F45-B3BC-2CD067ED94F5}" type="presParOf" srcId="{F45C4F90-9252-014B-A19B-2CBB570FCAE0}" destId="{C15F9AC9-F67C-EB44-8C84-8D2E45F48E1F}" srcOrd="2" destOrd="0" presId="urn:microsoft.com/office/officeart/2005/8/layout/balance1"/>
    <dgm:cxn modelId="{0445A9E4-3C3B-FE48-A486-B2BDC57AABB1}" type="presParOf" srcId="{C15F9AC9-F67C-EB44-8C84-8D2E45F48E1F}" destId="{C9FDDC98-D973-4648-88C7-546222ADC43F}" srcOrd="0" destOrd="0" presId="urn:microsoft.com/office/officeart/2005/8/layout/balance1"/>
    <dgm:cxn modelId="{E38032A8-5171-2D43-AC0F-58093EDC2578}" type="presParOf" srcId="{C15F9AC9-F67C-EB44-8C84-8D2E45F48E1F}" destId="{5CC5C51F-F3F8-BE46-A3E7-3F156BB7224C}" srcOrd="1" destOrd="0" presId="urn:microsoft.com/office/officeart/2005/8/layout/balance1"/>
    <dgm:cxn modelId="{CE8947E6-583E-5448-800B-ED40672C9B94}" type="presParOf" srcId="{C15F9AC9-F67C-EB44-8C84-8D2E45F48E1F}" destId="{CC12B939-B260-FA4A-AF29-3EC1BED1FDEF}" srcOrd="2" destOrd="0" presId="urn:microsoft.com/office/officeart/2005/8/layout/balance1"/>
    <dgm:cxn modelId="{E2A54787-B6B0-8B4E-B12F-0FB3ECC11193}" type="presParOf" srcId="{C15F9AC9-F67C-EB44-8C84-8D2E45F48E1F}" destId="{244E3F71-DD21-3A43-AB35-C865DD4D16F1}" srcOrd="3" destOrd="0" presId="urn:microsoft.com/office/officeart/2005/8/layout/balance1"/>
    <dgm:cxn modelId="{7ECFEB5A-53E0-514B-8C61-943AA3599146}" type="presParOf" srcId="{C15F9AC9-F67C-EB44-8C84-8D2E45F48E1F}" destId="{49FFE84F-1D3D-F044-8717-50CFD5D0D28E}" srcOrd="4" destOrd="0" presId="urn:microsoft.com/office/officeart/2005/8/layout/balance1"/>
    <dgm:cxn modelId="{FF7DEB95-79F8-5D41-BCC6-B39DACB42894}" type="presParOf" srcId="{C15F9AC9-F67C-EB44-8C84-8D2E45F48E1F}" destId="{B2BE7D1A-F1FA-834A-B220-999616C11E72}" srcOrd="5" destOrd="0" presId="urn:microsoft.com/office/officeart/2005/8/layout/balance1"/>
    <dgm:cxn modelId="{108D8AA3-2ED0-E348-9A8B-D71617918B12}" type="presParOf" srcId="{C15F9AC9-F67C-EB44-8C84-8D2E45F48E1F}" destId="{5D152859-4C11-C941-80D1-124F2617F304}" srcOrd="6"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1"/>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الموت</a:t>
          </a:r>
          <a:endParaRPr lang="en-US" sz="5300" kern="1200" dirty="0"/>
        </a:p>
      </dsp:txBody>
      <dsp:txXfrm>
        <a:off x="4081271" y="1185062"/>
        <a:ext cx="1463040" cy="1219200"/>
      </dsp:txXfrm>
    </dsp:sp>
    <dsp:sp modelId="{6B5BD606-BF8F-BF4B-9313-F2FFFC4E6B8D}">
      <dsp:nvSpPr>
        <dsp:cNvPr id="0" name=""/>
        <dsp:cNvSpPr/>
      </dsp:nvSpPr>
      <dsp:spPr>
        <a:xfrm>
          <a:off x="1837944" y="463295"/>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الدفن</a:t>
          </a:r>
          <a:endParaRPr lang="en-US" sz="5300" kern="1200" dirty="0"/>
        </a:p>
      </dsp:txBody>
      <dsp:txXfrm>
        <a:off x="2813304" y="3121152"/>
        <a:ext cx="2194560" cy="1072896"/>
      </dsp:txXfrm>
    </dsp:sp>
    <dsp:sp modelId="{7A1F332F-0EF0-AC41-905E-4CA0527D6167}">
      <dsp:nvSpPr>
        <dsp:cNvPr id="0" name=""/>
        <dsp:cNvSpPr/>
      </dsp:nvSpPr>
      <dsp:spPr>
        <a:xfrm>
          <a:off x="1753575" y="316991"/>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القيامة</a:t>
          </a:r>
          <a:endParaRPr lang="en-US" sz="5300" kern="1200" dirty="0"/>
        </a:p>
      </dsp:txBody>
      <dsp:txXfrm>
        <a:off x="2228087"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ar-JO" sz="4600" kern="1200" dirty="0"/>
            <a:t>ميت</a:t>
          </a:r>
          <a:endParaRPr lang="en-US" sz="4600" kern="1200" dirty="0"/>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ar-JO" sz="4600" kern="1200" dirty="0"/>
            <a:t>حي</a:t>
          </a:r>
          <a:endParaRPr lang="en-US" sz="4600" kern="1200" dirty="0"/>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802AD16A-2A7D-CD40-9219-0D013DAA56FD}">
      <dsp:nvSpPr>
        <dsp:cNvPr id="0" name=""/>
        <dsp:cNvSpPr/>
      </dsp:nvSpPr>
      <dsp:spPr>
        <a:xfrm rot="280433">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76DC25C-596D-EC41-A5BE-1044C6E69FB0}">
      <dsp:nvSpPr>
        <dsp:cNvPr id="0" name=""/>
        <dsp:cNvSpPr/>
      </dsp:nvSpPr>
      <dsp:spPr>
        <a:xfrm rot="280433">
          <a:off x="3979674" y="3242529"/>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021175" y="3284030"/>
        <a:ext cx="1741739" cy="767141"/>
      </dsp:txXfrm>
    </dsp:sp>
    <dsp:sp modelId="{C1BE93AB-A0D0-C243-957E-EAE81D4B64BA}">
      <dsp:nvSpPr>
        <dsp:cNvPr id="0" name=""/>
        <dsp:cNvSpPr/>
      </dsp:nvSpPr>
      <dsp:spPr>
        <a:xfrm rot="280433">
          <a:off x="4066032" y="2404324"/>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107533" y="2445825"/>
        <a:ext cx="1741739" cy="767141"/>
      </dsp:txXfrm>
    </dsp:sp>
    <dsp:sp modelId="{A42B88D9-872F-F246-B082-6E2FFF3800AA}">
      <dsp:nvSpPr>
        <dsp:cNvPr id="0" name=""/>
        <dsp:cNvSpPr/>
      </dsp:nvSpPr>
      <dsp:spPr>
        <a:xfrm rot="280433">
          <a:off x="4146394" y="1566122"/>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187895" y="1607623"/>
        <a:ext cx="1741739" cy="7671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ar-JO" sz="4600" b="1" i="0" kern="1200" dirty="0">
              <a:latin typeface="Arial" panose="020B0604020202020204" pitchFamily="34" charset="0"/>
              <a:cs typeface="Arial" panose="020B0604020202020204" pitchFamily="34" charset="0"/>
            </a:rPr>
            <a:t>ميت</a:t>
          </a:r>
          <a:endParaRPr lang="en-US" sz="4600" b="1" i="0" kern="1200" dirty="0">
            <a:latin typeface="Arial" panose="020B0604020202020204" pitchFamily="34" charset="0"/>
            <a:cs typeface="Arial" panose="020B0604020202020204" pitchFamily="34" charset="0"/>
          </a:endParaRPr>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ar-JO" sz="4600" b="1" i="0" kern="1200" dirty="0">
              <a:latin typeface="Arial" panose="020B0604020202020204" pitchFamily="34" charset="0"/>
              <a:cs typeface="Arial" panose="020B0604020202020204" pitchFamily="34" charset="0"/>
            </a:rPr>
            <a:t>حي</a:t>
          </a:r>
          <a:endParaRPr lang="en-US" sz="4600" b="1" i="0" kern="1200" dirty="0">
            <a:latin typeface="Arial" panose="020B0604020202020204" pitchFamily="34" charset="0"/>
            <a:cs typeface="Arial" panose="020B0604020202020204" pitchFamily="34" charset="0"/>
          </a:endParaRPr>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CC12B939-B260-FA4A-AF29-3EC1BED1FDEF}">
      <dsp:nvSpPr>
        <dsp:cNvPr id="0" name=""/>
        <dsp:cNvSpPr/>
      </dsp:nvSpPr>
      <dsp:spPr>
        <a:xfrm rot="21057670">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244E3F71-DD21-3A43-AB35-C865DD4D16F1}">
      <dsp:nvSpPr>
        <dsp:cNvPr id="0" name=""/>
        <dsp:cNvSpPr/>
      </dsp:nvSpPr>
      <dsp:spPr>
        <a:xfrm rot="21082408">
          <a:off x="3837425" y="2926034"/>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b="1" i="0" kern="1200" dirty="0">
            <a:latin typeface="Arial" panose="020B0604020202020204" pitchFamily="34" charset="0"/>
            <a:cs typeface="Arial" panose="020B0604020202020204" pitchFamily="34" charset="0"/>
          </a:endParaRPr>
        </a:p>
      </dsp:txBody>
      <dsp:txXfrm>
        <a:off x="3878926" y="2967535"/>
        <a:ext cx="1741739" cy="767141"/>
      </dsp:txXfrm>
    </dsp:sp>
    <dsp:sp modelId="{49FFE84F-1D3D-F044-8717-50CFD5D0D28E}">
      <dsp:nvSpPr>
        <dsp:cNvPr id="0" name=""/>
        <dsp:cNvSpPr/>
      </dsp:nvSpPr>
      <dsp:spPr>
        <a:xfrm rot="21082408">
          <a:off x="3903465" y="2040417"/>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b="1" i="0" kern="1200" dirty="0">
            <a:latin typeface="Arial" panose="020B0604020202020204" pitchFamily="34" charset="0"/>
            <a:cs typeface="Arial" panose="020B0604020202020204" pitchFamily="34" charset="0"/>
          </a:endParaRPr>
        </a:p>
      </dsp:txBody>
      <dsp:txXfrm>
        <a:off x="3944966" y="2081918"/>
        <a:ext cx="1741739" cy="767141"/>
      </dsp:txXfrm>
    </dsp:sp>
    <dsp:sp modelId="{B2BE7D1A-F1FA-834A-B220-999616C11E72}">
      <dsp:nvSpPr>
        <dsp:cNvPr id="0" name=""/>
        <dsp:cNvSpPr/>
      </dsp:nvSpPr>
      <dsp:spPr>
        <a:xfrm rot="21082408">
          <a:off x="3969505" y="1173442"/>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b="1" i="0" kern="1200" dirty="0">
            <a:latin typeface="Arial" panose="020B0604020202020204" pitchFamily="34" charset="0"/>
            <a:cs typeface="Arial" panose="020B0604020202020204" pitchFamily="34" charset="0"/>
          </a:endParaRPr>
        </a:p>
      </dsp:txBody>
      <dsp:txXfrm>
        <a:off x="4011006" y="1214943"/>
        <a:ext cx="1741739" cy="767141"/>
      </dsp:txXfrm>
    </dsp:sp>
    <dsp:sp modelId="{5D152859-4C11-C941-80D1-124F2617F304}">
      <dsp:nvSpPr>
        <dsp:cNvPr id="0" name=""/>
        <dsp:cNvSpPr/>
      </dsp:nvSpPr>
      <dsp:spPr>
        <a:xfrm rot="21020510">
          <a:off x="1202448" y="3322040"/>
          <a:ext cx="1824741" cy="850143"/>
        </a:xfrm>
        <a:prstGeom prst="roundRect">
          <a:avLst/>
        </a:prstGeom>
        <a:solidFill>
          <a:srgbClr val="000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ar-JO" sz="3600" b="1" i="0" kern="1200" dirty="0">
              <a:latin typeface="Arial" panose="020B0604020202020204" pitchFamily="34" charset="0"/>
              <a:cs typeface="Arial" panose="020B0604020202020204" pitchFamily="34" charset="0"/>
            </a:rPr>
            <a:t>يسوع</a:t>
          </a:r>
          <a:endParaRPr lang="en-US" sz="3600" b="1" i="0" kern="1200" dirty="0">
            <a:latin typeface="Arial" panose="020B0604020202020204" pitchFamily="34" charset="0"/>
            <a:cs typeface="Arial" panose="020B0604020202020204" pitchFamily="34" charset="0"/>
          </a:endParaRPr>
        </a:p>
      </dsp:txBody>
      <dsp:txXfrm>
        <a:off x="1243949" y="3363541"/>
        <a:ext cx="1741739" cy="767141"/>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Rectangle 1">
            <a:extLst>
              <a:ext uri="{FF2B5EF4-FFF2-40B4-BE49-F238E27FC236}">
                <a16:creationId xmlns:a16="http://schemas.microsoft.com/office/drawing/2014/main" id="{3B9A3C0E-7A0D-0A40-BA48-651DB8545A8F}"/>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a:extLst>
              <a:ext uri="{FF2B5EF4-FFF2-40B4-BE49-F238E27FC236}">
                <a16:creationId xmlns:a16="http://schemas.microsoft.com/office/drawing/2014/main" id="{A724CFD3-9D20-AA47-958F-5F7A018B0C98}"/>
              </a:ext>
            </a:extLst>
          </p:cNvPr>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Tree>
  </p:cSld>
  <p:clrMap bg1="lt1" tx1="dk1" bg2="lt2" tx2="dk2" accent1="accent1" accent2="accent2" accent3="accent3" accent4="accent4" accent5="accent5" accent6="accent6" hlink="hlink" folHlink="folHlink"/>
  <p:notesStyle>
    <a:lvl1pPr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indent="228600"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indent="457200"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indent="685800"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indent="914400"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allanstanglin.com/five-steps-to-salvatio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0">
              <a:lnSpc>
                <a:spcPct val="100000"/>
              </a:lnSpc>
              <a:spcBef>
                <a:spcPts val="400"/>
              </a:spcBef>
              <a:spcAft>
                <a:spcPct val="0"/>
              </a:spcAft>
              <a:buClrTx/>
              <a:buSzTx/>
              <a:buFontTx/>
              <a:buNone/>
              <a:tabLst/>
              <a:defRPr/>
            </a:pPr>
            <a:r>
              <a:rPr lang="en-US"/>
              <a:t>A good boxer must be both offensive and defensive. Christianity must do likewise. We typically emphasize the offensive actions, such as sharing the gospel, but we must also defend the truth against error.</a:t>
            </a:r>
          </a:p>
          <a:p>
            <a:endParaRPr lang="en-US"/>
          </a:p>
        </p:txBody>
      </p:sp>
    </p:spTree>
    <p:extLst>
      <p:ext uri="{BB962C8B-B14F-4D97-AF65-F5344CB8AC3E}">
        <p14:creationId xmlns:p14="http://schemas.microsoft.com/office/powerpoint/2010/main" val="833682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D1C65F-9854-E54F-9959-F559B23445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17506" name="Rectangle 2"/>
          <p:cNvSpPr>
            <a:spLocks noGrp="1" noRot="1" noChangeAspect="1" noChangeArrowheads="1" noTextEdit="1"/>
          </p:cNvSpPr>
          <p:nvPr>
            <p:ph type="sldImg"/>
          </p:nvPr>
        </p:nvSpPr>
        <p:spPr>
          <a:ln/>
        </p:spPr>
      </p:sp>
      <p:sp>
        <p:nvSpPr>
          <p:cNvPr id="917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0">
              <a:lnSpc>
                <a:spcPct val="100000"/>
              </a:lnSpc>
              <a:spcBef>
                <a:spcPts val="400"/>
              </a:spcBef>
              <a:spcAft>
                <a:spcPct val="0"/>
              </a:spcAft>
              <a:buClrTx/>
              <a:buSzTx/>
              <a:buFontTx/>
              <a:buNone/>
              <a:tabLst/>
              <a:defRPr/>
            </a:pPr>
            <a:r>
              <a:rPr lang="en-US" b="1" dirty="0">
                <a:latin typeface="Arial" panose="020B0604020202020204" pitchFamily="34" charset="0"/>
                <a:ea typeface="ＭＳ Ｐゴシック" charset="0"/>
                <a:cs typeface="ＭＳ Ｐゴシック" charset="0"/>
              </a:rPr>
              <a:t>The basic structure of this short letter is the reason ("why") to fight heresy, followed by the way ("how") not to fall into the traps of the pretenders.</a:t>
            </a:r>
          </a:p>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58061186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25099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1">
            <a:extLst>
              <a:ext uri="{FF2B5EF4-FFF2-40B4-BE49-F238E27FC236}">
                <a16:creationId xmlns:a16="http://schemas.microsoft.com/office/drawing/2014/main" id="{940CA57B-7382-2C4D-B33F-9113B4CB3E35}"/>
              </a:ext>
            </a:extLst>
          </p:cNvPr>
          <p:cNvSpPr>
            <a:spLocks noGrp="1" noRot="1" noChangeAspect="1" noChangeArrowheads="1"/>
          </p:cNvSpPr>
          <p:nvPr>
            <p:ph type="sldImg"/>
          </p:nvPr>
        </p:nvSpPr>
        <p:spPr/>
      </p:sp>
      <p:sp>
        <p:nvSpPr>
          <p:cNvPr id="205826" name="Rectangle 2">
            <a:extLst>
              <a:ext uri="{FF2B5EF4-FFF2-40B4-BE49-F238E27FC236}">
                <a16:creationId xmlns:a16="http://schemas.microsoft.com/office/drawing/2014/main" id="{4E5EBED5-580A-7B4C-AE6F-36E0AB0299A5}"/>
              </a:ext>
            </a:extLst>
          </p:cNvPr>
          <p:cNvSpPr>
            <a:spLocks noGrp="1" noChangeArrowheads="1"/>
          </p:cNvSpPr>
          <p:nvPr>
            <p:ph type="body" sz="quarter" idx="1"/>
          </p:nvPr>
        </p:nvSpPr>
        <p:spPr/>
        <p:txBody>
          <a:bodyPr/>
          <a:lstStyle/>
          <a:p>
            <a:endParaRPr lang="en-US" altLang="en-US"/>
          </a:p>
          <a:p>
            <a:pPr lvl="3" indent="0"/>
            <a:r>
              <a:rPr lang="en-US" altLang="en-US"/>
              <a:t>Like waves of the sea that direct ships nowhere, these men give no helpful or edifying guidance but instead practice shameful actions (13a).</a:t>
            </a:r>
          </a:p>
          <a:p>
            <a:pPr lvl="3" indent="0"/>
            <a:r>
              <a:rPr lang="en-US" altLang="en-US"/>
              <a:t>Like "shooting stars" which move across the sky then vanish without producing light or providing direction, these men lead unwary followers astray from God's truth to join them in eternal judgment (13b). </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1">
            <a:extLst>
              <a:ext uri="{FF2B5EF4-FFF2-40B4-BE49-F238E27FC236}">
                <a16:creationId xmlns:a16="http://schemas.microsoft.com/office/drawing/2014/main" id="{3F3C2F14-4D48-6F41-A06D-7168019C3EED}"/>
              </a:ext>
            </a:extLst>
          </p:cNvPr>
          <p:cNvSpPr>
            <a:spLocks noGrp="1" noRot="1" noChangeAspect="1" noChangeArrowheads="1"/>
          </p:cNvSpPr>
          <p:nvPr>
            <p:ph type="sldImg"/>
          </p:nvPr>
        </p:nvSpPr>
        <p:spPr/>
      </p:sp>
      <p:sp>
        <p:nvSpPr>
          <p:cNvPr id="207874" name="Rectangle 2">
            <a:extLst>
              <a:ext uri="{FF2B5EF4-FFF2-40B4-BE49-F238E27FC236}">
                <a16:creationId xmlns:a16="http://schemas.microsoft.com/office/drawing/2014/main" id="{C383FCB8-6BB7-A54D-B93E-1A13DB52BED6}"/>
              </a:ext>
            </a:extLst>
          </p:cNvPr>
          <p:cNvSpPr>
            <a:spLocks noGrp="1" noChangeArrowheads="1"/>
          </p:cNvSpPr>
          <p:nvPr>
            <p:ph type="body" sz="quarter" idx="1"/>
          </p:nvPr>
        </p:nvSpPr>
        <p:spPr/>
        <p:txBody>
          <a:bodyPr/>
          <a:lstStyle/>
          <a:p>
            <a:r>
              <a:rPr lang="en-US" altLang="en-US" dirty="0"/>
              <a:t>https://www.youtube.com/watch?v=KwL1DThtxYg&amp;hl=en-GB&amp;gl=SG</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1">
            <a:extLst>
              <a:ext uri="{FF2B5EF4-FFF2-40B4-BE49-F238E27FC236}">
                <a16:creationId xmlns:a16="http://schemas.microsoft.com/office/drawing/2014/main" id="{FF4128AD-E792-6742-AACF-BA8984C0F64E}"/>
              </a:ext>
            </a:extLst>
          </p:cNvPr>
          <p:cNvSpPr>
            <a:spLocks noGrp="1" noRot="1" noChangeAspect="1" noChangeArrowheads="1"/>
          </p:cNvSpPr>
          <p:nvPr>
            <p:ph type="sldImg"/>
          </p:nvPr>
        </p:nvSpPr>
        <p:spPr/>
      </p:sp>
      <p:sp>
        <p:nvSpPr>
          <p:cNvPr id="209922" name="Rectangle 2">
            <a:extLst>
              <a:ext uri="{FF2B5EF4-FFF2-40B4-BE49-F238E27FC236}">
                <a16:creationId xmlns:a16="http://schemas.microsoft.com/office/drawing/2014/main" id="{66D9E757-FC94-F643-AA7C-1398BCBA2AF5}"/>
              </a:ext>
            </a:extLst>
          </p:cNvPr>
          <p:cNvSpPr>
            <a:spLocks noGrp="1" noChangeArrowheads="1"/>
          </p:cNvSpPr>
          <p:nvPr>
            <p:ph type="body" sz="quarter" idx="1"/>
          </p:nvPr>
        </p:nvSpPr>
        <p:spPr/>
        <p:txBody>
          <a:bodyPr/>
          <a:lstStyle/>
          <a:p>
            <a:r>
              <a:rPr lang="en-US" altLang="en-US" dirty="0"/>
              <a:t>Picture from https://www.youtube.com/watch?v=RTcLqZSuCP8</a:t>
            </a:r>
          </a:p>
          <a:p>
            <a:r>
              <a:rPr lang="en-US" altLang="en-US" dirty="0"/>
              <a:t>Text from http://www.deliveredbygrace.com/joel-osteen-does-it-again/</a:t>
            </a:r>
          </a:p>
          <a:p>
            <a:endParaRPr lang="en-US" alt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1">
            <a:extLst>
              <a:ext uri="{FF2B5EF4-FFF2-40B4-BE49-F238E27FC236}">
                <a16:creationId xmlns:a16="http://schemas.microsoft.com/office/drawing/2014/main" id="{67FB570B-08A4-4A4B-88B6-98B557F9DA2D}"/>
              </a:ext>
            </a:extLst>
          </p:cNvPr>
          <p:cNvSpPr>
            <a:spLocks noGrp="1" noRot="1" noChangeAspect="1" noChangeArrowheads="1"/>
          </p:cNvSpPr>
          <p:nvPr>
            <p:ph type="sldImg"/>
          </p:nvPr>
        </p:nvSpPr>
        <p:spPr/>
      </p:sp>
      <p:sp>
        <p:nvSpPr>
          <p:cNvPr id="212994" name="Rectangle 2">
            <a:extLst>
              <a:ext uri="{FF2B5EF4-FFF2-40B4-BE49-F238E27FC236}">
                <a16:creationId xmlns:a16="http://schemas.microsoft.com/office/drawing/2014/main" id="{57927627-BA5D-B346-9D28-A502CF890163}"/>
              </a:ext>
            </a:extLst>
          </p:cNvPr>
          <p:cNvSpPr>
            <a:spLocks noGrp="1" noChangeArrowheads="1"/>
          </p:cNvSpPr>
          <p:nvPr>
            <p:ph type="body" sz="quarter" idx="1"/>
          </p:nvPr>
        </p:nvSpPr>
        <p:spPr/>
        <p:txBody>
          <a:bodyPr/>
          <a:lstStyle/>
          <a:p>
            <a:endParaRPr lang="en-US" altLang="en-US" dirty="0"/>
          </a:p>
          <a:p>
            <a:pPr algn="r" rtl="1"/>
            <a:r>
              <a:rPr lang="ar-SA" altLang="en-US" dirty="0"/>
              <a:t>تنبأ أخنوخ بدينونة المدّعين عند المجيء الثاني للمسيح لتحذير الناس لتجنبهم (14- 15). </a:t>
            </a:r>
            <a:endParaRPr lang="en-US" alt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1">
            <a:extLst>
              <a:ext uri="{FF2B5EF4-FFF2-40B4-BE49-F238E27FC236}">
                <a16:creationId xmlns:a16="http://schemas.microsoft.com/office/drawing/2014/main" id="{8D75D80F-51DC-6545-89F6-2058BEBE48F8}"/>
              </a:ext>
            </a:extLst>
          </p:cNvPr>
          <p:cNvSpPr>
            <a:spLocks noGrp="1" noRot="1" noChangeAspect="1" noChangeArrowheads="1"/>
          </p:cNvSpPr>
          <p:nvPr>
            <p:ph type="sldImg"/>
          </p:nvPr>
        </p:nvSpPr>
        <p:spPr/>
      </p:sp>
      <p:sp>
        <p:nvSpPr>
          <p:cNvPr id="216066" name="Rectangle 2">
            <a:extLst>
              <a:ext uri="{FF2B5EF4-FFF2-40B4-BE49-F238E27FC236}">
                <a16:creationId xmlns:a16="http://schemas.microsoft.com/office/drawing/2014/main" id="{B659FD4D-6AD8-4D4F-B4CA-6CD20173900C}"/>
              </a:ext>
            </a:extLst>
          </p:cNvPr>
          <p:cNvSpPr>
            <a:spLocks noGrp="1" noChangeArrowheads="1"/>
          </p:cNvSpPr>
          <p:nvPr>
            <p:ph type="body" sz="quarter" idx="1"/>
          </p:nvPr>
        </p:nvSpPr>
        <p:spPr/>
        <p:txBody>
          <a:bodyPr/>
          <a:lstStyle/>
          <a:p>
            <a:endParaRPr lang="en-US" altLang="en-US" dirty="0"/>
          </a:p>
          <a:p>
            <a:pPr algn="r" rtl="1"/>
            <a:r>
              <a:rPr lang="ar-SA" altLang="en-US" dirty="0"/>
              <a:t>تنبأ أخنوخ، مقتبس بدقة من سفر أخنوخ وهو من الأسفار المنحولة ]1: 9[ أن دينونة المدّعين ستحمي المؤمنين منهم (14 أ). </a:t>
            </a:r>
            <a:endParaRPr lang="en-US" alt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gn="r" rtl="1"/>
            <a:r>
              <a:rPr lang="ar-SA" sz="1200" kern="1200">
                <a:solidFill>
                  <a:schemeClr val="tx1"/>
                </a:solidFill>
                <a:effectLst/>
                <a:latin typeface="Times New Roman" charset="0"/>
                <a:ea typeface="ＭＳ Ｐゴシック" charset="0"/>
                <a:cs typeface="ＭＳ Ｐゴシック" charset="0"/>
              </a:rPr>
              <a:t>عند مجيئه الثاني مع القديسين والملائكة، سيدين المسيح أولئك الرجال بسبب أفعالهم الشريرة وكلماتهم التي نطقوا بها ضده (14 ب – 15).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B2899F-37A6-974E-BB32-E906C72B040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Times New Roman" panose="02020603050405020304" pitchFamily="18" charset="0"/>
                <a:sym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Times New Roman" panose="02020603050405020304" pitchFamily="18" charset="0"/>
              <a:sym typeface="Times New Roman" panose="02020603050405020304" pitchFamily="18" charset="0"/>
            </a:endParaRPr>
          </a:p>
        </p:txBody>
      </p:sp>
    </p:spTree>
    <p:extLst>
      <p:ext uri="{BB962C8B-B14F-4D97-AF65-F5344CB8AC3E}">
        <p14:creationId xmlns:p14="http://schemas.microsoft.com/office/powerpoint/2010/main" val="32595890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0FEE582-5DC0-304D-9AE4-ED5CA029D2F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72891545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6EA264-5389-6E49-B572-54808DBACB1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22489675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46C729-5770-8441-AB3D-1DBD9BF38D5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037662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0">
              <a:lnSpc>
                <a:spcPct val="100000"/>
              </a:lnSpc>
              <a:spcBef>
                <a:spcPts val="400"/>
              </a:spcBef>
              <a:spcAft>
                <a:spcPct val="0"/>
              </a:spcAft>
              <a:buClrTx/>
              <a:buSzTx/>
              <a:buFontTx/>
              <a:buNone/>
              <a:tabLst/>
              <a:defRPr/>
            </a:pPr>
            <a:r>
              <a:rPr lang="en-US" dirty="0"/>
              <a:t>One amazing truth of the NT is that, even though none of the four half-brothers of Jesus had believed in Jesus until after the resurrection, two of His half-brothers helped pen two letters: James and Jude. Both had very strong exhortations. Our course begins and ends with these letters.</a:t>
            </a:r>
          </a:p>
          <a:p>
            <a:endParaRPr lang="en-US" dirty="0"/>
          </a:p>
        </p:txBody>
      </p:sp>
    </p:spTree>
    <p:extLst>
      <p:ext uri="{BB962C8B-B14F-4D97-AF65-F5344CB8AC3E}">
        <p14:creationId xmlns:p14="http://schemas.microsoft.com/office/powerpoint/2010/main" val="298828830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529B9B-37C9-3D4C-9F42-7FC881C57E7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82572175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D1D68A7-4F4D-F64E-83B4-EB8700C2522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35249452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786309-0F91-A14C-AD94-0456414F937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19751244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051EEFB-57E1-464D-B201-D77230DF2E8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20378633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06973A-97DB-B546-8A3D-D20C2651595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http://</a:t>
            </a:r>
            <a:r>
              <a:rPr lang="en-US" b="1" dirty="0" err="1">
                <a:latin typeface="Arial" panose="020B0604020202020204" pitchFamily="34" charset="0"/>
                <a:ea typeface="ＭＳ Ｐゴシック" charset="0"/>
                <a:cs typeface="ＭＳ Ｐゴシック" charset="0"/>
              </a:rPr>
              <a:t>www.google.com.sg</a:t>
            </a:r>
            <a:r>
              <a:rPr lang="en-US" b="1" dirty="0">
                <a:latin typeface="Arial" panose="020B0604020202020204" pitchFamily="34" charset="0"/>
                <a:ea typeface="ＭＳ Ｐゴシック" charset="0"/>
                <a:cs typeface="ＭＳ Ｐゴシック" charset="0"/>
              </a:rPr>
              <a:t>/</a:t>
            </a:r>
            <a:r>
              <a:rPr lang="en-US" b="1" dirty="0" err="1">
                <a:latin typeface="Arial" panose="020B0604020202020204" pitchFamily="34" charset="0"/>
                <a:ea typeface="ＭＳ Ｐゴシック" charset="0"/>
                <a:cs typeface="ＭＳ Ｐゴシック" charset="0"/>
              </a:rPr>
              <a:t>imgres?imgurl</a:t>
            </a:r>
            <a:r>
              <a:rPr lang="en-US" b="1" dirty="0">
                <a:latin typeface="Arial" panose="020B0604020202020204" pitchFamily="34" charset="0"/>
                <a:ea typeface="ＭＳ Ｐゴシック" charset="0"/>
                <a:cs typeface="ＭＳ Ｐゴシック" charset="0"/>
              </a:rPr>
              <a:t>=</a:t>
            </a:r>
            <a:r>
              <a:rPr lang="en-US" b="1" dirty="0" err="1">
                <a:latin typeface="Arial" panose="020B0604020202020204" pitchFamily="34" charset="0"/>
                <a:ea typeface="ＭＳ Ｐゴシック" charset="0"/>
                <a:cs typeface="ＭＳ Ｐゴシック" charset="0"/>
              </a:rPr>
              <a:t>keptar.demasz.hu</a:t>
            </a:r>
            <a:r>
              <a:rPr lang="en-US" b="1" dirty="0">
                <a:latin typeface="Arial" panose="020B0604020202020204" pitchFamily="34" charset="0"/>
                <a:ea typeface="ＭＳ Ｐゴシック" charset="0"/>
                <a:cs typeface="ＭＳ Ｐゴシック" charset="0"/>
              </a:rPr>
              <a:t>/</a:t>
            </a:r>
            <a:r>
              <a:rPr lang="en-US" b="1" dirty="0" err="1">
                <a:latin typeface="Arial" panose="020B0604020202020204" pitchFamily="34" charset="0"/>
                <a:ea typeface="ＭＳ Ｐゴシック" charset="0"/>
                <a:cs typeface="ＭＳ Ｐゴシック" charset="0"/>
              </a:rPr>
              <a:t>arthp</a:t>
            </a:r>
            <a:r>
              <a:rPr lang="en-US" b="1" dirty="0">
                <a:latin typeface="Arial" panose="020B0604020202020204" pitchFamily="34" charset="0"/>
                <a:ea typeface="ＭＳ Ｐゴシック" charset="0"/>
                <a:cs typeface="ＭＳ Ｐゴシック" charset="0"/>
              </a:rPr>
              <a:t>/art/r/</a:t>
            </a:r>
            <a:r>
              <a:rPr lang="en-US" b="1" dirty="0" err="1">
                <a:latin typeface="Arial" panose="020B0604020202020204" pitchFamily="34" charset="0"/>
                <a:ea typeface="ＭＳ Ｐゴシック" charset="0"/>
                <a:cs typeface="ＭＳ Ｐゴシック" charset="0"/>
              </a:rPr>
              <a:t>rembran</a:t>
            </a:r>
            <a:r>
              <a:rPr lang="en-US" b="1" dirty="0">
                <a:latin typeface="Arial" panose="020B0604020202020204" pitchFamily="34" charset="0"/>
                <a:ea typeface="ＭＳ Ｐゴシック" charset="0"/>
                <a:cs typeface="ＭＳ Ｐゴシック" charset="0"/>
              </a:rPr>
              <a:t>/painting/biblic1/</a:t>
            </a:r>
            <a:r>
              <a:rPr lang="en-US" b="1" dirty="0" err="1">
                <a:latin typeface="Arial" panose="020B0604020202020204" pitchFamily="34" charset="0"/>
                <a:ea typeface="ＭＳ Ｐゴシック" charset="0"/>
                <a:cs typeface="ＭＳ Ｐゴシック" charset="0"/>
              </a:rPr>
              <a:t>tobias.jpg&amp;imgrefurl</a:t>
            </a:r>
            <a:r>
              <a:rPr lang="en-US" b="1" dirty="0">
                <a:latin typeface="Arial" panose="020B0604020202020204" pitchFamily="34" charset="0"/>
                <a:ea typeface="ＭＳ Ｐゴシック" charset="0"/>
                <a:cs typeface="ＭＳ Ｐゴシック" charset="0"/>
              </a:rPr>
              <a:t>=http://</a:t>
            </a:r>
            <a:r>
              <a:rPr lang="en-US" b="1" dirty="0" err="1">
                <a:latin typeface="Arial" panose="020B0604020202020204" pitchFamily="34" charset="0"/>
                <a:ea typeface="ＭＳ Ｐゴシック" charset="0"/>
                <a:cs typeface="ＭＳ Ｐゴシック" charset="0"/>
              </a:rPr>
              <a:t>keptar.demasz.hu</a:t>
            </a:r>
            <a:r>
              <a:rPr lang="en-US" b="1" dirty="0">
                <a:latin typeface="Arial" panose="020B0604020202020204" pitchFamily="34" charset="0"/>
                <a:ea typeface="ＭＳ Ｐゴシック" charset="0"/>
                <a:cs typeface="ＭＳ Ｐゴシック" charset="0"/>
              </a:rPr>
              <a:t>/</a:t>
            </a:r>
            <a:r>
              <a:rPr lang="en-US" b="1" dirty="0" err="1">
                <a:latin typeface="Arial" panose="020B0604020202020204" pitchFamily="34" charset="0"/>
                <a:ea typeface="ＭＳ Ｐゴシック" charset="0"/>
                <a:cs typeface="ＭＳ Ｐゴシック" charset="0"/>
              </a:rPr>
              <a:t>arthp</a:t>
            </a:r>
            <a:r>
              <a:rPr lang="en-US" b="1" dirty="0">
                <a:latin typeface="Arial" panose="020B0604020202020204" pitchFamily="34" charset="0"/>
                <a:ea typeface="ＭＳ Ｐゴシック" charset="0"/>
                <a:cs typeface="ＭＳ Ｐゴシック" charset="0"/>
              </a:rPr>
              <a:t>/html/r/</a:t>
            </a:r>
            <a:r>
              <a:rPr lang="en-US" b="1" dirty="0" err="1">
                <a:latin typeface="Arial" panose="020B0604020202020204" pitchFamily="34" charset="0"/>
                <a:ea typeface="ＭＳ Ｐゴシック" charset="0"/>
                <a:cs typeface="ＭＳ Ｐゴシック" charset="0"/>
              </a:rPr>
              <a:t>rembran</a:t>
            </a:r>
            <a:r>
              <a:rPr lang="en-US" b="1" dirty="0">
                <a:latin typeface="Arial" panose="020B0604020202020204" pitchFamily="34" charset="0"/>
                <a:ea typeface="ＭＳ Ｐゴシック" charset="0"/>
                <a:cs typeface="ＭＳ Ｐゴシック" charset="0"/>
              </a:rPr>
              <a:t>/painting/biblic1/&amp;h=1045&amp;w=795&amp;sz=134&amp;tbnid=s5jpeQ2vX3oJ:&amp;</a:t>
            </a:r>
            <a:r>
              <a:rPr lang="en-US" b="1" dirty="0" err="1">
                <a:latin typeface="Arial" panose="020B0604020202020204" pitchFamily="34" charset="0"/>
                <a:ea typeface="ＭＳ Ｐゴシック" charset="0"/>
                <a:cs typeface="ＭＳ Ｐゴシック" charset="0"/>
              </a:rPr>
              <a:t>tbnh</a:t>
            </a:r>
            <a:r>
              <a:rPr lang="en-US" b="1" dirty="0">
                <a:latin typeface="Arial" panose="020B0604020202020204" pitchFamily="34" charset="0"/>
                <a:ea typeface="ＭＳ Ｐゴシック" charset="0"/>
                <a:cs typeface="ＭＳ Ｐゴシック" charset="0"/>
              </a:rPr>
              <a:t>=149&amp;tbnw=113&amp;start=6&amp;prev=/images%3Fq%3DBiblical%2Bfamily%26imgsz%3Dxxlarge%26svnum%3D10%26hl%3Den%26lr%3D%26ie%3DUTF-8%26safe%3Dactive%26sa%3DG</a:t>
            </a:r>
          </a:p>
        </p:txBody>
      </p:sp>
    </p:spTree>
    <p:extLst>
      <p:ext uri="{BB962C8B-B14F-4D97-AF65-F5344CB8AC3E}">
        <p14:creationId xmlns:p14="http://schemas.microsoft.com/office/powerpoint/2010/main" val="347099981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E7C143-A6EC-9145-8C65-E3359563B12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21232679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1">
            <a:extLst>
              <a:ext uri="{FF2B5EF4-FFF2-40B4-BE49-F238E27FC236}">
                <a16:creationId xmlns:a16="http://schemas.microsoft.com/office/drawing/2014/main" id="{541E1FD5-5305-ED4D-BB1D-6A40A536328C}"/>
              </a:ext>
            </a:extLst>
          </p:cNvPr>
          <p:cNvSpPr>
            <a:spLocks noGrp="1" noRot="1" noChangeAspect="1" noChangeArrowheads="1"/>
          </p:cNvSpPr>
          <p:nvPr>
            <p:ph type="sldImg"/>
          </p:nvPr>
        </p:nvSpPr>
        <p:spPr/>
      </p:sp>
      <p:sp>
        <p:nvSpPr>
          <p:cNvPr id="220162" name="Rectangle 2">
            <a:extLst>
              <a:ext uri="{FF2B5EF4-FFF2-40B4-BE49-F238E27FC236}">
                <a16:creationId xmlns:a16="http://schemas.microsoft.com/office/drawing/2014/main" id="{6774B683-5284-FC4C-BCAA-C15BE21CE4BA}"/>
              </a:ext>
            </a:extLst>
          </p:cNvPr>
          <p:cNvSpPr>
            <a:spLocks noGrp="1" noChangeArrowheads="1"/>
          </p:cNvSpPr>
          <p:nvPr>
            <p:ph type="body" sz="quarter" idx="1"/>
          </p:nvPr>
        </p:nvSpPr>
        <p:spPr/>
        <p:txBody>
          <a:bodyPr/>
          <a:lstStyle/>
          <a:p>
            <a:endParaRPr lang="en-US" altLang="en-US"/>
          </a:p>
          <a:p>
            <a:r>
              <a:rPr lang="en-US" altLang="en-US"/>
              <a:t>Their selfish lifestyles show us to recognize and avoid them (16).</a:t>
            </a:r>
          </a:p>
          <a:p>
            <a:r>
              <a:rPr lang="en-US" altLang="en-US"/>
              <a:t>They complain about difficulties rather than rejoice in them (16a).</a:t>
            </a:r>
          </a:p>
          <a:p>
            <a:r>
              <a:rPr lang="en-US" altLang="en-US"/>
              <a:t>They find fault in others rather than encourage them (16b).</a:t>
            </a:r>
          </a:p>
          <a:p>
            <a:r>
              <a:rPr lang="en-US" altLang="en-US"/>
              <a:t>They lust for their own, sensual advantage rather than serve others (16c).</a:t>
            </a:r>
          </a:p>
          <a:p>
            <a:r>
              <a:rPr lang="en-US" altLang="en-US"/>
              <a:t>They boast about their own achievements rather than praise others (16d).</a:t>
            </a:r>
          </a:p>
          <a:p>
            <a:r>
              <a:rPr lang="en-US" altLang="en-US"/>
              <a:t>They flatter others for special treatment rather than minister to them unselfishly (16e).</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113878386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14595262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4426135-A8DF-4647-BD80-EDB929D8C2DA}"/>
              </a:ext>
            </a:extLst>
          </p:cNvPr>
          <p:cNvSpPr>
            <a:spLocks noGrp="1" noRot="1" noChangeAspect="1" noChangeArrowheads="1"/>
          </p:cNvSpPr>
          <p:nvPr>
            <p:ph type="sldImg"/>
          </p:nvPr>
        </p:nvSpPr>
        <p:spPr/>
      </p:sp>
      <p:sp>
        <p:nvSpPr>
          <p:cNvPr id="66562" name="Rectangle 2">
            <a:extLst>
              <a:ext uri="{FF2B5EF4-FFF2-40B4-BE49-F238E27FC236}">
                <a16:creationId xmlns:a16="http://schemas.microsoft.com/office/drawing/2014/main" id="{9C3DDB33-3FE6-6846-B587-A95446E6E661}"/>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Know the evil nature of the apostates who pretend to know God. </a:t>
            </a:r>
          </a:p>
        </p:txBody>
      </p:sp>
    </p:spTree>
    <p:extLst>
      <p:ext uri="{BB962C8B-B14F-4D97-AF65-F5344CB8AC3E}">
        <p14:creationId xmlns:p14="http://schemas.microsoft.com/office/powerpoint/2010/main" val="1598631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ＭＳ Ｐゴシック" charset="0"/>
              </a:rPr>
              <a:t>Sometimes we get the idea that believers should never fight for anything. Where did we get that concept?</a:t>
            </a:r>
          </a:p>
          <a:p>
            <a:endParaRPr lang="en-US">
              <a:cs typeface="ＭＳ Ｐゴシック" charset="0"/>
            </a:endParaRPr>
          </a:p>
          <a:p>
            <a:r>
              <a:rPr lang="en-US">
                <a:cs typeface="ＭＳ Ｐゴシック" charset="0"/>
              </a:rPr>
              <a:t>The boxing gloves here remind us to practice fighting for the truth so that when a real fight comes, we are ready to defend the gospel.</a:t>
            </a:r>
          </a:p>
          <a:p>
            <a:endParaRPr lang="en-US"/>
          </a:p>
        </p:txBody>
      </p:sp>
    </p:spTree>
    <p:extLst>
      <p:ext uri="{BB962C8B-B14F-4D97-AF65-F5344CB8AC3E}">
        <p14:creationId xmlns:p14="http://schemas.microsoft.com/office/powerpoint/2010/main" val="13380355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41FCD704-A6FA-5E43-8B2F-83803C0C6897}"/>
              </a:ext>
            </a:extLst>
          </p:cNvPr>
          <p:cNvSpPr>
            <a:spLocks noGrp="1" noRot="1" noChangeAspect="1" noChangeArrowheads="1"/>
          </p:cNvSpPr>
          <p:nvPr>
            <p:ph type="sldImg"/>
          </p:nvPr>
        </p:nvSpPr>
        <p:spPr/>
      </p:sp>
      <p:sp>
        <p:nvSpPr>
          <p:cNvPr id="68610" name="Rectangle 2">
            <a:extLst>
              <a:ext uri="{FF2B5EF4-FFF2-40B4-BE49-F238E27FC236}">
                <a16:creationId xmlns:a16="http://schemas.microsoft.com/office/drawing/2014/main" id="{98CC0121-C7B1-854F-AC19-7A3319514C20}"/>
              </a:ext>
            </a:extLst>
          </p:cNvPr>
          <p:cNvSpPr>
            <a:spLocks noGrp="1" noChangeArrowheads="1"/>
          </p:cNvSpPr>
          <p:nvPr>
            <p:ph type="body" sz="quarter" idx="1"/>
          </p:nvPr>
        </p:nvSpPr>
        <p:spPr/>
        <p:txBody>
          <a:bodyPr/>
          <a:lstStyle/>
          <a:p>
            <a:r>
              <a:rPr lang="en-US" altLang="en-US"/>
              <a:t>Build yourself up by following three practices.</a:t>
            </a:r>
          </a:p>
        </p:txBody>
      </p:sp>
    </p:spTree>
    <p:extLst>
      <p:ext uri="{BB962C8B-B14F-4D97-AF65-F5344CB8AC3E}">
        <p14:creationId xmlns:p14="http://schemas.microsoft.com/office/powerpoint/2010/main" val="414428318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45657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1">
            <a:extLst>
              <a:ext uri="{FF2B5EF4-FFF2-40B4-BE49-F238E27FC236}">
                <a16:creationId xmlns:a16="http://schemas.microsoft.com/office/drawing/2014/main" id="{05689B96-F4A7-E543-B36D-A73F863C34AB}"/>
              </a:ext>
            </a:extLst>
          </p:cNvPr>
          <p:cNvSpPr>
            <a:spLocks noGrp="1" noRot="1" noChangeAspect="1" noChangeArrowheads="1"/>
          </p:cNvSpPr>
          <p:nvPr>
            <p:ph type="sldImg"/>
          </p:nvPr>
        </p:nvSpPr>
        <p:spPr/>
      </p:sp>
      <p:sp>
        <p:nvSpPr>
          <p:cNvPr id="231426" name="Rectangle 2">
            <a:extLst>
              <a:ext uri="{FF2B5EF4-FFF2-40B4-BE49-F238E27FC236}">
                <a16:creationId xmlns:a16="http://schemas.microsoft.com/office/drawing/2014/main" id="{3530CDF9-C0C0-E949-867B-3C76C34B09BB}"/>
              </a:ext>
            </a:extLst>
          </p:cNvPr>
          <p:cNvSpPr>
            <a:spLocks noGrp="1" noChangeArrowheads="1"/>
          </p:cNvSpPr>
          <p:nvPr>
            <p:ph type="body" sz="quarter" idx="1"/>
          </p:nvPr>
        </p:nvSpPr>
        <p:spPr/>
        <p:txBody>
          <a:bodyPr/>
          <a:lstStyle/>
          <a:p>
            <a:pPr algn="r" rtl="1"/>
            <a:r>
              <a:rPr lang="ar-SA" altLang="en-US" dirty="0"/>
              <a:t>إنهم يستهزئون من الأشياء التي يقدسها الله والمؤمنون (18 أ).</a:t>
            </a:r>
          </a:p>
          <a:p>
            <a:pPr algn="r" rtl="1"/>
            <a:r>
              <a:rPr lang="ar-SA" altLang="en-US" dirty="0"/>
              <a:t>إنهم يقودون بحسب الرغبات التي يحاربها الشخص التقي (18 ب).</a:t>
            </a:r>
          </a:p>
          <a:p>
            <a:pPr algn="r" rtl="1"/>
            <a:r>
              <a:rPr lang="ar-SA" altLang="en-US" dirty="0"/>
              <a:t>إنهم يقسمون الكنيسة إلى معسكرات مختلفة بقادة وعقائد وتوجهات متنافسة (19 أ).</a:t>
            </a:r>
          </a:p>
          <a:p>
            <a:pPr algn="r" rtl="1"/>
            <a:r>
              <a:rPr lang="ar-SA" altLang="en-US" dirty="0"/>
              <a:t>إنهم يتبعون الغرائز الحسية دون ضبط للنفس (19 ب).   </a:t>
            </a:r>
          </a:p>
          <a:p>
            <a:pPr algn="r" rtl="1"/>
            <a:r>
              <a:rPr lang="ar-SA" altLang="en-US" dirty="0"/>
              <a:t>ليس لديهم خدمة لسكنى الروح كما يفعل المؤمنون (19 ت). </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1">
            <a:extLst>
              <a:ext uri="{FF2B5EF4-FFF2-40B4-BE49-F238E27FC236}">
                <a16:creationId xmlns:a16="http://schemas.microsoft.com/office/drawing/2014/main" id="{C984B4C2-4F3B-134A-AB21-E7386AB0FE19}"/>
              </a:ext>
            </a:extLst>
          </p:cNvPr>
          <p:cNvSpPr>
            <a:spLocks noGrp="1" noRot="1" noChangeAspect="1" noChangeArrowheads="1"/>
          </p:cNvSpPr>
          <p:nvPr>
            <p:ph type="sldImg"/>
          </p:nvPr>
        </p:nvSpPr>
        <p:spPr/>
      </p:sp>
      <p:sp>
        <p:nvSpPr>
          <p:cNvPr id="233474" name="Rectangle 2">
            <a:extLst>
              <a:ext uri="{FF2B5EF4-FFF2-40B4-BE49-F238E27FC236}">
                <a16:creationId xmlns:a16="http://schemas.microsoft.com/office/drawing/2014/main" id="{CD4B28F0-3692-4B43-BA2F-47676148BA6C}"/>
              </a:ext>
            </a:extLst>
          </p:cNvPr>
          <p:cNvSpPr>
            <a:spLocks noGrp="1" noChangeArrowheads="1"/>
          </p:cNvSpPr>
          <p:nvPr>
            <p:ph type="body" sz="quarter" idx="1"/>
          </p:nvPr>
        </p:nvSpPr>
        <p:spPr/>
        <p:txBody>
          <a:bodyPr/>
          <a:lstStyle/>
          <a:p>
            <a:pPr algn="r" rtl="1"/>
            <a:r>
              <a:rPr lang="ar-SA" altLang="en-US" dirty="0"/>
              <a:t>ربِّ نفسك على محبة الله من خلال دراسة إيمانهم المقدس كما هو معلن في الكتاب المقدس لحمايتهم من حيل المدّعين (20 أ).</a:t>
            </a:r>
          </a:p>
          <a:p>
            <a:pPr algn="r" rtl="1"/>
            <a:r>
              <a:rPr lang="ar-SA" altLang="en-US" dirty="0"/>
              <a:t>ربِّ نفسك بمحبة الله بالصلاة بقوة الروح القدس في الشركة مع الله لتكون أفكار الروح هي أفكارك (20 ب).</a:t>
            </a:r>
          </a:p>
          <a:p>
            <a:pPr algn="r" rtl="1"/>
            <a:r>
              <a:rPr lang="ar-SA" altLang="en-US" dirty="0"/>
              <a:t>ربِّ نفسك بمحبة الله بترقب رحمة الله التي ستظهر عندما يرفعنا من الأرض عند الاختطاف، وبذلك تبدأ حياتنا الأبدية في محضره (21). </a:t>
            </a:r>
            <a:endParaRPr lang="en-US" alt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1">
            <a:extLst>
              <a:ext uri="{FF2B5EF4-FFF2-40B4-BE49-F238E27FC236}">
                <a16:creationId xmlns:a16="http://schemas.microsoft.com/office/drawing/2014/main" id="{1894D8ED-7303-AC4F-AD27-3ACCE75CA7F3}"/>
              </a:ext>
            </a:extLst>
          </p:cNvPr>
          <p:cNvSpPr>
            <a:spLocks noGrp="1" noRot="1" noChangeAspect="1" noChangeArrowheads="1"/>
          </p:cNvSpPr>
          <p:nvPr>
            <p:ph type="sldImg"/>
          </p:nvPr>
        </p:nvSpPr>
        <p:spPr/>
      </p:sp>
      <p:sp>
        <p:nvSpPr>
          <p:cNvPr id="235522" name="Rectangle 2">
            <a:extLst>
              <a:ext uri="{FF2B5EF4-FFF2-40B4-BE49-F238E27FC236}">
                <a16:creationId xmlns:a16="http://schemas.microsoft.com/office/drawing/2014/main" id="{4D012B0F-8B88-CE4A-8812-41192F911540}"/>
              </a:ext>
            </a:extLst>
          </p:cNvPr>
          <p:cNvSpPr>
            <a:spLocks noGrp="1" noChangeArrowheads="1"/>
          </p:cNvSpPr>
          <p:nvPr>
            <p:ph type="body" sz="quarter" idx="1"/>
          </p:nvPr>
        </p:nvSpPr>
        <p:spPr/>
        <p:txBody>
          <a:bodyPr/>
          <a:lstStyle/>
          <a:p>
            <a:pPr lvl="2" indent="0" algn="r" rtl="1"/>
            <a:r>
              <a:rPr lang="ar-SA" altLang="en-US" dirty="0"/>
              <a:t>أظهر الرحمة وشجع المؤمنين، بدلاً من التشهير بهم أو أتهامهم، الذين هم في حيرة من المدّعين (22).</a:t>
            </a:r>
          </a:p>
          <a:p>
            <a:pPr lvl="2" indent="0" algn="r" rtl="1"/>
            <a:r>
              <a:rPr lang="ar-SA" altLang="en-US" dirty="0"/>
              <a:t>شارك المسيح مع غير المؤمنين الذين يتبعون المدّعين بدلاً من الانضمام للمدّعين في نار الجحيم الأبدية (23 أ).</a:t>
            </a:r>
          </a:p>
          <a:p>
            <a:pPr lvl="2" indent="0" algn="r" rtl="1"/>
            <a:r>
              <a:rPr lang="ar-SA" altLang="en-US" dirty="0"/>
              <a:t>أظهر رحمة لمتبعي المدّعين الآخرين لئلا يتنجسوا بهم كالمرض الذي ينتشر بسهولة في الثوب القذر (23 ب). </a:t>
            </a:r>
            <a:endParaRPr lang="en-US" alt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254224875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411750869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4426135-A8DF-4647-BD80-EDB929D8C2DA}"/>
              </a:ext>
            </a:extLst>
          </p:cNvPr>
          <p:cNvSpPr>
            <a:spLocks noGrp="1" noRot="1" noChangeAspect="1" noChangeArrowheads="1"/>
          </p:cNvSpPr>
          <p:nvPr>
            <p:ph type="sldImg"/>
          </p:nvPr>
        </p:nvSpPr>
        <p:spPr/>
      </p:sp>
      <p:sp>
        <p:nvSpPr>
          <p:cNvPr id="66562" name="Rectangle 2">
            <a:extLst>
              <a:ext uri="{FF2B5EF4-FFF2-40B4-BE49-F238E27FC236}">
                <a16:creationId xmlns:a16="http://schemas.microsoft.com/office/drawing/2014/main" id="{9C3DDB33-3FE6-6846-B587-A95446E6E661}"/>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Know the evil nature of the apostates who pretend to know God. </a:t>
            </a:r>
          </a:p>
        </p:txBody>
      </p:sp>
    </p:spTree>
    <p:extLst>
      <p:ext uri="{BB962C8B-B14F-4D97-AF65-F5344CB8AC3E}">
        <p14:creationId xmlns:p14="http://schemas.microsoft.com/office/powerpoint/2010/main" val="83582229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41FCD704-A6FA-5E43-8B2F-83803C0C6897}"/>
              </a:ext>
            </a:extLst>
          </p:cNvPr>
          <p:cNvSpPr>
            <a:spLocks noGrp="1" noRot="1" noChangeAspect="1" noChangeArrowheads="1"/>
          </p:cNvSpPr>
          <p:nvPr>
            <p:ph type="sldImg"/>
          </p:nvPr>
        </p:nvSpPr>
        <p:spPr/>
      </p:sp>
      <p:sp>
        <p:nvSpPr>
          <p:cNvPr id="68610" name="Rectangle 2">
            <a:extLst>
              <a:ext uri="{FF2B5EF4-FFF2-40B4-BE49-F238E27FC236}">
                <a16:creationId xmlns:a16="http://schemas.microsoft.com/office/drawing/2014/main" id="{98CC0121-C7B1-854F-AC19-7A3319514C20}"/>
              </a:ext>
            </a:extLst>
          </p:cNvPr>
          <p:cNvSpPr>
            <a:spLocks noGrp="1" noChangeArrowheads="1"/>
          </p:cNvSpPr>
          <p:nvPr>
            <p:ph type="body" sz="quarter" idx="1"/>
          </p:nvPr>
        </p:nvSpPr>
        <p:spPr/>
        <p:txBody>
          <a:bodyPr/>
          <a:lstStyle/>
          <a:p>
            <a:r>
              <a:rPr lang="en-US" altLang="en-US"/>
              <a:t>Build yourself up by following three practices.</a:t>
            </a:r>
          </a:p>
        </p:txBody>
      </p:sp>
    </p:spTree>
    <p:extLst>
      <p:ext uri="{BB962C8B-B14F-4D97-AF65-F5344CB8AC3E}">
        <p14:creationId xmlns:p14="http://schemas.microsoft.com/office/powerpoint/2010/main" val="279818153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id="{8A4B5DAF-3D60-3643-A0A1-729DA827C0C4}"/>
              </a:ext>
            </a:extLst>
          </p:cNvPr>
          <p:cNvSpPr>
            <a:spLocks noGrp="1" noRot="1" noChangeAspect="1" noChangeArrowheads="1"/>
          </p:cNvSpPr>
          <p:nvPr>
            <p:ph type="sldImg"/>
          </p:nvPr>
        </p:nvSpPr>
        <p:spPr/>
      </p:sp>
      <p:sp>
        <p:nvSpPr>
          <p:cNvPr id="70658" name="Rectangle 2">
            <a:extLst>
              <a:ext uri="{FF2B5EF4-FFF2-40B4-BE49-F238E27FC236}">
                <a16:creationId xmlns:a16="http://schemas.microsoft.com/office/drawing/2014/main" id="{08D5476A-9A55-8B42-A80B-EA6B88B2128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Be assured of your final victory. </a:t>
            </a:r>
          </a:p>
        </p:txBody>
      </p:sp>
    </p:spTree>
    <p:extLst>
      <p:ext uri="{BB962C8B-B14F-4D97-AF65-F5344CB8AC3E}">
        <p14:creationId xmlns:p14="http://schemas.microsoft.com/office/powerpoint/2010/main" val="2932411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dirty="0">
                <a:cs typeface="ＭＳ Ｐゴシック" charset="0"/>
              </a:rPr>
              <a:t>What ways can you fight unbelievers who destroy the church from within?</a:t>
            </a:r>
          </a:p>
          <a:p>
            <a:endParaRPr lang="en-US" dirty="0">
              <a:cs typeface="ＭＳ Ｐゴシック" charset="0"/>
            </a:endParaRPr>
          </a:p>
          <a:p>
            <a:r>
              <a:rPr lang="en-US" dirty="0">
                <a:cs typeface="ＭＳ Ｐゴシック" charset="0"/>
              </a:rPr>
              <a:t>The word "pretenders" is not used in Jude's letter, but it conveys the concept that these men act as if they are true believers when, in fact, they are unbelievers. </a:t>
            </a:r>
          </a:p>
          <a:p>
            <a:endParaRPr lang="en-US" dirty="0">
              <a:cs typeface="ＭＳ Ｐゴシック" charset="0"/>
            </a:endParaRPr>
          </a:p>
          <a:p>
            <a:r>
              <a:rPr lang="en-US" dirty="0">
                <a:cs typeface="ＭＳ Ｐゴシック" charset="0"/>
              </a:rPr>
              <a:t>How can we assure that we are not trapped by their devices?</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1">
            <a:extLst>
              <a:ext uri="{FF2B5EF4-FFF2-40B4-BE49-F238E27FC236}">
                <a16:creationId xmlns:a16="http://schemas.microsoft.com/office/drawing/2014/main" id="{BA46D259-2F57-694C-AC0C-B8E98013C93F}"/>
              </a:ext>
            </a:extLst>
          </p:cNvPr>
          <p:cNvSpPr>
            <a:spLocks noGrp="1" noRot="1" noChangeAspect="1" noChangeArrowheads="1"/>
          </p:cNvSpPr>
          <p:nvPr>
            <p:ph type="sldImg"/>
          </p:nvPr>
        </p:nvSpPr>
        <p:spPr/>
      </p:sp>
      <p:sp>
        <p:nvSpPr>
          <p:cNvPr id="248834" name="Rectangle 2">
            <a:extLst>
              <a:ext uri="{FF2B5EF4-FFF2-40B4-BE49-F238E27FC236}">
                <a16:creationId xmlns:a16="http://schemas.microsoft.com/office/drawing/2014/main" id="{B5562568-BE31-6A41-86CD-2B2ECAABC4F8}"/>
              </a:ext>
            </a:extLst>
          </p:cNvPr>
          <p:cNvSpPr>
            <a:spLocks noGrp="1" noChangeArrowheads="1"/>
          </p:cNvSpPr>
          <p:nvPr>
            <p:ph type="body" sz="quarter" idx="1"/>
          </p:nvPr>
        </p:nvSpPr>
        <p:spPr/>
        <p:txBody>
          <a:bodyPr/>
          <a:lstStyle/>
          <a:p>
            <a:r>
              <a:rPr lang="en-US" altLang="en-US" dirty="0"/>
              <a:t>Praise God as the only one who can keep us from apostasy (24a).</a:t>
            </a:r>
          </a:p>
          <a:p>
            <a:r>
              <a:rPr lang="en-US" altLang="en-US" dirty="0"/>
              <a:t>Praise God alone that he will present us before him in heaven sinless and with great joy to encourage us to live for God now (24b).</a:t>
            </a:r>
          </a:p>
          <a:p>
            <a:r>
              <a:rPr lang="en-US" altLang="en-US" dirty="0"/>
              <a:t>Honor God alone as the only Savior with unlimited majesty, strength and dominion through Christ in eternity past, present and future to encourage that His unlimited resources can protect us from apostasy (25).</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171754682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a:extLst>
              <a:ext uri="{FF2B5EF4-FFF2-40B4-BE49-F238E27FC236}">
                <a16:creationId xmlns:a16="http://schemas.microsoft.com/office/drawing/2014/main" id="{277EE8B9-53BC-3443-9305-F797177CB22C}"/>
              </a:ext>
            </a:extLst>
          </p:cNvPr>
          <p:cNvSpPr>
            <a:spLocks noGrp="1" noRot="1" noChangeAspect="1" noChangeArrowheads="1"/>
          </p:cNvSpPr>
          <p:nvPr>
            <p:ph type="sldImg"/>
          </p:nvPr>
        </p:nvSpPr>
        <p:spPr/>
      </p:sp>
      <p:sp>
        <p:nvSpPr>
          <p:cNvPr id="72706" name="Rectangle 2">
            <a:extLst>
              <a:ext uri="{FF2B5EF4-FFF2-40B4-BE49-F238E27FC236}">
                <a16:creationId xmlns:a16="http://schemas.microsoft.com/office/drawing/2014/main" id="{05C08964-5515-CC4C-AC36-99E15AEDC0E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Defend against apostasy by fighting non-Christian leaders who lead believers astray.</a:t>
            </a:r>
          </a:p>
        </p:txBody>
      </p:sp>
    </p:spTree>
    <p:extLst>
      <p:ext uri="{BB962C8B-B14F-4D97-AF65-F5344CB8AC3E}">
        <p14:creationId xmlns:p14="http://schemas.microsoft.com/office/powerpoint/2010/main" val="274804238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220267993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4426135-A8DF-4647-BD80-EDB929D8C2DA}"/>
              </a:ext>
            </a:extLst>
          </p:cNvPr>
          <p:cNvSpPr>
            <a:spLocks noGrp="1" noRot="1" noChangeAspect="1" noChangeArrowheads="1"/>
          </p:cNvSpPr>
          <p:nvPr>
            <p:ph type="sldImg"/>
          </p:nvPr>
        </p:nvSpPr>
        <p:spPr/>
      </p:sp>
      <p:sp>
        <p:nvSpPr>
          <p:cNvPr id="66562" name="Rectangle 2">
            <a:extLst>
              <a:ext uri="{FF2B5EF4-FFF2-40B4-BE49-F238E27FC236}">
                <a16:creationId xmlns:a16="http://schemas.microsoft.com/office/drawing/2014/main" id="{9C3DDB33-3FE6-6846-B587-A95446E6E661}"/>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Know the evil nature of the apostates who pretend to know God. </a:t>
            </a:r>
          </a:p>
        </p:txBody>
      </p:sp>
    </p:spTree>
    <p:extLst>
      <p:ext uri="{BB962C8B-B14F-4D97-AF65-F5344CB8AC3E}">
        <p14:creationId xmlns:p14="http://schemas.microsoft.com/office/powerpoint/2010/main" val="160825533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41FCD704-A6FA-5E43-8B2F-83803C0C6897}"/>
              </a:ext>
            </a:extLst>
          </p:cNvPr>
          <p:cNvSpPr>
            <a:spLocks noGrp="1" noRot="1" noChangeAspect="1" noChangeArrowheads="1"/>
          </p:cNvSpPr>
          <p:nvPr>
            <p:ph type="sldImg"/>
          </p:nvPr>
        </p:nvSpPr>
        <p:spPr/>
      </p:sp>
      <p:sp>
        <p:nvSpPr>
          <p:cNvPr id="68610" name="Rectangle 2">
            <a:extLst>
              <a:ext uri="{FF2B5EF4-FFF2-40B4-BE49-F238E27FC236}">
                <a16:creationId xmlns:a16="http://schemas.microsoft.com/office/drawing/2014/main" id="{98CC0121-C7B1-854F-AC19-7A3319514C20}"/>
              </a:ext>
            </a:extLst>
          </p:cNvPr>
          <p:cNvSpPr>
            <a:spLocks noGrp="1" noChangeArrowheads="1"/>
          </p:cNvSpPr>
          <p:nvPr>
            <p:ph type="body" sz="quarter" idx="1"/>
          </p:nvPr>
        </p:nvSpPr>
        <p:spPr/>
        <p:txBody>
          <a:bodyPr/>
          <a:lstStyle/>
          <a:p>
            <a:r>
              <a:rPr lang="en-US" altLang="en-US"/>
              <a:t>Build yourself up by following three practices.</a:t>
            </a:r>
          </a:p>
        </p:txBody>
      </p:sp>
    </p:spTree>
    <p:extLst>
      <p:ext uri="{BB962C8B-B14F-4D97-AF65-F5344CB8AC3E}">
        <p14:creationId xmlns:p14="http://schemas.microsoft.com/office/powerpoint/2010/main" val="93154823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id="{8A4B5DAF-3D60-3643-A0A1-729DA827C0C4}"/>
              </a:ext>
            </a:extLst>
          </p:cNvPr>
          <p:cNvSpPr>
            <a:spLocks noGrp="1" noRot="1" noChangeAspect="1" noChangeArrowheads="1"/>
          </p:cNvSpPr>
          <p:nvPr>
            <p:ph type="sldImg"/>
          </p:nvPr>
        </p:nvSpPr>
        <p:spPr/>
      </p:sp>
      <p:sp>
        <p:nvSpPr>
          <p:cNvPr id="70658" name="Rectangle 2">
            <a:extLst>
              <a:ext uri="{FF2B5EF4-FFF2-40B4-BE49-F238E27FC236}">
                <a16:creationId xmlns:a16="http://schemas.microsoft.com/office/drawing/2014/main" id="{08D5476A-9A55-8B42-A80B-EA6B88B2128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Be assured of your final victory. </a:t>
            </a:r>
          </a:p>
        </p:txBody>
      </p:sp>
    </p:spTree>
    <p:extLst>
      <p:ext uri="{BB962C8B-B14F-4D97-AF65-F5344CB8AC3E}">
        <p14:creationId xmlns:p14="http://schemas.microsoft.com/office/powerpoint/2010/main" val="161820353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1">
            <a:extLst>
              <a:ext uri="{FF2B5EF4-FFF2-40B4-BE49-F238E27FC236}">
                <a16:creationId xmlns:a16="http://schemas.microsoft.com/office/drawing/2014/main" id="{2C6740AE-5287-4046-84B8-BF991129230F}"/>
              </a:ext>
            </a:extLst>
          </p:cNvPr>
          <p:cNvSpPr>
            <a:spLocks noGrp="1" noRot="1" noChangeAspect="1" noChangeArrowheads="1"/>
          </p:cNvSpPr>
          <p:nvPr>
            <p:ph type="sldImg"/>
          </p:nvPr>
        </p:nvSpPr>
        <p:spPr/>
      </p:sp>
      <p:sp>
        <p:nvSpPr>
          <p:cNvPr id="263170" name="Rectangle 2">
            <a:extLst>
              <a:ext uri="{FF2B5EF4-FFF2-40B4-BE49-F238E27FC236}">
                <a16:creationId xmlns:a16="http://schemas.microsoft.com/office/drawing/2014/main" id="{1D0A08FD-ECD7-4447-B11C-C8BC05C83FF1}"/>
              </a:ext>
            </a:extLst>
          </p:cNvPr>
          <p:cNvSpPr>
            <a:spLocks noGrp="1" noChangeArrowheads="1"/>
          </p:cNvSpPr>
          <p:nvPr>
            <p:ph type="body" sz="quarter" idx="1"/>
          </p:nvPr>
        </p:nvSpPr>
        <p:spPr/>
        <p:txBody>
          <a:bodyPr/>
          <a:lstStyle/>
          <a:p>
            <a:pPr algn="r" rtl="1">
              <a:spcBef>
                <a:spcPts val="700"/>
              </a:spcBef>
            </a:pPr>
            <a:r>
              <a:rPr lang="ar-SA" altLang="en-US" sz="2000" b="1" dirty="0">
                <a:latin typeface="Arial" panose="020B0604020202020204" pitchFamily="34" charset="0"/>
                <a:cs typeface="Arial" panose="020B0604020202020204" pitchFamily="34" charset="0"/>
                <a:sym typeface="Arial" panose="020B0604020202020204" pitchFamily="34" charset="0"/>
              </a:rPr>
              <a:t>كان قانون إيمان الرسل هو أول تشكيل عقائدي خارج نطاق العهد الجديد. كتب في وقت ما بين القرنين الأول والثالث كتأكيد ضد الغنوسية. ويُعتقد أن جاء من تعاليم الرسل الأثني عشر أنفسهم، فأصبح يدعى باسم قانون إيمان الرسل.  توجد منه نسخة واحدة باللغة اللاتينية ولكن هناك 6 ترجمات باللغة الإنجليزية. ساشارككم النسخة اللوثرية. </a:t>
            </a:r>
            <a:endParaRPr lang="en-US" altLang="en-US" sz="2000" b="1"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111292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447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193975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41726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794036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505467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174737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196554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35860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258593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510443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2066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4426135-A8DF-4647-BD80-EDB929D8C2DA}"/>
              </a:ext>
            </a:extLst>
          </p:cNvPr>
          <p:cNvSpPr>
            <a:spLocks noGrp="1" noRot="1" noChangeAspect="1" noChangeArrowheads="1"/>
          </p:cNvSpPr>
          <p:nvPr>
            <p:ph type="sldImg"/>
          </p:nvPr>
        </p:nvSpPr>
        <p:spPr/>
      </p:sp>
      <p:sp>
        <p:nvSpPr>
          <p:cNvPr id="66562" name="Rectangle 2">
            <a:extLst>
              <a:ext uri="{FF2B5EF4-FFF2-40B4-BE49-F238E27FC236}">
                <a16:creationId xmlns:a16="http://schemas.microsoft.com/office/drawing/2014/main" id="{9C3DDB33-3FE6-6846-B587-A95446E6E661}"/>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Know the evil nature of the apostates who pretend to know God. </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634255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1277679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669353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917265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161929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554542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850971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1">
            <a:extLst>
              <a:ext uri="{FF2B5EF4-FFF2-40B4-BE49-F238E27FC236}">
                <a16:creationId xmlns:a16="http://schemas.microsoft.com/office/drawing/2014/main" id="{2C6740AE-5287-4046-84B8-BF991129230F}"/>
              </a:ext>
            </a:extLst>
          </p:cNvPr>
          <p:cNvSpPr>
            <a:spLocks noGrp="1" noRot="1" noChangeAspect="1" noChangeArrowheads="1"/>
          </p:cNvSpPr>
          <p:nvPr>
            <p:ph type="sldImg"/>
          </p:nvPr>
        </p:nvSpPr>
        <p:spPr/>
      </p:sp>
      <p:sp>
        <p:nvSpPr>
          <p:cNvPr id="263170" name="Rectangle 2">
            <a:extLst>
              <a:ext uri="{FF2B5EF4-FFF2-40B4-BE49-F238E27FC236}">
                <a16:creationId xmlns:a16="http://schemas.microsoft.com/office/drawing/2014/main" id="{1D0A08FD-ECD7-4447-B11C-C8BC05C83FF1}"/>
              </a:ext>
            </a:extLst>
          </p:cNvPr>
          <p:cNvSpPr>
            <a:spLocks noGrp="1" noChangeArrowheads="1"/>
          </p:cNvSpPr>
          <p:nvPr>
            <p:ph type="body" sz="quarter" idx="1"/>
          </p:nvPr>
        </p:nvSpPr>
        <p:spPr/>
        <p:txBody>
          <a:bodyPr/>
          <a:lstStyle/>
          <a:p>
            <a:pPr algn="r" rtl="1">
              <a:spcBef>
                <a:spcPts val="700"/>
              </a:spcBef>
            </a:pPr>
            <a:r>
              <a:rPr lang="ar-SA" altLang="en-US" sz="2000" b="1" dirty="0">
                <a:latin typeface="Arial" panose="020B0604020202020204" pitchFamily="34" charset="0"/>
                <a:cs typeface="Arial" panose="020B0604020202020204" pitchFamily="34" charset="0"/>
                <a:sym typeface="Arial" panose="020B0604020202020204" pitchFamily="34" charset="0"/>
              </a:rPr>
              <a:t>كان قانون إيمان الرسل هو أول تشكيل عقائدي خارج نطاق العهد الجديد. كتب في وقت ما بين القرنين الأول والثالث كتأكيد ضد الغنوسية. ويُعتقد أن جاء من تعاليم الرسل الأثني عشر أنفسهم، فأصبح يدعى باسم قانون إيمان الرسل.  توجد منه نسخة واحدة باللغة اللاتينية ولكن هناك 6 ترجمات باللغة الإنجليزية. ساشارككم النسخة اللوثرية. </a:t>
            </a:r>
            <a:endParaRPr lang="en-US" altLang="en-US" sz="2000" b="1"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8054681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800302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9043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41FCD704-A6FA-5E43-8B2F-83803C0C6897}"/>
              </a:ext>
            </a:extLst>
          </p:cNvPr>
          <p:cNvSpPr>
            <a:spLocks noGrp="1" noRot="1" noChangeAspect="1" noChangeArrowheads="1"/>
          </p:cNvSpPr>
          <p:nvPr>
            <p:ph type="sldImg"/>
          </p:nvPr>
        </p:nvSpPr>
        <p:spPr/>
      </p:sp>
      <p:sp>
        <p:nvSpPr>
          <p:cNvPr id="68610" name="Rectangle 2">
            <a:extLst>
              <a:ext uri="{FF2B5EF4-FFF2-40B4-BE49-F238E27FC236}">
                <a16:creationId xmlns:a16="http://schemas.microsoft.com/office/drawing/2014/main" id="{98CC0121-C7B1-854F-AC19-7A3319514C20}"/>
              </a:ext>
            </a:extLst>
          </p:cNvPr>
          <p:cNvSpPr>
            <a:spLocks noGrp="1" noChangeArrowheads="1"/>
          </p:cNvSpPr>
          <p:nvPr>
            <p:ph type="body" sz="quarter" idx="1"/>
          </p:nvPr>
        </p:nvSpPr>
        <p:spPr/>
        <p:txBody>
          <a:bodyPr/>
          <a:lstStyle/>
          <a:p>
            <a:r>
              <a:rPr lang="en-US" altLang="en-US"/>
              <a:t>Build yourself up by following three practices.</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737484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1">
            <a:extLst>
              <a:ext uri="{FF2B5EF4-FFF2-40B4-BE49-F238E27FC236}">
                <a16:creationId xmlns:a16="http://schemas.microsoft.com/office/drawing/2014/main" id="{3891012F-6C8B-F945-AFF4-67D3B8922250}"/>
              </a:ext>
            </a:extLst>
          </p:cNvPr>
          <p:cNvSpPr>
            <a:spLocks noGrp="1" noRot="1" noChangeAspect="1" noChangeArrowheads="1"/>
          </p:cNvSpPr>
          <p:nvPr>
            <p:ph type="sldImg"/>
          </p:nvPr>
        </p:nvSpPr>
        <p:spPr/>
      </p:sp>
      <p:sp>
        <p:nvSpPr>
          <p:cNvPr id="269314" name="Rectangle 2">
            <a:extLst>
              <a:ext uri="{FF2B5EF4-FFF2-40B4-BE49-F238E27FC236}">
                <a16:creationId xmlns:a16="http://schemas.microsoft.com/office/drawing/2014/main" id="{CD6AF25E-6F21-5541-9C95-322FC5A24204}"/>
              </a:ext>
            </a:extLst>
          </p:cNvPr>
          <p:cNvSpPr>
            <a:spLocks noGrp="1" noChangeArrowheads="1"/>
          </p:cNvSpPr>
          <p:nvPr>
            <p:ph type="body" sz="quarter" idx="1"/>
          </p:nvPr>
        </p:nvSpPr>
        <p:spPr/>
        <p:txBody>
          <a:bodyPr/>
          <a:lstStyle/>
          <a:p>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NP NT Preaching (np) Arabic</a:t>
            </a: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78613-0AA7-2065-67A3-D97E0F7AFA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B4D4FB-2B4F-85D7-80FB-6E750AE49E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B6C139-89B1-48F8-F598-D87A2A5E0F64}"/>
              </a:ext>
            </a:extLst>
          </p:cNvPr>
          <p:cNvSpPr>
            <a:spLocks noGrp="1"/>
          </p:cNvSpPr>
          <p:nvPr>
            <p:ph type="body" idx="1"/>
          </p:nvPr>
        </p:nvSpPr>
        <p:spPr/>
        <p:txBody>
          <a:bodyPr/>
          <a:lstStyle/>
          <a:p>
            <a:pPr eaLnBrk="1" hangingPunct="1"/>
            <a:r>
              <a:rPr lang="en-US"/>
              <a:t>Here are two thought questions.</a:t>
            </a:r>
          </a:p>
          <a:p>
            <a:pPr eaLnBrk="1" hangingPunct="1"/>
            <a:endParaRPr lang="en-US"/>
          </a:p>
          <a:p>
            <a:pPr eaLnBrk="1" hangingPunct="1"/>
            <a:r>
              <a:rPr lang="en-US"/>
              <a:t>The first question elicits a simple yes-or-no answer. Most believers will answer, "Well, sure, I defend the faith." To that, I will answer, "Please share a story when you did this."</a:t>
            </a:r>
          </a:p>
          <a:p>
            <a:pPr eaLnBrk="1" hangingPunct="1"/>
            <a:endParaRPr lang="en-US"/>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There are three suggested answers for the second question. What else can you offer? How else do we compromise with pretenders in our midst?</a:t>
            </a:r>
          </a:p>
          <a:p>
            <a:pPr eaLnBrk="1" hangingPunct="1"/>
            <a:endParaRPr lang="en-US"/>
          </a:p>
        </p:txBody>
      </p:sp>
    </p:spTree>
    <p:extLst>
      <p:ext uri="{BB962C8B-B14F-4D97-AF65-F5344CB8AC3E}">
        <p14:creationId xmlns:p14="http://schemas.microsoft.com/office/powerpoint/2010/main" val="154491472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1">
            <a:extLst>
              <a:ext uri="{FF2B5EF4-FFF2-40B4-BE49-F238E27FC236}">
                <a16:creationId xmlns:a16="http://schemas.microsoft.com/office/drawing/2014/main" id="{D2645CBD-4384-1E42-9D50-33ADE149C7D0}"/>
              </a:ext>
            </a:extLst>
          </p:cNvPr>
          <p:cNvSpPr>
            <a:spLocks noGrp="1" noRot="1" noChangeAspect="1" noChangeArrowheads="1"/>
          </p:cNvSpPr>
          <p:nvPr>
            <p:ph type="sldImg"/>
          </p:nvPr>
        </p:nvSpPr>
        <p:spPr/>
      </p:sp>
      <p:sp>
        <p:nvSpPr>
          <p:cNvPr id="296962" name="Rectangle 2">
            <a:extLst>
              <a:ext uri="{FF2B5EF4-FFF2-40B4-BE49-F238E27FC236}">
                <a16:creationId xmlns:a16="http://schemas.microsoft.com/office/drawing/2014/main" id="{36909E39-93FC-5340-853A-B2EC1B8A85D8}"/>
              </a:ext>
            </a:extLst>
          </p:cNvPr>
          <p:cNvSpPr>
            <a:spLocks noGrp="1" noChangeArrowheads="1"/>
          </p:cNvSpPr>
          <p:nvPr>
            <p:ph type="body" sz="quarter" idx="1"/>
          </p:nvPr>
        </p:nvSpPr>
        <p:spPr/>
        <p:txBody>
          <a:bodyPr/>
          <a:lstStyle/>
          <a:p>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NT Survey (ns) Arabic</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id="{8A4B5DAF-3D60-3643-A0A1-729DA827C0C4}"/>
              </a:ext>
            </a:extLst>
          </p:cNvPr>
          <p:cNvSpPr>
            <a:spLocks noGrp="1" noRot="1" noChangeAspect="1" noChangeArrowheads="1"/>
          </p:cNvSpPr>
          <p:nvPr>
            <p:ph type="sldImg"/>
          </p:nvPr>
        </p:nvSpPr>
        <p:spPr/>
      </p:sp>
      <p:sp>
        <p:nvSpPr>
          <p:cNvPr id="70658" name="Rectangle 2">
            <a:extLst>
              <a:ext uri="{FF2B5EF4-FFF2-40B4-BE49-F238E27FC236}">
                <a16:creationId xmlns:a16="http://schemas.microsoft.com/office/drawing/2014/main" id="{08D5476A-9A55-8B42-A80B-EA6B88B2128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Be assured of your final victory.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a:extLst>
              <a:ext uri="{FF2B5EF4-FFF2-40B4-BE49-F238E27FC236}">
                <a16:creationId xmlns:a16="http://schemas.microsoft.com/office/drawing/2014/main" id="{277EE8B9-53BC-3443-9305-F797177CB22C}"/>
              </a:ext>
            </a:extLst>
          </p:cNvPr>
          <p:cNvSpPr>
            <a:spLocks noGrp="1" noRot="1" noChangeAspect="1" noChangeArrowheads="1"/>
          </p:cNvSpPr>
          <p:nvPr>
            <p:ph type="sldImg"/>
          </p:nvPr>
        </p:nvSpPr>
        <p:spPr/>
      </p:sp>
      <p:sp>
        <p:nvSpPr>
          <p:cNvPr id="72706" name="Rectangle 2">
            <a:extLst>
              <a:ext uri="{FF2B5EF4-FFF2-40B4-BE49-F238E27FC236}">
                <a16:creationId xmlns:a16="http://schemas.microsoft.com/office/drawing/2014/main" id="{05C08964-5515-CC4C-AC36-99E15AEDC0E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Defend against apostasy by fighting non-Christian leaders who lead believers astray.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t>Here are two thought questions.</a:t>
            </a:r>
          </a:p>
          <a:p>
            <a:pPr eaLnBrk="1" hangingPunct="1"/>
            <a:endParaRPr lang="en-US"/>
          </a:p>
          <a:p>
            <a:pPr eaLnBrk="1" hangingPunct="1"/>
            <a:r>
              <a:rPr lang="en-US"/>
              <a:t>The first question elicits a simple yes-or-no answer. Most believers will answer, "Well, sure, I defend the faith." To that, I will answer, "Please share a story when you did this."</a:t>
            </a:r>
          </a:p>
          <a:p>
            <a:pPr eaLnBrk="1" hangingPunct="1"/>
            <a:endParaRPr lang="en-US"/>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There are three suggested answers for the second question. What else can you offer? How else do we compromise with pretenders in our midst?</a:t>
            </a:r>
          </a:p>
          <a:p>
            <a:pPr eaLnBrk="1" hangingPunct="1"/>
            <a:endParaRPr lang="en-US"/>
          </a:p>
        </p:txBody>
      </p:sp>
    </p:spTree>
    <p:extLst>
      <p:ext uri="{BB962C8B-B14F-4D97-AF65-F5344CB8AC3E}">
        <p14:creationId xmlns:p14="http://schemas.microsoft.com/office/powerpoint/2010/main" val="1573761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0">
              <a:lnSpc>
                <a:spcPct val="100000"/>
              </a:lnSpc>
              <a:spcBef>
                <a:spcPts val="400"/>
              </a:spcBef>
              <a:spcAft>
                <a:spcPct val="0"/>
              </a:spcAft>
              <a:buClrTx/>
              <a:buSzTx/>
              <a:buFontTx/>
              <a:buNone/>
              <a:tabLst/>
              <a:defRPr/>
            </a:pPr>
            <a:r>
              <a:rPr lang="en-US"/>
              <a:t>A pretender is someone who presents himself as someone that he is not: a man posing as a woman, a poor man acting as if he is rich, or an unbeliever who convinces believers that he is one of them. This last example is the focus of Jude's letter.</a:t>
            </a:r>
          </a:p>
          <a:p>
            <a:endParaRPr lang="en-US"/>
          </a:p>
        </p:txBody>
      </p:sp>
    </p:spTree>
    <p:extLst>
      <p:ext uri="{BB962C8B-B14F-4D97-AF65-F5344CB8AC3E}">
        <p14:creationId xmlns:p14="http://schemas.microsoft.com/office/powerpoint/2010/main" val="1729055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SA-14-Eternal Security-02</a:t>
            </a:r>
          </a:p>
          <a:p>
            <a:r>
              <a:rPr lang="en-US" dirty="0">
                <a:cs typeface="ＭＳ Ｐゴシック" charset="0"/>
              </a:rPr>
              <a:t>NS-26-Jude-22</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SA-14-Eternal Security-03</a:t>
            </a:r>
          </a:p>
          <a:p>
            <a:r>
              <a:rPr lang="en-US" dirty="0">
                <a:cs typeface="ＭＳ Ｐゴシック" charset="0"/>
              </a:rPr>
              <a:t>NS-26-Jude-23</a:t>
            </a:r>
          </a:p>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After one minute, collect the papers and read them to the class.</a:t>
            </a:r>
          </a:p>
          <a:p>
            <a:endParaRPr lang="en-US" dirty="0"/>
          </a:p>
          <a:p>
            <a:r>
              <a:rPr lang="en-US" dirty="0"/>
              <a:t>___</a:t>
            </a:r>
          </a:p>
          <a:p>
            <a:endParaRPr lang="en-US" dirty="0"/>
          </a:p>
          <a:p>
            <a:r>
              <a:rPr lang="en-US" dirty="0"/>
              <a:t>From Joseph Dillow, </a:t>
            </a:r>
            <a:r>
              <a:rPr lang="en-US" i="1" dirty="0"/>
              <a:t>Final Destiny</a:t>
            </a:r>
            <a:r>
              <a:rPr lang="en-US" i="0" dirty="0"/>
              <a:t>, 32</a:t>
            </a:r>
            <a:endParaRPr lang="en-US" dirty="0"/>
          </a:p>
        </p:txBody>
      </p:sp>
    </p:spTree>
    <p:extLst>
      <p:ext uri="{BB962C8B-B14F-4D97-AF65-F5344CB8AC3E}">
        <p14:creationId xmlns:p14="http://schemas.microsoft.com/office/powerpoint/2010/main" val="3136719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NS-26-Jude-21</a:t>
            </a:r>
          </a:p>
          <a:p>
            <a:r>
              <a:rPr lang="en-US" dirty="0"/>
              <a:t>SA-16-Nature of the Gospel-02</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7491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987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8650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8446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702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0">
              <a:lnSpc>
                <a:spcPct val="100000"/>
              </a:lnSpc>
              <a:spcBef>
                <a:spcPts val="400"/>
              </a:spcBef>
              <a:spcAft>
                <a:spcPct val="0"/>
              </a:spcAft>
              <a:buClrTx/>
              <a:buSzTx/>
              <a:buFontTx/>
              <a:buNone/>
              <a:tabLst/>
              <a:defRPr/>
            </a:pPr>
            <a:r>
              <a:rPr lang="en-US"/>
              <a:t>Believers are called to fight for the truth, as there should exist no passivism in the church of God.</a:t>
            </a:r>
          </a:p>
          <a:p>
            <a:endParaRPr lang="en-US"/>
          </a:p>
        </p:txBody>
      </p:sp>
    </p:spTree>
    <p:extLst>
      <p:ext uri="{BB962C8B-B14F-4D97-AF65-F5344CB8AC3E}">
        <p14:creationId xmlns:p14="http://schemas.microsoft.com/office/powerpoint/2010/main" val="18106067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Arial" panose="020B0604020202020204" pitchFamily="34" charset="0"/>
                <a:ea typeface="+mn-ea"/>
                <a:cs typeface="Arial" panose="020B0604020202020204" pitchFamily="34" charset="0"/>
              </a:rPr>
              <a:t>Note that “repented” is described as saying “What have I done?” It is an admission of guilt. As a result, they manifested the fruit of repentance and “turned their course.” </a:t>
            </a:r>
            <a:endParaRPr lang="en-US" sz="12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—Dillow, 36</a:t>
            </a:r>
            <a:endParaRPr lang="en-SG"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99298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The gospel is supposed to change lives</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p>
          <a:p>
            <a:r>
              <a:rPr lang="en-SG" b="1" dirty="0">
                <a:latin typeface="Arial" panose="020B0604020202020204" pitchFamily="34" charset="0"/>
                <a:cs typeface="Arial" panose="020B0604020202020204" pitchFamily="34" charset="0"/>
              </a:rPr>
              <a:t>Why doesn</a:t>
            </a:r>
            <a:r>
              <a:rPr lang="mr-IN" b="1" dirty="0">
                <a:latin typeface="Arial" panose="020B0604020202020204" pitchFamily="34" charset="0"/>
                <a:cs typeface="ＭＳ Ｐゴシック" charset="0"/>
              </a:rPr>
              <a:t>'</a:t>
            </a:r>
            <a:r>
              <a:rPr lang="en-SG" b="1" dirty="0">
                <a:latin typeface="Arial" panose="020B0604020202020204" pitchFamily="34" charset="0"/>
                <a:cs typeface="Arial" panose="020B0604020202020204" pitchFamily="34" charset="0"/>
              </a:rPr>
              <a:t>t the gospel change our lives like it should?</a:t>
            </a:r>
          </a:p>
          <a:p>
            <a:r>
              <a:rPr lang="en-SG" b="1" dirty="0">
                <a:latin typeface="Arial" panose="020B0604020202020204" pitchFamily="34" charset="0"/>
                <a:cs typeface="Arial" panose="020B0604020202020204" pitchFamily="34" charset="0"/>
              </a:rPr>
              <a:t>Too often the lives of Christians isn</a:t>
            </a:r>
            <a:r>
              <a:rPr lang="mr-IN" b="1" dirty="0">
                <a:latin typeface="Arial" panose="020B0604020202020204" pitchFamily="34" charset="0"/>
                <a:cs typeface="ＭＳ Ｐゴシック" charset="0"/>
              </a:rPr>
              <a:t>'</a:t>
            </a:r>
            <a:r>
              <a:rPr lang="en-SG" b="1" dirty="0">
                <a:latin typeface="Arial" panose="020B0604020202020204" pitchFamily="34" charset="0"/>
                <a:cs typeface="Arial" panose="020B0604020202020204" pitchFamily="34" charset="0"/>
              </a:rPr>
              <a:t>t really different from the non-believers.</a:t>
            </a:r>
          </a:p>
          <a:p>
            <a:r>
              <a:rPr lang="en-SG" b="1" dirty="0">
                <a:latin typeface="Arial" panose="020B0604020202020204" pitchFamily="34" charset="0"/>
                <a:cs typeface="Arial" panose="020B0604020202020204" pitchFamily="34" charset="0"/>
              </a:rPr>
              <a:t>In some situations in the USA, the church has a higher divorce rate than the world!</a:t>
            </a:r>
          </a:p>
          <a:p>
            <a:r>
              <a:rPr lang="en-SG" b="1" dirty="0">
                <a:latin typeface="Arial" panose="020B0604020202020204" pitchFamily="34" charset="0"/>
                <a:cs typeface="Arial" panose="020B0604020202020204" pitchFamily="34" charset="0"/>
              </a:rPr>
              <a:t>The way believers spend their money isn</a:t>
            </a:r>
            <a:r>
              <a:rPr lang="mr-IN" b="1" dirty="0">
                <a:latin typeface="Arial" panose="020B0604020202020204" pitchFamily="34" charset="0"/>
                <a:cs typeface="ＭＳ Ｐゴシック" charset="0"/>
              </a:rPr>
              <a:t>'</a:t>
            </a:r>
            <a:r>
              <a:rPr lang="en-SG" b="1" dirty="0">
                <a:latin typeface="Arial" panose="020B0604020202020204" pitchFamily="34" charset="0"/>
                <a:cs typeface="Arial" panose="020B0604020202020204" pitchFamily="34" charset="0"/>
              </a:rPr>
              <a:t>t much different either. The average Christian gives about 1-3% of his income, which is about the same as non-Christian giving.</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charset="0"/>
                <a:ea typeface="ＭＳ Ｐゴシック" charset="-128"/>
                <a:cs typeface="ＭＳ Ｐゴシック" charset="-128"/>
              </a:rPr>
              <a:t>Well-meaning</a:t>
            </a:r>
            <a:r>
              <a:rPr lang="en-US" sz="1200" kern="1200" baseline="0" dirty="0">
                <a:solidFill>
                  <a:schemeClr val="tx1"/>
                </a:solidFill>
                <a:effectLst/>
                <a:latin typeface="Times New Roman" charset="0"/>
                <a:ea typeface="ＭＳ Ｐゴシック" charset="-128"/>
                <a:cs typeface="ＭＳ Ｐゴシック" charset="-128"/>
              </a:rPr>
              <a:t> believers can confuse simple trust in the message of the cross with the behavioral change the gospel is supposed to make!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794F3F-C40D-154F-97F3-148C120A0B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9975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NS-26-Jude-24</a:t>
            </a:r>
          </a:p>
          <a:p>
            <a:r>
              <a:rPr lang="en-US" dirty="0"/>
              <a:t>SA-16-Nature of the Gospel-05</a:t>
            </a:r>
          </a:p>
          <a:p>
            <a:endParaRPr lang="en-US" dirty="0">
              <a:cs typeface="ＭＳ Ｐゴシック" charset="0"/>
            </a:endParaRPr>
          </a:p>
          <a:p>
            <a:r>
              <a:rPr lang="en-US" dirty="0">
                <a:cs typeface="ＭＳ Ｐゴシック" charset="0"/>
              </a:rPr>
              <a:t>This is the Church of Christ view—But it</a:t>
            </a:r>
            <a:r>
              <a:rPr lang="en-US" baseline="0" dirty="0">
                <a:cs typeface="ＭＳ Ｐゴシック" charset="0"/>
              </a:rPr>
              <a:t> looks to me like they say we need to do SIX things! </a:t>
            </a:r>
          </a:p>
          <a:p>
            <a:r>
              <a:rPr lang="en-US" baseline="0" dirty="0">
                <a:cs typeface="ＭＳ Ｐゴシック" charset="0"/>
              </a:rPr>
              <a:t>This brings NO assurance in this life as no one ever knows just how much he will “remain faithful.”</a:t>
            </a:r>
          </a:p>
          <a:p>
            <a:endParaRPr lang="en-US" dirty="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hlinkClick r:id="rId3" tooltip="Permanent Link: Five Steps to Salvation"/>
              </a:rPr>
              <a:t>Five Steps to Salvation</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By Allan </a:t>
            </a:r>
            <a:r>
              <a:rPr lang="en-US" b="1" dirty="0" err="1"/>
              <a:t>Stanglin</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http://</a:t>
            </a:r>
            <a:r>
              <a:rPr lang="en-US" b="1" dirty="0" err="1"/>
              <a:t>www.allanstanglin.com</a:t>
            </a:r>
            <a:r>
              <a:rPr lang="en-US" b="1" dirty="0"/>
              <a:t>/five-steps-to-salvation/</a:t>
            </a:r>
          </a:p>
          <a:p>
            <a:r>
              <a:rPr lang="en-US" dirty="0">
                <a:cs typeface="ＭＳ Ｐゴシック" charset="0"/>
              </a:rPr>
              <a:t>24 April 2013</a:t>
            </a:r>
          </a:p>
          <a:p>
            <a:r>
              <a:rPr lang="en-US" dirty="0">
                <a:cs typeface="ＭＳ Ｐゴシック" charset="0"/>
              </a:rPr>
              <a:t>Accessed 9 May 2016</a:t>
            </a:r>
          </a:p>
          <a:p>
            <a:endParaRPr lang="en-US" dirty="0">
              <a:cs typeface="ＭＳ Ｐゴシック" charset="0"/>
            </a:endParaRPr>
          </a:p>
          <a:p>
            <a:r>
              <a:rPr lang="en-US" dirty="0"/>
              <a:t>It</a:t>
            </a:r>
            <a:r>
              <a:rPr lang="mr-IN" dirty="0"/>
              <a:t>'</a:t>
            </a:r>
            <a:r>
              <a:rPr lang="en-US" dirty="0"/>
              <a:t>s just a Church of Christ thing, right? The “Plan of Salvation,” also called the “Five Steps of Salvation,” is unique to us, I think. And those of us who were raised in and by the Churches of Christ know them well: </a:t>
            </a:r>
            <a:r>
              <a:rPr lang="en-US" b="1" dirty="0"/>
              <a:t>Hear, Believe, Repent, Confess, Baptism</a:t>
            </a:r>
            <a:r>
              <a:rPr lang="en-US" dirty="0"/>
              <a:t>. In that order. As a kid in the </a:t>
            </a:r>
            <a:r>
              <a:rPr lang="mr-IN" dirty="0"/>
              <a:t>'</a:t>
            </a:r>
            <a:r>
              <a:rPr lang="en-US" dirty="0"/>
              <a:t>70s, this was drilled into me by my Sunday school teachers in Bible class, by the preachers from the pulpits, by the youth ministers at the devotionals and rallies, and by the Open Bible Study my dad walked me through when I reached the “age of accountability.” The five steps were plastered on bulletin boards in the church hallways, illustrated by charts and diagrams on mimeographed handouts, and splashed across banners promoting the next Gospel meeting. These were the five steps, always accompanied by supporting verses of Scripture, that necessarily had to be followed — again, in order! — for one to be saved.</a:t>
            </a:r>
          </a:p>
          <a:p>
            <a:r>
              <a:rPr lang="en-US" b="1" dirty="0"/>
              <a:t>Hear. Believe. Repent. Confess. Be Baptized.</a:t>
            </a:r>
            <a:endParaRPr lang="en-US" dirty="0"/>
          </a:p>
          <a:p>
            <a:r>
              <a:rPr lang="en-US" dirty="0"/>
              <a:t>You ever wonder how that started? You ever question the validity of such a list? If you or your church were to make a list of supposed steps to salvation, what would you include? What parts of our </a:t>
            </a:r>
            <a:r>
              <a:rPr lang="en-US" dirty="0" err="1"/>
              <a:t>CofC</a:t>
            </a:r>
            <a:r>
              <a:rPr lang="en-US" dirty="0"/>
              <a:t> list would you leave out?</a:t>
            </a:r>
          </a:p>
          <a:p>
            <a:r>
              <a:rPr lang="en-US" dirty="0"/>
              <a:t>Historians point back to our movement</a:t>
            </a:r>
            <a:r>
              <a:rPr lang="mr-IN" dirty="0"/>
              <a:t>'</a:t>
            </a:r>
            <a:r>
              <a:rPr lang="en-US" dirty="0"/>
              <a:t>s focus on rational thought and enlightenment thinking that characterized the mainstream culture of America at the turn of the 19th century when Stone and Campbell and others were attempting to “restore” God</a:t>
            </a:r>
            <a:r>
              <a:rPr lang="mr-IN" dirty="0"/>
              <a:t>'</a:t>
            </a:r>
            <a:r>
              <a:rPr lang="en-US" dirty="0"/>
              <a:t>s Church. It was all about scientific reasoning and empirical evidence and deductive problem-solving. Society at this time was convinced that there were undeniable patterns, unalterable designs in nature and in the world that, if learned and applied, held the keys to everlasting peace and joy.</a:t>
            </a:r>
          </a:p>
          <a:p>
            <a:r>
              <a:rPr lang="en-US" dirty="0"/>
              <a:t>Alexander Campbell searched the Scriptures in this way and came up with what he called “the ancient gospel,” a pattern he believed was the divinely-ordained natural way to heaven. According to Campbell, it all boiled down to, in this order: gospel facts (death, burial, resurrection, and ascension of Christ), faith, repentance, reformation (of life), baptism, remission of sins, reception of the Holy Spirit, sanctification, resurrection of the saints, and eternal life. In that order. Campbell claimed that all Christian denominations believed in all these steps, but put them in different orders according to their own interpretations or theories of conversion.</a:t>
            </a:r>
          </a:p>
          <a:p>
            <a:r>
              <a:rPr lang="en-US" dirty="0"/>
              <a:t>At about the same time, Walter Scott came up with a biblical pattern and called it “the gospel restored.” He had six points originally. The first three were what humans had to do to be saved: believe, repent, and be baptized. The last three were what God promises to people who do the first three: forgiveness of sins, the gift of the Holy Spirit, and eternal life. Not too much later, Scott shortened his list to five points — one for each finger on a person</a:t>
            </a:r>
            <a:r>
              <a:rPr lang="mr-IN" dirty="0"/>
              <a:t>'</a:t>
            </a:r>
            <a:r>
              <a:rPr lang="en-US" dirty="0"/>
              <a:t>s hand, for easy remembering: faith, repentance, baptism, forgiveness of sin, and the gift of the Holy Spirit.</a:t>
            </a:r>
          </a:p>
          <a:p>
            <a:r>
              <a:rPr lang="en-US" dirty="0"/>
              <a:t>This method proved to be very successful on the early American frontier where most everybody had been trained in Calvinism which claimed that men and women were saved only by God</a:t>
            </a:r>
            <a:r>
              <a:rPr lang="mr-IN" dirty="0"/>
              <a:t>'</a:t>
            </a:r>
            <a:r>
              <a:rPr lang="en-US" dirty="0"/>
              <a:t>s predestination, that one couldn</a:t>
            </a:r>
            <a:r>
              <a:rPr lang="mr-IN" dirty="0"/>
              <a:t>'</a:t>
            </a:r>
            <a:r>
              <a:rPr lang="en-US" dirty="0"/>
              <a:t>t do anything to save himself, it was all up to God</a:t>
            </a:r>
            <a:r>
              <a:rPr lang="mr-IN" dirty="0"/>
              <a:t>'</a:t>
            </a:r>
            <a:r>
              <a:rPr lang="en-US" dirty="0"/>
              <a:t>s pre-ordained choosing. By telling these fiercely independent early frontier people that there really was something they could do to be saved, the Stone and Campbell churches fueled a massive rush to repentance and baptism.</a:t>
            </a:r>
          </a:p>
          <a:p>
            <a:r>
              <a:rPr lang="en-US" dirty="0"/>
              <a:t>As with most good things, we swung the pendulum a bit too far. Pretty soon, we were taking God</a:t>
            </a:r>
            <a:r>
              <a:rPr lang="mr-IN" dirty="0"/>
              <a:t>'</a:t>
            </a:r>
            <a:r>
              <a:rPr lang="en-US" dirty="0"/>
              <a:t>s initiative and the Holy Spirit</a:t>
            </a:r>
            <a:r>
              <a:rPr lang="mr-IN" dirty="0"/>
              <a:t>'</a:t>
            </a:r>
            <a:r>
              <a:rPr lang="en-US" dirty="0"/>
              <a:t>s active participation clear out of the conversion process. Preaching became all about proving “facts” with arguments and evidence. The Holy Spirit</a:t>
            </a:r>
            <a:r>
              <a:rPr lang="mr-IN" dirty="0"/>
              <a:t>'</a:t>
            </a:r>
            <a:r>
              <a:rPr lang="en-US" dirty="0"/>
              <a:t>s work in the past had been entered into the Biblical record and was there to be studied in a rational manner, but it wasn</a:t>
            </a:r>
            <a:r>
              <a:rPr lang="mr-IN" dirty="0"/>
              <a:t>'</a:t>
            </a:r>
            <a:r>
              <a:rPr lang="en-US" dirty="0"/>
              <a:t>t necessary for a person</a:t>
            </a:r>
            <a:r>
              <a:rPr lang="mr-IN" dirty="0"/>
              <a:t>'</a:t>
            </a:r>
            <a:r>
              <a:rPr lang="en-US" dirty="0"/>
              <a:t>s salvation. The emphasis was on logical fact-finding and step-following and persuading people to “obey the gospel.” The “gospel,” of course, being the steps. </a:t>
            </a:r>
          </a:p>
          <a:p>
            <a:r>
              <a:rPr lang="en-US" dirty="0"/>
              <a:t>So, at some point in the middle of the 1800s, it gets boiled down to what we have today in the five steps of salvation or the plan of salvation: </a:t>
            </a:r>
            <a:r>
              <a:rPr lang="en-US" b="1" dirty="0"/>
              <a:t>hear, believe, repent, confess, be baptized</a:t>
            </a:r>
            <a:r>
              <a:rPr lang="en-US" dirty="0"/>
              <a:t>. Notice how God</a:t>
            </a:r>
            <a:r>
              <a:rPr lang="mr-IN" dirty="0"/>
              <a:t>'</a:t>
            </a:r>
            <a:r>
              <a:rPr lang="en-US" dirty="0"/>
              <a:t>s divine activity is completely absent from any of the steps. Notice how this chart here to the right — all of these charts were downloaded from Church of Christ websites this morning — actually gives much more responsibility or credit to man than to God for salvation. Where is God in our “plan of salvation?”</a:t>
            </a:r>
          </a:p>
          <a:p>
            <a:r>
              <a:rPr lang="en-US" dirty="0"/>
              <a:t>Why is baptism the last step? Who took out “sanctification,” the guiding of the Holy Spirit, and the grace of God to continually wash our sins?</a:t>
            </a:r>
          </a:p>
          <a:p>
            <a:r>
              <a:rPr lang="en-US" dirty="0"/>
              <a:t>It is God who works to will and to act according to his good purpose. It is God who initiates salvation, who begins the good work and sees it through to completion. Belief and repentance and confession are salvation steps to be taken every day, not once on a ladder list of human accomplishments. Baptism is never the end of what the apostle Paul calls “being saved,” it</a:t>
            </a:r>
            <a:r>
              <a:rPr lang="mr-IN" dirty="0"/>
              <a:t>'</a:t>
            </a:r>
            <a:r>
              <a:rPr lang="en-US" dirty="0"/>
              <a:t>s the beginning. Our five steps minimize our God. Our five steps neglect a lifetime of day-by-day, hour-by-hour difficult discipleship to Jesus. And they ignore the unmerited and continuous grace of our merciful Father.</a:t>
            </a:r>
          </a:p>
          <a:p>
            <a:r>
              <a:rPr lang="en-US" dirty="0"/>
              <a:t>OK, maybe that</a:t>
            </a:r>
            <a:r>
              <a:rPr lang="mr-IN" dirty="0"/>
              <a:t>'</a:t>
            </a:r>
            <a:r>
              <a:rPr lang="en-US" dirty="0"/>
              <a:t>s a little harsh. Too judgmental, probably, Yes, we come by the “five-steps” thing naturally. It</a:t>
            </a:r>
            <a:r>
              <a:rPr lang="mr-IN" dirty="0"/>
              <a:t>'</a:t>
            </a:r>
            <a:r>
              <a:rPr lang="en-US" dirty="0"/>
              <a:t>s been handed down to us by faithful men and women who were doing their very best with what they had to work with during the times they lived. And I</a:t>
            </a:r>
            <a:r>
              <a:rPr lang="mr-IN" dirty="0"/>
              <a:t>'</a:t>
            </a:r>
            <a:r>
              <a:rPr lang="en-US" dirty="0"/>
              <a:t>m grateful for it. Seriously. But I</a:t>
            </a:r>
            <a:r>
              <a:rPr lang="mr-IN" dirty="0"/>
              <a:t>'</a:t>
            </a:r>
            <a:r>
              <a:rPr lang="en-US" dirty="0"/>
              <a:t>m also so glad that we</a:t>
            </a:r>
            <a:r>
              <a:rPr lang="mr-IN" dirty="0"/>
              <a:t>'</a:t>
            </a:r>
            <a:r>
              <a:rPr lang="en-US" dirty="0"/>
              <a:t>ve recognized the many shortcomings in this kind of incomplete view of salvation. I</a:t>
            </a:r>
            <a:r>
              <a:rPr lang="mr-IN" dirty="0"/>
              <a:t>'</a:t>
            </a:r>
            <a:r>
              <a:rPr lang="en-US" dirty="0"/>
              <a:t>m so glad that we</a:t>
            </a:r>
            <a:r>
              <a:rPr lang="mr-IN" dirty="0"/>
              <a:t>'</a:t>
            </a:r>
            <a:r>
              <a:rPr lang="en-US" dirty="0"/>
              <a:t>re acknowledging together the active role of God</a:t>
            </a:r>
            <a:r>
              <a:rPr lang="mr-IN" dirty="0"/>
              <a:t>'</a:t>
            </a:r>
            <a:r>
              <a:rPr lang="en-US" dirty="0"/>
              <a:t>s Spirit in the calling and saving and sanctifying of the saints. And I</a:t>
            </a:r>
            <a:r>
              <a:rPr lang="mr-IN" dirty="0"/>
              <a:t>'</a:t>
            </a:r>
            <a:r>
              <a:rPr lang="en-US" dirty="0"/>
              <a:t>m glad we can change. I</a:t>
            </a:r>
            <a:r>
              <a:rPr lang="mr-IN" dirty="0"/>
              <a:t>'</a:t>
            </a:r>
            <a:r>
              <a:rPr lang="en-US" dirty="0"/>
              <a:t>m so glad, by God</a:t>
            </a:r>
            <a:r>
              <a:rPr lang="mr-IN" dirty="0"/>
              <a:t>'</a:t>
            </a:r>
            <a:r>
              <a:rPr lang="en-US" dirty="0"/>
              <a:t>s grace, we</a:t>
            </a:r>
            <a:r>
              <a:rPr lang="mr-IN" dirty="0"/>
              <a:t>'</a:t>
            </a:r>
            <a:r>
              <a:rPr lang="en-US" dirty="0"/>
              <a:t>re allowed and even compelled to change.</a:t>
            </a:r>
          </a:p>
          <a:p>
            <a:r>
              <a:rPr lang="en-US" dirty="0"/>
              <a:t>Peace,</a:t>
            </a:r>
          </a:p>
          <a:p>
            <a:r>
              <a:rPr lang="en-US" dirty="0"/>
              <a:t>Allan</a:t>
            </a:r>
          </a:p>
          <a:p>
            <a:endParaRPr lang="en-US" dirty="0">
              <a:cs typeface="ＭＳ Ｐゴシック" charset="0"/>
            </a:endParaRPr>
          </a:p>
        </p:txBody>
      </p:sp>
    </p:spTree>
    <p:extLst>
      <p:ext uri="{BB962C8B-B14F-4D97-AF65-F5344CB8AC3E}">
        <p14:creationId xmlns:p14="http://schemas.microsoft.com/office/powerpoint/2010/main" val="25316579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53625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NS-26-Jude-25</a:t>
            </a:r>
          </a:p>
          <a:p>
            <a:r>
              <a:rPr lang="en-US" dirty="0"/>
              <a:t>SA-16-Nature of the Gospel-06</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58649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109C48-A762-2643-9431-069025D2EFE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4674" name="Rectangle 1026"/>
          <p:cNvSpPr>
            <a:spLocks noGrp="1" noRot="1" noChangeAspect="1" noChangeArrowheads="1" noTextEdit="1"/>
          </p:cNvSpPr>
          <p:nvPr>
            <p:ph type="sldImg"/>
          </p:nvPr>
        </p:nvSpPr>
        <p:spPr>
          <a:xfrm>
            <a:off x="1143000" y="685800"/>
            <a:ext cx="4572000" cy="3429000"/>
          </a:xfrm>
          <a:ln/>
        </p:spPr>
      </p:sp>
      <p:sp>
        <p:nvSpPr>
          <p:cNvPr id="28467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736287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F94FF1-2BB9-764F-90C9-B92D12C5E8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3698" name="Rectangle 2"/>
          <p:cNvSpPr>
            <a:spLocks noGrp="1" noRot="1" noChangeAspect="1" noChangeArrowheads="1" noTextEdit="1"/>
          </p:cNvSpPr>
          <p:nvPr>
            <p:ph type="sldImg"/>
          </p:nvPr>
        </p:nvSpPr>
        <p:spPr>
          <a:xfrm>
            <a:off x="1143000" y="685800"/>
            <a:ext cx="4572000" cy="3429000"/>
          </a:xfrm>
          <a:ln/>
        </p:spPr>
      </p:sp>
      <p:sp>
        <p:nvSpPr>
          <p:cNvPr id="413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38473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71F5B4-0BE8-B048-B47A-362AD43287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7794" name="Rectangle 2"/>
          <p:cNvSpPr>
            <a:spLocks noGrp="1" noRot="1" noChangeAspect="1" noChangeArrowheads="1" noTextEdit="1"/>
          </p:cNvSpPr>
          <p:nvPr>
            <p:ph type="sldImg"/>
          </p:nvPr>
        </p:nvSpPr>
        <p:spPr>
          <a:xfrm>
            <a:off x="1143000" y="685800"/>
            <a:ext cx="4572000" cy="3429000"/>
          </a:xfrm>
          <a:ln/>
        </p:spPr>
      </p:sp>
      <p:sp>
        <p:nvSpPr>
          <p:cNvPr id="4177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052310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a:extLst>
              <a:ext uri="{FF2B5EF4-FFF2-40B4-BE49-F238E27FC236}">
                <a16:creationId xmlns:a16="http://schemas.microsoft.com/office/drawing/2014/main" id="{426C98D4-92E9-4642-B85B-DFEB500D73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290C37-3DED-4A90-9213-20AA8DD8CA4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6019" name="Rectangle 1026">
            <a:extLst>
              <a:ext uri="{FF2B5EF4-FFF2-40B4-BE49-F238E27FC236}">
                <a16:creationId xmlns:a16="http://schemas.microsoft.com/office/drawing/2014/main" id="{C02AB07C-AA16-45B9-9E24-C22370F93C6F}"/>
              </a:ext>
            </a:extLst>
          </p:cNvPr>
          <p:cNvSpPr>
            <a:spLocks noGrp="1" noRot="1" noChangeAspect="1" noChangeArrowheads="1" noTextEdit="1"/>
          </p:cNvSpPr>
          <p:nvPr>
            <p:ph type="sldImg"/>
          </p:nvPr>
        </p:nvSpPr>
        <p:spPr>
          <a:ln/>
        </p:spPr>
      </p:sp>
      <p:sp>
        <p:nvSpPr>
          <p:cNvPr id="86020" name="Rectangle 1027">
            <a:extLst>
              <a:ext uri="{FF2B5EF4-FFF2-40B4-BE49-F238E27FC236}">
                <a16:creationId xmlns:a16="http://schemas.microsoft.com/office/drawing/2014/main" id="{7DC5665D-5FB0-44E4-AFE2-34C91CF9C3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LC_05-Opposition-131</a:t>
            </a:r>
          </a:p>
          <a:p>
            <a:pPr eaLnBrk="1" hangingPunct="1"/>
            <a:r>
              <a:rPr lang="en-US" altLang="en-US" dirty="0">
                <a:latin typeface="Times New Roman" panose="02020603050405020304" pitchFamily="18" charset="0"/>
                <a:ea typeface="ＭＳ Ｐゴシック" panose="020B0600070205080204" pitchFamily="34" charset="-128"/>
              </a:rPr>
              <a:t>NS-04-John1-12-slide 143</a:t>
            </a:r>
          </a:p>
        </p:txBody>
      </p:sp>
    </p:spTree>
    <p:extLst>
      <p:ext uri="{BB962C8B-B14F-4D97-AF65-F5344CB8AC3E}">
        <p14:creationId xmlns:p14="http://schemas.microsoft.com/office/powerpoint/2010/main" val="239724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0">
              <a:lnSpc>
                <a:spcPct val="100000"/>
              </a:lnSpc>
              <a:spcBef>
                <a:spcPts val="400"/>
              </a:spcBef>
              <a:spcAft>
                <a:spcPct val="0"/>
              </a:spcAft>
              <a:buClrTx/>
              <a:buSzTx/>
              <a:buFontTx/>
              <a:buNone/>
              <a:tabLst/>
              <a:defRPr/>
            </a:pPr>
            <a:r>
              <a:rPr lang="en-US"/>
              <a:t>Jude had planned to write a positive letter, but the urgency to fight for the truth changed his original plan. He saw that the churches had accepted men whose immoral lives contradicted the truth they claimed to affirm, even though they were unbelievers.</a:t>
            </a:r>
          </a:p>
          <a:p>
            <a:endParaRPr lang="en-US"/>
          </a:p>
        </p:txBody>
      </p:sp>
    </p:spTree>
    <p:extLst>
      <p:ext uri="{BB962C8B-B14F-4D97-AF65-F5344CB8AC3E}">
        <p14:creationId xmlns:p14="http://schemas.microsoft.com/office/powerpoint/2010/main" val="38691335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874BA58-38E6-4341-BAA3-445107195CB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07874" name="Rectangle 2"/>
          <p:cNvSpPr>
            <a:spLocks noGrp="1" noRot="1" noChangeAspect="1" noChangeArrowheads="1" noTextEdit="1"/>
          </p:cNvSpPr>
          <p:nvPr>
            <p:ph type="sldImg"/>
          </p:nvPr>
        </p:nvSpPr>
        <p:spPr>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The jailor was sitting quietly one evening...</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E403F3-6EB3-7244-AAE5-E2DB4C96BFB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09922" name="Rectangle 2"/>
          <p:cNvSpPr>
            <a:spLocks noGrp="1" noRot="1" noChangeAspect="1" noChangeArrowheads="1" noTextEdit="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Until suddenly there was an earthquake!  Fear seized him…</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2BCCC9E-BAB1-FB4F-8CB3-C7E1D477AB2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11970" name="Rectangle 2"/>
          <p:cNvSpPr>
            <a:spLocks noGrp="1" noRot="1" noChangeAspect="1" noChangeArrowheads="1" noTextEdit="1"/>
          </p:cNvSpPr>
          <p:nvPr>
            <p:ph type="sldImg"/>
          </p:nvPr>
        </p:nvSpPr>
        <p:spPr>
          <a:solidFill>
            <a:srgbClr val="FFFFFF"/>
          </a:solidFill>
          <a:ln/>
        </p:spPr>
      </p:sp>
      <p:sp>
        <p:nvSpPr>
          <p:cNvPr id="2119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He thought that Paul and Silas had escaped, so he sought to kill himself</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E403F3-6EB3-7244-AAE5-E2DB4C96BFB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0992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Until suddenly there was an earthquake!  Fear seized him…</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86CF64-7D0B-C44E-A668-7E617F97142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1401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14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But Paul told him, </a:t>
            </a:r>
            <a:r>
              <a:rPr lang="ru-RU"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Believe in the Lord Jesus Christ and you will be saved—you and your entire household!</a:t>
            </a:r>
            <a:r>
              <a:rPr lang="ru-RU"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 (</a:t>
            </a:r>
            <a:r>
              <a:rPr lang="ar-SA" b="1" dirty="0">
                <a:latin typeface="Arial" panose="020B0604020202020204" pitchFamily="34" charset="0"/>
                <a:ea typeface="ＭＳ Ｐゴシック" charset="0"/>
                <a:cs typeface="ＭＳ Ｐゴシック" charset="0"/>
              </a:rPr>
              <a:t>أعمال الرسل</a:t>
            </a:r>
            <a:r>
              <a:rPr lang="en-US" b="1" dirty="0">
                <a:latin typeface="Arial" panose="020B0604020202020204" pitchFamily="34" charset="0"/>
                <a:ea typeface="ＭＳ Ｐゴシック" charset="0"/>
                <a:cs typeface="ＭＳ Ｐゴシック" charset="0"/>
              </a:rPr>
              <a:t> 16:31).  So he trusted Christ and was filled with joy.</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296DB42-7F6F-1C47-84FD-C1EB4629686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18114" name="Rectangle 2"/>
          <p:cNvSpPr>
            <a:spLocks noGrp="1" noRot="1" noChangeAspect="1" noChangeArrowheads="1" noTextEdit="1"/>
          </p:cNvSpPr>
          <p:nvPr>
            <p:ph type="sldImg"/>
          </p:nvPr>
        </p:nvSpPr>
        <p:spPr>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Or immersion!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56B0DB-3256-8643-8361-B1A9DE994B35}"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Scripture is very clear that Jesus is God.  Christians have always believed this key doctrine called the deity of Christ.</a:t>
            </a:r>
          </a:p>
        </p:txBody>
      </p:sp>
    </p:spTree>
    <p:extLst>
      <p:ext uri="{BB962C8B-B14F-4D97-AF65-F5344CB8AC3E}">
        <p14:creationId xmlns:p14="http://schemas.microsoft.com/office/powerpoint/2010/main" val="12639037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9828F6-8F71-7B44-98A1-987B82C9BC1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80258" name="Rectangle 2"/>
          <p:cNvSpPr>
            <a:spLocks noGrp="1" noRot="1" noChangeAspect="1" noChangeArrowheads="1" noTextEdit="1"/>
          </p:cNvSpPr>
          <p:nvPr>
            <p:ph type="sldImg"/>
          </p:nvPr>
        </p:nvSpPr>
        <p:spPr>
          <a:xfrm>
            <a:off x="1143000" y="685800"/>
            <a:ext cx="4572000" cy="3429000"/>
          </a:xfrm>
          <a:ln/>
        </p:spPr>
      </p:sp>
      <p:sp>
        <p:nvSpPr>
          <p:cNvPr id="480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68671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9AB24A-DAF7-2E48-BE4C-6B2B02D12F4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6642" name="Rectangle 2"/>
          <p:cNvSpPr>
            <a:spLocks noGrp="1" noRot="1" noChangeAspect="1" noChangeArrowheads="1" noTextEdit="1"/>
          </p:cNvSpPr>
          <p:nvPr>
            <p:ph type="sldImg"/>
          </p:nvPr>
        </p:nvSpPr>
        <p:spPr>
          <a:xfrm>
            <a:off x="1152525" y="692150"/>
            <a:ext cx="4552950" cy="3416300"/>
          </a:xfrm>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There is NO doubt that the earliest Christians believed that Jesus was God!  Hebrews 1:8 gives us the witness of the Father himself, and where can one find a more reliable witness than God himself?</a:t>
            </a:r>
          </a:p>
        </p:txBody>
      </p:sp>
    </p:spTree>
    <p:extLst>
      <p:ext uri="{BB962C8B-B14F-4D97-AF65-F5344CB8AC3E}">
        <p14:creationId xmlns:p14="http://schemas.microsoft.com/office/powerpoint/2010/main" val="31610472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NS-26-Jude-40</a:t>
            </a:r>
          </a:p>
          <a:p>
            <a:r>
              <a:rPr lang="en-US" dirty="0"/>
              <a:t>SA-16-Nature of the Gospel-21</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7776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0">
              <a:lnSpc>
                <a:spcPct val="100000"/>
              </a:lnSpc>
              <a:spcBef>
                <a:spcPts val="400"/>
              </a:spcBef>
              <a:spcAft>
                <a:spcPct val="0"/>
              </a:spcAft>
              <a:buClrTx/>
              <a:buSzTx/>
              <a:buFontTx/>
              <a:buNone/>
              <a:tabLst/>
              <a:defRPr/>
            </a:pPr>
            <a:r>
              <a:rPr lang="en-US"/>
              <a:t>We slack off when we accept others who compromise, so we must hold a high moral standard to defend the gospel.</a:t>
            </a:r>
          </a:p>
          <a:p>
            <a:endParaRPr lang="en-US"/>
          </a:p>
        </p:txBody>
      </p:sp>
    </p:spTree>
    <p:extLst>
      <p:ext uri="{BB962C8B-B14F-4D97-AF65-F5344CB8AC3E}">
        <p14:creationId xmlns:p14="http://schemas.microsoft.com/office/powerpoint/2010/main" val="2339271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"gospel" a type of music?</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ヒラギノ角ゴ Pro W3" charset="0"/>
              <a:cs typeface="+mn-cs"/>
            </a:endParaRPr>
          </a:p>
        </p:txBody>
      </p:sp>
    </p:spTree>
    <p:extLst>
      <p:ext uri="{BB962C8B-B14F-4D97-AF65-F5344CB8AC3E}">
        <p14:creationId xmlns:p14="http://schemas.microsoft.com/office/powerpoint/2010/main" val="6577836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gospel has three key elements (3b-8):</a:t>
            </a:r>
          </a:p>
          <a:p>
            <a:r>
              <a:rPr lang="en-US" dirty="0"/>
              <a:t>Christ’s death fulfilled Isaiah 53 to show He bore our sins rather than His own (3b).</a:t>
            </a:r>
          </a:p>
          <a:p>
            <a:r>
              <a:rPr lang="en-US" dirty="0"/>
              <a:t>Christ’s burial proved He really died (4a).</a:t>
            </a:r>
          </a:p>
          <a:p>
            <a:r>
              <a:rPr lang="en-US" dirty="0"/>
              <a:t>Christ’s resurrection and appearances proved Him to be the Messiah prophesied by the OT (4b-8).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449075-6428-6045-85D2-6CCB9673E1B0}"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17629075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9E0FD9-2C67-0445-BAB9-8EEEE842FDB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ヒラギノ角ゴ Pro W3"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ea typeface="ヒラギノ角ゴ Pro W3" charset="0"/>
                <a:cs typeface="ヒラギノ角ゴ Pro W3" charset="0"/>
              </a:rPr>
              <a:t>The resurrection makes Jesus unique among the world’s religious leaders—not even ONE of them died and rose again!  Abraham, Buddha, and Mohammed all are still dead.</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9337414-6DF9-1642-9D1F-D84BF7418CF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ヒラギノ角ゴ Pro W3"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Paul confesses, "Last of all, as though I had been born at the wrong time, I also saw him" (15:8). In fact, Jesus proved his resurrection with at least 11 appearances.</a:t>
            </a:r>
          </a:p>
          <a:p>
            <a:pPr eaLnBrk="1" hangingPunct="1"/>
            <a:endPar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endParaRPr>
          </a:p>
          <a:p>
            <a:pPr eaLnBrk="1" hangingPunct="1"/>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OPTIONAL:</a:t>
            </a:r>
            <a:b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b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Also, the gospel of Christ being alive today brings salvation to all who believe</a:t>
            </a:r>
            <a:r>
              <a:rPr lang="en-US" dirty="0">
                <a:effectLst/>
              </a:rPr>
              <a:t> </a:t>
            </a: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(9-11).</a:t>
            </a:r>
          </a:p>
          <a:p>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1Cor. 15:9-11 NLT   </a:t>
            </a:r>
            <a:r>
              <a:rPr lang="en-US" sz="1200" b="1" kern="1200" baseline="30000" dirty="0">
                <a:solidFill>
                  <a:schemeClr val="tx1"/>
                </a:solidFill>
                <a:effectLst/>
                <a:latin typeface="Arial" panose="020B0604020202020204" pitchFamily="34" charset="0"/>
                <a:ea typeface="ヒラギノ角ゴ Pro W3" pitchFamily="80" charset="-128"/>
                <a:cs typeface="ヒラギノ角ゴ Pro W3" pitchFamily="-111" charset="-128"/>
              </a:rPr>
              <a:t>9</a:t>
            </a: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 For I am the least of all the apostles. In fact, I’m not even worthy to be called an apostle after the way I persecuted God’s church. </a:t>
            </a:r>
            <a:r>
              <a:rPr lang="en-US" sz="1200" b="1" kern="1200" baseline="30000" dirty="0">
                <a:solidFill>
                  <a:schemeClr val="tx1"/>
                </a:solidFill>
                <a:effectLst/>
                <a:latin typeface="Arial" panose="020B0604020202020204" pitchFamily="34" charset="0"/>
                <a:ea typeface="ヒラギノ角ゴ Pro W3" pitchFamily="80" charset="-128"/>
                <a:cs typeface="ヒラギノ角ゴ Pro W3" pitchFamily="-111" charset="-128"/>
              </a:rPr>
              <a:t>10</a:t>
            </a: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 But whatever I am now, it is all because God poured out his special favor on me—and not without results. For I have worked harder than any of the other apostles; yet it was not I but God who was working through me by his grace. </a:t>
            </a:r>
            <a:r>
              <a:rPr lang="en-US" sz="1200" b="1" kern="1200" baseline="30000" dirty="0">
                <a:solidFill>
                  <a:schemeClr val="tx1"/>
                </a:solidFill>
                <a:effectLst/>
                <a:latin typeface="Arial" panose="020B0604020202020204" pitchFamily="34" charset="0"/>
                <a:ea typeface="ヒラギノ角ゴ Pro W3" pitchFamily="80" charset="-128"/>
                <a:cs typeface="ヒラギノ角ゴ Pro W3" pitchFamily="-111" charset="-128"/>
              </a:rPr>
              <a:t>11</a:t>
            </a: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 So it makes no difference whether I preach or they preach, for we all preach the same message you have already believed.</a:t>
            </a:r>
          </a:p>
          <a:p>
            <a:pPr eaLnBrk="1" hangingPunct="1"/>
            <a:endParaRPr lang="en-US" dirty="0">
              <a:ea typeface="ヒラギノ角ゴ Pro W3" charset="0"/>
              <a:cs typeface="ヒラギノ角ゴ Pro W3"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6DC40EA-6D90-9840-8EB3-43C49DD5522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NS-06-Rom1-2-slide 68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22759398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B8D80F-E73A-4F42-B175-F5A5BF718A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
        <p:nvSpPr>
          <p:cNvPr id="727043" name="Rectangle 2"/>
          <p:cNvSpPr>
            <a:spLocks noGrp="1" noRot="1" noChangeAspect="1" noChangeArrowheads="1"/>
          </p:cNvSpPr>
          <p:nvPr>
            <p:ph type="sldImg"/>
          </p:nvPr>
        </p:nvSpPr>
        <p:spPr>
          <a:solidFill>
            <a:srgbClr val="FFFFFF"/>
          </a:solidFill>
          <a:ln/>
        </p:spPr>
      </p:sp>
      <p:sp>
        <p:nvSpPr>
          <p:cNvPr id="72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193845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NS-Rom3-4-Slide58</a:t>
            </a:r>
          </a:p>
          <a:p>
            <a:r>
              <a:rPr lang="en-US" dirty="0"/>
              <a:t>SA-16-Nature of Gospel-39</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96992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NS-Rom3-4-Slide59</a:t>
            </a:r>
          </a:p>
          <a:p>
            <a:r>
              <a:rPr lang="en-US" dirty="0"/>
              <a:t>SA-16-Nature of Gospel-40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0567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0">
              <a:lnSpc>
                <a:spcPct val="100000"/>
              </a:lnSpc>
              <a:spcBef>
                <a:spcPts val="400"/>
              </a:spcBef>
              <a:spcAft>
                <a:spcPct val="0"/>
              </a:spcAft>
              <a:buClrTx/>
              <a:buSzTx/>
              <a:buFontTx/>
              <a:buNone/>
              <a:tabLst/>
              <a:defRPr/>
            </a:pPr>
            <a:r>
              <a:rPr lang="en-US"/>
              <a:t>This well-known doxology attributes eternal kingdom authority to God.</a:t>
            </a:r>
          </a:p>
          <a:p>
            <a:endParaRPr lang="en-US"/>
          </a:p>
        </p:txBody>
      </p:sp>
    </p:spTree>
    <p:extLst>
      <p:ext uri="{BB962C8B-B14F-4D97-AF65-F5344CB8AC3E}">
        <p14:creationId xmlns:p14="http://schemas.microsoft.com/office/powerpoint/2010/main" val="28699772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8436495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8410510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9E0748-65FE-F442-8740-28B4C4FB612A}"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48514" name="Rectangle 2"/>
          <p:cNvSpPr>
            <a:spLocks noGrp="1" noRot="1" noChangeAspect="1" noChangeArrowheads="1"/>
          </p:cNvSpPr>
          <p:nvPr>
            <p:ph type="sldImg"/>
          </p:nvPr>
        </p:nvSpPr>
        <p:spPr>
          <a:solidFill>
            <a:srgbClr val="FFFFFF"/>
          </a:solidFill>
          <a:ln/>
        </p:spPr>
      </p:sp>
      <p:sp>
        <p:nvSpPr>
          <p:cNvPr id="448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128"/>
                <a:cs typeface="ＭＳ Ｐゴシック" charset="-128"/>
              </a:rPr>
              <a:t>The penalty must be paid for justice to be satisfied. But a substitute is allowed. Jesus was our substitute for the penalty of sin that we owe.</a:t>
            </a:r>
          </a:p>
          <a:p>
            <a:pPr eaLnBrk="1" hangingPunct="1"/>
            <a:r>
              <a:rPr lang="en-US" dirty="0">
                <a:latin typeface="Times New Roman" charset="0"/>
                <a:ea typeface="ＭＳ Ｐゴシック" charset="-128"/>
                <a:cs typeface="ＭＳ Ｐゴシック" charset="-128"/>
              </a:rPr>
              <a:t>______________</a:t>
            </a:r>
          </a:p>
          <a:p>
            <a:pPr eaLnBrk="1" hangingPunct="1"/>
            <a:r>
              <a:rPr lang="en-US" dirty="0">
                <a:latin typeface="Times New Roman" charset="0"/>
                <a:ea typeface="ＭＳ Ｐゴシック" charset="-128"/>
                <a:cs typeface="ＭＳ Ｐゴシック" charset="-128"/>
              </a:rPr>
              <a:t>NS-06-Rom3-4—slide 61</a:t>
            </a:r>
          </a:p>
          <a:p>
            <a:pPr eaLnBrk="1" hangingPunct="1"/>
            <a:r>
              <a:rPr lang="en-US" dirty="0">
                <a:latin typeface="Times New Roman" charset="0"/>
                <a:ea typeface="ＭＳ Ｐゴシック" charset="-128"/>
                <a:cs typeface="ＭＳ Ｐゴシック" charset="-128"/>
              </a:rPr>
              <a:t>NS-21-1Peter-112</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B38F8-10C8-CA7B-F063-816B002228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8C672A-25B2-6474-9824-0A78AC4969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F17953-820A-B7AA-4C92-38171D4FA33D}"/>
              </a:ext>
            </a:extLst>
          </p:cNvPr>
          <p:cNvSpPr>
            <a:spLocks noGrp="1"/>
          </p:cNvSpPr>
          <p:nvPr>
            <p:ph type="body" idx="1"/>
          </p:nvPr>
        </p:nvSpPr>
        <p:spPr/>
        <p:txBody>
          <a:bodyPr/>
          <a:lstStyle/>
          <a:p>
            <a:r>
              <a:rPr lang="en-US">
                <a:cs typeface="ＭＳ Ｐゴシック" charset="0"/>
              </a:rPr>
              <a:t>Sometimes we get the idea that believers should never fight for anything. Where did we get that concept?</a:t>
            </a:r>
          </a:p>
          <a:p>
            <a:endParaRPr lang="en-US">
              <a:cs typeface="ＭＳ Ｐゴシック" charset="0"/>
            </a:endParaRPr>
          </a:p>
          <a:p>
            <a:r>
              <a:rPr lang="en-US">
                <a:cs typeface="ＭＳ Ｐゴシック" charset="0"/>
              </a:rPr>
              <a:t>The boxing gloves here remind us to practice fighting for the truth so that when a real fight comes, we are ready to defend the gospel.</a:t>
            </a:r>
          </a:p>
          <a:p>
            <a:endParaRPr lang="en-US"/>
          </a:p>
        </p:txBody>
      </p:sp>
    </p:spTree>
    <p:extLst>
      <p:ext uri="{BB962C8B-B14F-4D97-AF65-F5344CB8AC3E}">
        <p14:creationId xmlns:p14="http://schemas.microsoft.com/office/powerpoint/2010/main" val="2120102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48044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
            <a:extLst>
              <a:ext uri="{FF2B5EF4-FFF2-40B4-BE49-F238E27FC236}">
                <a16:creationId xmlns:a16="http://schemas.microsoft.com/office/drawing/2014/main" id="{9CC24CCD-6F4A-B741-8941-F0694653A760}"/>
              </a:ext>
            </a:extLst>
          </p:cNvPr>
          <p:cNvSpPr>
            <a:spLocks noGrp="1" noRot="1" noChangeAspect="1" noChangeArrowheads="1"/>
          </p:cNvSpPr>
          <p:nvPr>
            <p:ph type="sldImg"/>
          </p:nvPr>
        </p:nvSpPr>
        <p:spPr/>
      </p:sp>
      <p:sp>
        <p:nvSpPr>
          <p:cNvPr id="123906" name="Rectangle 2">
            <a:extLst>
              <a:ext uri="{FF2B5EF4-FFF2-40B4-BE49-F238E27FC236}">
                <a16:creationId xmlns:a16="http://schemas.microsoft.com/office/drawing/2014/main" id="{9F780ABB-D545-A649-96CB-175208DB4C19}"/>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Believers have failed to fight apostasy the past 200+ years.</a:t>
            </a:r>
          </a:p>
          <a:p>
            <a:r>
              <a:rPr lang="en-US" altLang="en-US" b="1" dirty="0">
                <a:latin typeface="Arial" panose="020B0604020202020204" pitchFamily="34" charset="0"/>
                <a:cs typeface="Arial" panose="020B0604020202020204" pitchFamily="34" charset="0"/>
                <a:sym typeface="Arial" panose="020B0604020202020204" pitchFamily="34" charset="0"/>
              </a:rPr>
              <a:t>Apostates are unbelievers who live among the saints and destroy the church within. This has happened significantly in what used to be called the "Christian West."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8191620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panose="020B0604020202020204" pitchFamily="34" charset="0"/>
                <a:ea typeface="ＭＳ Ｐゴシック" charset="-128"/>
                <a:cs typeface="ＭＳ Ｐゴシック" charset="-128"/>
              </a:rPr>
              <a:t>We know that most of the NT books are longer books or letters.  But in</a:t>
            </a:r>
            <a:r>
              <a:rPr lang="en-US" sz="1200" b="0" kern="1200" baseline="0" dirty="0">
                <a:solidFill>
                  <a:schemeClr val="tx1"/>
                </a:solidFill>
                <a:effectLst/>
                <a:latin typeface="Arial" panose="020B0604020202020204" pitchFamily="34" charset="0"/>
                <a:ea typeface="ＭＳ Ｐゴシック" charset="-128"/>
                <a:cs typeface="ＭＳ Ｐゴシック" charset="-128"/>
              </a:rPr>
              <a:t> the next four weeks that I preach, we </a:t>
            </a:r>
            <a:r>
              <a:rPr lang="en-US" sz="1200" b="0" kern="1200" dirty="0">
                <a:solidFill>
                  <a:schemeClr val="tx1"/>
                </a:solidFill>
                <a:effectLst/>
                <a:latin typeface="Arial" panose="020B0604020202020204" pitchFamily="34" charset="0"/>
                <a:ea typeface="ＭＳ Ｐゴシック" charset="-128"/>
                <a:cs typeface="ＭＳ Ｐゴシック" charset="-128"/>
              </a:rPr>
              <a:t>will study the four shortest ones as they are too often neglected</a:t>
            </a:r>
            <a:r>
              <a:rPr lang="en-SG" sz="1200" b="0" kern="1200" dirty="0">
                <a:solidFill>
                  <a:schemeClr val="tx1"/>
                </a:solidFill>
                <a:effectLst/>
                <a:latin typeface="Arial" panose="020B0604020202020204" pitchFamily="34" charset="0"/>
                <a:ea typeface="ＭＳ Ｐゴシック" charset="-128"/>
                <a:cs typeface="ＭＳ Ｐゴシック" charset="-128"/>
              </a:rPr>
              <a:t>.</a:t>
            </a:r>
          </a:p>
          <a:p>
            <a:r>
              <a:rPr lang="en-US" b="0" baseline="0" dirty="0">
                <a:latin typeface="Arial" panose="020B0604020202020204" pitchFamily="34" charset="0"/>
                <a:cs typeface="Arial" panose="020B0604020202020204" pitchFamily="34" charset="0"/>
              </a:rPr>
              <a:t>____________</a:t>
            </a:r>
          </a:p>
          <a:p>
            <a:r>
              <a:rPr lang="en-US" b="0" baseline="0" dirty="0">
                <a:latin typeface="Arial" panose="020B0604020202020204" pitchFamily="34" charset="0"/>
                <a:cs typeface="Arial" panose="020B0604020202020204" pitchFamily="34" charset="0"/>
              </a:rPr>
              <a:t>NS-18-Philemon-39</a:t>
            </a:r>
          </a:p>
          <a:p>
            <a:r>
              <a:rPr lang="en-US" b="0" baseline="0" dirty="0">
                <a:latin typeface="Arial" panose="020B0604020202020204" pitchFamily="34" charset="0"/>
                <a:cs typeface="Arial" panose="020B0604020202020204" pitchFamily="34" charset="0"/>
              </a:rPr>
              <a:t>NS-24-2 John-61</a:t>
            </a:r>
          </a:p>
          <a:p>
            <a:r>
              <a:rPr lang="en-US" b="0" baseline="0" dirty="0">
                <a:latin typeface="Arial" panose="020B0604020202020204" pitchFamily="34" charset="0"/>
                <a:cs typeface="Arial" panose="020B0604020202020204" pitchFamily="34" charset="0"/>
              </a:rPr>
              <a:t>NS-25-3 John-45</a:t>
            </a:r>
          </a:p>
          <a:p>
            <a:r>
              <a:rPr lang="en-US" b="0" baseline="0" dirty="0">
                <a:latin typeface="Arial" panose="020B0604020202020204" pitchFamily="34" charset="0"/>
                <a:cs typeface="Arial" panose="020B0604020202020204" pitchFamily="34" charset="0"/>
              </a:rPr>
              <a:t>NS-26-Jude-82</a:t>
            </a:r>
            <a:endParaRPr lang="en-US" b="0" dirty="0">
              <a:latin typeface="Arial" panose="020B0604020202020204" pitchFamily="34" charset="0"/>
              <a:cs typeface="Arial" panose="020B0604020202020204" pitchFamily="34" charset="0"/>
            </a:endParaRPr>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868168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0">
              <a:lnSpc>
                <a:spcPct val="100000"/>
              </a:lnSpc>
              <a:spcBef>
                <a:spcPts val="400"/>
              </a:spcBef>
              <a:spcAft>
                <a:spcPct val="0"/>
              </a:spcAft>
              <a:buClrTx/>
              <a:buSzTx/>
              <a:buFontTx/>
              <a:buNone/>
              <a:tabLst/>
              <a:defRPr/>
            </a:pPr>
            <a:r>
              <a:rPr lang="en-US"/>
              <a:t>Among new covenant believers sometimes dwells those who are not actually part of that new covenant. The emphasis in Jude is not on the heresies that they teach, but on their godless lifestyles that they too often live, even though they attend churches.</a:t>
            </a:r>
          </a:p>
          <a:p>
            <a:endParaRPr lang="en-US"/>
          </a:p>
        </p:txBody>
      </p:sp>
    </p:spTree>
    <p:extLst>
      <p:ext uri="{BB962C8B-B14F-4D97-AF65-F5344CB8AC3E}">
        <p14:creationId xmlns:p14="http://schemas.microsoft.com/office/powerpoint/2010/main" val="2104356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Each is about the length</a:t>
            </a:r>
            <a:r>
              <a:rPr lang="en-US" b="1" baseline="0" dirty="0">
                <a:latin typeface="Arial" panose="020B0604020202020204" pitchFamily="34" charset="0"/>
                <a:cs typeface="Arial" panose="020B0604020202020204" pitchFamily="34" charset="0"/>
              </a:rPr>
              <a:t> of an email, so I call them "NT Emails." The "E" is not for "electronic" but for "encouragement."</a:t>
            </a:r>
          </a:p>
          <a:p>
            <a:r>
              <a:rPr lang="en-US" b="1" baseline="0" dirty="0">
                <a:latin typeface="Arial" panose="020B0604020202020204" pitchFamily="34" charset="0"/>
                <a:cs typeface="Arial" panose="020B0604020202020204" pitchFamily="34" charset="0"/>
              </a:rPr>
              <a:t>____________</a:t>
            </a:r>
          </a:p>
          <a:p>
            <a:r>
              <a:rPr lang="en-US" b="1" baseline="0" dirty="0">
                <a:latin typeface="Arial" panose="020B0604020202020204" pitchFamily="34" charset="0"/>
                <a:cs typeface="Arial" panose="020B0604020202020204" pitchFamily="34" charset="0"/>
              </a:rPr>
              <a:t>NS-18-Philemon-40</a:t>
            </a:r>
          </a:p>
          <a:p>
            <a:r>
              <a:rPr lang="en-US" b="1" baseline="0" dirty="0">
                <a:latin typeface="Arial" panose="020B0604020202020204" pitchFamily="34" charset="0"/>
                <a:cs typeface="Arial" panose="020B0604020202020204" pitchFamily="34" charset="0"/>
              </a:rPr>
              <a:t>NS-24-2 John-62</a:t>
            </a:r>
          </a:p>
          <a:p>
            <a:r>
              <a:rPr lang="en-US" b="1" baseline="0" dirty="0">
                <a:latin typeface="Arial" panose="020B0604020202020204" pitchFamily="34" charset="0"/>
                <a:cs typeface="Arial" panose="020B0604020202020204" pitchFamily="34" charset="0"/>
              </a:rPr>
              <a:t>NS-25-3 John-46</a:t>
            </a:r>
          </a:p>
          <a:p>
            <a:r>
              <a:rPr lang="en-US" b="1" baseline="0" dirty="0">
                <a:latin typeface="Arial" panose="020B0604020202020204" pitchFamily="34" charset="0"/>
                <a:cs typeface="Arial" panose="020B0604020202020204" pitchFamily="34" charset="0"/>
              </a:rPr>
              <a:t>NS-26-Jude-67</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2187252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9969692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D1C65F-9854-E54F-9959-F559B23445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Times New Roman" panose="02020603050405020304" pitchFamily="18" charset="0"/>
            </a:endParaRPr>
          </a:p>
        </p:txBody>
      </p:sp>
      <p:sp>
        <p:nvSpPr>
          <p:cNvPr id="917506" name="Rectangle 2"/>
          <p:cNvSpPr>
            <a:spLocks noGrp="1" noRot="1" noChangeAspect="1" noChangeArrowheads="1" noTextEdit="1"/>
          </p:cNvSpPr>
          <p:nvPr>
            <p:ph type="sldImg"/>
          </p:nvPr>
        </p:nvSpPr>
        <p:spPr>
          <a:ln/>
        </p:spPr>
      </p:sp>
      <p:sp>
        <p:nvSpPr>
          <p:cNvPr id="917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3520925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00554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1:35</a:t>
            </a:r>
            <a:r>
              <a:rPr lang="en-US"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7:1</a:t>
            </a:r>
            <a:r>
              <a:rPr lang="en-US" dirty="0">
                <a:effectLst/>
                <a:latin typeface="Lucida Grande" panose="020B0600040502020204" pitchFamily="34" charset="0"/>
              </a:rPr>
              <a:t>    After this, Jesus traveled around Galilee. He wanted to stay out of Judea, where the Jewish leaders were plotting his death.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soon it was time for the Jewish Festival of Shelters,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and Jesus’ brothers said to him, “Leave here and go to Judea, where your followers can see your miracles!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You can’t become famous if you hide like this! If you can do such wonderful things, show yourself to the world!”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For even his brothers didn’t believe in him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ea typeface="ＭＳ Ｐゴシック" charset="0"/>
                <a:cs typeface="ＭＳ Ｐゴシック" charset="0"/>
              </a:rPr>
              <a:t>But God worked on these brothers. After the resurrection, they believed and were in the Upper Room with the disciples: "</a:t>
            </a:r>
            <a:r>
              <a:rPr lang="en-US" dirty="0">
                <a:effectLst/>
                <a:latin typeface="Lucida Grande" panose="020B0600040502020204" pitchFamily="34" charset="0"/>
              </a:rPr>
              <a:t>These all with one mind were continually devoting themselves to prayer, along with the women, and Mary the mother of Jesus, and with His brothers" (Acts 1:14 NLT). In fact, both James and Jude went on to each record a General Epistle!</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LC-03-Controversy-122</a:t>
            </a:r>
          </a:p>
          <a:p>
            <a:r>
              <a:rPr lang="en-US" dirty="0">
                <a:latin typeface="Times New Roman" charset="0"/>
                <a:ea typeface="ＭＳ Ｐゴシック" charset="0"/>
                <a:cs typeface="ＭＳ Ｐゴシック" charset="0"/>
              </a:rPr>
              <a:t>LC-04-Instruction-163</a:t>
            </a:r>
          </a:p>
          <a:p>
            <a:r>
              <a:rPr lang="en-US" dirty="0">
                <a:latin typeface="Times New Roman" charset="0"/>
                <a:ea typeface="ＭＳ Ｐゴシック" charset="0"/>
                <a:cs typeface="ＭＳ Ｐゴシック" charset="0"/>
              </a:rPr>
              <a:t>NS-02-Mark1-9-slide 168, 246</a:t>
            </a:r>
          </a:p>
          <a:p>
            <a:r>
              <a:rPr lang="en-US" dirty="0">
                <a:latin typeface="Times New Roman" charset="0"/>
                <a:ea typeface="ＭＳ Ｐゴシック" charset="0"/>
                <a:cs typeface="ＭＳ Ｐゴシック" charset="0"/>
              </a:rPr>
              <a:t>NS-04-John1-11—slide 387</a:t>
            </a:r>
          </a:p>
          <a:p>
            <a:r>
              <a:rPr lang="en-US" dirty="0">
                <a:latin typeface="Times New Roman" charset="0"/>
                <a:ea typeface="ＭＳ Ｐゴシック" charset="0"/>
                <a:cs typeface="ＭＳ Ｐゴシック" charset="0"/>
              </a:rPr>
              <a:t>NS-20-James1-2—slide 61</a:t>
            </a:r>
          </a:p>
          <a:p>
            <a:r>
              <a:rPr lang="en-US">
                <a:latin typeface="Times New Roman" charset="0"/>
                <a:ea typeface="ＭＳ Ｐゴシック" charset="0"/>
                <a:cs typeface="ＭＳ Ｐゴシック" charset="0"/>
              </a:rPr>
              <a:t>NS-26-Jude-90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80956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6626938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17114904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1">
            <a:extLst>
              <a:ext uri="{FF2B5EF4-FFF2-40B4-BE49-F238E27FC236}">
                <a16:creationId xmlns:a16="http://schemas.microsoft.com/office/drawing/2014/main" id="{A48B0B85-1943-2447-BD44-5C8EE247EAF3}"/>
              </a:ext>
            </a:extLst>
          </p:cNvPr>
          <p:cNvSpPr>
            <a:spLocks noGrp="1" noRot="1" noChangeAspect="1" noChangeArrowheads="1"/>
          </p:cNvSpPr>
          <p:nvPr>
            <p:ph type="sldImg"/>
          </p:nvPr>
        </p:nvSpPr>
        <p:spPr/>
      </p:sp>
      <p:sp>
        <p:nvSpPr>
          <p:cNvPr id="150530" name="Rectangle 2">
            <a:extLst>
              <a:ext uri="{FF2B5EF4-FFF2-40B4-BE49-F238E27FC236}">
                <a16:creationId xmlns:a16="http://schemas.microsoft.com/office/drawing/2014/main" id="{4F5D57E1-F6D1-AA47-B642-FA84905242B4}"/>
              </a:ext>
            </a:extLst>
          </p:cNvPr>
          <p:cNvSpPr>
            <a:spLocks noGrp="1" noChangeArrowheads="1"/>
          </p:cNvSpPr>
          <p:nvPr>
            <p:ph type="body" sz="quarter" idx="1"/>
          </p:nvPr>
        </p:nvSpPr>
        <p:spPr/>
        <p:txBody>
          <a:bodyPr/>
          <a:lstStyle/>
          <a:p>
            <a:pPr lvl="1" indent="0"/>
            <a:endParaRPr lang="en-US" altLang="en-US"/>
          </a:p>
          <a:p>
            <a:pPr lvl="1" indent="0"/>
            <a:r>
              <a:rPr lang="en-US" altLang="en-US"/>
              <a:t>God himself calls us to salvation (1a).</a:t>
            </a:r>
          </a:p>
          <a:p>
            <a:pPr lvl="1" indent="0"/>
            <a:r>
              <a:rPr lang="en-US" altLang="en-US"/>
              <a:t>God himself loves us (1b).</a:t>
            </a:r>
          </a:p>
          <a:p>
            <a:pPr lvl="1" indent="0"/>
            <a:r>
              <a:rPr lang="en-US" altLang="en-US"/>
              <a:t>God himself keeps us in his forever family (1c).</a:t>
            </a:r>
          </a:p>
          <a:p>
            <a:pPr lvl="1" indent="0"/>
            <a:r>
              <a:rPr lang="en-US" altLang="en-US"/>
              <a:t>God himself gives us mercy, peace, and love (2).</a:t>
            </a:r>
          </a:p>
          <a:p>
            <a:pPr lvl="1" indent="0"/>
            <a:r>
              <a:rPr lang="en-US" altLang="en-US"/>
              <a:t>Mercy is the first grace to be multiplied as God's protection from merciless pretenders (2a).</a:t>
            </a:r>
          </a:p>
          <a:p>
            <a:pPr lvl="1" indent="0"/>
            <a:r>
              <a:rPr lang="en-US" altLang="en-US"/>
              <a:t>Peace is wished upon the readers in the midst of their war against false teachers (2b).</a:t>
            </a:r>
          </a:p>
          <a:p>
            <a:pPr lvl="1" indent="0"/>
            <a:r>
              <a:rPr lang="en-US" altLang="en-US"/>
              <a:t>Love from God is wished upon the readers as protection and assurance in their trials (2c). </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6425025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2627058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normally only think of Jesus as the savior, but here, note that the Father is Savior </a:t>
            </a:r>
            <a:r>
              <a:rPr lang="en-US" b="1" i="1"/>
              <a:t>through</a:t>
            </a:r>
            <a:r>
              <a:rPr lang="en-US"/>
              <a:t> Jesus.</a:t>
            </a:r>
          </a:p>
          <a:p>
            <a:endParaRPr lang="en-US"/>
          </a:p>
          <a:p>
            <a:r>
              <a:rPr lang="en-US"/>
              <a:t>NASB: </a:t>
            </a:r>
            <a:r>
              <a:rPr lang="en-US" sz="1200" b="1" kern="1200">
                <a:solidFill>
                  <a:schemeClr val="tx1"/>
                </a:solidFill>
                <a:effectLst/>
                <a:latin typeface="Times New Roman" charset="0"/>
                <a:ea typeface="ＭＳ Ｐゴシック" charset="0"/>
                <a:cs typeface="ＭＳ Ｐゴシック" charset="0"/>
              </a:rPr>
              <a:t>Jude 24</a:t>
            </a:r>
            <a:r>
              <a:rPr lang="en-US" sz="1200" kern="1200">
                <a:solidFill>
                  <a:schemeClr val="tx1"/>
                </a:solidFill>
                <a:effectLst/>
                <a:latin typeface="Times New Roman" charset="0"/>
                <a:ea typeface="ＭＳ Ｐゴシック" charset="0"/>
                <a:cs typeface="ＭＳ Ｐゴシック" charset="0"/>
              </a:rPr>
              <a:t>   Now to Him who is able to keep you from stumbling, and to make you stand in the presence of His glory blameless with great joy, </a:t>
            </a:r>
            <a:r>
              <a:rPr lang="en-US" sz="1200" b="1" kern="1200" baseline="30000">
                <a:solidFill>
                  <a:schemeClr val="tx1"/>
                </a:solidFill>
                <a:effectLst/>
                <a:latin typeface="Times New Roman" charset="0"/>
                <a:ea typeface="ＭＳ Ｐゴシック" charset="0"/>
                <a:cs typeface="ＭＳ Ｐゴシック" charset="0"/>
              </a:rPr>
              <a:t>25</a:t>
            </a:r>
            <a:r>
              <a:rPr lang="en-US" sz="1200" kern="1200">
                <a:solidFill>
                  <a:schemeClr val="tx1"/>
                </a:solidFill>
                <a:effectLst/>
                <a:latin typeface="Times New Roman" charset="0"/>
                <a:ea typeface="ＭＳ Ｐゴシック" charset="0"/>
                <a:cs typeface="ＭＳ Ｐゴシック" charset="0"/>
              </a:rPr>
              <a:t> to the only God our Savior, through Jesus Christ our Lord, be glory, majesty, dominion and authority, before all time and now and forever. Amen.</a:t>
            </a:r>
          </a:p>
          <a:p>
            <a:endParaRPr lang="en-US"/>
          </a:p>
          <a:p>
            <a:endParaRPr lang="en-US"/>
          </a:p>
        </p:txBody>
      </p:sp>
    </p:spTree>
    <p:extLst>
      <p:ext uri="{BB962C8B-B14F-4D97-AF65-F5344CB8AC3E}">
        <p14:creationId xmlns:p14="http://schemas.microsoft.com/office/powerpoint/2010/main" val="92769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4426135-A8DF-4647-BD80-EDB929D8C2DA}"/>
              </a:ext>
            </a:extLst>
          </p:cNvPr>
          <p:cNvSpPr>
            <a:spLocks noGrp="1" noRot="1" noChangeAspect="1" noChangeArrowheads="1"/>
          </p:cNvSpPr>
          <p:nvPr>
            <p:ph type="sldImg"/>
          </p:nvPr>
        </p:nvSpPr>
        <p:spPr/>
      </p:sp>
      <p:sp>
        <p:nvSpPr>
          <p:cNvPr id="66562" name="Rectangle 2">
            <a:extLst>
              <a:ext uri="{FF2B5EF4-FFF2-40B4-BE49-F238E27FC236}">
                <a16:creationId xmlns:a16="http://schemas.microsoft.com/office/drawing/2014/main" id="{9C3DDB33-3FE6-6846-B587-A95446E6E661}"/>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Know the evil nature of the apostates who pretend to know God. </a:t>
            </a:r>
          </a:p>
        </p:txBody>
      </p:sp>
    </p:spTree>
    <p:extLst>
      <p:ext uri="{BB962C8B-B14F-4D97-AF65-F5344CB8AC3E}">
        <p14:creationId xmlns:p14="http://schemas.microsoft.com/office/powerpoint/2010/main" val="18891170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
            <a:extLst>
              <a:ext uri="{FF2B5EF4-FFF2-40B4-BE49-F238E27FC236}">
                <a16:creationId xmlns:a16="http://schemas.microsoft.com/office/drawing/2014/main" id="{52602154-93BA-7347-98F4-3C91C87E178B}"/>
              </a:ext>
            </a:extLst>
          </p:cNvPr>
          <p:cNvSpPr>
            <a:spLocks noGrp="1" noRot="1" noChangeAspect="1" noChangeArrowheads="1"/>
          </p:cNvSpPr>
          <p:nvPr>
            <p:ph type="sldImg"/>
          </p:nvPr>
        </p:nvSpPr>
        <p:spPr/>
      </p:sp>
      <p:sp>
        <p:nvSpPr>
          <p:cNvPr id="159746" name="Rectangle 2">
            <a:extLst>
              <a:ext uri="{FF2B5EF4-FFF2-40B4-BE49-F238E27FC236}">
                <a16:creationId xmlns:a16="http://schemas.microsoft.com/office/drawing/2014/main" id="{2043F9C2-43E2-544E-A13F-A56FD63F12EF}"/>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His original purpose was to write on the salvation he shared with his readers (3a).</a:t>
            </a:r>
          </a:p>
          <a:p>
            <a:r>
              <a:rPr lang="en-US" altLang="en-US" b="1" dirty="0">
                <a:latin typeface="Arial" panose="020B0604020202020204" pitchFamily="34" charset="0"/>
                <a:cs typeface="Arial" panose="020B0604020202020204" pitchFamily="34" charset="0"/>
                <a:sym typeface="Arial" panose="020B0604020202020204" pitchFamily="34" charset="0"/>
              </a:rPr>
              <a:t>After learning that his readers faced apostates among them, and through the Spirit's leading, يهوذا changed his theme to defend doctrinal truth (3b).</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1">
            <a:extLst>
              <a:ext uri="{FF2B5EF4-FFF2-40B4-BE49-F238E27FC236}">
                <a16:creationId xmlns:a16="http://schemas.microsoft.com/office/drawing/2014/main" id="{9AAC4F54-B55F-7545-A314-50CBBD7A5CBD}"/>
              </a:ext>
            </a:extLst>
          </p:cNvPr>
          <p:cNvSpPr>
            <a:spLocks noGrp="1" noRot="1" noChangeAspect="1" noChangeArrowheads="1"/>
          </p:cNvSpPr>
          <p:nvPr>
            <p:ph type="sldImg"/>
          </p:nvPr>
        </p:nvSpPr>
        <p:spPr/>
      </p:sp>
      <p:sp>
        <p:nvSpPr>
          <p:cNvPr id="161794" name="Rectangle 2">
            <a:extLst>
              <a:ext uri="{FF2B5EF4-FFF2-40B4-BE49-F238E27FC236}">
                <a16:creationId xmlns:a16="http://schemas.microsoft.com/office/drawing/2014/main" id="{BF7F4E7D-DF8C-3D41-8279-ABAD094B48B3}"/>
              </a:ext>
            </a:extLst>
          </p:cNvPr>
          <p:cNvSpPr>
            <a:spLocks noGrp="1" noChangeArrowheads="1"/>
          </p:cNvSpPr>
          <p:nvPr>
            <p:ph type="body" sz="quarter" idx="1"/>
          </p:nvPr>
        </p:nvSpPr>
        <p:spPr/>
        <p:txBody>
          <a:bodyPr/>
          <a:lstStyle/>
          <a:p>
            <a:r>
              <a:rPr lang="en-US" altLang="en-US" b="1" dirty="0">
                <a:latin typeface="Arial" panose="020B0604020202020204" pitchFamily="34" charset="0"/>
                <a:cs typeface="Arial" panose="020B0604020202020204" pitchFamily="34" charset="0"/>
                <a:sym typeface="Arial" panose="020B0604020202020204" pitchFamily="34" charset="0"/>
              </a:rPr>
              <a:t>But what is this “faith”?</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1C1290-D7ED-6C41-B7B4-250511FB79D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sym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sym typeface="Times New Roman" panose="02020603050405020304" pitchFamily="18"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35780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7A46A6-7489-AA44-A35D-C07C84E93ED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1">
            <a:extLst>
              <a:ext uri="{FF2B5EF4-FFF2-40B4-BE49-F238E27FC236}">
                <a16:creationId xmlns:a16="http://schemas.microsoft.com/office/drawing/2014/main" id="{761AE2A3-8F77-3041-9D0A-E3D87DD26FAD}"/>
              </a:ext>
            </a:extLst>
          </p:cNvPr>
          <p:cNvSpPr>
            <a:spLocks noGrp="1" noRot="1" noChangeAspect="1" noChangeArrowheads="1"/>
          </p:cNvSpPr>
          <p:nvPr>
            <p:ph type="sldImg"/>
          </p:nvPr>
        </p:nvSpPr>
        <p:spPr/>
      </p:sp>
      <p:sp>
        <p:nvSpPr>
          <p:cNvPr id="166914" name="Rectangle 2">
            <a:extLst>
              <a:ext uri="{FF2B5EF4-FFF2-40B4-BE49-F238E27FC236}">
                <a16:creationId xmlns:a16="http://schemas.microsoft.com/office/drawing/2014/main" id="{40D020EA-ED24-164B-98E0-A66E6315FB41}"/>
              </a:ext>
            </a:extLst>
          </p:cNvPr>
          <p:cNvSpPr>
            <a:spLocks noGrp="1" noChangeArrowheads="1"/>
          </p:cNvSpPr>
          <p:nvPr>
            <p:ph type="body" sz="quarter" idx="1"/>
          </p:nvPr>
        </p:nvSpPr>
        <p:spPr/>
        <p:txBody>
          <a:bodyPr/>
          <a:lstStyle/>
          <a:p>
            <a:pPr algn="r" rtl="1"/>
            <a:r>
              <a:rPr lang="ar-SA" altLang="en-US" b="1" dirty="0">
                <a:latin typeface="Arial" panose="020B0604020202020204" pitchFamily="34" charset="0"/>
                <a:cs typeface="Arial" panose="020B0604020202020204" pitchFamily="34" charset="0"/>
                <a:sym typeface="Arial" panose="020B0604020202020204" pitchFamily="34" charset="0"/>
              </a:rPr>
              <a:t>هل من المناسب أن نستخدم مصطلح "المسيحي المعترف؟" يبدو هذا وكأنه نوع من المسيحيين، أليس كذلك؟ ولكن هل "المسيحيون المعترفون" هم نوع واحد من المعترفين بيسوع؟</a:t>
            </a:r>
          </a:p>
          <a:p>
            <a:pPr algn="r" rtl="1"/>
            <a:r>
              <a:rPr lang="ar-SA" altLang="en-US" b="1" dirty="0">
                <a:latin typeface="Arial" panose="020B0604020202020204" pitchFamily="34" charset="0"/>
                <a:cs typeface="Arial" panose="020B0604020202020204" pitchFamily="34" charset="0"/>
                <a:sym typeface="Arial" panose="020B0604020202020204" pitchFamily="34" charset="0"/>
              </a:rPr>
              <a:t>المسألة من هذا المصطلح هو في الواقع أن هؤلاء الأشخاص يدعون أنهم مسيحيون، لكنهم ليسوا كذلك. إن "المسيحي المعترف" هو في الواقع شخص غير مسيحي لكنه يدعي أنه مؤمن.</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1">
            <a:extLst>
              <a:ext uri="{FF2B5EF4-FFF2-40B4-BE49-F238E27FC236}">
                <a16:creationId xmlns:a16="http://schemas.microsoft.com/office/drawing/2014/main" id="{60895CA2-49A1-3F4E-B03C-DAF04C17433F}"/>
              </a:ext>
            </a:extLst>
          </p:cNvPr>
          <p:cNvSpPr>
            <a:spLocks noGrp="1" noRot="1" noChangeAspect="1" noChangeArrowheads="1"/>
          </p:cNvSpPr>
          <p:nvPr>
            <p:ph type="sldImg"/>
          </p:nvPr>
        </p:nvSpPr>
        <p:spPr/>
      </p:sp>
      <p:sp>
        <p:nvSpPr>
          <p:cNvPr id="168962" name="Rectangle 2">
            <a:extLst>
              <a:ext uri="{FF2B5EF4-FFF2-40B4-BE49-F238E27FC236}">
                <a16:creationId xmlns:a16="http://schemas.microsoft.com/office/drawing/2014/main" id="{4C5EDB4E-E6BB-1B47-90EF-F2E54CB1510F}"/>
              </a:ext>
            </a:extLst>
          </p:cNvPr>
          <p:cNvSpPr>
            <a:spLocks noGrp="1" noChangeArrowheads="1"/>
          </p:cNvSpPr>
          <p:nvPr>
            <p:ph type="body" sz="quarter" idx="1"/>
          </p:nvPr>
        </p:nvSpPr>
        <p:spPr/>
        <p:txBody>
          <a:bodyPr/>
          <a:lstStyle/>
          <a:p>
            <a:pPr algn="r" rtl="1"/>
            <a:r>
              <a:rPr lang="ar-SA" altLang="en-US" b="1" dirty="0">
                <a:latin typeface="Arial" panose="020B0604020202020204" pitchFamily="34" charset="0"/>
                <a:cs typeface="Arial" panose="020B0604020202020204" pitchFamily="34" charset="0"/>
                <a:sym typeface="Arial" panose="020B0604020202020204" pitchFamily="34" charset="0"/>
              </a:rPr>
              <a:t>"باعتبارها مؤيدة لحركة كلمة الإيمان، تعمل خدمة بني هن ضمن حدود "إنجيل الرخاء" إذ تطلب المال وتخبر الناس بتوقع معجزات في المقابل. ومع الاجتماعات الكبيرة، يسافر بني هن حول العالم للقيام بما يدعوه "عمل الرب." تشمل هذه الاجتماعات الصلاة وقراءة الكتاب المقدس، لكن المرحلة الكبرى والتركيز الأساسي لكل من هذه الاجتماعات هو الجزء الخاص بالشفاء المعجزي. ووفقًا لبني هن، فإن المعجزات التي يتم اجتراحها لها وثائق وأدلة طبية تدعم المعجزات. ومع ذلك، فعندما يبدأ الأشخاص البحث عن مثل هذه الوثائق، لا يمكن العثور عليها في أي مكان. أحد هؤلاء الأشخاص الذين أجروا بحثًا مكثفًا هو جوستين بيترز. جوستين مبشر مشلول بسبب مرض معروف باسم الشلل الدماغي. أثناء قيامة ببحث رسالته الماجستير من كلية اللاهوت المعمدانية الجنوبية الغربية، سعى بيترز لإجراء مقابلة مع بني هن، لكن طلباته قوبلت بالرفض. حاول جوستين أيضًا الوصول إلى المسرح خلال إحدى الحملات المعجزية لبني هن، ولكن نظرًا لأنه كان مشلولاً بشكل واضح، فقد حرم من الصعود إلى المسرح مع المعالج المعجزي. لقد تم إيقاف جوستين، مثل كثيرين آخرين، من قبل أعضاء فريق عمل بني هن الذين يقومون بفحص الأشخاص قبل صعودهم إلى المسرح." (بني هن يستعرض، نشره جويس بويس في 26 آذار 2008</a:t>
            </a:r>
            <a:r>
              <a:rPr lang="ar-JO" altLang="en-US" b="1" dirty="0">
                <a:latin typeface="Arial" panose="020B0604020202020204" pitchFamily="34" charset="0"/>
                <a:cs typeface="Arial" panose="020B0604020202020204" pitchFamily="34" charset="0"/>
                <a:sym typeface="Arial" panose="020B0604020202020204" pitchFamily="34" charset="0"/>
              </a:rPr>
              <a:t> </a:t>
            </a:r>
            <a:r>
              <a:rPr lang="ar-SA" altLang="en-US" b="1" dirty="0">
                <a:latin typeface="Arial" panose="020B0604020202020204" pitchFamily="34" charset="0"/>
                <a:cs typeface="Arial" panose="020B0604020202020204" pitchFamily="34" charset="0"/>
                <a:sym typeface="Arial" panose="020B0604020202020204" pitchFamily="34" charset="0"/>
              </a:rPr>
              <a:t>على:</a:t>
            </a:r>
          </a:p>
          <a:p>
            <a:pPr algn="r" rtl="1"/>
            <a:r>
              <a:rPr lang="en-US" altLang="en-US" b="1" dirty="0">
                <a:latin typeface="Arial" panose="020B0604020202020204" pitchFamily="34" charset="0"/>
                <a:cs typeface="Arial" panose="020B0604020202020204" pitchFamily="34" charset="0"/>
                <a:sym typeface="Arial" panose="020B0604020202020204" pitchFamily="34" charset="0"/>
              </a:rPr>
              <a:t>http://deliveredbygrace.com/?p=234)</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
            <a:extLst>
              <a:ext uri="{FF2B5EF4-FFF2-40B4-BE49-F238E27FC236}">
                <a16:creationId xmlns:a16="http://schemas.microsoft.com/office/drawing/2014/main" id="{3CE8D09C-0837-304D-B811-4B3D4D92459D}"/>
              </a:ext>
            </a:extLst>
          </p:cNvPr>
          <p:cNvSpPr>
            <a:spLocks noGrp="1" noRot="1" noChangeAspect="1" noChangeArrowheads="1"/>
          </p:cNvSpPr>
          <p:nvPr>
            <p:ph type="sldImg"/>
          </p:nvPr>
        </p:nvSpPr>
        <p:spPr/>
      </p:sp>
      <p:sp>
        <p:nvSpPr>
          <p:cNvPr id="173058" name="Rectangle 2">
            <a:extLst>
              <a:ext uri="{FF2B5EF4-FFF2-40B4-BE49-F238E27FC236}">
                <a16:creationId xmlns:a16="http://schemas.microsoft.com/office/drawing/2014/main" id="{919620D9-DA2E-A841-8227-818D73F7BAD9}"/>
              </a:ext>
            </a:extLst>
          </p:cNvPr>
          <p:cNvSpPr>
            <a:spLocks noGrp="1" noChangeArrowheads="1"/>
          </p:cNvSpPr>
          <p:nvPr>
            <p:ph type="body" sz="quarter" idx="1"/>
          </p:nvPr>
        </p:nvSpPr>
        <p:spPr/>
        <p:txBody>
          <a:bodyPr/>
          <a:lstStyle/>
          <a:p>
            <a:pPr defTabSz="457200">
              <a:spcBef>
                <a:spcPct val="0"/>
              </a:spcBef>
            </a:pPr>
            <a:r>
              <a:rPr lang="en-US" altLang="en-US">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Israel has just had 400 years in Egypt. We pick up the account where they had gotten out of Egypt, but Egypt hadn’t gotten out of them. They need a fresh look at who they are after generation of slavery in s foreign land.</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charset="0"/>
                <a:ea typeface="ＭＳ Ｐゴシック" charset="0"/>
                <a:cs typeface="ＭＳ Ｐゴシック" charset="0"/>
              </a:rPr>
              <a:t>Jude 14 NLT</a:t>
            </a:r>
            <a:r>
              <a:rPr lang="en-US" sz="1200" kern="1200">
                <a:solidFill>
                  <a:schemeClr val="tx1"/>
                </a:solidFill>
                <a:effectLst/>
                <a:latin typeface="Times New Roman" charset="0"/>
                <a:ea typeface="ＭＳ Ｐゴシック" charset="0"/>
                <a:cs typeface="ＭＳ Ｐゴシック" charset="0"/>
              </a:rPr>
              <a:t>    Enoch, who lived in the seventh generation after Adam, prophesied about these people. He said, “Listen! The Lord is coming with countless thousands of his holy ones </a:t>
            </a:r>
            <a:r>
              <a:rPr lang="en-US" sz="1200" b="1" kern="1200" baseline="30000">
                <a:solidFill>
                  <a:schemeClr val="tx1"/>
                </a:solidFill>
                <a:effectLst/>
                <a:latin typeface="Times New Roman" charset="0"/>
                <a:ea typeface="ＭＳ Ｐゴシック" charset="0"/>
                <a:cs typeface="ＭＳ Ｐゴシック" charset="0"/>
              </a:rPr>
              <a:t>15</a:t>
            </a:r>
            <a:r>
              <a:rPr lang="en-US" sz="1200" kern="1200">
                <a:solidFill>
                  <a:schemeClr val="tx1"/>
                </a:solidFill>
                <a:effectLst/>
                <a:latin typeface="Times New Roman" charset="0"/>
                <a:ea typeface="ＭＳ Ｐゴシック" charset="0"/>
                <a:cs typeface="ＭＳ Ｐゴシック" charset="0"/>
              </a:rPr>
              <a:t> to execute judgment on the people of the world. He will convict every person of all the ungodly things they have done and for all the insults that ungodly sinners have spoken against him.”</a:t>
            </a:r>
          </a:p>
          <a:p>
            <a:endParaRPr lang="en-US"/>
          </a:p>
          <a:p>
            <a:r>
              <a:rPr lang="en-US"/>
              <a:t>This quote is from the Pseudepigrapha, which, of course, is not inspired. But its teaching of the magnificant coming of Messiah is a shared truth.</a:t>
            </a:r>
          </a:p>
          <a:p>
            <a:endParaRPr lang="en-US"/>
          </a:p>
        </p:txBody>
      </p:sp>
    </p:spTree>
    <p:extLst>
      <p:ext uri="{BB962C8B-B14F-4D97-AF65-F5344CB8AC3E}">
        <p14:creationId xmlns:p14="http://schemas.microsoft.com/office/powerpoint/2010/main" val="37364640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These men should never slander angels since the archangel himself, Michael, did not argue with Satan, chief of the fallen angels, over where Moses' body is buried (9a).</a:t>
            </a:r>
          </a:p>
          <a:p>
            <a:r>
              <a:rPr lang="en-US"/>
              <a:t>Instead of arguing with Satan, Michael left the matter in God's hands [9b, as recorded in the Pseudepigrapha book, The Assumption of Moses].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B2899F-37A6-974E-BB32-E906C72B040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0933824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
            <a:extLst>
              <a:ext uri="{FF2B5EF4-FFF2-40B4-BE49-F238E27FC236}">
                <a16:creationId xmlns:a16="http://schemas.microsoft.com/office/drawing/2014/main" id="{BBFFA733-3D32-4F41-8B8C-44E0BC390953}"/>
              </a:ext>
            </a:extLst>
          </p:cNvPr>
          <p:cNvSpPr>
            <a:spLocks noGrp="1" noRot="1" noChangeAspect="1" noChangeArrowheads="1"/>
          </p:cNvSpPr>
          <p:nvPr>
            <p:ph type="sldImg"/>
          </p:nvPr>
        </p:nvSpPr>
        <p:spPr/>
      </p:sp>
      <p:sp>
        <p:nvSpPr>
          <p:cNvPr id="183298" name="Rectangle 2">
            <a:extLst>
              <a:ext uri="{FF2B5EF4-FFF2-40B4-BE49-F238E27FC236}">
                <a16:creationId xmlns:a16="http://schemas.microsoft.com/office/drawing/2014/main" id="{F436E53B-A586-E145-AD4B-A779E9C5D559}"/>
              </a:ext>
            </a:extLst>
          </p:cNvPr>
          <p:cNvSpPr>
            <a:spLocks noGrp="1" noChangeArrowheads="1"/>
          </p:cNvSpPr>
          <p:nvPr>
            <p:ph type="body" sz="quarter" idx="1"/>
          </p:nvPr>
        </p:nvSpPr>
        <p:spPr/>
        <p:txBody>
          <a:bodyPr/>
          <a:lstStyle/>
          <a:p>
            <a:pPr lvl="3" indent="0"/>
            <a:r>
              <a:rPr lang="en-US" altLang="en-US" dirty="0"/>
              <a:t>The pretenders slander angels whom they don't understand and, like unreasoning animals, fall into destruction by practices whose effects they know full well (10).</a:t>
            </a:r>
          </a:p>
          <a:p>
            <a:pPr lvl="3" indent="0"/>
            <a:r>
              <a:rPr lang="en-US" altLang="en-US" dirty="0"/>
              <a:t>Their religion will kill others as Cain killed his brother Abel [Gen. 4:8] (11a). </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1">
            <a:extLst>
              <a:ext uri="{FF2B5EF4-FFF2-40B4-BE49-F238E27FC236}">
                <a16:creationId xmlns:a16="http://schemas.microsoft.com/office/drawing/2014/main" id="{D29F1AB4-7D7F-194E-9156-0EFA14D4904B}"/>
              </a:ext>
            </a:extLst>
          </p:cNvPr>
          <p:cNvSpPr>
            <a:spLocks noGrp="1" noRot="1" noChangeAspect="1" noChangeArrowheads="1"/>
          </p:cNvSpPr>
          <p:nvPr>
            <p:ph type="sldImg"/>
          </p:nvPr>
        </p:nvSpPr>
        <p:spPr/>
      </p:sp>
      <p:sp>
        <p:nvSpPr>
          <p:cNvPr id="185346" name="Rectangle 2">
            <a:extLst>
              <a:ext uri="{FF2B5EF4-FFF2-40B4-BE49-F238E27FC236}">
                <a16:creationId xmlns:a16="http://schemas.microsoft.com/office/drawing/2014/main" id="{9A3269DD-0E92-DC4D-A24C-73B2E6DF0D3D}"/>
              </a:ext>
            </a:extLst>
          </p:cNvPr>
          <p:cNvSpPr>
            <a:spLocks noGrp="1" noChangeArrowheads="1"/>
          </p:cNvSpPr>
          <p:nvPr>
            <p:ph type="body" sz="quarter" idx="1"/>
          </p:nvPr>
        </p:nvSpPr>
        <p:spPr/>
        <p:txBody>
          <a:bodyPr/>
          <a:lstStyle/>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20 </a:t>
            </a:r>
            <a:r>
              <a:rPr lang="en-US" altLang="en-US" b="1" dirty="0" err="1">
                <a:latin typeface="Arial" panose="020B0604020202020204" pitchFamily="34" charset="0"/>
                <a:cs typeface="Arial" panose="020B0604020202020204" pitchFamily="34" charset="0"/>
                <a:sym typeface="Arial" panose="020B0604020202020204" pitchFamily="34" charset="0"/>
              </a:rPr>
              <a:t>فَتَرَاءَى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اللهُ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لَيْلاً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وَقَالَ</a:t>
            </a:r>
            <a:r>
              <a:rPr lang="en-US" altLang="en-US" b="1" dirty="0">
                <a:latin typeface="Arial" panose="020B0604020202020204" pitchFamily="34" charset="0"/>
                <a:cs typeface="Arial" panose="020B0604020202020204" pitchFamily="34" charset="0"/>
                <a:sym typeface="Arial" panose="020B0604020202020204" pitchFamily="34" charset="0"/>
              </a:rPr>
              <a:t> لَهُ: «إِنْ </a:t>
            </a:r>
            <a:r>
              <a:rPr lang="en-US" altLang="en-US" b="1" dirty="0" err="1">
                <a:latin typeface="Arial" panose="020B0604020202020204" pitchFamily="34" charset="0"/>
                <a:cs typeface="Arial" panose="020B0604020202020204" pitchFamily="34" charset="0"/>
                <a:sym typeface="Arial" panose="020B0604020202020204" pitchFamily="34" charset="0"/>
              </a:rPr>
              <a:t>جَاءَ</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الرِّجَالُ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يَسْتَدْعُونَكَ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فَقُمْ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وَامْضِ</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مَعَهُمْ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إِنَّمَا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تَنْطِقْ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إِلّا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بِمَا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آمُرُكَ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فَقَطْ</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21- 27 </a:t>
            </a:r>
            <a:r>
              <a:rPr lang="en-US" altLang="en-US" b="1" dirty="0" err="1">
                <a:latin typeface="Arial" panose="020B0604020202020204" pitchFamily="34" charset="0"/>
                <a:cs typeface="Arial" panose="020B0604020202020204" pitchFamily="34" charset="0"/>
                <a:sym typeface="Arial" panose="020B0604020202020204" pitchFamily="34" charset="0"/>
              </a:rPr>
              <a:t>فَنَهَضَ</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صَبَاحاً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وَأَسْرَجَ</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أَتَانَهُ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وَانْطَلَقَ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رُؤَسَاءِ</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مُوآبَ</a:t>
            </a:r>
            <a:r>
              <a:rPr lang="en-US" altLang="en-US" b="1" dirty="0">
                <a:latin typeface="Arial" panose="020B0604020202020204" pitchFamily="34" charset="0"/>
                <a:cs typeface="Arial" panose="020B0604020202020204" pitchFamily="34" charset="0"/>
                <a:sym typeface="Arial" panose="020B0604020202020204" pitchFamily="34" charset="0"/>
              </a:rPr>
              <a:t>. 22فَاحْتَدَمَ </a:t>
            </a:r>
            <a:r>
              <a:rPr lang="en-US" altLang="en-US" b="1" dirty="0" err="1">
                <a:latin typeface="Arial" panose="020B0604020202020204" pitchFamily="34" charset="0"/>
                <a:cs typeface="Arial" panose="020B0604020202020204" pitchFamily="34" charset="0"/>
                <a:sym typeface="Arial" panose="020B0604020202020204" pitchFamily="34" charset="0"/>
              </a:rPr>
              <a:t>غَضَبُ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اللهِ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لأَنَّهُ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مَضَى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مَعَهُمْ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فَاعْتَرَضَهُ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لِيُقَاوِمَهُ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وَهُوَ</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رَاكِبٌ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أَتَانِهِ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وَغُلامَاهُ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مَعَهُ</a:t>
            </a:r>
            <a:r>
              <a:rPr lang="en-US" altLang="en-US" b="1" dirty="0">
                <a:latin typeface="Arial" panose="020B0604020202020204" pitchFamily="34" charset="0"/>
                <a:cs typeface="Arial" panose="020B0604020202020204" pitchFamily="34" charset="0"/>
                <a:sym typeface="Arial" panose="020B0604020202020204" pitchFamily="34" charset="0"/>
              </a:rPr>
              <a:t>. 23فَأَبْصَرَتِ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مُنْتَصِباً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وَقَدِ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اسْتَلَّ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سَيْفَهُ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بِيَدِهِ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فَحَادَتْ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وَمَشَتْ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الْحَقْلِ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فَضَرَبَهَا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لِيَرُدَّهَا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إِلَى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24ثُمَّ </a:t>
            </a:r>
            <a:r>
              <a:rPr lang="en-US" altLang="en-US" b="1" dirty="0" err="1">
                <a:latin typeface="Arial" panose="020B0604020202020204" pitchFamily="34" charset="0"/>
                <a:cs typeface="Arial" panose="020B0604020202020204" pitchFamily="34" charset="0"/>
                <a:sym typeface="Arial" panose="020B0604020202020204" pitchFamily="34" charset="0"/>
              </a:rPr>
              <a:t>وَقَفَ</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مَمَرٍّ</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لِلْكُرُومِ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يَقُومُ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جَانِبَيْهِ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حَائِطَانِ</a:t>
            </a:r>
            <a:r>
              <a:rPr lang="en-US" altLang="en-US" b="1" dirty="0">
                <a:latin typeface="Arial" panose="020B0604020202020204" pitchFamily="34" charset="0"/>
                <a:cs typeface="Arial" panose="020B0604020202020204" pitchFamily="34" charset="0"/>
                <a:sym typeface="Arial" panose="020B0604020202020204" pitchFamily="34" charset="0"/>
              </a:rPr>
              <a:t>. 25فَلَمَّا </a:t>
            </a:r>
            <a:r>
              <a:rPr lang="en-US" altLang="en-US" b="1" dirty="0" err="1">
                <a:latin typeface="Arial" panose="020B0604020202020204" pitchFamily="34" charset="0"/>
                <a:cs typeface="Arial" panose="020B0604020202020204" pitchFamily="34" charset="0"/>
                <a:sym typeface="Arial" panose="020B0604020202020204" pitchFamily="34" charset="0"/>
              </a:rPr>
              <a:t>شَاهَدَتِ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زَحَمَتْ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جَانِبَ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الْحَائِطِ</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وَضَغَطَتْ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رِجْلَ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عَلَيْهِ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فَضَرَبَهَا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أَيْضاً</a:t>
            </a:r>
            <a:r>
              <a:rPr lang="en-US" altLang="en-US" b="1" dirty="0">
                <a:latin typeface="Arial" panose="020B0604020202020204" pitchFamily="34" charset="0"/>
                <a:cs typeface="Arial" panose="020B0604020202020204" pitchFamily="34" charset="0"/>
                <a:sym typeface="Arial" panose="020B0604020202020204" pitchFamily="34" charset="0"/>
              </a:rPr>
              <a:t>. 26ثُمَّ </a:t>
            </a:r>
            <a:r>
              <a:rPr lang="en-US" altLang="en-US" b="1" dirty="0" err="1">
                <a:latin typeface="Arial" panose="020B0604020202020204" pitchFamily="34" charset="0"/>
                <a:cs typeface="Arial" panose="020B0604020202020204" pitchFamily="34" charset="0"/>
                <a:sym typeface="Arial" panose="020B0604020202020204" pitchFamily="34" charset="0"/>
              </a:rPr>
              <a:t>اجْتَازَ</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وَوَقَفَ</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مَوْضِعٍ</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ضَيِّقٍ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سَبِيلَ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لِلتَّحَوُّلِ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يَمْنَةً</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أَوْ</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يَسْرَةً</a:t>
            </a:r>
            <a:r>
              <a:rPr lang="en-US" altLang="en-US" b="1" dirty="0">
                <a:latin typeface="Arial" panose="020B0604020202020204" pitchFamily="34" charset="0"/>
                <a:cs typeface="Arial" panose="020B0604020202020204" pitchFamily="34" charset="0"/>
                <a:sym typeface="Arial" panose="020B0604020202020204" pitchFamily="34" charset="0"/>
              </a:rPr>
              <a:t>. 27فَلَمَّا </a:t>
            </a:r>
            <a:r>
              <a:rPr lang="en-US" altLang="en-US" b="1" dirty="0" err="1">
                <a:latin typeface="Arial" panose="020B0604020202020204" pitchFamily="34" charset="0"/>
                <a:cs typeface="Arial" panose="020B0604020202020204" pitchFamily="34" charset="0"/>
                <a:sym typeface="Arial" panose="020B0604020202020204" pitchFamily="34" charset="0"/>
              </a:rPr>
              <a:t>رَأَتِ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رَبَضَتْ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تَحْتَ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فَثَارَ</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غَضَبُ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وَضَرَبَ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بِالْقَضِيبِ</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28 </a:t>
            </a:r>
            <a:r>
              <a:rPr lang="en-US" altLang="en-US" b="1" dirty="0" err="1">
                <a:latin typeface="Arial" panose="020B0604020202020204" pitchFamily="34" charset="0"/>
                <a:cs typeface="Arial" panose="020B0604020202020204" pitchFamily="34" charset="0"/>
                <a:sym typeface="Arial" panose="020B0604020202020204" pitchFamily="34" charset="0"/>
              </a:rPr>
              <a:t>عِنْدَئِذٍ</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أَنْطَقَ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فَقَالَتْ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مَاذَا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جَنَيْتُ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حَتَّى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ضَرَبْتَنِي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الْآنَ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ثَلاثَ</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دَفْعَاتٍ</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29 </a:t>
            </a:r>
            <a:r>
              <a:rPr lang="en-US" altLang="en-US" b="1" dirty="0" err="1">
                <a:latin typeface="Arial" panose="020B0604020202020204" pitchFamily="34" charset="0"/>
                <a:cs typeface="Arial" panose="020B0604020202020204" pitchFamily="34" charset="0"/>
                <a:sym typeface="Arial" panose="020B0604020202020204" pitchFamily="34" charset="0"/>
              </a:rPr>
              <a:t>فَقَالَ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لأَنَّكِ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سَخَرْتِ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مِنِّي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لَوْ</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كَانَ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يَدِي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سَيْفٌ</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لَكُنْتُ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قَدْ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قَتَلْتُكِ</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30 </a:t>
            </a:r>
            <a:r>
              <a:rPr lang="en-US" altLang="en-US" b="1" dirty="0" err="1">
                <a:latin typeface="Arial" panose="020B0604020202020204" pitchFamily="34" charset="0"/>
                <a:cs typeface="Arial" panose="020B0604020202020204" pitchFamily="34" charset="0"/>
                <a:sym typeface="Arial" panose="020B0604020202020204" pitchFamily="34" charset="0"/>
              </a:rPr>
              <a:t>فَأَجَابَتْهُ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أَلَسْتُ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أَتَانَكَ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الَّتِي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رَكِبْتَ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عَلَيْهَا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دَائِماً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إِلَى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هَذَا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الْيَوْمِ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وَهَلْ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عَوَّدْتُكَ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أَصْنَعَ</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هَكَذَا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فَقَالَ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لا</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31 </a:t>
            </a:r>
            <a:r>
              <a:rPr lang="en-US" altLang="en-US" b="1" dirty="0" err="1">
                <a:latin typeface="Arial" panose="020B0604020202020204" pitchFamily="34" charset="0"/>
                <a:cs typeface="Arial" panose="020B0604020202020204" pitchFamily="34" charset="0"/>
                <a:sym typeface="Arial" panose="020B0604020202020204" pitchFamily="34" charset="0"/>
              </a:rPr>
              <a:t>عِنْدَئِذٍ</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كَشَفَ</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عَيْنَيْ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فَشَاهَدَ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مُنْتَصِباً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وَسَيْفُهُ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مَسْلُولٌ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يَدِهِ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فَخَرَّ</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عَلَى</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وَجْهِهِ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سَاجِداً</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32- 33 </a:t>
            </a:r>
            <a:r>
              <a:rPr lang="en-US" altLang="en-US" b="1" dirty="0" err="1">
                <a:latin typeface="Arial" panose="020B0604020202020204" pitchFamily="34" charset="0"/>
                <a:cs typeface="Arial" panose="020B0604020202020204" pitchFamily="34" charset="0"/>
                <a:sym typeface="Arial" panose="020B0604020202020204" pitchFamily="34" charset="0"/>
              </a:rPr>
              <a:t>فَقَالَ</a:t>
            </a:r>
            <a:r>
              <a:rPr lang="en-US" altLang="en-US" b="1" dirty="0">
                <a:latin typeface="Arial" panose="020B0604020202020204" pitchFamily="34" charset="0"/>
                <a:cs typeface="Arial" panose="020B0604020202020204" pitchFamily="34" charset="0"/>
                <a:sym typeface="Arial" panose="020B0604020202020204" pitchFamily="34" charset="0"/>
              </a:rPr>
              <a:t> لَهُ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لِمَاذَا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ضَرَبْتَ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الآنَ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أَتَانَكَ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ثَلاثَ</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مَرَّاتٍ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فَهَا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قَدْ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جِئْتُ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لأَعْتَرِضَكَ</a:t>
            </a:r>
            <a:r>
              <a:rPr lang="en-US" altLang="en-US" b="1" dirty="0">
                <a:latin typeface="Arial" panose="020B0604020202020204" pitchFamily="34" charset="0"/>
                <a:cs typeface="Arial" panose="020B0604020202020204" pitchFamily="34" charset="0"/>
                <a:sym typeface="Arial" panose="020B0604020202020204" pitchFamily="34" charset="0"/>
              </a:rPr>
              <a:t>، لأَنَّ </a:t>
            </a:r>
            <a:r>
              <a:rPr lang="en-US" altLang="en-US" b="1" dirty="0" err="1">
                <a:latin typeface="Arial" panose="020B0604020202020204" pitchFamily="34" charset="0"/>
                <a:cs typeface="Arial" panose="020B0604020202020204" pitchFamily="34" charset="0"/>
                <a:sym typeface="Arial" panose="020B0604020202020204" pitchFamily="34" charset="0"/>
              </a:rPr>
              <a:t>طَرِيقَكَ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مُلْتَوِيَةٌ</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نَظَرِي</a:t>
            </a:r>
            <a:r>
              <a:rPr lang="en-US" altLang="en-US" b="1" dirty="0">
                <a:latin typeface="Arial" panose="020B0604020202020204" pitchFamily="34" charset="0"/>
                <a:cs typeface="Arial" panose="020B0604020202020204" pitchFamily="34" charset="0"/>
                <a:sym typeface="Arial" panose="020B0604020202020204" pitchFamily="34" charset="0"/>
              </a:rPr>
              <a:t>، 33فَشَاهَدَتْنِي </a:t>
            </a:r>
            <a:r>
              <a:rPr lang="en-US" altLang="en-US" b="1" dirty="0" err="1">
                <a:latin typeface="Arial" panose="020B0604020202020204" pitchFamily="34" charset="0"/>
                <a:cs typeface="Arial" panose="020B0604020202020204" pitchFamily="34" charset="0"/>
                <a:sym typeface="Arial" panose="020B0604020202020204" pitchFamily="34" charset="0"/>
              </a:rPr>
              <a:t>الأَتَانُ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فَحَادَتْ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أَمَامِي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ثَلاثَ</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مَرَّاتٍ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وَلَوْ</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تَفْعَلْ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لَكُنْتُ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قَدْ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قَتَلْتُكَ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وَاسْتَحْيَيْتُهَا</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34 </a:t>
            </a:r>
            <a:r>
              <a:rPr lang="en-US" altLang="en-US" b="1" dirty="0" err="1">
                <a:latin typeface="Arial" panose="020B0604020202020204" pitchFamily="34" charset="0"/>
                <a:cs typeface="Arial" panose="020B0604020202020204" pitchFamily="34" charset="0"/>
                <a:sym typeface="Arial" panose="020B0604020202020204" pitchFamily="34" charset="0"/>
              </a:rPr>
              <a:t>فَقَالَ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لَقَدْ</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أَخْطَأْتُ</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وَلَمْ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أَعْلَمْ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وَاقِفٌ</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لاِعْتِرَاضِي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الطَّرِيقِ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وَالآنَ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إِنْ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سَاءَ</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عَيْنَيْكَ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فَإِنِّي</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أَرْجِعُ</a:t>
            </a:r>
            <a:r>
              <a:rPr lang="en-US" altLang="en-US" b="1" dirty="0">
                <a:latin typeface="Arial" panose="020B0604020202020204" pitchFamily="34" charset="0"/>
                <a:cs typeface="Arial" panose="020B0604020202020204" pitchFamily="34" charset="0"/>
                <a:sym typeface="Arial" panose="020B0604020202020204" pitchFamily="34" charset="0"/>
              </a:rPr>
              <a:t>».</a:t>
            </a:r>
          </a:p>
          <a:p>
            <a:pPr algn="r" rtl="1">
              <a:spcBef>
                <a:spcPct val="0"/>
              </a:spcBef>
            </a:pPr>
            <a:r>
              <a:rPr lang="en-US" altLang="en-US" b="1" dirty="0">
                <a:latin typeface="Arial" panose="020B0604020202020204" pitchFamily="34" charset="0"/>
                <a:cs typeface="Arial" panose="020B0604020202020204" pitchFamily="34" charset="0"/>
                <a:sym typeface="Arial" panose="020B0604020202020204" pitchFamily="34" charset="0"/>
              </a:rPr>
              <a:t>22: 35 </a:t>
            </a:r>
            <a:r>
              <a:rPr lang="en-US" altLang="en-US" b="1" dirty="0" err="1">
                <a:latin typeface="Arial" panose="020B0604020202020204" pitchFamily="34" charset="0"/>
                <a:cs typeface="Arial" panose="020B0604020202020204" pitchFamily="34" charset="0"/>
                <a:sym typeface="Arial" panose="020B0604020202020204" pitchFamily="34" charset="0"/>
              </a:rPr>
              <a:t>فَقَالَ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مَلاكُ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الرَّبِّ</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لِبَلْعَامَ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امْضِ</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الرِّجَالِ</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وَلَكِنْ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عَلَيْكَ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أَنْ</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تَنْطِقَ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بِمَا</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آمُرُكَ</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بِهِ</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فَقَطْ</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فَانْطَلَقَ</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بَلْعَامُ</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مَعَ</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رُؤَسَاءِ</a:t>
            </a:r>
            <a:r>
              <a:rPr lang="en-US" altLang="en-US" b="1" dirty="0">
                <a:latin typeface="Arial" panose="020B0604020202020204" pitchFamily="34" charset="0"/>
                <a:cs typeface="Arial" panose="020B0604020202020204" pitchFamily="34" charset="0"/>
                <a:sym typeface="Arial" panose="020B0604020202020204" pitchFamily="34" charset="0"/>
              </a:rPr>
              <a:t> </a:t>
            </a:r>
            <a:r>
              <a:rPr lang="en-US" altLang="en-US" b="1" dirty="0" err="1">
                <a:latin typeface="Arial" panose="020B0604020202020204" pitchFamily="34" charset="0"/>
                <a:cs typeface="Arial" panose="020B0604020202020204" pitchFamily="34" charset="0"/>
                <a:sym typeface="Arial" panose="020B0604020202020204" pitchFamily="34" charset="0"/>
              </a:rPr>
              <a:t>بَالاقَ</a:t>
            </a:r>
            <a:r>
              <a:rPr lang="en-US" altLang="en-US" b="1" dirty="0">
                <a:latin typeface="Arial" panose="020B0604020202020204" pitchFamily="34" charset="0"/>
                <a:cs typeface="Arial" panose="020B0604020202020204" pitchFamily="34" charset="0"/>
                <a:sym typeface="Arial" panose="020B0604020202020204" pitchFamily="34" charset="0"/>
              </a:rPr>
              <a:t>.</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1">
            <a:extLst>
              <a:ext uri="{FF2B5EF4-FFF2-40B4-BE49-F238E27FC236}">
                <a16:creationId xmlns:a16="http://schemas.microsoft.com/office/drawing/2014/main" id="{DF75F5FB-33B5-ED4C-93C7-7AFAC598B54A}"/>
              </a:ext>
            </a:extLst>
          </p:cNvPr>
          <p:cNvSpPr>
            <a:spLocks noGrp="1" noRot="1" noChangeAspect="1" noChangeArrowheads="1"/>
          </p:cNvSpPr>
          <p:nvPr>
            <p:ph type="sldImg"/>
          </p:nvPr>
        </p:nvSpPr>
        <p:spPr/>
      </p:sp>
      <p:sp>
        <p:nvSpPr>
          <p:cNvPr id="195586" name="Rectangle 2">
            <a:extLst>
              <a:ext uri="{FF2B5EF4-FFF2-40B4-BE49-F238E27FC236}">
                <a16:creationId xmlns:a16="http://schemas.microsoft.com/office/drawing/2014/main" id="{9980287F-4079-0546-AAB9-C75FB5ABA94A}"/>
              </a:ext>
            </a:extLst>
          </p:cNvPr>
          <p:cNvSpPr>
            <a:spLocks noGrp="1" noChangeArrowheads="1"/>
          </p:cNvSpPr>
          <p:nvPr>
            <p:ph type="body" sz="quarter" idx="1"/>
          </p:nvPr>
        </p:nvSpPr>
        <p:spPr/>
        <p:txBody>
          <a:bodyPr/>
          <a:lstStyle/>
          <a:p>
            <a:pPr lvl="3" indent="0"/>
            <a:r>
              <a:rPr lang="en-US" altLang="en-US" dirty="0"/>
              <a:t>Like shepherds who feed themselves rather than the sheep, these leaders seek only their own desires (12b).</a:t>
            </a:r>
          </a:p>
          <a:p>
            <a:pPr lvl="3" indent="0"/>
            <a:r>
              <a:rPr lang="en-US" altLang="en-US" dirty="0"/>
              <a:t>Like clouds seemingly filled but waterless and blown around, these men appear saintly but have no teaching for thirsty souls since they don’t understand even major doctrines and are easy seduction by the latest theological trends (12c).</a:t>
            </a:r>
          </a:p>
          <a:p>
            <a:pPr lvl="3" indent="0"/>
            <a:r>
              <a:rPr lang="en-US" altLang="en-US" dirty="0"/>
              <a:t>Like trees lacking the expected autumn fruit, they lack Christian character but are dead in their sins and will experience eternal separation from God (12d). </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783485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053870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263028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
            <a:extLst>
              <a:ext uri="{FF2B5EF4-FFF2-40B4-BE49-F238E27FC236}">
                <a16:creationId xmlns:a16="http://schemas.microsoft.com/office/drawing/2014/main" id="{00BC5B78-E62C-564B-A457-0173C95DDBCF}"/>
              </a:ext>
            </a:extLst>
          </p:cNvPr>
          <p:cNvSpPr>
            <a:spLocks noGrp="1" noRot="1" noChangeAspect="1" noChangeArrowheads="1"/>
          </p:cNvSpPr>
          <p:nvPr>
            <p:ph type="sldImg"/>
          </p:nvPr>
        </p:nvSpPr>
        <p:spPr/>
      </p:sp>
      <p:sp>
        <p:nvSpPr>
          <p:cNvPr id="200706" name="Rectangle 2">
            <a:extLst>
              <a:ext uri="{FF2B5EF4-FFF2-40B4-BE49-F238E27FC236}">
                <a16:creationId xmlns:a16="http://schemas.microsoft.com/office/drawing/2014/main" id="{B835A8FD-C866-5B49-BFC2-7B722FBD89CF}"/>
              </a:ext>
            </a:extLst>
          </p:cNvPr>
          <p:cNvSpPr>
            <a:spLocks noGrp="1" noChangeArrowheads="1"/>
          </p:cNvSpPr>
          <p:nvPr>
            <p:ph type="body" sz="quarter" idx="1"/>
          </p:nvPr>
        </p:nvSpPr>
        <p:spPr/>
        <p:txBody>
          <a:bodyPr/>
          <a:lstStyle/>
          <a:p>
            <a:endParaRPr lang="en-US" altLang="en-US" dirty="0"/>
          </a:p>
          <a:p>
            <a:pPr algn="r" rtl="1"/>
            <a:r>
              <a:rPr lang="ar-SA" altLang="en-US" dirty="0"/>
              <a:t>كل يوم أحد يحضر 45000 شخص الخدمات المختلفة، ما يجعل كنيسة ليكوود أكبر كنيسة على الإطلاق في الولايات المتحدة. </a:t>
            </a:r>
            <a:endParaRPr lang="en-US" alt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710815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3444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353C4-7AAD-4D4D-91C0-D0289991873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288DBF-131D-8E40-9C4F-EFD70015F9F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0EB2F4D4-FD1F-8749-BE7C-88CF7B874F2A}"/>
              </a:ext>
            </a:extLst>
          </p:cNvPr>
          <p:cNvSpPr>
            <a:spLocks noGrp="1"/>
          </p:cNvSpPr>
          <p:nvPr>
            <p:ph type="sldNum" sz="quarter" idx="10"/>
          </p:nvPr>
        </p:nvSpPr>
        <p:spPr/>
        <p:txBody>
          <a:bodyPr/>
          <a:lstStyle>
            <a:lvl1pPr>
              <a:defRPr/>
            </a:lvl1pPr>
          </a:lstStyle>
          <a:p>
            <a:fld id="{E5ED4BE3-8C4E-FB4E-8470-BACF3193F8CA}" type="slidenum">
              <a:rPr lang="en-US" altLang="en-US"/>
              <a:pPr/>
              <a:t>‹#›</a:t>
            </a:fld>
            <a:endParaRPr lang="en-US" altLang="en-US"/>
          </a:p>
        </p:txBody>
      </p:sp>
    </p:spTree>
    <p:extLst>
      <p:ext uri="{BB962C8B-B14F-4D97-AF65-F5344CB8AC3E}">
        <p14:creationId xmlns:p14="http://schemas.microsoft.com/office/powerpoint/2010/main" val="2153653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08FC3-16B0-1045-BB36-3A2DAC0707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056939-D6FF-5941-A3F5-DC9FAF111C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F4D6F9B-1EE0-7144-BAD0-4BC96986D623}"/>
              </a:ext>
            </a:extLst>
          </p:cNvPr>
          <p:cNvSpPr>
            <a:spLocks noGrp="1"/>
          </p:cNvSpPr>
          <p:nvPr>
            <p:ph type="sldNum" sz="quarter" idx="10"/>
          </p:nvPr>
        </p:nvSpPr>
        <p:spPr/>
        <p:txBody>
          <a:bodyPr/>
          <a:lstStyle>
            <a:lvl1pPr>
              <a:defRPr/>
            </a:lvl1pPr>
          </a:lstStyle>
          <a:p>
            <a:fld id="{3829D851-2B33-3C4D-9F7C-69F799B4C600}" type="slidenum">
              <a:rPr lang="en-US" altLang="en-US"/>
              <a:pPr/>
              <a:t>‹#›</a:t>
            </a:fld>
            <a:endParaRPr lang="en-US" altLang="en-US"/>
          </a:p>
        </p:txBody>
      </p:sp>
    </p:spTree>
    <p:extLst>
      <p:ext uri="{BB962C8B-B14F-4D97-AF65-F5344CB8AC3E}">
        <p14:creationId xmlns:p14="http://schemas.microsoft.com/office/powerpoint/2010/main" val="36191453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71740-3985-1A4C-A6A5-913E209B038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02CC2E-776C-D94C-933D-875DB931F50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A9A25C79-93AB-184E-B4E5-728DB5FF28EA}"/>
              </a:ext>
            </a:extLst>
          </p:cNvPr>
          <p:cNvSpPr>
            <a:spLocks noGrp="1"/>
          </p:cNvSpPr>
          <p:nvPr>
            <p:ph type="sldNum" sz="quarter" idx="10"/>
          </p:nvPr>
        </p:nvSpPr>
        <p:spPr/>
        <p:txBody>
          <a:bodyPr/>
          <a:lstStyle>
            <a:lvl1pPr>
              <a:defRPr/>
            </a:lvl1pPr>
          </a:lstStyle>
          <a:p>
            <a:fld id="{C51A92BE-733D-494C-BF8D-33EA43D4ED77}" type="slidenum">
              <a:rPr lang="en-US" altLang="en-US"/>
              <a:pPr/>
              <a:t>‹#›</a:t>
            </a:fld>
            <a:endParaRPr lang="en-US" altLang="en-US"/>
          </a:p>
        </p:txBody>
      </p:sp>
    </p:spTree>
    <p:extLst>
      <p:ext uri="{BB962C8B-B14F-4D97-AF65-F5344CB8AC3E}">
        <p14:creationId xmlns:p14="http://schemas.microsoft.com/office/powerpoint/2010/main" val="22467605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EF7B5-49BA-0941-B098-8E31741AE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9A21E-D5F2-6B4F-84E7-026C05BB65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ADC14B8-D19E-624A-8EDB-BCCE03005809}"/>
              </a:ext>
            </a:extLst>
          </p:cNvPr>
          <p:cNvSpPr>
            <a:spLocks noGrp="1"/>
          </p:cNvSpPr>
          <p:nvPr>
            <p:ph type="sldNum" sz="quarter" idx="10"/>
          </p:nvPr>
        </p:nvSpPr>
        <p:spPr/>
        <p:txBody>
          <a:bodyPr/>
          <a:lstStyle>
            <a:lvl1pPr>
              <a:defRPr/>
            </a:lvl1pPr>
          </a:lstStyle>
          <a:p>
            <a:fld id="{834AC7A5-28F4-0F41-AF16-C80FB5FACD43}" type="slidenum">
              <a:rPr lang="en-US" altLang="en-US"/>
              <a:pPr/>
              <a:t>‹#›</a:t>
            </a:fld>
            <a:endParaRPr lang="en-US" altLang="en-US"/>
          </a:p>
        </p:txBody>
      </p:sp>
    </p:spTree>
    <p:extLst>
      <p:ext uri="{BB962C8B-B14F-4D97-AF65-F5344CB8AC3E}">
        <p14:creationId xmlns:p14="http://schemas.microsoft.com/office/powerpoint/2010/main" val="21758444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D50C-3795-6546-9E09-0C6B78517F3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762532-C5A7-C849-A1D2-1CE038923C27}"/>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8E8A3D22-E423-4C4E-98F3-183FB7D84491}"/>
              </a:ext>
            </a:extLst>
          </p:cNvPr>
          <p:cNvSpPr>
            <a:spLocks noGrp="1"/>
          </p:cNvSpPr>
          <p:nvPr>
            <p:ph type="sldNum" sz="quarter" idx="10"/>
          </p:nvPr>
        </p:nvSpPr>
        <p:spPr/>
        <p:txBody>
          <a:bodyPr/>
          <a:lstStyle>
            <a:lvl1pPr>
              <a:defRPr/>
            </a:lvl1pPr>
          </a:lstStyle>
          <a:p>
            <a:fld id="{43F1A314-EDD5-AE42-A1A7-F3179E145849}" type="slidenum">
              <a:rPr lang="en-US" altLang="en-US"/>
              <a:pPr/>
              <a:t>‹#›</a:t>
            </a:fld>
            <a:endParaRPr lang="en-US" altLang="en-US"/>
          </a:p>
        </p:txBody>
      </p:sp>
    </p:spTree>
    <p:extLst>
      <p:ext uri="{BB962C8B-B14F-4D97-AF65-F5344CB8AC3E}">
        <p14:creationId xmlns:p14="http://schemas.microsoft.com/office/powerpoint/2010/main" val="16230573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9D42C-5E3F-D440-824A-72FD049CDA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3C61C-D0A2-F44F-8473-4A287EBF6482}"/>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4F6B9D-0C37-CE43-A7EB-FAA8C99F523B}"/>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A28F38D4-E80A-DD42-86A6-D49BAEE65CEA}"/>
              </a:ext>
            </a:extLst>
          </p:cNvPr>
          <p:cNvSpPr>
            <a:spLocks noGrp="1"/>
          </p:cNvSpPr>
          <p:nvPr>
            <p:ph type="sldNum" sz="quarter" idx="10"/>
          </p:nvPr>
        </p:nvSpPr>
        <p:spPr/>
        <p:txBody>
          <a:bodyPr/>
          <a:lstStyle>
            <a:lvl1pPr>
              <a:defRPr/>
            </a:lvl1pPr>
          </a:lstStyle>
          <a:p>
            <a:fld id="{BF0DB2B5-F014-F94F-8EA7-FA519F2D9847}" type="slidenum">
              <a:rPr lang="en-US" altLang="en-US"/>
              <a:pPr/>
              <a:t>‹#›</a:t>
            </a:fld>
            <a:endParaRPr lang="en-US" altLang="en-US"/>
          </a:p>
        </p:txBody>
      </p:sp>
    </p:spTree>
    <p:extLst>
      <p:ext uri="{BB962C8B-B14F-4D97-AF65-F5344CB8AC3E}">
        <p14:creationId xmlns:p14="http://schemas.microsoft.com/office/powerpoint/2010/main" val="29557943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3A4D3-F096-B244-A7AE-903341DA3DAE}"/>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BE6CFA-EC4C-5845-8D81-F7D3C6F2F40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AA93EE-C829-0A47-BD1C-FC0713DAB955}"/>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68BCC4-F33C-3A45-9740-30E876669A7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30FF5C-4AD1-2741-A710-AA06E1A489B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FE6D094-885A-0548-9C78-F50843DC9455}"/>
              </a:ext>
            </a:extLst>
          </p:cNvPr>
          <p:cNvSpPr>
            <a:spLocks noGrp="1"/>
          </p:cNvSpPr>
          <p:nvPr>
            <p:ph type="sldNum" sz="quarter" idx="10"/>
          </p:nvPr>
        </p:nvSpPr>
        <p:spPr/>
        <p:txBody>
          <a:bodyPr/>
          <a:lstStyle>
            <a:lvl1pPr>
              <a:defRPr/>
            </a:lvl1pPr>
          </a:lstStyle>
          <a:p>
            <a:fld id="{DFE3323E-21F2-0D43-8E64-B6FA6F14C41E}" type="slidenum">
              <a:rPr lang="en-US" altLang="en-US"/>
              <a:pPr/>
              <a:t>‹#›</a:t>
            </a:fld>
            <a:endParaRPr lang="en-US" altLang="en-US"/>
          </a:p>
        </p:txBody>
      </p:sp>
    </p:spTree>
    <p:extLst>
      <p:ext uri="{BB962C8B-B14F-4D97-AF65-F5344CB8AC3E}">
        <p14:creationId xmlns:p14="http://schemas.microsoft.com/office/powerpoint/2010/main" val="6766287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F40CB-B61A-E74A-B01F-215491B3BF9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02D36BE-99B1-9148-990B-0BFF5083C65E}"/>
              </a:ext>
            </a:extLst>
          </p:cNvPr>
          <p:cNvSpPr>
            <a:spLocks noGrp="1"/>
          </p:cNvSpPr>
          <p:nvPr>
            <p:ph type="sldNum" sz="quarter" idx="10"/>
          </p:nvPr>
        </p:nvSpPr>
        <p:spPr/>
        <p:txBody>
          <a:bodyPr/>
          <a:lstStyle>
            <a:lvl1pPr>
              <a:defRPr/>
            </a:lvl1pPr>
          </a:lstStyle>
          <a:p>
            <a:fld id="{7BE404B1-D3EB-D345-95B0-AA558B2BCB7D}" type="slidenum">
              <a:rPr lang="en-US" altLang="en-US"/>
              <a:pPr/>
              <a:t>‹#›</a:t>
            </a:fld>
            <a:endParaRPr lang="en-US" altLang="en-US"/>
          </a:p>
        </p:txBody>
      </p:sp>
    </p:spTree>
    <p:extLst>
      <p:ext uri="{BB962C8B-B14F-4D97-AF65-F5344CB8AC3E}">
        <p14:creationId xmlns:p14="http://schemas.microsoft.com/office/powerpoint/2010/main" val="5498221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69CF1B-67F6-4A45-AEAC-F5FD4B4CB6C6}"/>
              </a:ext>
            </a:extLst>
          </p:cNvPr>
          <p:cNvSpPr>
            <a:spLocks noGrp="1"/>
          </p:cNvSpPr>
          <p:nvPr>
            <p:ph type="sldNum" sz="quarter" idx="10"/>
          </p:nvPr>
        </p:nvSpPr>
        <p:spPr/>
        <p:txBody>
          <a:bodyPr/>
          <a:lstStyle>
            <a:lvl1pPr>
              <a:defRPr/>
            </a:lvl1pPr>
          </a:lstStyle>
          <a:p>
            <a:fld id="{17D88070-F1B7-0947-B437-E150E772088E}" type="slidenum">
              <a:rPr lang="en-US" altLang="en-US"/>
              <a:pPr/>
              <a:t>‹#›</a:t>
            </a:fld>
            <a:endParaRPr lang="en-US" altLang="en-US"/>
          </a:p>
        </p:txBody>
      </p:sp>
    </p:spTree>
    <p:extLst>
      <p:ext uri="{BB962C8B-B14F-4D97-AF65-F5344CB8AC3E}">
        <p14:creationId xmlns:p14="http://schemas.microsoft.com/office/powerpoint/2010/main" val="7695427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2939A-1A9D-F048-B8FC-2A5FA6E59A9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3FF783-E33B-C849-BDB0-76C0DAA6E9D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8E2416-1A63-A942-984F-2A5DA539A92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D2073E9-FFFD-8941-8BD8-A501BC5034F8}"/>
              </a:ext>
            </a:extLst>
          </p:cNvPr>
          <p:cNvSpPr>
            <a:spLocks noGrp="1"/>
          </p:cNvSpPr>
          <p:nvPr>
            <p:ph type="sldNum" sz="quarter" idx="10"/>
          </p:nvPr>
        </p:nvSpPr>
        <p:spPr/>
        <p:txBody>
          <a:bodyPr/>
          <a:lstStyle>
            <a:lvl1pPr>
              <a:defRPr/>
            </a:lvl1pPr>
          </a:lstStyle>
          <a:p>
            <a:fld id="{FCA1870B-B46A-F844-AD94-DC3DF0CA8864}" type="slidenum">
              <a:rPr lang="en-US" altLang="en-US"/>
              <a:pPr/>
              <a:t>‹#›</a:t>
            </a:fld>
            <a:endParaRPr lang="en-US" altLang="en-US"/>
          </a:p>
        </p:txBody>
      </p:sp>
    </p:spTree>
    <p:extLst>
      <p:ext uri="{BB962C8B-B14F-4D97-AF65-F5344CB8AC3E}">
        <p14:creationId xmlns:p14="http://schemas.microsoft.com/office/powerpoint/2010/main" val="29282603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219CC-2DB7-7C42-B48E-CE1EA58AE9E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120030-35DD-E541-8142-38694C17397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0F6D6F-DD26-5644-86AA-1A260369C63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601977B-E86F-634C-9D3F-D095B5AE1723}"/>
              </a:ext>
            </a:extLst>
          </p:cNvPr>
          <p:cNvSpPr>
            <a:spLocks noGrp="1"/>
          </p:cNvSpPr>
          <p:nvPr>
            <p:ph type="sldNum" sz="quarter" idx="10"/>
          </p:nvPr>
        </p:nvSpPr>
        <p:spPr/>
        <p:txBody>
          <a:bodyPr/>
          <a:lstStyle>
            <a:lvl1pPr>
              <a:defRPr/>
            </a:lvl1pPr>
          </a:lstStyle>
          <a:p>
            <a:fld id="{6414C6BE-2816-7147-A13C-28D876983549}" type="slidenum">
              <a:rPr lang="en-US" altLang="en-US"/>
              <a:pPr/>
              <a:t>‹#›</a:t>
            </a:fld>
            <a:endParaRPr lang="en-US" altLang="en-US"/>
          </a:p>
        </p:txBody>
      </p:sp>
    </p:spTree>
    <p:extLst>
      <p:ext uri="{BB962C8B-B14F-4D97-AF65-F5344CB8AC3E}">
        <p14:creationId xmlns:p14="http://schemas.microsoft.com/office/powerpoint/2010/main" val="2629716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AA003-15FD-CC40-9B29-4839A26191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6FAB4E-B37A-E74F-951F-23103D4D7F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C7481CA-6ECC-7E4C-9205-353D75AA001D}"/>
              </a:ext>
            </a:extLst>
          </p:cNvPr>
          <p:cNvSpPr>
            <a:spLocks noGrp="1"/>
          </p:cNvSpPr>
          <p:nvPr>
            <p:ph type="sldNum" sz="quarter" idx="10"/>
          </p:nvPr>
        </p:nvSpPr>
        <p:spPr/>
        <p:txBody>
          <a:bodyPr/>
          <a:lstStyle>
            <a:lvl1pPr>
              <a:defRPr/>
            </a:lvl1pPr>
          </a:lstStyle>
          <a:p>
            <a:fld id="{4AA52A8D-5888-B141-A4F8-8A8BD5C41B6D}" type="slidenum">
              <a:rPr lang="en-US" altLang="en-US"/>
              <a:pPr/>
              <a:t>‹#›</a:t>
            </a:fld>
            <a:endParaRPr lang="en-US" altLang="en-US"/>
          </a:p>
        </p:txBody>
      </p:sp>
    </p:spTree>
    <p:extLst>
      <p:ext uri="{BB962C8B-B14F-4D97-AF65-F5344CB8AC3E}">
        <p14:creationId xmlns:p14="http://schemas.microsoft.com/office/powerpoint/2010/main" val="1703912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0CECC1-4E38-FA40-9804-52C4EBDADF8C}"/>
              </a:ext>
            </a:extLst>
          </p:cNvPr>
          <p:cNvSpPr>
            <a:spLocks noGrp="1"/>
          </p:cNvSpPr>
          <p:nvPr>
            <p:ph type="title" orient="vert"/>
          </p:nvPr>
        </p:nvSpPr>
        <p:spPr>
          <a:xfrm>
            <a:off x="6800850" y="533400"/>
            <a:ext cx="2114550" cy="55927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08A2CB-D3D5-C741-80C8-647F67EBAEBC}"/>
              </a:ext>
            </a:extLst>
          </p:cNvPr>
          <p:cNvSpPr>
            <a:spLocks noGrp="1"/>
          </p:cNvSpPr>
          <p:nvPr>
            <p:ph type="body" orient="vert" idx="1"/>
          </p:nvPr>
        </p:nvSpPr>
        <p:spPr>
          <a:xfrm>
            <a:off x="457200" y="533400"/>
            <a:ext cx="6191250" cy="5592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A1B6806-7FA5-F041-ACA2-8FC193835DDC}"/>
              </a:ext>
            </a:extLst>
          </p:cNvPr>
          <p:cNvSpPr>
            <a:spLocks noGrp="1"/>
          </p:cNvSpPr>
          <p:nvPr>
            <p:ph type="sldNum" sz="quarter" idx="10"/>
          </p:nvPr>
        </p:nvSpPr>
        <p:spPr/>
        <p:txBody>
          <a:bodyPr/>
          <a:lstStyle>
            <a:lvl1pPr>
              <a:defRPr/>
            </a:lvl1pPr>
          </a:lstStyle>
          <a:p>
            <a:fld id="{EBCDEAB4-AFF3-8F44-906E-70B6703D08D2}" type="slidenum">
              <a:rPr lang="en-US" altLang="en-US"/>
              <a:pPr/>
              <a:t>‹#›</a:t>
            </a:fld>
            <a:endParaRPr lang="en-US" altLang="en-US"/>
          </a:p>
        </p:txBody>
      </p:sp>
    </p:spTree>
    <p:extLst>
      <p:ext uri="{BB962C8B-B14F-4D97-AF65-F5344CB8AC3E}">
        <p14:creationId xmlns:p14="http://schemas.microsoft.com/office/powerpoint/2010/main" val="39140061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B7BC14-4107-034D-9220-2008EE1FF917}"/>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8C016B-E0A6-DA4E-8CE5-73A7E46A43CC}"/>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CE8A1E5-5F95-7E49-8301-AA06E83D96D4}"/>
              </a:ext>
            </a:extLst>
          </p:cNvPr>
          <p:cNvSpPr>
            <a:spLocks noGrp="1"/>
          </p:cNvSpPr>
          <p:nvPr>
            <p:ph type="sldNum" sz="quarter" idx="10"/>
          </p:nvPr>
        </p:nvSpPr>
        <p:spPr/>
        <p:txBody>
          <a:bodyPr/>
          <a:lstStyle>
            <a:lvl1pPr>
              <a:defRPr/>
            </a:lvl1pPr>
          </a:lstStyle>
          <a:p>
            <a:fld id="{7CBD549D-D42A-504C-9F0F-26AA6332973D}" type="slidenum">
              <a:rPr lang="en-US" altLang="en-US"/>
              <a:pPr/>
              <a:t>‹#›</a:t>
            </a:fld>
            <a:endParaRPr lang="en-US" altLang="en-US"/>
          </a:p>
        </p:txBody>
      </p:sp>
    </p:spTree>
    <p:extLst>
      <p:ext uri="{BB962C8B-B14F-4D97-AF65-F5344CB8AC3E}">
        <p14:creationId xmlns:p14="http://schemas.microsoft.com/office/powerpoint/2010/main" val="18017085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CD1F2-56F9-C249-873B-6C6DFEC2CCA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F5226F-F86C-9E4D-B89E-03F2F2CEA82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7B3B709-8B21-1D4B-9D40-E5663ECC30D4}"/>
              </a:ext>
            </a:extLst>
          </p:cNvPr>
          <p:cNvSpPr>
            <a:spLocks noGrp="1"/>
          </p:cNvSpPr>
          <p:nvPr>
            <p:ph type="sldNum" sz="quarter" idx="10"/>
          </p:nvPr>
        </p:nvSpPr>
        <p:spPr/>
        <p:txBody>
          <a:bodyPr/>
          <a:lstStyle>
            <a:lvl1pPr>
              <a:defRPr/>
            </a:lvl1pPr>
          </a:lstStyle>
          <a:p>
            <a:fld id="{0B3645B4-D7C4-764C-BBC4-4128A95A835E}" type="slidenum">
              <a:rPr lang="en-US" altLang="en-US"/>
              <a:pPr/>
              <a:t>‹#›</a:t>
            </a:fld>
            <a:endParaRPr lang="en-US" altLang="en-US"/>
          </a:p>
        </p:txBody>
      </p:sp>
    </p:spTree>
    <p:extLst>
      <p:ext uri="{BB962C8B-B14F-4D97-AF65-F5344CB8AC3E}">
        <p14:creationId xmlns:p14="http://schemas.microsoft.com/office/powerpoint/2010/main" val="14069842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7AEDC-819C-7140-A951-028586A7E1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F5B588-D90E-9549-B86B-93408538E3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A2A9ACF-779D-F640-A494-EFBE2EF9EEBE}"/>
              </a:ext>
            </a:extLst>
          </p:cNvPr>
          <p:cNvSpPr>
            <a:spLocks noGrp="1"/>
          </p:cNvSpPr>
          <p:nvPr>
            <p:ph type="sldNum" sz="quarter" idx="10"/>
          </p:nvPr>
        </p:nvSpPr>
        <p:spPr/>
        <p:txBody>
          <a:bodyPr/>
          <a:lstStyle>
            <a:lvl1pPr>
              <a:defRPr/>
            </a:lvl1pPr>
          </a:lstStyle>
          <a:p>
            <a:fld id="{713EE29C-C896-1546-8FD3-4FA6A70DA701}" type="slidenum">
              <a:rPr lang="en-US" altLang="en-US"/>
              <a:pPr/>
              <a:t>‹#›</a:t>
            </a:fld>
            <a:endParaRPr lang="en-US" altLang="en-US"/>
          </a:p>
        </p:txBody>
      </p:sp>
    </p:spTree>
    <p:extLst>
      <p:ext uri="{BB962C8B-B14F-4D97-AF65-F5344CB8AC3E}">
        <p14:creationId xmlns:p14="http://schemas.microsoft.com/office/powerpoint/2010/main" val="20283532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31E2A-67BE-0346-90B9-D9A49E9A0DC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F17922-F6F4-474E-A7F0-654DDFAA2576}"/>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7DAE9D28-A7E6-7541-A106-59757DC0DA38}"/>
              </a:ext>
            </a:extLst>
          </p:cNvPr>
          <p:cNvSpPr>
            <a:spLocks noGrp="1"/>
          </p:cNvSpPr>
          <p:nvPr>
            <p:ph type="sldNum" sz="quarter" idx="10"/>
          </p:nvPr>
        </p:nvSpPr>
        <p:spPr/>
        <p:txBody>
          <a:bodyPr/>
          <a:lstStyle>
            <a:lvl1pPr>
              <a:defRPr/>
            </a:lvl1pPr>
          </a:lstStyle>
          <a:p>
            <a:fld id="{145994F1-7E21-AA4B-9628-7DBFC2950F56}" type="slidenum">
              <a:rPr lang="en-US" altLang="en-US"/>
              <a:pPr/>
              <a:t>‹#›</a:t>
            </a:fld>
            <a:endParaRPr lang="en-US" altLang="en-US"/>
          </a:p>
        </p:txBody>
      </p:sp>
    </p:spTree>
    <p:extLst>
      <p:ext uri="{BB962C8B-B14F-4D97-AF65-F5344CB8AC3E}">
        <p14:creationId xmlns:p14="http://schemas.microsoft.com/office/powerpoint/2010/main" val="22049898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D7170-0F65-C346-B6A9-CC7749982F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EBB3C4-7B3F-9942-A1B6-F69695736FCE}"/>
              </a:ext>
            </a:extLst>
          </p:cNvPr>
          <p:cNvSpPr>
            <a:spLocks noGrp="1"/>
          </p:cNvSpPr>
          <p:nvPr>
            <p:ph sz="half" idx="1"/>
          </p:nvPr>
        </p:nvSpPr>
        <p:spPr>
          <a:xfrm>
            <a:off x="5181600" y="4038600"/>
            <a:ext cx="1903413"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1CE17A-BFA4-1A49-8BDA-443839332195}"/>
              </a:ext>
            </a:extLst>
          </p:cNvPr>
          <p:cNvSpPr>
            <a:spLocks noGrp="1"/>
          </p:cNvSpPr>
          <p:nvPr>
            <p:ph sz="half" idx="2"/>
          </p:nvPr>
        </p:nvSpPr>
        <p:spPr>
          <a:xfrm>
            <a:off x="7237413" y="4038600"/>
            <a:ext cx="19050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5D53FEB-4B75-924A-9F3A-7AD75787E6F1}"/>
              </a:ext>
            </a:extLst>
          </p:cNvPr>
          <p:cNvSpPr>
            <a:spLocks noGrp="1"/>
          </p:cNvSpPr>
          <p:nvPr>
            <p:ph type="sldNum" sz="quarter" idx="10"/>
          </p:nvPr>
        </p:nvSpPr>
        <p:spPr/>
        <p:txBody>
          <a:bodyPr/>
          <a:lstStyle>
            <a:lvl1pPr>
              <a:defRPr/>
            </a:lvl1pPr>
          </a:lstStyle>
          <a:p>
            <a:fld id="{16B0B337-5FD3-FF44-8A65-1F7BEC8F8AA1}" type="slidenum">
              <a:rPr lang="en-US" altLang="en-US"/>
              <a:pPr/>
              <a:t>‹#›</a:t>
            </a:fld>
            <a:endParaRPr lang="en-US" altLang="en-US"/>
          </a:p>
        </p:txBody>
      </p:sp>
    </p:spTree>
    <p:extLst>
      <p:ext uri="{BB962C8B-B14F-4D97-AF65-F5344CB8AC3E}">
        <p14:creationId xmlns:p14="http://schemas.microsoft.com/office/powerpoint/2010/main" val="12264061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0350F-3932-AC46-9C14-418CB0D6CB6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93587D-2956-F84E-83FF-DF558553708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72B300-FAA8-7C46-8608-24AFE39C38B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69096D-D7A0-BA49-A5B5-255A6B41E3B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81380-AF95-7249-A30C-A3F0430B9B6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F2097CB-8F29-7549-B96F-CC1D0AE90B2B}"/>
              </a:ext>
            </a:extLst>
          </p:cNvPr>
          <p:cNvSpPr>
            <a:spLocks noGrp="1"/>
          </p:cNvSpPr>
          <p:nvPr>
            <p:ph type="sldNum" sz="quarter" idx="10"/>
          </p:nvPr>
        </p:nvSpPr>
        <p:spPr/>
        <p:txBody>
          <a:bodyPr/>
          <a:lstStyle>
            <a:lvl1pPr>
              <a:defRPr/>
            </a:lvl1pPr>
          </a:lstStyle>
          <a:p>
            <a:fld id="{2C020044-606A-A141-A9FB-A19C85A57E7F}" type="slidenum">
              <a:rPr lang="en-US" altLang="en-US"/>
              <a:pPr/>
              <a:t>‹#›</a:t>
            </a:fld>
            <a:endParaRPr lang="en-US" altLang="en-US"/>
          </a:p>
        </p:txBody>
      </p:sp>
    </p:spTree>
    <p:extLst>
      <p:ext uri="{BB962C8B-B14F-4D97-AF65-F5344CB8AC3E}">
        <p14:creationId xmlns:p14="http://schemas.microsoft.com/office/powerpoint/2010/main" val="4843328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F5DC-44DB-AF44-B8EA-476307E236E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5236CA6-2A76-7441-BDAC-05E2A27B0E55}"/>
              </a:ext>
            </a:extLst>
          </p:cNvPr>
          <p:cNvSpPr>
            <a:spLocks noGrp="1"/>
          </p:cNvSpPr>
          <p:nvPr>
            <p:ph type="sldNum" sz="quarter" idx="10"/>
          </p:nvPr>
        </p:nvSpPr>
        <p:spPr/>
        <p:txBody>
          <a:bodyPr/>
          <a:lstStyle>
            <a:lvl1pPr>
              <a:defRPr/>
            </a:lvl1pPr>
          </a:lstStyle>
          <a:p>
            <a:fld id="{80CB30E3-3DF4-714B-9F86-EC7DE650F9E8}" type="slidenum">
              <a:rPr lang="en-US" altLang="en-US"/>
              <a:pPr/>
              <a:t>‹#›</a:t>
            </a:fld>
            <a:endParaRPr lang="en-US" altLang="en-US"/>
          </a:p>
        </p:txBody>
      </p:sp>
    </p:spTree>
    <p:extLst>
      <p:ext uri="{BB962C8B-B14F-4D97-AF65-F5344CB8AC3E}">
        <p14:creationId xmlns:p14="http://schemas.microsoft.com/office/powerpoint/2010/main" val="34848544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87912E-7398-C744-A0E7-E34FCB9CD0BB}"/>
              </a:ext>
            </a:extLst>
          </p:cNvPr>
          <p:cNvSpPr>
            <a:spLocks noGrp="1"/>
          </p:cNvSpPr>
          <p:nvPr>
            <p:ph type="sldNum" sz="quarter" idx="10"/>
          </p:nvPr>
        </p:nvSpPr>
        <p:spPr/>
        <p:txBody>
          <a:bodyPr/>
          <a:lstStyle>
            <a:lvl1pPr>
              <a:defRPr/>
            </a:lvl1pPr>
          </a:lstStyle>
          <a:p>
            <a:fld id="{EC923769-AF1D-2148-9D9F-039004C25592}" type="slidenum">
              <a:rPr lang="en-US" altLang="en-US"/>
              <a:pPr/>
              <a:t>‹#›</a:t>
            </a:fld>
            <a:endParaRPr lang="en-US" altLang="en-US"/>
          </a:p>
        </p:txBody>
      </p:sp>
    </p:spTree>
    <p:extLst>
      <p:ext uri="{BB962C8B-B14F-4D97-AF65-F5344CB8AC3E}">
        <p14:creationId xmlns:p14="http://schemas.microsoft.com/office/powerpoint/2010/main" val="9190359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CE852-2CCA-3249-993E-2572D25B542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3E7117-B6BA-5B43-A78F-E96F74A6CDC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26158D-882D-6246-9DFB-5DEE88BB5B6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804F3BC-2EA0-2F49-AEE8-050BF0463768}"/>
              </a:ext>
            </a:extLst>
          </p:cNvPr>
          <p:cNvSpPr>
            <a:spLocks noGrp="1"/>
          </p:cNvSpPr>
          <p:nvPr>
            <p:ph type="sldNum" sz="quarter" idx="10"/>
          </p:nvPr>
        </p:nvSpPr>
        <p:spPr/>
        <p:txBody>
          <a:bodyPr/>
          <a:lstStyle>
            <a:lvl1pPr>
              <a:defRPr/>
            </a:lvl1pPr>
          </a:lstStyle>
          <a:p>
            <a:fld id="{C9BEBBBD-FD78-CD4D-AC8C-E1399422A942}" type="slidenum">
              <a:rPr lang="en-US" altLang="en-US"/>
              <a:pPr/>
              <a:t>‹#›</a:t>
            </a:fld>
            <a:endParaRPr lang="en-US" altLang="en-US"/>
          </a:p>
        </p:txBody>
      </p:sp>
    </p:spTree>
    <p:extLst>
      <p:ext uri="{BB962C8B-B14F-4D97-AF65-F5344CB8AC3E}">
        <p14:creationId xmlns:p14="http://schemas.microsoft.com/office/powerpoint/2010/main" val="15644096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A5618-4F0D-2A4A-8897-ED6C63B59DD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07F7A1-A7C9-B242-8DC0-904BD98A69A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A0A789-0B7E-274A-91F2-FCF6B09F90D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310F0F96-2A72-A848-90C8-DBA219C825CD}"/>
              </a:ext>
            </a:extLst>
          </p:cNvPr>
          <p:cNvSpPr>
            <a:spLocks noGrp="1"/>
          </p:cNvSpPr>
          <p:nvPr>
            <p:ph type="sldNum" sz="quarter" idx="10"/>
          </p:nvPr>
        </p:nvSpPr>
        <p:spPr/>
        <p:txBody>
          <a:bodyPr/>
          <a:lstStyle>
            <a:lvl1pPr>
              <a:defRPr/>
            </a:lvl1pPr>
          </a:lstStyle>
          <a:p>
            <a:fld id="{C8958831-13FB-4746-909E-F9B9E62D928A}" type="slidenum">
              <a:rPr lang="en-US" altLang="en-US"/>
              <a:pPr/>
              <a:t>‹#›</a:t>
            </a:fld>
            <a:endParaRPr lang="en-US" altLang="en-US"/>
          </a:p>
        </p:txBody>
      </p:sp>
    </p:spTree>
    <p:extLst>
      <p:ext uri="{BB962C8B-B14F-4D97-AF65-F5344CB8AC3E}">
        <p14:creationId xmlns:p14="http://schemas.microsoft.com/office/powerpoint/2010/main" val="591039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BB02F-C57E-3B43-8883-5A14CFE9B4FD}"/>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DAABFE-1D07-6D45-9DEE-0ED6F4A26B0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BF4F34AC-7EA6-9548-B047-5F5355665562}"/>
              </a:ext>
            </a:extLst>
          </p:cNvPr>
          <p:cNvSpPr>
            <a:spLocks noGrp="1"/>
          </p:cNvSpPr>
          <p:nvPr>
            <p:ph type="sldNum" sz="quarter" idx="10"/>
          </p:nvPr>
        </p:nvSpPr>
        <p:spPr/>
        <p:txBody>
          <a:bodyPr/>
          <a:lstStyle>
            <a:lvl1pPr>
              <a:defRPr/>
            </a:lvl1pPr>
          </a:lstStyle>
          <a:p>
            <a:fld id="{F996EC22-D5B1-7343-BE29-3EECC38A33E5}" type="slidenum">
              <a:rPr lang="en-US" altLang="en-US"/>
              <a:pPr/>
              <a:t>‹#›</a:t>
            </a:fld>
            <a:endParaRPr lang="en-US" altLang="en-US"/>
          </a:p>
        </p:txBody>
      </p:sp>
    </p:spTree>
    <p:extLst>
      <p:ext uri="{BB962C8B-B14F-4D97-AF65-F5344CB8AC3E}">
        <p14:creationId xmlns:p14="http://schemas.microsoft.com/office/powerpoint/2010/main" val="30143463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EAA0E-58C9-0949-836E-0B2CF47E35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44CA2E-EC97-A64B-908F-5D2B1F71D1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52A0149-6557-7843-868A-4D66DBD300CB}"/>
              </a:ext>
            </a:extLst>
          </p:cNvPr>
          <p:cNvSpPr>
            <a:spLocks noGrp="1"/>
          </p:cNvSpPr>
          <p:nvPr>
            <p:ph type="sldNum" sz="quarter" idx="10"/>
          </p:nvPr>
        </p:nvSpPr>
        <p:spPr/>
        <p:txBody>
          <a:bodyPr/>
          <a:lstStyle>
            <a:lvl1pPr>
              <a:defRPr/>
            </a:lvl1pPr>
          </a:lstStyle>
          <a:p>
            <a:fld id="{3EC155D1-40C5-3847-88A8-1B5D37255162}" type="slidenum">
              <a:rPr lang="en-US" altLang="en-US"/>
              <a:pPr/>
              <a:t>‹#›</a:t>
            </a:fld>
            <a:endParaRPr lang="en-US" altLang="en-US"/>
          </a:p>
        </p:txBody>
      </p:sp>
    </p:spTree>
    <p:extLst>
      <p:ext uri="{BB962C8B-B14F-4D97-AF65-F5344CB8AC3E}">
        <p14:creationId xmlns:p14="http://schemas.microsoft.com/office/powerpoint/2010/main" val="32063764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1F425A-6BE9-6B4D-B334-00B5DC26C7D0}"/>
              </a:ext>
            </a:extLst>
          </p:cNvPr>
          <p:cNvSpPr>
            <a:spLocks noGrp="1"/>
          </p:cNvSpPr>
          <p:nvPr>
            <p:ph type="title" orient="vert"/>
          </p:nvPr>
        </p:nvSpPr>
        <p:spPr>
          <a:xfrm>
            <a:off x="7753350" y="685800"/>
            <a:ext cx="1389063" cy="5105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9A0C82-5F11-F44A-913C-8E2723A1AB5A}"/>
              </a:ext>
            </a:extLst>
          </p:cNvPr>
          <p:cNvSpPr>
            <a:spLocks noGrp="1"/>
          </p:cNvSpPr>
          <p:nvPr>
            <p:ph type="body" orient="vert" idx="1"/>
          </p:nvPr>
        </p:nvSpPr>
        <p:spPr>
          <a:xfrm>
            <a:off x="3581400" y="685800"/>
            <a:ext cx="40195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3DE01E0-68BB-874E-8CA9-FC495AB6D506}"/>
              </a:ext>
            </a:extLst>
          </p:cNvPr>
          <p:cNvSpPr>
            <a:spLocks noGrp="1"/>
          </p:cNvSpPr>
          <p:nvPr>
            <p:ph type="sldNum" sz="quarter" idx="10"/>
          </p:nvPr>
        </p:nvSpPr>
        <p:spPr/>
        <p:txBody>
          <a:bodyPr/>
          <a:lstStyle>
            <a:lvl1pPr>
              <a:defRPr/>
            </a:lvl1pPr>
          </a:lstStyle>
          <a:p>
            <a:fld id="{A32DD274-98B4-C840-96B0-B2FE11B63BE1}" type="slidenum">
              <a:rPr lang="en-US" altLang="en-US"/>
              <a:pPr/>
              <a:t>‹#›</a:t>
            </a:fld>
            <a:endParaRPr lang="en-US" altLang="en-US"/>
          </a:p>
        </p:txBody>
      </p:sp>
    </p:spTree>
    <p:extLst>
      <p:ext uri="{BB962C8B-B14F-4D97-AF65-F5344CB8AC3E}">
        <p14:creationId xmlns:p14="http://schemas.microsoft.com/office/powerpoint/2010/main" val="24878365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91BF2-4496-7440-91AF-C2848CB39B6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9B79B-FD02-C045-B77A-4F157F4912C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FE9616E-680C-3946-9C7C-408BE4EF53DA}"/>
              </a:ext>
            </a:extLst>
          </p:cNvPr>
          <p:cNvSpPr>
            <a:spLocks noGrp="1"/>
          </p:cNvSpPr>
          <p:nvPr>
            <p:ph type="sldNum" sz="quarter" idx="10"/>
          </p:nvPr>
        </p:nvSpPr>
        <p:spPr/>
        <p:txBody>
          <a:bodyPr/>
          <a:lstStyle>
            <a:lvl1pPr>
              <a:defRPr/>
            </a:lvl1pPr>
          </a:lstStyle>
          <a:p>
            <a:fld id="{31E6FE97-D15E-9A4F-950C-1C18E89A5A83}" type="slidenum">
              <a:rPr lang="en-US" altLang="en-US"/>
              <a:pPr/>
              <a:t>‹#›</a:t>
            </a:fld>
            <a:endParaRPr lang="en-US" altLang="en-US"/>
          </a:p>
        </p:txBody>
      </p:sp>
    </p:spTree>
    <p:extLst>
      <p:ext uri="{BB962C8B-B14F-4D97-AF65-F5344CB8AC3E}">
        <p14:creationId xmlns:p14="http://schemas.microsoft.com/office/powerpoint/2010/main" val="30914705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BB5F-90FA-FA48-965B-1520EF0FB5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55F3FD-6C31-0D43-8E3C-3E79214199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CDEC673-9532-D64D-9DD5-0A28DF218339}"/>
              </a:ext>
            </a:extLst>
          </p:cNvPr>
          <p:cNvSpPr>
            <a:spLocks noGrp="1"/>
          </p:cNvSpPr>
          <p:nvPr>
            <p:ph type="sldNum" sz="quarter" idx="10"/>
          </p:nvPr>
        </p:nvSpPr>
        <p:spPr/>
        <p:txBody>
          <a:bodyPr/>
          <a:lstStyle>
            <a:lvl1pPr>
              <a:defRPr/>
            </a:lvl1pPr>
          </a:lstStyle>
          <a:p>
            <a:fld id="{0A2DC1A2-8DAB-764B-BF27-847C1F7498A4}" type="slidenum">
              <a:rPr lang="en-US" altLang="en-US"/>
              <a:pPr/>
              <a:t>‹#›</a:t>
            </a:fld>
            <a:endParaRPr lang="en-US" altLang="en-US"/>
          </a:p>
        </p:txBody>
      </p:sp>
    </p:spTree>
    <p:extLst>
      <p:ext uri="{BB962C8B-B14F-4D97-AF65-F5344CB8AC3E}">
        <p14:creationId xmlns:p14="http://schemas.microsoft.com/office/powerpoint/2010/main" val="6278998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5957-5975-1746-883E-D5E436A1A54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1CD964-C806-8A4B-A436-6AD8884D012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B9C94080-9AE4-5549-9BE4-B2CD42852562}"/>
              </a:ext>
            </a:extLst>
          </p:cNvPr>
          <p:cNvSpPr>
            <a:spLocks noGrp="1"/>
          </p:cNvSpPr>
          <p:nvPr>
            <p:ph type="sldNum" sz="quarter" idx="10"/>
          </p:nvPr>
        </p:nvSpPr>
        <p:spPr/>
        <p:txBody>
          <a:bodyPr/>
          <a:lstStyle>
            <a:lvl1pPr>
              <a:defRPr/>
            </a:lvl1pPr>
          </a:lstStyle>
          <a:p>
            <a:fld id="{01F70DC8-92A3-FC46-91AC-7B0DF137EF95}" type="slidenum">
              <a:rPr lang="en-US" altLang="en-US"/>
              <a:pPr/>
              <a:t>‹#›</a:t>
            </a:fld>
            <a:endParaRPr lang="en-US" altLang="en-US"/>
          </a:p>
        </p:txBody>
      </p:sp>
    </p:spTree>
    <p:extLst>
      <p:ext uri="{BB962C8B-B14F-4D97-AF65-F5344CB8AC3E}">
        <p14:creationId xmlns:p14="http://schemas.microsoft.com/office/powerpoint/2010/main" val="32867537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15045-6502-9B4C-909F-90F5E6A22A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E35D13-9988-2C47-BFBE-49C1ECC4C5E2}"/>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6B9233-45CE-0C45-B9C5-7207069B3D84}"/>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78BBC5AA-2679-3C40-9C1E-401AD55D714A}"/>
              </a:ext>
            </a:extLst>
          </p:cNvPr>
          <p:cNvSpPr>
            <a:spLocks noGrp="1"/>
          </p:cNvSpPr>
          <p:nvPr>
            <p:ph type="sldNum" sz="quarter" idx="10"/>
          </p:nvPr>
        </p:nvSpPr>
        <p:spPr/>
        <p:txBody>
          <a:bodyPr/>
          <a:lstStyle>
            <a:lvl1pPr>
              <a:defRPr/>
            </a:lvl1pPr>
          </a:lstStyle>
          <a:p>
            <a:fld id="{99BF25A0-ADFA-034F-A830-8B06188A666E}" type="slidenum">
              <a:rPr lang="en-US" altLang="en-US"/>
              <a:pPr/>
              <a:t>‹#›</a:t>
            </a:fld>
            <a:endParaRPr lang="en-US" altLang="en-US"/>
          </a:p>
        </p:txBody>
      </p:sp>
    </p:spTree>
    <p:extLst>
      <p:ext uri="{BB962C8B-B14F-4D97-AF65-F5344CB8AC3E}">
        <p14:creationId xmlns:p14="http://schemas.microsoft.com/office/powerpoint/2010/main" val="35057870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FCEFB-5A0F-8948-B2A1-D07CC3AAC6F8}"/>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3A4B3D-96C8-7B4E-9FB4-21955FEAAA0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81AEA4-3B76-0347-85E9-DD192714518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6F0B5F-9610-3E41-926B-4F338A840AF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F11C7A-1E91-794A-925E-B664179CB630}"/>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69A7661-A6B7-2C42-AAA3-7197274B1AC9}"/>
              </a:ext>
            </a:extLst>
          </p:cNvPr>
          <p:cNvSpPr>
            <a:spLocks noGrp="1"/>
          </p:cNvSpPr>
          <p:nvPr>
            <p:ph type="sldNum" sz="quarter" idx="10"/>
          </p:nvPr>
        </p:nvSpPr>
        <p:spPr/>
        <p:txBody>
          <a:bodyPr/>
          <a:lstStyle>
            <a:lvl1pPr>
              <a:defRPr/>
            </a:lvl1pPr>
          </a:lstStyle>
          <a:p>
            <a:fld id="{F2C5E5A9-CE7A-B84E-B090-EFB4BFD61804}" type="slidenum">
              <a:rPr lang="en-US" altLang="en-US"/>
              <a:pPr/>
              <a:t>‹#›</a:t>
            </a:fld>
            <a:endParaRPr lang="en-US" altLang="en-US"/>
          </a:p>
        </p:txBody>
      </p:sp>
    </p:spTree>
    <p:extLst>
      <p:ext uri="{BB962C8B-B14F-4D97-AF65-F5344CB8AC3E}">
        <p14:creationId xmlns:p14="http://schemas.microsoft.com/office/powerpoint/2010/main" val="15000421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708C1-8C18-354F-9A37-19E65FBCB91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A6099D6-6160-194B-B9F3-A81B10F44E9F}"/>
              </a:ext>
            </a:extLst>
          </p:cNvPr>
          <p:cNvSpPr>
            <a:spLocks noGrp="1"/>
          </p:cNvSpPr>
          <p:nvPr>
            <p:ph type="sldNum" sz="quarter" idx="10"/>
          </p:nvPr>
        </p:nvSpPr>
        <p:spPr/>
        <p:txBody>
          <a:bodyPr/>
          <a:lstStyle>
            <a:lvl1pPr>
              <a:defRPr/>
            </a:lvl1pPr>
          </a:lstStyle>
          <a:p>
            <a:fld id="{E53B2474-E18C-5E4E-AC0F-461D9C78B2BE}" type="slidenum">
              <a:rPr lang="en-US" altLang="en-US"/>
              <a:pPr/>
              <a:t>‹#›</a:t>
            </a:fld>
            <a:endParaRPr lang="en-US" altLang="en-US"/>
          </a:p>
        </p:txBody>
      </p:sp>
    </p:spTree>
    <p:extLst>
      <p:ext uri="{BB962C8B-B14F-4D97-AF65-F5344CB8AC3E}">
        <p14:creationId xmlns:p14="http://schemas.microsoft.com/office/powerpoint/2010/main" val="7496965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A5D9A0-CE08-E140-AB4E-A18E708A2F0E}"/>
              </a:ext>
            </a:extLst>
          </p:cNvPr>
          <p:cNvSpPr>
            <a:spLocks noGrp="1"/>
          </p:cNvSpPr>
          <p:nvPr>
            <p:ph type="sldNum" sz="quarter" idx="10"/>
          </p:nvPr>
        </p:nvSpPr>
        <p:spPr/>
        <p:txBody>
          <a:bodyPr/>
          <a:lstStyle>
            <a:lvl1pPr>
              <a:defRPr/>
            </a:lvl1pPr>
          </a:lstStyle>
          <a:p>
            <a:fld id="{7CB365EB-9BF5-8F4D-95E5-1784846C33F6}" type="slidenum">
              <a:rPr lang="en-US" altLang="en-US"/>
              <a:pPr/>
              <a:t>‹#›</a:t>
            </a:fld>
            <a:endParaRPr lang="en-US" altLang="en-US"/>
          </a:p>
        </p:txBody>
      </p:sp>
    </p:spTree>
    <p:extLst>
      <p:ext uri="{BB962C8B-B14F-4D97-AF65-F5344CB8AC3E}">
        <p14:creationId xmlns:p14="http://schemas.microsoft.com/office/powerpoint/2010/main" val="5953734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6003-F1F8-B64D-ADAF-15E15D4C033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C16E42-704D-4B45-8C89-E09D179C63E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368EE3-C422-724C-BF4D-526DE45D53D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87AABF3-77A0-6041-A719-FEDF9CC1295C}"/>
              </a:ext>
            </a:extLst>
          </p:cNvPr>
          <p:cNvSpPr>
            <a:spLocks noGrp="1"/>
          </p:cNvSpPr>
          <p:nvPr>
            <p:ph type="sldNum" sz="quarter" idx="10"/>
          </p:nvPr>
        </p:nvSpPr>
        <p:spPr/>
        <p:txBody>
          <a:bodyPr/>
          <a:lstStyle>
            <a:lvl1pPr>
              <a:defRPr/>
            </a:lvl1pPr>
          </a:lstStyle>
          <a:p>
            <a:fld id="{1F1E4747-DB3A-1E44-8CD4-511658AE0903}" type="slidenum">
              <a:rPr lang="en-US" altLang="en-US"/>
              <a:pPr/>
              <a:t>‹#›</a:t>
            </a:fld>
            <a:endParaRPr lang="en-US" altLang="en-US"/>
          </a:p>
        </p:txBody>
      </p:sp>
    </p:spTree>
    <p:extLst>
      <p:ext uri="{BB962C8B-B14F-4D97-AF65-F5344CB8AC3E}">
        <p14:creationId xmlns:p14="http://schemas.microsoft.com/office/powerpoint/2010/main" val="1077193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728B2-3041-8247-AE36-7B892E8FEF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1C8EAF-553C-B74B-9984-0B8072C327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1282855-1C32-3743-9D8A-2BF1B3CEEA57}"/>
              </a:ext>
            </a:extLst>
          </p:cNvPr>
          <p:cNvSpPr>
            <a:spLocks noGrp="1"/>
          </p:cNvSpPr>
          <p:nvPr>
            <p:ph type="sldNum" sz="quarter" idx="10"/>
          </p:nvPr>
        </p:nvSpPr>
        <p:spPr/>
        <p:txBody>
          <a:bodyPr/>
          <a:lstStyle>
            <a:lvl1pPr>
              <a:defRPr/>
            </a:lvl1pPr>
          </a:lstStyle>
          <a:p>
            <a:fld id="{BA2D0B4E-CF57-9745-B7C1-63074BD0ED22}" type="slidenum">
              <a:rPr lang="en-US" altLang="en-US"/>
              <a:pPr/>
              <a:t>‹#›</a:t>
            </a:fld>
            <a:endParaRPr lang="en-US" altLang="en-US"/>
          </a:p>
        </p:txBody>
      </p:sp>
    </p:spTree>
    <p:extLst>
      <p:ext uri="{BB962C8B-B14F-4D97-AF65-F5344CB8AC3E}">
        <p14:creationId xmlns:p14="http://schemas.microsoft.com/office/powerpoint/2010/main" val="30153874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2D3C6-3004-274B-93CE-C6443C74EC1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BE8DD5-747C-2D42-8A02-3474A24FBD3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EAFA8D-39EC-DC44-A3F0-F2DD4A6D4A9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F82876B-467F-C84E-9831-657C045C3F94}"/>
              </a:ext>
            </a:extLst>
          </p:cNvPr>
          <p:cNvSpPr>
            <a:spLocks noGrp="1"/>
          </p:cNvSpPr>
          <p:nvPr>
            <p:ph type="sldNum" sz="quarter" idx="10"/>
          </p:nvPr>
        </p:nvSpPr>
        <p:spPr/>
        <p:txBody>
          <a:bodyPr/>
          <a:lstStyle>
            <a:lvl1pPr>
              <a:defRPr/>
            </a:lvl1pPr>
          </a:lstStyle>
          <a:p>
            <a:fld id="{C1082B2D-D5C1-BF42-B192-BE19AA0CF3EC}" type="slidenum">
              <a:rPr lang="en-US" altLang="en-US"/>
              <a:pPr/>
              <a:t>‹#›</a:t>
            </a:fld>
            <a:endParaRPr lang="en-US" altLang="en-US"/>
          </a:p>
        </p:txBody>
      </p:sp>
    </p:spTree>
    <p:extLst>
      <p:ext uri="{BB962C8B-B14F-4D97-AF65-F5344CB8AC3E}">
        <p14:creationId xmlns:p14="http://schemas.microsoft.com/office/powerpoint/2010/main" val="27730612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16ECE-BAB3-604C-878E-0344237894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D7AF7D-DE30-9D4B-8FF2-3D1EC89FD7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49DC4D8-6FF1-6840-AFAF-B05087A6F957}"/>
              </a:ext>
            </a:extLst>
          </p:cNvPr>
          <p:cNvSpPr>
            <a:spLocks noGrp="1"/>
          </p:cNvSpPr>
          <p:nvPr>
            <p:ph type="sldNum" sz="quarter" idx="10"/>
          </p:nvPr>
        </p:nvSpPr>
        <p:spPr/>
        <p:txBody>
          <a:bodyPr/>
          <a:lstStyle>
            <a:lvl1pPr>
              <a:defRPr/>
            </a:lvl1pPr>
          </a:lstStyle>
          <a:p>
            <a:fld id="{5003F078-FD61-194C-B78F-6B07EF000F41}" type="slidenum">
              <a:rPr lang="en-US" altLang="en-US"/>
              <a:pPr/>
              <a:t>‹#›</a:t>
            </a:fld>
            <a:endParaRPr lang="en-US" altLang="en-US"/>
          </a:p>
        </p:txBody>
      </p:sp>
    </p:spTree>
    <p:extLst>
      <p:ext uri="{BB962C8B-B14F-4D97-AF65-F5344CB8AC3E}">
        <p14:creationId xmlns:p14="http://schemas.microsoft.com/office/powerpoint/2010/main" val="9805164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BD9360-C853-3345-AA9F-7CF3D6510044}"/>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BFBAA7-A087-3C47-901B-E52D89434A80}"/>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66F65CB-A07A-0542-8588-21AF620B00DA}"/>
              </a:ext>
            </a:extLst>
          </p:cNvPr>
          <p:cNvSpPr>
            <a:spLocks noGrp="1"/>
          </p:cNvSpPr>
          <p:nvPr>
            <p:ph type="sldNum" sz="quarter" idx="10"/>
          </p:nvPr>
        </p:nvSpPr>
        <p:spPr/>
        <p:txBody>
          <a:bodyPr/>
          <a:lstStyle>
            <a:lvl1pPr>
              <a:defRPr/>
            </a:lvl1pPr>
          </a:lstStyle>
          <a:p>
            <a:fld id="{BA143924-BFA2-1849-854B-52E840EC44F7}" type="slidenum">
              <a:rPr lang="en-US" altLang="en-US"/>
              <a:pPr/>
              <a:t>‹#›</a:t>
            </a:fld>
            <a:endParaRPr lang="en-US" altLang="en-US"/>
          </a:p>
        </p:txBody>
      </p:sp>
    </p:spTree>
    <p:extLst>
      <p:ext uri="{BB962C8B-B14F-4D97-AF65-F5344CB8AC3E}">
        <p14:creationId xmlns:p14="http://schemas.microsoft.com/office/powerpoint/2010/main" val="42633094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8CDD9-041F-3741-9B5D-991DD8FA1CC7}"/>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BCF4C-3604-D04D-A654-D391C4B95660}"/>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8F7BC187-C9A8-9A40-8D9B-338378C1C33A}"/>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5802599B-9BE5-3B47-B3B1-3D0A403756C1}" type="slidenum">
              <a:rPr lang="en-US" altLang="en-US" smtClean="0"/>
              <a:pPr/>
              <a:t>‹#›</a:t>
            </a:fld>
            <a:endParaRPr lang="en-US" altLang="en-US" dirty="0"/>
          </a:p>
        </p:txBody>
      </p:sp>
    </p:spTree>
    <p:extLst>
      <p:ext uri="{BB962C8B-B14F-4D97-AF65-F5344CB8AC3E}">
        <p14:creationId xmlns:p14="http://schemas.microsoft.com/office/powerpoint/2010/main" val="15317285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93AA8-D5E4-1840-82DB-FA4433D9631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B304FD-6C8C-C643-A2EF-E042D9DDFF22}"/>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C12D483-A390-F843-829C-68F3F205DEB2}"/>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B3FD06AC-6B4E-834A-88D1-F7492C44F87C}" type="slidenum">
              <a:rPr lang="en-US" altLang="en-US" smtClean="0"/>
              <a:pPr/>
              <a:t>‹#›</a:t>
            </a:fld>
            <a:endParaRPr lang="en-US" altLang="en-US" dirty="0"/>
          </a:p>
        </p:txBody>
      </p:sp>
    </p:spTree>
    <p:extLst>
      <p:ext uri="{BB962C8B-B14F-4D97-AF65-F5344CB8AC3E}">
        <p14:creationId xmlns:p14="http://schemas.microsoft.com/office/powerpoint/2010/main" val="134333395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527AF-E8B2-3B48-950D-E841DBDF538E}"/>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91537C-E1F0-C24E-BB18-5D6A220C7FF8}"/>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6BDF949C-DE3F-AE45-A243-0C928BCBEA89}"/>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7800E76F-37EA-4640-9C8F-480FC0047E63}" type="slidenum">
              <a:rPr lang="en-US" altLang="en-US" smtClean="0"/>
              <a:pPr/>
              <a:t>‹#›</a:t>
            </a:fld>
            <a:endParaRPr lang="en-US" altLang="en-US" dirty="0"/>
          </a:p>
        </p:txBody>
      </p:sp>
    </p:spTree>
    <p:extLst>
      <p:ext uri="{BB962C8B-B14F-4D97-AF65-F5344CB8AC3E}">
        <p14:creationId xmlns:p14="http://schemas.microsoft.com/office/powerpoint/2010/main" val="22479510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A5CCF-D70C-2D44-872E-B05C32197794}"/>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92387B5-C78B-EE41-B3CF-9E8EDD61FDEE}"/>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CC7530-B5D0-F140-9475-A1415C899370}"/>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D03BDA76-3C17-BE44-A814-8F81E0D89775}"/>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09F1ACBE-53A4-C842-A5B1-D72F08F76BC9}" type="slidenum">
              <a:rPr lang="en-US" altLang="en-US" smtClean="0"/>
              <a:pPr/>
              <a:t>‹#›</a:t>
            </a:fld>
            <a:endParaRPr lang="en-US" altLang="en-US" dirty="0"/>
          </a:p>
        </p:txBody>
      </p:sp>
    </p:spTree>
    <p:extLst>
      <p:ext uri="{BB962C8B-B14F-4D97-AF65-F5344CB8AC3E}">
        <p14:creationId xmlns:p14="http://schemas.microsoft.com/office/powerpoint/2010/main" val="33209942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53772-91E7-8C4D-AAE2-BEF1376DEA7E}"/>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6097A7-6FC5-AF4A-BB17-7B6C532E74A1}"/>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09CCD6-F132-BF45-8BED-6FF24CEFBFEA}"/>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6D56E-3622-664A-8314-2ED033CF30CE}"/>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BA57B4-838E-8440-A453-4743EC83E10C}"/>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4A910B6-AFAE-4743-9F0A-75FB6728E12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0A58A399-1176-354D-97EF-5A7202ED2741}" type="slidenum">
              <a:rPr lang="en-US" altLang="en-US" smtClean="0"/>
              <a:pPr/>
              <a:t>‹#›</a:t>
            </a:fld>
            <a:endParaRPr lang="en-US" altLang="en-US" dirty="0"/>
          </a:p>
        </p:txBody>
      </p:sp>
    </p:spTree>
    <p:extLst>
      <p:ext uri="{BB962C8B-B14F-4D97-AF65-F5344CB8AC3E}">
        <p14:creationId xmlns:p14="http://schemas.microsoft.com/office/powerpoint/2010/main" val="8489965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A4016-DB9E-014A-BB0B-284835017374}"/>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F21A536-48CB-594C-A6EF-8664C7255F5C}"/>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72EE9F51-EC48-5B40-9F8E-E53D3B4E3226}" type="slidenum">
              <a:rPr lang="en-US" altLang="en-US" smtClean="0"/>
              <a:pPr/>
              <a:t>‹#›</a:t>
            </a:fld>
            <a:endParaRPr lang="en-US" altLang="en-US" dirty="0"/>
          </a:p>
        </p:txBody>
      </p:sp>
    </p:spTree>
    <p:extLst>
      <p:ext uri="{BB962C8B-B14F-4D97-AF65-F5344CB8AC3E}">
        <p14:creationId xmlns:p14="http://schemas.microsoft.com/office/powerpoint/2010/main" val="7666984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F1A13A-EDED-FB49-B217-15A10AEA317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2FD673BE-FDC8-284F-8244-12673720F4C6}" type="slidenum">
              <a:rPr lang="en-US" altLang="en-US" smtClean="0"/>
              <a:pPr/>
              <a:t>‹#›</a:t>
            </a:fld>
            <a:endParaRPr lang="en-US" altLang="en-US" dirty="0"/>
          </a:p>
        </p:txBody>
      </p:sp>
    </p:spTree>
    <p:extLst>
      <p:ext uri="{BB962C8B-B14F-4D97-AF65-F5344CB8AC3E}">
        <p14:creationId xmlns:p14="http://schemas.microsoft.com/office/powerpoint/2010/main" val="378213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542B7-5279-4749-B790-1A5F7A48D39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24966E-4636-9E44-821C-6B9ACB4838FE}"/>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34127E3D-2960-E245-9A2F-0050FD8FF19B}"/>
              </a:ext>
            </a:extLst>
          </p:cNvPr>
          <p:cNvSpPr>
            <a:spLocks noGrp="1"/>
          </p:cNvSpPr>
          <p:nvPr>
            <p:ph type="sldNum" sz="quarter" idx="10"/>
          </p:nvPr>
        </p:nvSpPr>
        <p:spPr/>
        <p:txBody>
          <a:bodyPr/>
          <a:lstStyle>
            <a:lvl1pPr>
              <a:defRPr/>
            </a:lvl1pPr>
          </a:lstStyle>
          <a:p>
            <a:fld id="{8BFB247D-2F30-A34F-B7BE-879717E76889}" type="slidenum">
              <a:rPr lang="en-US" altLang="en-US"/>
              <a:pPr/>
              <a:t>‹#›</a:t>
            </a:fld>
            <a:endParaRPr lang="en-US" altLang="en-US"/>
          </a:p>
        </p:txBody>
      </p:sp>
    </p:spTree>
    <p:extLst>
      <p:ext uri="{BB962C8B-B14F-4D97-AF65-F5344CB8AC3E}">
        <p14:creationId xmlns:p14="http://schemas.microsoft.com/office/powerpoint/2010/main" val="96244491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D6C13-35E2-8C46-8524-EA85DC582CBD}"/>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DB4CA5-BB55-4942-8A2A-8420AFFD18F8}"/>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5962E0-76E8-1A42-A6E9-F70AF2924C09}"/>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E4B37D8-45D3-C54A-9383-A85D36FE70BD}"/>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634A63A6-6CC4-2246-8505-6C223FB2E198}" type="slidenum">
              <a:rPr lang="en-US" altLang="en-US" smtClean="0"/>
              <a:pPr/>
              <a:t>‹#›</a:t>
            </a:fld>
            <a:endParaRPr lang="en-US" altLang="en-US" dirty="0"/>
          </a:p>
        </p:txBody>
      </p:sp>
    </p:spTree>
    <p:extLst>
      <p:ext uri="{BB962C8B-B14F-4D97-AF65-F5344CB8AC3E}">
        <p14:creationId xmlns:p14="http://schemas.microsoft.com/office/powerpoint/2010/main" val="2686685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DBAA7-8EAF-3047-8B5C-6A41C8364FCB}"/>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BC9FB7-CF26-6948-83C7-A8655C3923E7}"/>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0B1F25-7E7B-FC4F-9A44-F45D2233B67D}"/>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86103A8-829E-1348-A17D-68BC67192967}"/>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87852A88-4F1B-A140-83F8-7EA74A29E475}" type="slidenum">
              <a:rPr lang="en-US" altLang="en-US" smtClean="0"/>
              <a:pPr/>
              <a:t>‹#›</a:t>
            </a:fld>
            <a:endParaRPr lang="en-US" altLang="en-US" dirty="0"/>
          </a:p>
        </p:txBody>
      </p:sp>
    </p:spTree>
    <p:extLst>
      <p:ext uri="{BB962C8B-B14F-4D97-AF65-F5344CB8AC3E}">
        <p14:creationId xmlns:p14="http://schemas.microsoft.com/office/powerpoint/2010/main" val="30082216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80129-5C24-2247-97A3-2BCA8D647BD1}"/>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0014A-59FA-094D-A6AC-74D8C082E355}"/>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A22A980-4DE0-4C4C-B276-15B1680780F9}"/>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75643E36-F19A-AF4F-81E2-D82D273379CD}" type="slidenum">
              <a:rPr lang="en-US" altLang="en-US" smtClean="0"/>
              <a:pPr/>
              <a:t>‹#›</a:t>
            </a:fld>
            <a:endParaRPr lang="en-US" altLang="en-US" dirty="0"/>
          </a:p>
        </p:txBody>
      </p:sp>
    </p:spTree>
    <p:extLst>
      <p:ext uri="{BB962C8B-B14F-4D97-AF65-F5344CB8AC3E}">
        <p14:creationId xmlns:p14="http://schemas.microsoft.com/office/powerpoint/2010/main" val="2770023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0736AB-7CAD-454A-906E-EFF0F5807C73}"/>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FD0A27-8F45-2F4E-BEA5-9466366D7870}"/>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9C9E9FA-9273-5549-A58F-F6B3613C3842}"/>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033E82E0-9C14-1E49-8342-3F3E028629F6}" type="slidenum">
              <a:rPr lang="en-US" altLang="en-US" smtClean="0"/>
              <a:pPr/>
              <a:t>‹#›</a:t>
            </a:fld>
            <a:endParaRPr lang="en-US" altLang="en-US" dirty="0"/>
          </a:p>
        </p:txBody>
      </p:sp>
    </p:spTree>
    <p:extLst>
      <p:ext uri="{BB962C8B-B14F-4D97-AF65-F5344CB8AC3E}">
        <p14:creationId xmlns:p14="http://schemas.microsoft.com/office/powerpoint/2010/main" val="388702584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0F1B6-A2EB-1941-BC9C-5DBEF04AC387}"/>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47BB8B-5526-FF49-99D2-3CC3625813DD}"/>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022A3961-4F58-4A47-9DB8-9FC6B2EB1161}"/>
              </a:ext>
            </a:extLst>
          </p:cNvPr>
          <p:cNvSpPr>
            <a:spLocks noGrp="1"/>
          </p:cNvSpPr>
          <p:nvPr>
            <p:ph type="sldNum" sz="quarter" idx="10"/>
          </p:nvPr>
        </p:nvSpPr>
        <p:spPr/>
        <p:txBody>
          <a:bodyPr/>
          <a:lstStyle>
            <a:lvl1pPr>
              <a:defRPr/>
            </a:lvl1pPr>
          </a:lstStyle>
          <a:p>
            <a:fld id="{641ED7F4-5D80-0D41-93B4-0236308EA733}" type="slidenum">
              <a:rPr lang="en-US" altLang="en-US"/>
              <a:pPr/>
              <a:t>‹#›</a:t>
            </a:fld>
            <a:endParaRPr lang="en-US" altLang="en-US"/>
          </a:p>
        </p:txBody>
      </p:sp>
    </p:spTree>
    <p:extLst>
      <p:ext uri="{BB962C8B-B14F-4D97-AF65-F5344CB8AC3E}">
        <p14:creationId xmlns:p14="http://schemas.microsoft.com/office/powerpoint/2010/main" val="35399396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55D87-D6DA-8844-861D-CD357D935AE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A445577-1DE3-1943-ADE8-EC647BD1C5DE}"/>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623ACF4-D387-B144-BDA6-EA406DE10E4D}"/>
              </a:ext>
            </a:extLst>
          </p:cNvPr>
          <p:cNvSpPr>
            <a:spLocks noGrp="1"/>
          </p:cNvSpPr>
          <p:nvPr>
            <p:ph type="sldNum" sz="quarter" idx="10"/>
          </p:nvPr>
        </p:nvSpPr>
        <p:spPr/>
        <p:txBody>
          <a:bodyPr/>
          <a:lstStyle>
            <a:lvl1pPr>
              <a:defRPr/>
            </a:lvl1pPr>
          </a:lstStyle>
          <a:p>
            <a:fld id="{D156E1EB-6C63-9A46-9D35-F6727F5C181A}" type="slidenum">
              <a:rPr lang="en-US" altLang="en-US"/>
              <a:pPr/>
              <a:t>‹#›</a:t>
            </a:fld>
            <a:endParaRPr lang="en-US" altLang="en-US"/>
          </a:p>
        </p:txBody>
      </p:sp>
    </p:spTree>
    <p:extLst>
      <p:ext uri="{BB962C8B-B14F-4D97-AF65-F5344CB8AC3E}">
        <p14:creationId xmlns:p14="http://schemas.microsoft.com/office/powerpoint/2010/main" val="410670307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F9F59-7D5A-094F-8292-A7A684CB7AFE}"/>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05B148-32FC-B84F-B8A2-6644FBC80ABD}"/>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5A0F2219-4B35-8F42-B8CD-F820C1A4CE49}"/>
              </a:ext>
            </a:extLst>
          </p:cNvPr>
          <p:cNvSpPr>
            <a:spLocks noGrp="1"/>
          </p:cNvSpPr>
          <p:nvPr>
            <p:ph type="sldNum" sz="quarter" idx="10"/>
          </p:nvPr>
        </p:nvSpPr>
        <p:spPr/>
        <p:txBody>
          <a:bodyPr/>
          <a:lstStyle>
            <a:lvl1pPr>
              <a:defRPr/>
            </a:lvl1pPr>
          </a:lstStyle>
          <a:p>
            <a:fld id="{B60A45E9-95AC-7C42-A17E-A653BBC987CC}" type="slidenum">
              <a:rPr lang="en-US" altLang="en-US"/>
              <a:pPr/>
              <a:t>‹#›</a:t>
            </a:fld>
            <a:endParaRPr lang="en-US" altLang="en-US"/>
          </a:p>
        </p:txBody>
      </p:sp>
    </p:spTree>
    <p:extLst>
      <p:ext uri="{BB962C8B-B14F-4D97-AF65-F5344CB8AC3E}">
        <p14:creationId xmlns:p14="http://schemas.microsoft.com/office/powerpoint/2010/main" val="188122924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A1845-53B4-B24B-909C-FF37F5A72D9E}"/>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1CB665-F475-B74F-8E47-CD35AC31F306}"/>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B4A18A-9BE5-DD45-BE11-E4CA4245A069}"/>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6112FCCE-29CE-5D48-BD4E-A95D4C7BC679}"/>
              </a:ext>
            </a:extLst>
          </p:cNvPr>
          <p:cNvSpPr>
            <a:spLocks noGrp="1"/>
          </p:cNvSpPr>
          <p:nvPr>
            <p:ph type="sldNum" sz="quarter" idx="10"/>
          </p:nvPr>
        </p:nvSpPr>
        <p:spPr/>
        <p:txBody>
          <a:bodyPr/>
          <a:lstStyle>
            <a:lvl1pPr>
              <a:defRPr/>
            </a:lvl1pPr>
          </a:lstStyle>
          <a:p>
            <a:fld id="{389C6C54-8E24-3140-9A9D-1E9A7249EB51}" type="slidenum">
              <a:rPr lang="en-US" altLang="en-US"/>
              <a:pPr/>
              <a:t>‹#›</a:t>
            </a:fld>
            <a:endParaRPr lang="en-US" altLang="en-US"/>
          </a:p>
        </p:txBody>
      </p:sp>
    </p:spTree>
    <p:extLst>
      <p:ext uri="{BB962C8B-B14F-4D97-AF65-F5344CB8AC3E}">
        <p14:creationId xmlns:p14="http://schemas.microsoft.com/office/powerpoint/2010/main" val="4260572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86832-2F37-7F42-856A-5E65508C58DF}"/>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858DAC4-400C-424C-B9AF-4722F291D6F6}"/>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43F0D1-1F92-1E4B-9E0C-74A2FE642A68}"/>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B20C4C-EA33-1947-92F0-66FDADDE072E}"/>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121565-414E-1548-A2E9-BDDFEB06D64F}"/>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904ECAA-AD64-744F-8156-1F84814E798C}"/>
              </a:ext>
            </a:extLst>
          </p:cNvPr>
          <p:cNvSpPr>
            <a:spLocks noGrp="1"/>
          </p:cNvSpPr>
          <p:nvPr>
            <p:ph type="sldNum" sz="quarter" idx="10"/>
          </p:nvPr>
        </p:nvSpPr>
        <p:spPr/>
        <p:txBody>
          <a:bodyPr/>
          <a:lstStyle>
            <a:lvl1pPr>
              <a:defRPr/>
            </a:lvl1pPr>
          </a:lstStyle>
          <a:p>
            <a:fld id="{A03D53B6-6867-9B46-8983-20A1572CB6BB}" type="slidenum">
              <a:rPr lang="en-US" altLang="en-US"/>
              <a:pPr/>
              <a:t>‹#›</a:t>
            </a:fld>
            <a:endParaRPr lang="en-US" altLang="en-US"/>
          </a:p>
        </p:txBody>
      </p:sp>
    </p:spTree>
    <p:extLst>
      <p:ext uri="{BB962C8B-B14F-4D97-AF65-F5344CB8AC3E}">
        <p14:creationId xmlns:p14="http://schemas.microsoft.com/office/powerpoint/2010/main" val="174780162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42D9F-2196-BC44-9BEC-04B93A1EB32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557BF37-DC6A-7846-B315-354553BEFF97}"/>
              </a:ext>
            </a:extLst>
          </p:cNvPr>
          <p:cNvSpPr>
            <a:spLocks noGrp="1"/>
          </p:cNvSpPr>
          <p:nvPr>
            <p:ph type="sldNum" sz="quarter" idx="10"/>
          </p:nvPr>
        </p:nvSpPr>
        <p:spPr/>
        <p:txBody>
          <a:bodyPr/>
          <a:lstStyle>
            <a:lvl1pPr>
              <a:defRPr/>
            </a:lvl1pPr>
          </a:lstStyle>
          <a:p>
            <a:fld id="{3BE9993C-D32F-1748-BED3-BE99B8C3D76A}" type="slidenum">
              <a:rPr lang="en-US" altLang="en-US"/>
              <a:pPr/>
              <a:t>‹#›</a:t>
            </a:fld>
            <a:endParaRPr lang="en-US" altLang="en-US"/>
          </a:p>
        </p:txBody>
      </p:sp>
    </p:spTree>
    <p:extLst>
      <p:ext uri="{BB962C8B-B14F-4D97-AF65-F5344CB8AC3E}">
        <p14:creationId xmlns:p14="http://schemas.microsoft.com/office/powerpoint/2010/main" val="3073828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411F4-3215-6243-8246-09CDE876B9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1FC0A6-4395-F44B-B015-E07973FACD62}"/>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45D77E-C289-4E4D-9780-BFD21367C14B}"/>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028A3A6-56F6-DC4B-A96E-52B7B8040FB8}"/>
              </a:ext>
            </a:extLst>
          </p:cNvPr>
          <p:cNvSpPr>
            <a:spLocks noGrp="1"/>
          </p:cNvSpPr>
          <p:nvPr>
            <p:ph type="sldNum" sz="quarter" idx="10"/>
          </p:nvPr>
        </p:nvSpPr>
        <p:spPr/>
        <p:txBody>
          <a:bodyPr/>
          <a:lstStyle>
            <a:lvl1pPr>
              <a:defRPr/>
            </a:lvl1pPr>
          </a:lstStyle>
          <a:p>
            <a:fld id="{C4AB5A2D-6728-CD49-974D-129E93901EF6}" type="slidenum">
              <a:rPr lang="en-US" altLang="en-US"/>
              <a:pPr/>
              <a:t>‹#›</a:t>
            </a:fld>
            <a:endParaRPr lang="en-US" altLang="en-US"/>
          </a:p>
        </p:txBody>
      </p:sp>
    </p:spTree>
    <p:extLst>
      <p:ext uri="{BB962C8B-B14F-4D97-AF65-F5344CB8AC3E}">
        <p14:creationId xmlns:p14="http://schemas.microsoft.com/office/powerpoint/2010/main" val="305356442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EE678F-DA8F-0642-89EE-53BE05691167}"/>
              </a:ext>
            </a:extLst>
          </p:cNvPr>
          <p:cNvSpPr>
            <a:spLocks noGrp="1"/>
          </p:cNvSpPr>
          <p:nvPr>
            <p:ph type="sldNum" sz="quarter" idx="10"/>
          </p:nvPr>
        </p:nvSpPr>
        <p:spPr/>
        <p:txBody>
          <a:bodyPr/>
          <a:lstStyle>
            <a:lvl1pPr>
              <a:defRPr/>
            </a:lvl1pPr>
          </a:lstStyle>
          <a:p>
            <a:fld id="{3FCE1178-AB57-D74A-9E34-47CDB55D5AAC}" type="slidenum">
              <a:rPr lang="en-US" altLang="en-US"/>
              <a:pPr/>
              <a:t>‹#›</a:t>
            </a:fld>
            <a:endParaRPr lang="en-US" altLang="en-US"/>
          </a:p>
        </p:txBody>
      </p:sp>
    </p:spTree>
    <p:extLst>
      <p:ext uri="{BB962C8B-B14F-4D97-AF65-F5344CB8AC3E}">
        <p14:creationId xmlns:p14="http://schemas.microsoft.com/office/powerpoint/2010/main" val="2283523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079EF-B240-D341-822F-41E2CE22B4BD}"/>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44435C-B230-D446-BD0D-3C9991125B78}"/>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845E24-5081-7A49-AA1E-72784E1958E0}"/>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6ADA25F-A072-744E-BA48-F5E40944C6E4}"/>
              </a:ext>
            </a:extLst>
          </p:cNvPr>
          <p:cNvSpPr>
            <a:spLocks noGrp="1"/>
          </p:cNvSpPr>
          <p:nvPr>
            <p:ph type="sldNum" sz="quarter" idx="10"/>
          </p:nvPr>
        </p:nvSpPr>
        <p:spPr/>
        <p:txBody>
          <a:bodyPr/>
          <a:lstStyle>
            <a:lvl1pPr>
              <a:defRPr/>
            </a:lvl1pPr>
          </a:lstStyle>
          <a:p>
            <a:fld id="{36E13136-7A90-944D-BCE6-93F3883C2F38}" type="slidenum">
              <a:rPr lang="en-US" altLang="en-US"/>
              <a:pPr/>
              <a:t>‹#›</a:t>
            </a:fld>
            <a:endParaRPr lang="en-US" altLang="en-US"/>
          </a:p>
        </p:txBody>
      </p:sp>
    </p:spTree>
    <p:extLst>
      <p:ext uri="{BB962C8B-B14F-4D97-AF65-F5344CB8AC3E}">
        <p14:creationId xmlns:p14="http://schemas.microsoft.com/office/powerpoint/2010/main" val="3498660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5D0B6-0B93-1542-8909-EEC61C627297}"/>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F9641A-4A2C-9D47-A617-8640743320FF}"/>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50820D-CC6D-884D-8F56-BF328B9714AE}"/>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9DD2430-65C5-C244-9027-848E46C2F5D7}"/>
              </a:ext>
            </a:extLst>
          </p:cNvPr>
          <p:cNvSpPr>
            <a:spLocks noGrp="1"/>
          </p:cNvSpPr>
          <p:nvPr>
            <p:ph type="sldNum" sz="quarter" idx="10"/>
          </p:nvPr>
        </p:nvSpPr>
        <p:spPr/>
        <p:txBody>
          <a:bodyPr/>
          <a:lstStyle>
            <a:lvl1pPr>
              <a:defRPr/>
            </a:lvl1pPr>
          </a:lstStyle>
          <a:p>
            <a:fld id="{7F853BC4-D5D9-854E-9085-C651503D4005}" type="slidenum">
              <a:rPr lang="en-US" altLang="en-US"/>
              <a:pPr/>
              <a:t>‹#›</a:t>
            </a:fld>
            <a:endParaRPr lang="en-US" altLang="en-US"/>
          </a:p>
        </p:txBody>
      </p:sp>
    </p:spTree>
    <p:extLst>
      <p:ext uri="{BB962C8B-B14F-4D97-AF65-F5344CB8AC3E}">
        <p14:creationId xmlns:p14="http://schemas.microsoft.com/office/powerpoint/2010/main" val="26074927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DD4D2-D6A9-E94D-992B-38B5887D6F4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A9A524-ED5F-0A43-8B52-34479702D568}"/>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6AACBD8-3D03-7441-80A9-E55139BF97F6}"/>
              </a:ext>
            </a:extLst>
          </p:cNvPr>
          <p:cNvSpPr>
            <a:spLocks noGrp="1"/>
          </p:cNvSpPr>
          <p:nvPr>
            <p:ph type="sldNum" sz="quarter" idx="10"/>
          </p:nvPr>
        </p:nvSpPr>
        <p:spPr/>
        <p:txBody>
          <a:bodyPr/>
          <a:lstStyle>
            <a:lvl1pPr>
              <a:defRPr/>
            </a:lvl1pPr>
          </a:lstStyle>
          <a:p>
            <a:fld id="{B10E7D77-EB91-154C-ABEA-F530470F0829}" type="slidenum">
              <a:rPr lang="en-US" altLang="en-US"/>
              <a:pPr/>
              <a:t>‹#›</a:t>
            </a:fld>
            <a:endParaRPr lang="en-US" altLang="en-US"/>
          </a:p>
        </p:txBody>
      </p:sp>
    </p:spTree>
    <p:extLst>
      <p:ext uri="{BB962C8B-B14F-4D97-AF65-F5344CB8AC3E}">
        <p14:creationId xmlns:p14="http://schemas.microsoft.com/office/powerpoint/2010/main" val="17356393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A12CDE-6179-3C4F-8B88-1BF8D67EF462}"/>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123FAE-1000-F241-AC65-B22A083BAD57}"/>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2FF3DD9-3653-644A-8ECE-29F71B62B33C}"/>
              </a:ext>
            </a:extLst>
          </p:cNvPr>
          <p:cNvSpPr>
            <a:spLocks noGrp="1"/>
          </p:cNvSpPr>
          <p:nvPr>
            <p:ph type="sldNum" sz="quarter" idx="10"/>
          </p:nvPr>
        </p:nvSpPr>
        <p:spPr/>
        <p:txBody>
          <a:bodyPr/>
          <a:lstStyle>
            <a:lvl1pPr>
              <a:defRPr/>
            </a:lvl1pPr>
          </a:lstStyle>
          <a:p>
            <a:fld id="{4BE8208B-6869-3148-9988-F34E280DD82F}" type="slidenum">
              <a:rPr lang="en-US" altLang="en-US"/>
              <a:pPr/>
              <a:t>‹#›</a:t>
            </a:fld>
            <a:endParaRPr lang="en-US" altLang="en-US"/>
          </a:p>
        </p:txBody>
      </p:sp>
    </p:spTree>
    <p:extLst>
      <p:ext uri="{BB962C8B-B14F-4D97-AF65-F5344CB8AC3E}">
        <p14:creationId xmlns:p14="http://schemas.microsoft.com/office/powerpoint/2010/main" val="122702574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D230C-3A2E-4A48-AC8E-ECE5E2582B9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B0BB5C-291E-2441-8251-308E9257A0C5}"/>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8F980FE4-AD32-3C42-9B80-80C02B61D4F2}"/>
              </a:ext>
            </a:extLst>
          </p:cNvPr>
          <p:cNvSpPr>
            <a:spLocks noGrp="1"/>
          </p:cNvSpPr>
          <p:nvPr>
            <p:ph type="sldNum" sz="quarter" idx="10"/>
          </p:nvPr>
        </p:nvSpPr>
        <p:spPr/>
        <p:txBody>
          <a:bodyPr/>
          <a:lstStyle>
            <a:lvl1pPr>
              <a:defRPr/>
            </a:lvl1pPr>
          </a:lstStyle>
          <a:p>
            <a:fld id="{2867C4EB-58DA-4749-9464-716423CFE148}" type="slidenum">
              <a:rPr lang="en-US" altLang="en-US"/>
              <a:pPr/>
              <a:t>‹#›</a:t>
            </a:fld>
            <a:endParaRPr lang="en-US" altLang="en-US"/>
          </a:p>
        </p:txBody>
      </p:sp>
    </p:spTree>
    <p:extLst>
      <p:ext uri="{BB962C8B-B14F-4D97-AF65-F5344CB8AC3E}">
        <p14:creationId xmlns:p14="http://schemas.microsoft.com/office/powerpoint/2010/main" val="21271765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575BE-42B0-9341-B12C-00F080B87B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DE888A-CD57-6A46-9BFB-30C5DCB66C22}"/>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F3D8192-419C-0B4D-91D5-C64023E75284}"/>
              </a:ext>
            </a:extLst>
          </p:cNvPr>
          <p:cNvSpPr>
            <a:spLocks noGrp="1"/>
          </p:cNvSpPr>
          <p:nvPr>
            <p:ph type="sldNum" sz="quarter" idx="10"/>
          </p:nvPr>
        </p:nvSpPr>
        <p:spPr/>
        <p:txBody>
          <a:bodyPr/>
          <a:lstStyle>
            <a:lvl1pPr>
              <a:defRPr/>
            </a:lvl1pPr>
          </a:lstStyle>
          <a:p>
            <a:fld id="{9E737390-6AF1-6F47-9F77-B900C3E655EB}" type="slidenum">
              <a:rPr lang="en-US" altLang="en-US"/>
              <a:pPr/>
              <a:t>‹#›</a:t>
            </a:fld>
            <a:endParaRPr lang="en-US" altLang="en-US"/>
          </a:p>
        </p:txBody>
      </p:sp>
    </p:spTree>
    <p:extLst>
      <p:ext uri="{BB962C8B-B14F-4D97-AF65-F5344CB8AC3E}">
        <p14:creationId xmlns:p14="http://schemas.microsoft.com/office/powerpoint/2010/main" val="119514458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644C3-1101-EF4F-B384-36ECC5BF8B3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6420F0-04A0-1A42-BE16-E4E0AD8EE24B}"/>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5D0EFF8-242B-5E4A-81E6-BE389E4A8FD6}"/>
              </a:ext>
            </a:extLst>
          </p:cNvPr>
          <p:cNvSpPr>
            <a:spLocks noGrp="1"/>
          </p:cNvSpPr>
          <p:nvPr>
            <p:ph type="sldNum" sz="quarter" idx="10"/>
          </p:nvPr>
        </p:nvSpPr>
        <p:spPr/>
        <p:txBody>
          <a:bodyPr/>
          <a:lstStyle>
            <a:lvl1pPr>
              <a:defRPr/>
            </a:lvl1pPr>
          </a:lstStyle>
          <a:p>
            <a:fld id="{254F2D40-9517-EA40-B9EA-300D2A2E3101}" type="slidenum">
              <a:rPr lang="en-US" altLang="en-US"/>
              <a:pPr/>
              <a:t>‹#›</a:t>
            </a:fld>
            <a:endParaRPr lang="en-US" altLang="en-US"/>
          </a:p>
        </p:txBody>
      </p:sp>
    </p:spTree>
    <p:extLst>
      <p:ext uri="{BB962C8B-B14F-4D97-AF65-F5344CB8AC3E}">
        <p14:creationId xmlns:p14="http://schemas.microsoft.com/office/powerpoint/2010/main" val="81081385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5205E-6832-B94F-9CFF-81FCF05DD6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10265D-6D82-C848-A008-1EA1FFB2D15C}"/>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A780D0-7FFF-A946-9C95-B8FD75D5D265}"/>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410564E-7E5C-E145-A515-67861969905D}"/>
              </a:ext>
            </a:extLst>
          </p:cNvPr>
          <p:cNvSpPr>
            <a:spLocks noGrp="1"/>
          </p:cNvSpPr>
          <p:nvPr>
            <p:ph type="sldNum" sz="quarter" idx="10"/>
          </p:nvPr>
        </p:nvSpPr>
        <p:spPr/>
        <p:txBody>
          <a:bodyPr/>
          <a:lstStyle>
            <a:lvl1pPr>
              <a:defRPr/>
            </a:lvl1pPr>
          </a:lstStyle>
          <a:p>
            <a:fld id="{2309CBD5-18ED-2548-A534-E48E96FDBB6B}" type="slidenum">
              <a:rPr lang="en-US" altLang="en-US"/>
              <a:pPr/>
              <a:t>‹#›</a:t>
            </a:fld>
            <a:endParaRPr lang="en-US" altLang="en-US"/>
          </a:p>
        </p:txBody>
      </p:sp>
    </p:spTree>
    <p:extLst>
      <p:ext uri="{BB962C8B-B14F-4D97-AF65-F5344CB8AC3E}">
        <p14:creationId xmlns:p14="http://schemas.microsoft.com/office/powerpoint/2010/main" val="265058014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F6E5A-1DDA-164F-BEF2-872A6CE1B1A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CCF376-241B-5E41-AB22-CA8E3D566241}"/>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CE7F66-5529-D64B-B18D-8835FB998C59}"/>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8EDB-D506-0046-B391-CA9C8D4DB7EF}"/>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85DB22-EDC6-1745-B13E-945707917926}"/>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260BE99-18C9-8C45-9D7E-A731425F6C52}"/>
              </a:ext>
            </a:extLst>
          </p:cNvPr>
          <p:cNvSpPr>
            <a:spLocks noGrp="1"/>
          </p:cNvSpPr>
          <p:nvPr>
            <p:ph type="sldNum" sz="quarter" idx="10"/>
          </p:nvPr>
        </p:nvSpPr>
        <p:spPr/>
        <p:txBody>
          <a:bodyPr/>
          <a:lstStyle>
            <a:lvl1pPr>
              <a:defRPr/>
            </a:lvl1pPr>
          </a:lstStyle>
          <a:p>
            <a:fld id="{CEEB9AAC-9182-1749-A36B-AE791F09A440}" type="slidenum">
              <a:rPr lang="en-US" altLang="en-US"/>
              <a:pPr/>
              <a:t>‹#›</a:t>
            </a:fld>
            <a:endParaRPr lang="en-US" altLang="en-US"/>
          </a:p>
        </p:txBody>
      </p:sp>
    </p:spTree>
    <p:extLst>
      <p:ext uri="{BB962C8B-B14F-4D97-AF65-F5344CB8AC3E}">
        <p14:creationId xmlns:p14="http://schemas.microsoft.com/office/powerpoint/2010/main" val="929357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2F149-2BEC-8444-9305-849A25B6875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94C624-F9AD-A04F-AAF8-1C5FA23967E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3652AE-7307-594A-9CF6-F2A0853F5EC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1CB897-763D-2D4B-ADF0-E27E79F255B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07F658-4827-924B-93DC-744F3FCE01A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4FCA340-E536-734D-A972-143850440DE9}"/>
              </a:ext>
            </a:extLst>
          </p:cNvPr>
          <p:cNvSpPr>
            <a:spLocks noGrp="1"/>
          </p:cNvSpPr>
          <p:nvPr>
            <p:ph type="sldNum" sz="quarter" idx="10"/>
          </p:nvPr>
        </p:nvSpPr>
        <p:spPr/>
        <p:txBody>
          <a:bodyPr/>
          <a:lstStyle>
            <a:lvl1pPr>
              <a:defRPr/>
            </a:lvl1pPr>
          </a:lstStyle>
          <a:p>
            <a:fld id="{2B9E3F42-3E38-6649-9873-2337DB17D1DA}" type="slidenum">
              <a:rPr lang="en-US" altLang="en-US"/>
              <a:pPr/>
              <a:t>‹#›</a:t>
            </a:fld>
            <a:endParaRPr lang="en-US" altLang="en-US"/>
          </a:p>
        </p:txBody>
      </p:sp>
    </p:spTree>
    <p:extLst>
      <p:ext uri="{BB962C8B-B14F-4D97-AF65-F5344CB8AC3E}">
        <p14:creationId xmlns:p14="http://schemas.microsoft.com/office/powerpoint/2010/main" val="12597712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887F6-CA57-C545-A04B-EAA9193942A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3DBFDE7-7320-8949-85D2-3A115D67DE41}"/>
              </a:ext>
            </a:extLst>
          </p:cNvPr>
          <p:cNvSpPr>
            <a:spLocks noGrp="1"/>
          </p:cNvSpPr>
          <p:nvPr>
            <p:ph type="sldNum" sz="quarter" idx="10"/>
          </p:nvPr>
        </p:nvSpPr>
        <p:spPr/>
        <p:txBody>
          <a:bodyPr/>
          <a:lstStyle>
            <a:lvl1pPr>
              <a:defRPr/>
            </a:lvl1pPr>
          </a:lstStyle>
          <a:p>
            <a:fld id="{F56D60B4-3CC7-6649-9B34-C8E2527F02C0}" type="slidenum">
              <a:rPr lang="en-US" altLang="en-US"/>
              <a:pPr/>
              <a:t>‹#›</a:t>
            </a:fld>
            <a:endParaRPr lang="en-US" altLang="en-US"/>
          </a:p>
        </p:txBody>
      </p:sp>
    </p:spTree>
    <p:extLst>
      <p:ext uri="{BB962C8B-B14F-4D97-AF65-F5344CB8AC3E}">
        <p14:creationId xmlns:p14="http://schemas.microsoft.com/office/powerpoint/2010/main" val="242692209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F2BD08-2378-9143-868D-AA0010841FC9}"/>
              </a:ext>
            </a:extLst>
          </p:cNvPr>
          <p:cNvSpPr>
            <a:spLocks noGrp="1"/>
          </p:cNvSpPr>
          <p:nvPr>
            <p:ph type="sldNum" sz="quarter" idx="10"/>
          </p:nvPr>
        </p:nvSpPr>
        <p:spPr/>
        <p:txBody>
          <a:bodyPr/>
          <a:lstStyle>
            <a:lvl1pPr>
              <a:defRPr/>
            </a:lvl1pPr>
          </a:lstStyle>
          <a:p>
            <a:fld id="{219C5D9D-976A-7543-8CD9-85AD87870BE7}" type="slidenum">
              <a:rPr lang="en-US" altLang="en-US"/>
              <a:pPr/>
              <a:t>‹#›</a:t>
            </a:fld>
            <a:endParaRPr lang="en-US" altLang="en-US"/>
          </a:p>
        </p:txBody>
      </p:sp>
    </p:spTree>
    <p:extLst>
      <p:ext uri="{BB962C8B-B14F-4D97-AF65-F5344CB8AC3E}">
        <p14:creationId xmlns:p14="http://schemas.microsoft.com/office/powerpoint/2010/main" val="355792771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89D89-D854-6D4B-A57E-87CFE182597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3374D7-0A02-FD48-A28A-AF3534200AB3}"/>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4C133-A3E6-7D4C-B97E-33072F039FDE}"/>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475C29C-9B52-924E-A594-CA7F18CB1F15}"/>
              </a:ext>
            </a:extLst>
          </p:cNvPr>
          <p:cNvSpPr>
            <a:spLocks noGrp="1"/>
          </p:cNvSpPr>
          <p:nvPr>
            <p:ph type="sldNum" sz="quarter" idx="10"/>
          </p:nvPr>
        </p:nvSpPr>
        <p:spPr/>
        <p:txBody>
          <a:bodyPr/>
          <a:lstStyle>
            <a:lvl1pPr>
              <a:defRPr/>
            </a:lvl1pPr>
          </a:lstStyle>
          <a:p>
            <a:fld id="{9E48D37A-21AB-7847-AFE4-4DE16E13ED06}" type="slidenum">
              <a:rPr lang="en-US" altLang="en-US"/>
              <a:pPr/>
              <a:t>‹#›</a:t>
            </a:fld>
            <a:endParaRPr lang="en-US" altLang="en-US"/>
          </a:p>
        </p:txBody>
      </p:sp>
    </p:spTree>
    <p:extLst>
      <p:ext uri="{BB962C8B-B14F-4D97-AF65-F5344CB8AC3E}">
        <p14:creationId xmlns:p14="http://schemas.microsoft.com/office/powerpoint/2010/main" val="200532530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739A5-4539-4D40-B899-B65B4B62C54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520336-FC2D-8E46-8EBC-83D0CC3D710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4E851A-5C19-104C-A966-A183117B19D9}"/>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C6B00D9F-F181-3D46-A7CB-11C9F6EEDE5A}"/>
              </a:ext>
            </a:extLst>
          </p:cNvPr>
          <p:cNvSpPr>
            <a:spLocks noGrp="1"/>
          </p:cNvSpPr>
          <p:nvPr>
            <p:ph type="sldNum" sz="quarter" idx="10"/>
          </p:nvPr>
        </p:nvSpPr>
        <p:spPr/>
        <p:txBody>
          <a:bodyPr/>
          <a:lstStyle>
            <a:lvl1pPr>
              <a:defRPr/>
            </a:lvl1pPr>
          </a:lstStyle>
          <a:p>
            <a:fld id="{427F9673-D30F-A349-A3DB-F1F78E2452D2}" type="slidenum">
              <a:rPr lang="en-US" altLang="en-US"/>
              <a:pPr/>
              <a:t>‹#›</a:t>
            </a:fld>
            <a:endParaRPr lang="en-US" altLang="en-US"/>
          </a:p>
        </p:txBody>
      </p:sp>
    </p:spTree>
    <p:extLst>
      <p:ext uri="{BB962C8B-B14F-4D97-AF65-F5344CB8AC3E}">
        <p14:creationId xmlns:p14="http://schemas.microsoft.com/office/powerpoint/2010/main" val="20344667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CCE80-35FD-8D4C-89AD-3C645C59C1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CDB518-87B5-104E-8626-4B9CF8D5D93D}"/>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22A56C2-6B3E-6D42-9E9A-ACB777E842E0}"/>
              </a:ext>
            </a:extLst>
          </p:cNvPr>
          <p:cNvSpPr>
            <a:spLocks noGrp="1"/>
          </p:cNvSpPr>
          <p:nvPr>
            <p:ph type="sldNum" sz="quarter" idx="10"/>
          </p:nvPr>
        </p:nvSpPr>
        <p:spPr/>
        <p:txBody>
          <a:bodyPr/>
          <a:lstStyle>
            <a:lvl1pPr>
              <a:defRPr/>
            </a:lvl1pPr>
          </a:lstStyle>
          <a:p>
            <a:fld id="{77A05745-B558-9045-AE95-1831E84E8F2C}" type="slidenum">
              <a:rPr lang="en-US" altLang="en-US"/>
              <a:pPr/>
              <a:t>‹#›</a:t>
            </a:fld>
            <a:endParaRPr lang="en-US" altLang="en-US"/>
          </a:p>
        </p:txBody>
      </p:sp>
    </p:spTree>
    <p:extLst>
      <p:ext uri="{BB962C8B-B14F-4D97-AF65-F5344CB8AC3E}">
        <p14:creationId xmlns:p14="http://schemas.microsoft.com/office/powerpoint/2010/main" val="195745030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7BEC12-B4FC-A641-8B09-0C737EDCD523}"/>
              </a:ext>
            </a:extLst>
          </p:cNvPr>
          <p:cNvSpPr>
            <a:spLocks noGrp="1"/>
          </p:cNvSpPr>
          <p:nvPr>
            <p:ph type="title" orient="vert"/>
          </p:nvPr>
        </p:nvSpPr>
        <p:spPr>
          <a:xfrm>
            <a:off x="6543675" y="609600"/>
            <a:ext cx="1971675" cy="55673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4E1D61-66E1-5941-87E9-D1100B10F44D}"/>
              </a:ext>
            </a:extLst>
          </p:cNvPr>
          <p:cNvSpPr>
            <a:spLocks noGrp="1"/>
          </p:cNvSpPr>
          <p:nvPr>
            <p:ph type="body" orient="vert" idx="1"/>
          </p:nvPr>
        </p:nvSpPr>
        <p:spPr>
          <a:xfrm>
            <a:off x="628650" y="609600"/>
            <a:ext cx="5762625" cy="55673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F19D20D-1B5F-D74F-80EC-E759B012BF84}"/>
              </a:ext>
            </a:extLst>
          </p:cNvPr>
          <p:cNvSpPr>
            <a:spLocks noGrp="1"/>
          </p:cNvSpPr>
          <p:nvPr>
            <p:ph type="sldNum" sz="quarter" idx="10"/>
          </p:nvPr>
        </p:nvSpPr>
        <p:spPr/>
        <p:txBody>
          <a:bodyPr/>
          <a:lstStyle>
            <a:lvl1pPr>
              <a:defRPr/>
            </a:lvl1pPr>
          </a:lstStyle>
          <a:p>
            <a:fld id="{1B3D947B-1508-7F40-A1A7-FAAFACC380B5}" type="slidenum">
              <a:rPr lang="en-US" altLang="en-US"/>
              <a:pPr/>
              <a:t>‹#›</a:t>
            </a:fld>
            <a:endParaRPr lang="en-US" altLang="en-US"/>
          </a:p>
        </p:txBody>
      </p:sp>
    </p:spTree>
    <p:extLst>
      <p:ext uri="{BB962C8B-B14F-4D97-AF65-F5344CB8AC3E}">
        <p14:creationId xmlns:p14="http://schemas.microsoft.com/office/powerpoint/2010/main" val="419619752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74290-BAE5-2243-8871-84FB3D1B01C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39B401-194A-404B-B35A-A44B68DB37E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4CE2F3C0-27A7-8E4E-BC43-F3854E0BF393}"/>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87DFFCCA-E759-764E-B8DA-4F69C180B99E}" type="slidenum">
              <a:rPr lang="en-US" altLang="en-US" smtClean="0"/>
              <a:pPr/>
              <a:t>‹#›</a:t>
            </a:fld>
            <a:endParaRPr lang="en-US" altLang="en-US" dirty="0"/>
          </a:p>
        </p:txBody>
      </p:sp>
    </p:spTree>
    <p:extLst>
      <p:ext uri="{BB962C8B-B14F-4D97-AF65-F5344CB8AC3E}">
        <p14:creationId xmlns:p14="http://schemas.microsoft.com/office/powerpoint/2010/main" val="96859733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6E648-D634-4547-8561-F159BB09D6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97EDA0-008A-E84E-BF15-3AF8C4784C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ADDF564-F12B-F541-AA11-5EE3733C376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6FB73276-FB93-E347-942B-AC2E062FF1C3}" type="slidenum">
              <a:rPr lang="en-US" altLang="en-US" smtClean="0"/>
              <a:pPr/>
              <a:t>‹#›</a:t>
            </a:fld>
            <a:endParaRPr lang="en-US" altLang="en-US" dirty="0"/>
          </a:p>
        </p:txBody>
      </p:sp>
    </p:spTree>
    <p:extLst>
      <p:ext uri="{BB962C8B-B14F-4D97-AF65-F5344CB8AC3E}">
        <p14:creationId xmlns:p14="http://schemas.microsoft.com/office/powerpoint/2010/main" val="281984162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E04-70FE-FC4A-9A18-0CAEEADFA45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3138F3-8CBB-964E-9D21-5A4531D2C324}"/>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B2CFF406-4330-974E-92DF-44F22B41B8E8}"/>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5B9EEB1B-7EF1-DF4E-BF74-8343B4F67897}" type="slidenum">
              <a:rPr lang="en-US" altLang="en-US" smtClean="0"/>
              <a:pPr/>
              <a:t>‹#›</a:t>
            </a:fld>
            <a:endParaRPr lang="en-US" altLang="en-US" dirty="0"/>
          </a:p>
        </p:txBody>
      </p:sp>
    </p:spTree>
    <p:extLst>
      <p:ext uri="{BB962C8B-B14F-4D97-AF65-F5344CB8AC3E}">
        <p14:creationId xmlns:p14="http://schemas.microsoft.com/office/powerpoint/2010/main" val="146394837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64CB-9D2F-1D4C-A547-BDA7A6719A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C588D-5B1E-3642-8AB0-A7EE06773234}"/>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6A2BB6-E1D1-D54D-97D8-213046F75F9E}"/>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3CE8E782-2331-434D-9EFF-D132242D6686}"/>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C714FA6E-0AEA-8E43-B56B-0148347474E9}" type="slidenum">
              <a:rPr lang="en-US" altLang="en-US" smtClean="0"/>
              <a:pPr/>
              <a:t>‹#›</a:t>
            </a:fld>
            <a:endParaRPr lang="en-US" altLang="en-US" dirty="0"/>
          </a:p>
        </p:txBody>
      </p:sp>
    </p:spTree>
    <p:extLst>
      <p:ext uri="{BB962C8B-B14F-4D97-AF65-F5344CB8AC3E}">
        <p14:creationId xmlns:p14="http://schemas.microsoft.com/office/powerpoint/2010/main" val="2980158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400C1-DDAF-AA43-83B4-72A12B82CFC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AE9E04B-FE7B-784A-9624-66141A3DFEAF}"/>
              </a:ext>
            </a:extLst>
          </p:cNvPr>
          <p:cNvSpPr>
            <a:spLocks noGrp="1"/>
          </p:cNvSpPr>
          <p:nvPr>
            <p:ph type="sldNum" sz="quarter" idx="10"/>
          </p:nvPr>
        </p:nvSpPr>
        <p:spPr/>
        <p:txBody>
          <a:bodyPr/>
          <a:lstStyle>
            <a:lvl1pPr>
              <a:defRPr/>
            </a:lvl1pPr>
          </a:lstStyle>
          <a:p>
            <a:fld id="{E8CAF4C2-E413-6741-AEA0-CFD649951678}" type="slidenum">
              <a:rPr lang="en-US" altLang="en-US"/>
              <a:pPr/>
              <a:t>‹#›</a:t>
            </a:fld>
            <a:endParaRPr lang="en-US" altLang="en-US"/>
          </a:p>
        </p:txBody>
      </p:sp>
    </p:spTree>
    <p:extLst>
      <p:ext uri="{BB962C8B-B14F-4D97-AF65-F5344CB8AC3E}">
        <p14:creationId xmlns:p14="http://schemas.microsoft.com/office/powerpoint/2010/main" val="369792109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2083B-CD46-A341-A7C8-8F943826AAA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5BE5A8-FE82-2645-B7D0-3728ACBFBCA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770FF5-2145-C440-99C7-411F9B2BF1D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7E4525-FA44-4544-B6B4-D42C04F1AEE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8B6DCC-2009-EA45-9620-D955D8BAA40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F927C17-D94D-3644-8966-6C687E9EC44F}"/>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68E540C4-A6B3-254F-AB85-4BC61A06E855}" type="slidenum">
              <a:rPr lang="en-US" altLang="en-US" smtClean="0"/>
              <a:pPr/>
              <a:t>‹#›</a:t>
            </a:fld>
            <a:endParaRPr lang="en-US" altLang="en-US" dirty="0"/>
          </a:p>
        </p:txBody>
      </p:sp>
    </p:spTree>
    <p:extLst>
      <p:ext uri="{BB962C8B-B14F-4D97-AF65-F5344CB8AC3E}">
        <p14:creationId xmlns:p14="http://schemas.microsoft.com/office/powerpoint/2010/main" val="287538910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FF6D4-7E8A-6C43-9F71-69EC6EFC2A2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BA537E1-CEDB-734C-AB6F-2A117D27B8DB}"/>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E316ADDA-2380-1146-92D9-67A8203A8ACB}" type="slidenum">
              <a:rPr lang="en-US" altLang="en-US" smtClean="0"/>
              <a:pPr/>
              <a:t>‹#›</a:t>
            </a:fld>
            <a:endParaRPr lang="en-US" altLang="en-US" dirty="0"/>
          </a:p>
        </p:txBody>
      </p:sp>
    </p:spTree>
    <p:extLst>
      <p:ext uri="{BB962C8B-B14F-4D97-AF65-F5344CB8AC3E}">
        <p14:creationId xmlns:p14="http://schemas.microsoft.com/office/powerpoint/2010/main" val="21215699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0FB245-BA7F-C04C-8672-2856521E2E4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519CB133-511C-5440-92C0-63E8B2EDF29B}" type="slidenum">
              <a:rPr lang="en-US" altLang="en-US" smtClean="0"/>
              <a:pPr/>
              <a:t>‹#›</a:t>
            </a:fld>
            <a:endParaRPr lang="en-US" altLang="en-US" dirty="0"/>
          </a:p>
        </p:txBody>
      </p:sp>
    </p:spTree>
    <p:extLst>
      <p:ext uri="{BB962C8B-B14F-4D97-AF65-F5344CB8AC3E}">
        <p14:creationId xmlns:p14="http://schemas.microsoft.com/office/powerpoint/2010/main" val="4566509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7DC6B-967A-6448-85D6-FCEC71F3372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70FF4D-A6FB-0E4D-B0B3-9E8D557D0D5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BB0104-CC5C-2148-8822-206EA4A2C05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8CEEDCF-2837-6F47-8C38-4E33A52D392D}"/>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51776A4C-D1D8-6A4A-BB33-750FB8C93B6A}" type="slidenum">
              <a:rPr lang="en-US" altLang="en-US" smtClean="0"/>
              <a:pPr/>
              <a:t>‹#›</a:t>
            </a:fld>
            <a:endParaRPr lang="en-US" altLang="en-US" dirty="0"/>
          </a:p>
        </p:txBody>
      </p:sp>
    </p:spTree>
    <p:extLst>
      <p:ext uri="{BB962C8B-B14F-4D97-AF65-F5344CB8AC3E}">
        <p14:creationId xmlns:p14="http://schemas.microsoft.com/office/powerpoint/2010/main" val="221939430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C5D1-4639-EC48-89E6-387DAD40D13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8BC934-5982-B64B-A72A-84AC2CCCCB9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0E5E20-C1D8-0E4B-9354-0BD8CA55EC6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AC6E112A-6E26-1E4A-89B3-D2739660F52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0687570C-AD0B-6D41-A4A6-10B3A1809640}" type="slidenum">
              <a:rPr lang="en-US" altLang="en-US" smtClean="0"/>
              <a:pPr/>
              <a:t>‹#›</a:t>
            </a:fld>
            <a:endParaRPr lang="en-US" altLang="en-US" dirty="0"/>
          </a:p>
        </p:txBody>
      </p:sp>
    </p:spTree>
    <p:extLst>
      <p:ext uri="{BB962C8B-B14F-4D97-AF65-F5344CB8AC3E}">
        <p14:creationId xmlns:p14="http://schemas.microsoft.com/office/powerpoint/2010/main" val="322892051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F3E5B-CEB3-524A-B622-F18330E0B5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D2F858-65D7-4E47-BBBE-A04B8FB06A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7413E2D-9C7F-8440-B64A-0B0F972F006B}"/>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31F4EE17-AA07-144D-90D1-3E298C05D912}" type="slidenum">
              <a:rPr lang="en-US" altLang="en-US" smtClean="0"/>
              <a:pPr/>
              <a:t>‹#›</a:t>
            </a:fld>
            <a:endParaRPr lang="en-US" altLang="en-US" dirty="0"/>
          </a:p>
        </p:txBody>
      </p:sp>
    </p:spTree>
    <p:extLst>
      <p:ext uri="{BB962C8B-B14F-4D97-AF65-F5344CB8AC3E}">
        <p14:creationId xmlns:p14="http://schemas.microsoft.com/office/powerpoint/2010/main" val="138328720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69FEC-9BF2-F446-9CEF-31F2E23B39D9}"/>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C0206B-ADF8-BD4E-ADD1-0118EC93F8EE}"/>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076613F-DFD1-C740-B8D0-BF019F981C3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F20A55F4-5B22-F045-9D7A-CA5F77654AB0}" type="slidenum">
              <a:rPr lang="en-US" altLang="en-US" smtClean="0"/>
              <a:pPr/>
              <a:t>‹#›</a:t>
            </a:fld>
            <a:endParaRPr lang="en-US" altLang="en-US" dirty="0"/>
          </a:p>
        </p:txBody>
      </p:sp>
    </p:spTree>
    <p:extLst>
      <p:ext uri="{BB962C8B-B14F-4D97-AF65-F5344CB8AC3E}">
        <p14:creationId xmlns:p14="http://schemas.microsoft.com/office/powerpoint/2010/main" val="391311348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52CB4-432E-C44A-BF13-3A4C7CE71F0F}"/>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6DF749-E830-644B-8FEF-1EE177B9BCC9}"/>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4655CD7F-9F1F-B740-99EA-C78EBB18A4C2}"/>
              </a:ext>
            </a:extLst>
          </p:cNvPr>
          <p:cNvSpPr>
            <a:spLocks noGrp="1"/>
          </p:cNvSpPr>
          <p:nvPr>
            <p:ph type="sldNum" sz="quarter" idx="10"/>
          </p:nvPr>
        </p:nvSpPr>
        <p:spPr/>
        <p:txBody>
          <a:bodyPr/>
          <a:lstStyle>
            <a:lvl1pPr>
              <a:defRPr/>
            </a:lvl1pPr>
          </a:lstStyle>
          <a:p>
            <a:fld id="{384A598B-CE60-A84C-8BC6-1E094379A049}" type="slidenum">
              <a:rPr lang="en-US" altLang="en-US"/>
              <a:pPr/>
              <a:t>‹#›</a:t>
            </a:fld>
            <a:endParaRPr lang="en-US" altLang="en-US"/>
          </a:p>
        </p:txBody>
      </p:sp>
    </p:spTree>
    <p:extLst>
      <p:ext uri="{BB962C8B-B14F-4D97-AF65-F5344CB8AC3E}">
        <p14:creationId xmlns:p14="http://schemas.microsoft.com/office/powerpoint/2010/main" val="406608948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A7E17-525E-844A-A359-62E93315A0A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D669C9B-6C60-D541-B3BC-601AFB2A1D39}"/>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24205B0-9B1D-274C-AD8E-4A904019197B}"/>
              </a:ext>
            </a:extLst>
          </p:cNvPr>
          <p:cNvSpPr>
            <a:spLocks noGrp="1"/>
          </p:cNvSpPr>
          <p:nvPr>
            <p:ph type="sldNum" sz="quarter" idx="10"/>
          </p:nvPr>
        </p:nvSpPr>
        <p:spPr/>
        <p:txBody>
          <a:bodyPr/>
          <a:lstStyle>
            <a:lvl1pPr>
              <a:defRPr/>
            </a:lvl1pPr>
          </a:lstStyle>
          <a:p>
            <a:fld id="{C8C691EA-DCD4-914C-84A0-218A032773C9}" type="slidenum">
              <a:rPr lang="en-US" altLang="en-US"/>
              <a:pPr/>
              <a:t>‹#›</a:t>
            </a:fld>
            <a:endParaRPr lang="en-US" altLang="en-US"/>
          </a:p>
        </p:txBody>
      </p:sp>
    </p:spTree>
    <p:extLst>
      <p:ext uri="{BB962C8B-B14F-4D97-AF65-F5344CB8AC3E}">
        <p14:creationId xmlns:p14="http://schemas.microsoft.com/office/powerpoint/2010/main" val="22298949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25265-86FE-1D4E-B314-A13974356E9C}"/>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9C5A9C-66B3-8C42-A073-5E9B8A681B25}"/>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57DC7740-15E7-8D42-9641-FCBF11055C3B}"/>
              </a:ext>
            </a:extLst>
          </p:cNvPr>
          <p:cNvSpPr>
            <a:spLocks noGrp="1"/>
          </p:cNvSpPr>
          <p:nvPr>
            <p:ph type="sldNum" sz="quarter" idx="10"/>
          </p:nvPr>
        </p:nvSpPr>
        <p:spPr/>
        <p:txBody>
          <a:bodyPr/>
          <a:lstStyle>
            <a:lvl1pPr>
              <a:defRPr/>
            </a:lvl1pPr>
          </a:lstStyle>
          <a:p>
            <a:fld id="{91509607-8D54-7F45-B172-38942604926A}" type="slidenum">
              <a:rPr lang="en-US" altLang="en-US"/>
              <a:pPr/>
              <a:t>‹#›</a:t>
            </a:fld>
            <a:endParaRPr lang="en-US" altLang="en-US"/>
          </a:p>
        </p:txBody>
      </p:sp>
    </p:spTree>
    <p:extLst>
      <p:ext uri="{BB962C8B-B14F-4D97-AF65-F5344CB8AC3E}">
        <p14:creationId xmlns:p14="http://schemas.microsoft.com/office/powerpoint/2010/main" val="712451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3AE501-756D-BE4D-9121-3A6A4511CC20}"/>
              </a:ext>
            </a:extLst>
          </p:cNvPr>
          <p:cNvSpPr>
            <a:spLocks noGrp="1"/>
          </p:cNvSpPr>
          <p:nvPr>
            <p:ph type="sldNum" sz="quarter" idx="10"/>
          </p:nvPr>
        </p:nvSpPr>
        <p:spPr/>
        <p:txBody>
          <a:bodyPr/>
          <a:lstStyle>
            <a:lvl1pPr>
              <a:defRPr/>
            </a:lvl1pPr>
          </a:lstStyle>
          <a:p>
            <a:fld id="{AACC1491-CC0F-F746-BD6D-ADFC15287C00}" type="slidenum">
              <a:rPr lang="en-US" altLang="en-US"/>
              <a:pPr/>
              <a:t>‹#›</a:t>
            </a:fld>
            <a:endParaRPr lang="en-US" altLang="en-US"/>
          </a:p>
        </p:txBody>
      </p:sp>
    </p:spTree>
    <p:extLst>
      <p:ext uri="{BB962C8B-B14F-4D97-AF65-F5344CB8AC3E}">
        <p14:creationId xmlns:p14="http://schemas.microsoft.com/office/powerpoint/2010/main" val="3340471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0FB38-5E29-3F44-9139-2BED0BCA878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16BB93-96AA-2040-906E-AED4B467A41D}"/>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E769BD-57AC-474C-9476-EE7A0135A1F2}"/>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72BDAF31-994C-2844-AB87-462C82C087FA}"/>
              </a:ext>
            </a:extLst>
          </p:cNvPr>
          <p:cNvSpPr>
            <a:spLocks noGrp="1"/>
          </p:cNvSpPr>
          <p:nvPr>
            <p:ph type="sldNum" sz="quarter" idx="10"/>
          </p:nvPr>
        </p:nvSpPr>
        <p:spPr/>
        <p:txBody>
          <a:bodyPr/>
          <a:lstStyle>
            <a:lvl1pPr>
              <a:defRPr/>
            </a:lvl1pPr>
          </a:lstStyle>
          <a:p>
            <a:fld id="{3710D779-0F09-854C-8FD6-DB7E088CD88F}" type="slidenum">
              <a:rPr lang="en-US" altLang="en-US"/>
              <a:pPr/>
              <a:t>‹#›</a:t>
            </a:fld>
            <a:endParaRPr lang="en-US" altLang="en-US"/>
          </a:p>
        </p:txBody>
      </p:sp>
    </p:spTree>
    <p:extLst>
      <p:ext uri="{BB962C8B-B14F-4D97-AF65-F5344CB8AC3E}">
        <p14:creationId xmlns:p14="http://schemas.microsoft.com/office/powerpoint/2010/main" val="346498030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6F364-ADC5-1241-B7C2-FF671D950D86}"/>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56DDD-BA82-6C42-ACF6-62F6BA865637}"/>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AB0450-3F8B-CE47-BD4D-972A05A3AEE0}"/>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086C85-5163-4E4E-8E27-A850718519B4}"/>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9EEA0A-3B1F-6745-AAF6-BA0F3CA5E914}"/>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3C5994D-D186-1B47-B91F-B357F2B8EBBA}"/>
              </a:ext>
            </a:extLst>
          </p:cNvPr>
          <p:cNvSpPr>
            <a:spLocks noGrp="1"/>
          </p:cNvSpPr>
          <p:nvPr>
            <p:ph type="sldNum" sz="quarter" idx="10"/>
          </p:nvPr>
        </p:nvSpPr>
        <p:spPr/>
        <p:txBody>
          <a:bodyPr/>
          <a:lstStyle>
            <a:lvl1pPr>
              <a:defRPr/>
            </a:lvl1pPr>
          </a:lstStyle>
          <a:p>
            <a:fld id="{0CBD5425-C9EA-314C-B9A2-A1E23B08ADD1}" type="slidenum">
              <a:rPr lang="en-US" altLang="en-US"/>
              <a:pPr/>
              <a:t>‹#›</a:t>
            </a:fld>
            <a:endParaRPr lang="en-US" altLang="en-US"/>
          </a:p>
        </p:txBody>
      </p:sp>
    </p:spTree>
    <p:extLst>
      <p:ext uri="{BB962C8B-B14F-4D97-AF65-F5344CB8AC3E}">
        <p14:creationId xmlns:p14="http://schemas.microsoft.com/office/powerpoint/2010/main" val="407879705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3BE88-567B-A941-92FC-064EC60395CC}"/>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74BDBEF-9932-264C-AD6E-1528DA365E27}"/>
              </a:ext>
            </a:extLst>
          </p:cNvPr>
          <p:cNvSpPr>
            <a:spLocks noGrp="1"/>
          </p:cNvSpPr>
          <p:nvPr>
            <p:ph type="sldNum" sz="quarter" idx="10"/>
          </p:nvPr>
        </p:nvSpPr>
        <p:spPr/>
        <p:txBody>
          <a:bodyPr/>
          <a:lstStyle>
            <a:lvl1pPr>
              <a:defRPr/>
            </a:lvl1pPr>
          </a:lstStyle>
          <a:p>
            <a:fld id="{87F04D61-EC7F-0C4A-8E56-5585B30F5FF8}" type="slidenum">
              <a:rPr lang="en-US" altLang="en-US"/>
              <a:pPr/>
              <a:t>‹#›</a:t>
            </a:fld>
            <a:endParaRPr lang="en-US" altLang="en-US"/>
          </a:p>
        </p:txBody>
      </p:sp>
    </p:spTree>
    <p:extLst>
      <p:ext uri="{BB962C8B-B14F-4D97-AF65-F5344CB8AC3E}">
        <p14:creationId xmlns:p14="http://schemas.microsoft.com/office/powerpoint/2010/main" val="24293262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DDA7FF-9EFB-AB46-A28C-80B8E391BB33}"/>
              </a:ext>
            </a:extLst>
          </p:cNvPr>
          <p:cNvSpPr>
            <a:spLocks noGrp="1"/>
          </p:cNvSpPr>
          <p:nvPr>
            <p:ph type="sldNum" sz="quarter" idx="10"/>
          </p:nvPr>
        </p:nvSpPr>
        <p:spPr/>
        <p:txBody>
          <a:bodyPr/>
          <a:lstStyle>
            <a:lvl1pPr>
              <a:defRPr/>
            </a:lvl1pPr>
          </a:lstStyle>
          <a:p>
            <a:fld id="{BB0FCE43-D369-2640-A063-34F2D0598D17}" type="slidenum">
              <a:rPr lang="en-US" altLang="en-US"/>
              <a:pPr/>
              <a:t>‹#›</a:t>
            </a:fld>
            <a:endParaRPr lang="en-US" altLang="en-US"/>
          </a:p>
        </p:txBody>
      </p:sp>
    </p:spTree>
    <p:extLst>
      <p:ext uri="{BB962C8B-B14F-4D97-AF65-F5344CB8AC3E}">
        <p14:creationId xmlns:p14="http://schemas.microsoft.com/office/powerpoint/2010/main" val="294252966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298E1-6A49-9C48-8EE4-877417AC5391}"/>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724742-C8F1-D047-AEBF-782A95F1ECDF}"/>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AAC716-5759-1E4C-AC4B-C8304D31C41B}"/>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5190E79-E8D4-2847-A7AD-7C30313723C7}"/>
              </a:ext>
            </a:extLst>
          </p:cNvPr>
          <p:cNvSpPr>
            <a:spLocks noGrp="1"/>
          </p:cNvSpPr>
          <p:nvPr>
            <p:ph type="sldNum" sz="quarter" idx="10"/>
          </p:nvPr>
        </p:nvSpPr>
        <p:spPr/>
        <p:txBody>
          <a:bodyPr/>
          <a:lstStyle>
            <a:lvl1pPr>
              <a:defRPr/>
            </a:lvl1pPr>
          </a:lstStyle>
          <a:p>
            <a:fld id="{C8A6D3C9-EDE3-C247-839F-C9CF022A04D6}" type="slidenum">
              <a:rPr lang="en-US" altLang="en-US"/>
              <a:pPr/>
              <a:t>‹#›</a:t>
            </a:fld>
            <a:endParaRPr lang="en-US" altLang="en-US"/>
          </a:p>
        </p:txBody>
      </p:sp>
    </p:spTree>
    <p:extLst>
      <p:ext uri="{BB962C8B-B14F-4D97-AF65-F5344CB8AC3E}">
        <p14:creationId xmlns:p14="http://schemas.microsoft.com/office/powerpoint/2010/main" val="7492475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6F77-0E73-B048-BD80-A5D274CDFAD8}"/>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4D95A7-99C2-E449-A40B-2EE8CBB01D6C}"/>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74B2F6-2016-5748-A757-5728A621D5B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E65828B-6E7F-834F-8779-8F6DEE831FDD}"/>
              </a:ext>
            </a:extLst>
          </p:cNvPr>
          <p:cNvSpPr>
            <a:spLocks noGrp="1"/>
          </p:cNvSpPr>
          <p:nvPr>
            <p:ph type="sldNum" sz="quarter" idx="10"/>
          </p:nvPr>
        </p:nvSpPr>
        <p:spPr/>
        <p:txBody>
          <a:bodyPr/>
          <a:lstStyle>
            <a:lvl1pPr>
              <a:defRPr/>
            </a:lvl1pPr>
          </a:lstStyle>
          <a:p>
            <a:fld id="{E98AD624-AA86-EB45-A46A-E8F2B06A9A6C}" type="slidenum">
              <a:rPr lang="en-US" altLang="en-US"/>
              <a:pPr/>
              <a:t>‹#›</a:t>
            </a:fld>
            <a:endParaRPr lang="en-US" altLang="en-US"/>
          </a:p>
        </p:txBody>
      </p:sp>
    </p:spTree>
    <p:extLst>
      <p:ext uri="{BB962C8B-B14F-4D97-AF65-F5344CB8AC3E}">
        <p14:creationId xmlns:p14="http://schemas.microsoft.com/office/powerpoint/2010/main" val="256201167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1DC46-4288-2B45-BF80-FAD399C49507}"/>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02EF8C-93EF-CD49-B9B6-4C807D111E48}"/>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3216319-2A76-ED4A-9229-C392EE20D000}"/>
              </a:ext>
            </a:extLst>
          </p:cNvPr>
          <p:cNvSpPr>
            <a:spLocks noGrp="1"/>
          </p:cNvSpPr>
          <p:nvPr>
            <p:ph type="sldNum" sz="quarter" idx="10"/>
          </p:nvPr>
        </p:nvSpPr>
        <p:spPr/>
        <p:txBody>
          <a:bodyPr/>
          <a:lstStyle>
            <a:lvl1pPr>
              <a:defRPr/>
            </a:lvl1pPr>
          </a:lstStyle>
          <a:p>
            <a:fld id="{566EDCA1-7B87-964F-A7C0-C9001711182B}" type="slidenum">
              <a:rPr lang="en-US" altLang="en-US"/>
              <a:pPr/>
              <a:t>‹#›</a:t>
            </a:fld>
            <a:endParaRPr lang="en-US" altLang="en-US"/>
          </a:p>
        </p:txBody>
      </p:sp>
    </p:spTree>
    <p:extLst>
      <p:ext uri="{BB962C8B-B14F-4D97-AF65-F5344CB8AC3E}">
        <p14:creationId xmlns:p14="http://schemas.microsoft.com/office/powerpoint/2010/main" val="65290789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62BFF7-6A6F-1345-9CE8-E523275AD6D6}"/>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E031E9-51FF-7247-BD85-580B9FBFBB60}"/>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E51FA42-336B-4640-B267-84FB27AC48E0}"/>
              </a:ext>
            </a:extLst>
          </p:cNvPr>
          <p:cNvSpPr>
            <a:spLocks noGrp="1"/>
          </p:cNvSpPr>
          <p:nvPr>
            <p:ph type="sldNum" sz="quarter" idx="10"/>
          </p:nvPr>
        </p:nvSpPr>
        <p:spPr/>
        <p:txBody>
          <a:bodyPr/>
          <a:lstStyle>
            <a:lvl1pPr>
              <a:defRPr/>
            </a:lvl1pPr>
          </a:lstStyle>
          <a:p>
            <a:fld id="{CE461DE1-A6E2-6849-A054-0B9801F2AAD3}" type="slidenum">
              <a:rPr lang="en-US" altLang="en-US"/>
              <a:pPr/>
              <a:t>‹#›</a:t>
            </a:fld>
            <a:endParaRPr lang="en-US" altLang="en-US"/>
          </a:p>
        </p:txBody>
      </p:sp>
    </p:spTree>
    <p:extLst>
      <p:ext uri="{BB962C8B-B14F-4D97-AF65-F5344CB8AC3E}">
        <p14:creationId xmlns:p14="http://schemas.microsoft.com/office/powerpoint/2010/main" val="352988156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B522-A167-554B-A2D0-E1C1F232A18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55117D-8481-E64B-91FB-22D29EF617F5}"/>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591C5001-E6A2-2E46-92B1-8C58A2A7A2F0}"/>
              </a:ext>
            </a:extLst>
          </p:cNvPr>
          <p:cNvSpPr>
            <a:spLocks noGrp="1"/>
          </p:cNvSpPr>
          <p:nvPr>
            <p:ph type="sldNum" sz="quarter" idx="10"/>
          </p:nvPr>
        </p:nvSpPr>
        <p:spPr/>
        <p:txBody>
          <a:bodyPr/>
          <a:lstStyle>
            <a:lvl1pPr>
              <a:defRPr/>
            </a:lvl1pPr>
          </a:lstStyle>
          <a:p>
            <a:fld id="{D0969070-3F42-1545-9C72-B29F1C6FFF15}" type="slidenum">
              <a:rPr lang="en-US" altLang="en-US"/>
              <a:pPr/>
              <a:t>‹#›</a:t>
            </a:fld>
            <a:endParaRPr lang="en-US" altLang="en-US"/>
          </a:p>
        </p:txBody>
      </p:sp>
    </p:spTree>
    <p:extLst>
      <p:ext uri="{BB962C8B-B14F-4D97-AF65-F5344CB8AC3E}">
        <p14:creationId xmlns:p14="http://schemas.microsoft.com/office/powerpoint/2010/main" val="33913336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8A87D-6C77-774B-80FD-CC0B2B5997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473A82-7DBD-B94F-BA9E-D8F8E4F83A1B}"/>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FE5F191-2A1A-AF45-A84E-F94B8DA6D22D}"/>
              </a:ext>
            </a:extLst>
          </p:cNvPr>
          <p:cNvSpPr>
            <a:spLocks noGrp="1"/>
          </p:cNvSpPr>
          <p:nvPr>
            <p:ph type="sldNum" sz="quarter" idx="10"/>
          </p:nvPr>
        </p:nvSpPr>
        <p:spPr/>
        <p:txBody>
          <a:bodyPr/>
          <a:lstStyle>
            <a:lvl1pPr>
              <a:defRPr/>
            </a:lvl1pPr>
          </a:lstStyle>
          <a:p>
            <a:fld id="{17DBBA3F-4EFA-8545-9E55-95D69153CFBC}" type="slidenum">
              <a:rPr lang="en-US" altLang="en-US"/>
              <a:pPr/>
              <a:t>‹#›</a:t>
            </a:fld>
            <a:endParaRPr lang="en-US" altLang="en-US"/>
          </a:p>
        </p:txBody>
      </p:sp>
    </p:spTree>
    <p:extLst>
      <p:ext uri="{BB962C8B-B14F-4D97-AF65-F5344CB8AC3E}">
        <p14:creationId xmlns:p14="http://schemas.microsoft.com/office/powerpoint/2010/main" val="2967155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95765-AB57-C64E-BB41-CD0AAFBCB93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108E6B-990F-D547-9BFA-C1B42FDE856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55A8F9-8BDF-8C40-AEB8-C350CC08335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926A5AD2-8DA4-5247-B622-87C9BED80D0E}"/>
              </a:ext>
            </a:extLst>
          </p:cNvPr>
          <p:cNvSpPr>
            <a:spLocks noGrp="1"/>
          </p:cNvSpPr>
          <p:nvPr>
            <p:ph type="sldNum" sz="quarter" idx="10"/>
          </p:nvPr>
        </p:nvSpPr>
        <p:spPr/>
        <p:txBody>
          <a:bodyPr/>
          <a:lstStyle>
            <a:lvl1pPr>
              <a:defRPr/>
            </a:lvl1pPr>
          </a:lstStyle>
          <a:p>
            <a:fld id="{199EC68E-E7EA-2140-B2C4-D464310A8583}" type="slidenum">
              <a:rPr lang="en-US" altLang="en-US"/>
              <a:pPr/>
              <a:t>‹#›</a:t>
            </a:fld>
            <a:endParaRPr lang="en-US" altLang="en-US"/>
          </a:p>
        </p:txBody>
      </p:sp>
    </p:spTree>
    <p:extLst>
      <p:ext uri="{BB962C8B-B14F-4D97-AF65-F5344CB8AC3E}">
        <p14:creationId xmlns:p14="http://schemas.microsoft.com/office/powerpoint/2010/main" val="406461278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98BF9-2D5A-7746-A05A-14CE0D7760A2}"/>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75052-D90D-804C-AF61-EA52AA6AC952}"/>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9EF3CB65-84E8-184B-B82D-411646EC4DC4}"/>
              </a:ext>
            </a:extLst>
          </p:cNvPr>
          <p:cNvSpPr>
            <a:spLocks noGrp="1"/>
          </p:cNvSpPr>
          <p:nvPr>
            <p:ph type="sldNum" sz="quarter" idx="10"/>
          </p:nvPr>
        </p:nvSpPr>
        <p:spPr/>
        <p:txBody>
          <a:bodyPr/>
          <a:lstStyle>
            <a:lvl1pPr>
              <a:defRPr/>
            </a:lvl1pPr>
          </a:lstStyle>
          <a:p>
            <a:fld id="{AA5BBB57-54F4-384A-8784-6C0BEEB4A7FD}" type="slidenum">
              <a:rPr lang="en-US" altLang="en-US"/>
              <a:pPr/>
              <a:t>‹#›</a:t>
            </a:fld>
            <a:endParaRPr lang="en-US" altLang="en-US"/>
          </a:p>
        </p:txBody>
      </p:sp>
    </p:spTree>
    <p:extLst>
      <p:ext uri="{BB962C8B-B14F-4D97-AF65-F5344CB8AC3E}">
        <p14:creationId xmlns:p14="http://schemas.microsoft.com/office/powerpoint/2010/main" val="34936631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93048-6F00-AE46-BC3B-E6F3472339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E0462A-F8FB-3A45-8817-971A4589F2FA}"/>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BCED4A-5AAA-E041-B219-2AD69BF1FA4C}"/>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45B58B3-58B2-DB44-ACB0-5360D6237A50}"/>
              </a:ext>
            </a:extLst>
          </p:cNvPr>
          <p:cNvSpPr>
            <a:spLocks noGrp="1"/>
          </p:cNvSpPr>
          <p:nvPr>
            <p:ph type="sldNum" sz="quarter" idx="10"/>
          </p:nvPr>
        </p:nvSpPr>
        <p:spPr/>
        <p:txBody>
          <a:bodyPr/>
          <a:lstStyle>
            <a:lvl1pPr>
              <a:defRPr/>
            </a:lvl1pPr>
          </a:lstStyle>
          <a:p>
            <a:fld id="{4B6E1359-179B-DB4D-924A-575F3CE9E071}" type="slidenum">
              <a:rPr lang="en-US" altLang="en-US"/>
              <a:pPr/>
              <a:t>‹#›</a:t>
            </a:fld>
            <a:endParaRPr lang="en-US" altLang="en-US"/>
          </a:p>
        </p:txBody>
      </p:sp>
    </p:spTree>
    <p:extLst>
      <p:ext uri="{BB962C8B-B14F-4D97-AF65-F5344CB8AC3E}">
        <p14:creationId xmlns:p14="http://schemas.microsoft.com/office/powerpoint/2010/main" val="185631816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B67D6-C581-3141-8698-B2771D5B258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60B47E-956D-FE44-8D23-0B29F8A413CC}"/>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CAF0C2-17AD-6248-9812-021AE9D3A7A4}"/>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2365CF-5E94-8346-9F32-63D969ED98F4}"/>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57B3EF-5C33-724F-8EC5-FBE88AF827FD}"/>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188CEA0-5509-4F4C-9C8B-8933748A6DF3}"/>
              </a:ext>
            </a:extLst>
          </p:cNvPr>
          <p:cNvSpPr>
            <a:spLocks noGrp="1"/>
          </p:cNvSpPr>
          <p:nvPr>
            <p:ph type="sldNum" sz="quarter" idx="10"/>
          </p:nvPr>
        </p:nvSpPr>
        <p:spPr/>
        <p:txBody>
          <a:bodyPr/>
          <a:lstStyle>
            <a:lvl1pPr>
              <a:defRPr/>
            </a:lvl1pPr>
          </a:lstStyle>
          <a:p>
            <a:fld id="{CE8F52BC-59F5-F14B-98CC-4FC7CDBD5998}" type="slidenum">
              <a:rPr lang="en-US" altLang="en-US"/>
              <a:pPr/>
              <a:t>‹#›</a:t>
            </a:fld>
            <a:endParaRPr lang="en-US" altLang="en-US"/>
          </a:p>
        </p:txBody>
      </p:sp>
    </p:spTree>
    <p:extLst>
      <p:ext uri="{BB962C8B-B14F-4D97-AF65-F5344CB8AC3E}">
        <p14:creationId xmlns:p14="http://schemas.microsoft.com/office/powerpoint/2010/main" val="3042042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65784-E166-9646-82F8-5C5284735F3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AEBB1B-0428-8C41-8940-AE36E73AE93F}"/>
              </a:ext>
            </a:extLst>
          </p:cNvPr>
          <p:cNvSpPr>
            <a:spLocks noGrp="1"/>
          </p:cNvSpPr>
          <p:nvPr>
            <p:ph type="sldNum" sz="quarter" idx="10"/>
          </p:nvPr>
        </p:nvSpPr>
        <p:spPr/>
        <p:txBody>
          <a:bodyPr/>
          <a:lstStyle>
            <a:lvl1pPr>
              <a:defRPr/>
            </a:lvl1pPr>
          </a:lstStyle>
          <a:p>
            <a:fld id="{1097D059-5E05-BA4F-9016-A284137E816F}" type="slidenum">
              <a:rPr lang="en-US" altLang="en-US"/>
              <a:pPr/>
              <a:t>‹#›</a:t>
            </a:fld>
            <a:endParaRPr lang="en-US" altLang="en-US"/>
          </a:p>
        </p:txBody>
      </p:sp>
    </p:spTree>
    <p:extLst>
      <p:ext uri="{BB962C8B-B14F-4D97-AF65-F5344CB8AC3E}">
        <p14:creationId xmlns:p14="http://schemas.microsoft.com/office/powerpoint/2010/main" val="418742786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1024E9-C56F-D14A-A36E-2144F468C3D4}"/>
              </a:ext>
            </a:extLst>
          </p:cNvPr>
          <p:cNvSpPr>
            <a:spLocks noGrp="1"/>
          </p:cNvSpPr>
          <p:nvPr>
            <p:ph type="sldNum" sz="quarter" idx="10"/>
          </p:nvPr>
        </p:nvSpPr>
        <p:spPr/>
        <p:txBody>
          <a:bodyPr/>
          <a:lstStyle>
            <a:lvl1pPr>
              <a:defRPr/>
            </a:lvl1pPr>
          </a:lstStyle>
          <a:p>
            <a:fld id="{E43331A1-4818-CC4A-9CEB-776622E66A4A}" type="slidenum">
              <a:rPr lang="en-US" altLang="en-US"/>
              <a:pPr/>
              <a:t>‹#›</a:t>
            </a:fld>
            <a:endParaRPr lang="en-US" altLang="en-US"/>
          </a:p>
        </p:txBody>
      </p:sp>
    </p:spTree>
    <p:extLst>
      <p:ext uri="{BB962C8B-B14F-4D97-AF65-F5344CB8AC3E}">
        <p14:creationId xmlns:p14="http://schemas.microsoft.com/office/powerpoint/2010/main" val="75691882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6CE32-9D09-F743-A4F7-C2FEEA7553B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BD1B3E-4D69-0B49-B4E2-299F36363906}"/>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5A8264-430B-2041-A79A-B8DE71FB7071}"/>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46D0C72-14BB-CA45-8611-8998E13C152D}"/>
              </a:ext>
            </a:extLst>
          </p:cNvPr>
          <p:cNvSpPr>
            <a:spLocks noGrp="1"/>
          </p:cNvSpPr>
          <p:nvPr>
            <p:ph type="sldNum" sz="quarter" idx="10"/>
          </p:nvPr>
        </p:nvSpPr>
        <p:spPr/>
        <p:txBody>
          <a:bodyPr/>
          <a:lstStyle>
            <a:lvl1pPr>
              <a:defRPr/>
            </a:lvl1pPr>
          </a:lstStyle>
          <a:p>
            <a:fld id="{2EE8CFDB-E5C2-DD49-952C-CAB22C218DB9}" type="slidenum">
              <a:rPr lang="en-US" altLang="en-US"/>
              <a:pPr/>
              <a:t>‹#›</a:t>
            </a:fld>
            <a:endParaRPr lang="en-US" altLang="en-US"/>
          </a:p>
        </p:txBody>
      </p:sp>
    </p:spTree>
    <p:extLst>
      <p:ext uri="{BB962C8B-B14F-4D97-AF65-F5344CB8AC3E}">
        <p14:creationId xmlns:p14="http://schemas.microsoft.com/office/powerpoint/2010/main" val="53153385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9658F-2C1A-704C-B445-5C09589EDC5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746024-85E6-B543-A1B0-CEF78BDEF861}"/>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1AD045-48E7-5B48-BD22-52BEBD532759}"/>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485A516A-28E0-BC42-B7F7-2137265A8402}"/>
              </a:ext>
            </a:extLst>
          </p:cNvPr>
          <p:cNvSpPr>
            <a:spLocks noGrp="1"/>
          </p:cNvSpPr>
          <p:nvPr>
            <p:ph type="sldNum" sz="quarter" idx="10"/>
          </p:nvPr>
        </p:nvSpPr>
        <p:spPr/>
        <p:txBody>
          <a:bodyPr/>
          <a:lstStyle>
            <a:lvl1pPr>
              <a:defRPr/>
            </a:lvl1pPr>
          </a:lstStyle>
          <a:p>
            <a:fld id="{861E255C-1793-9A4F-987D-8DE201884ED9}" type="slidenum">
              <a:rPr lang="en-US" altLang="en-US"/>
              <a:pPr/>
              <a:t>‹#›</a:t>
            </a:fld>
            <a:endParaRPr lang="en-US" altLang="en-US"/>
          </a:p>
        </p:txBody>
      </p:sp>
    </p:spTree>
    <p:extLst>
      <p:ext uri="{BB962C8B-B14F-4D97-AF65-F5344CB8AC3E}">
        <p14:creationId xmlns:p14="http://schemas.microsoft.com/office/powerpoint/2010/main" val="37262899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F4477-53B7-204C-ABF1-9202F29482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7ED9C9-D61F-464F-9392-FEC66A640D69}"/>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003FFAC-9DF6-CE44-A8AE-DE5725CC6C9D}"/>
              </a:ext>
            </a:extLst>
          </p:cNvPr>
          <p:cNvSpPr>
            <a:spLocks noGrp="1"/>
          </p:cNvSpPr>
          <p:nvPr>
            <p:ph type="sldNum" sz="quarter" idx="10"/>
          </p:nvPr>
        </p:nvSpPr>
        <p:spPr/>
        <p:txBody>
          <a:bodyPr/>
          <a:lstStyle>
            <a:lvl1pPr>
              <a:defRPr/>
            </a:lvl1pPr>
          </a:lstStyle>
          <a:p>
            <a:fld id="{9F3BFB83-C4AD-044E-BBBA-8471F14F15F3}" type="slidenum">
              <a:rPr lang="en-US" altLang="en-US"/>
              <a:pPr/>
              <a:t>‹#›</a:t>
            </a:fld>
            <a:endParaRPr lang="en-US" altLang="en-US"/>
          </a:p>
        </p:txBody>
      </p:sp>
    </p:spTree>
    <p:extLst>
      <p:ext uri="{BB962C8B-B14F-4D97-AF65-F5344CB8AC3E}">
        <p14:creationId xmlns:p14="http://schemas.microsoft.com/office/powerpoint/2010/main" val="91549167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2C09B2-832F-CE4A-BED6-2BDF852FCDD9}"/>
              </a:ext>
            </a:extLst>
          </p:cNvPr>
          <p:cNvSpPr>
            <a:spLocks noGrp="1"/>
          </p:cNvSpPr>
          <p:nvPr>
            <p:ph type="title" orient="vert"/>
          </p:nvPr>
        </p:nvSpPr>
        <p:spPr>
          <a:xfrm>
            <a:off x="6543675" y="609600"/>
            <a:ext cx="1971675" cy="55673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2C6F29-E54F-1C44-8A07-6C5E8593E99A}"/>
              </a:ext>
            </a:extLst>
          </p:cNvPr>
          <p:cNvSpPr>
            <a:spLocks noGrp="1"/>
          </p:cNvSpPr>
          <p:nvPr>
            <p:ph type="body" orient="vert" idx="1"/>
          </p:nvPr>
        </p:nvSpPr>
        <p:spPr>
          <a:xfrm>
            <a:off x="628650" y="609600"/>
            <a:ext cx="5762625" cy="55673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D56389B-84B6-5445-BEB8-8AFD6E818A3C}"/>
              </a:ext>
            </a:extLst>
          </p:cNvPr>
          <p:cNvSpPr>
            <a:spLocks noGrp="1"/>
          </p:cNvSpPr>
          <p:nvPr>
            <p:ph type="sldNum" sz="quarter" idx="10"/>
          </p:nvPr>
        </p:nvSpPr>
        <p:spPr/>
        <p:txBody>
          <a:bodyPr/>
          <a:lstStyle>
            <a:lvl1pPr>
              <a:defRPr/>
            </a:lvl1pPr>
          </a:lstStyle>
          <a:p>
            <a:fld id="{1CFE57D1-65D5-4444-A3EF-DD4000C48B8E}" type="slidenum">
              <a:rPr lang="en-US" altLang="en-US"/>
              <a:pPr/>
              <a:t>‹#›</a:t>
            </a:fld>
            <a:endParaRPr lang="en-US" altLang="en-US"/>
          </a:p>
        </p:txBody>
      </p:sp>
    </p:spTree>
    <p:extLst>
      <p:ext uri="{BB962C8B-B14F-4D97-AF65-F5344CB8AC3E}">
        <p14:creationId xmlns:p14="http://schemas.microsoft.com/office/powerpoint/2010/main" val="49921988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0F796-8F6E-264C-B950-FB94AE2A60D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E9B0B0-E81F-7843-961F-DFD869A6847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679A5044-F9D2-574D-8FE6-CA0BA47FF369}"/>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E776AF6D-AD07-BF47-9553-8BFCE2F80672}" type="slidenum">
              <a:rPr lang="en-US" altLang="en-US" smtClean="0"/>
              <a:pPr/>
              <a:t>‹#›</a:t>
            </a:fld>
            <a:endParaRPr lang="en-US" altLang="en-US" dirty="0"/>
          </a:p>
        </p:txBody>
      </p:sp>
    </p:spTree>
    <p:extLst>
      <p:ext uri="{BB962C8B-B14F-4D97-AF65-F5344CB8AC3E}">
        <p14:creationId xmlns:p14="http://schemas.microsoft.com/office/powerpoint/2010/main" val="1510110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E727C-23AE-B64D-B559-3ABE05B03F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0EFF89-EA8B-884F-BEA7-209748D749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0A64575-C577-6D42-9054-7CAC245FA321}"/>
              </a:ext>
            </a:extLst>
          </p:cNvPr>
          <p:cNvSpPr>
            <a:spLocks noGrp="1"/>
          </p:cNvSpPr>
          <p:nvPr>
            <p:ph type="sldNum" sz="quarter" idx="10"/>
          </p:nvPr>
        </p:nvSpPr>
        <p:spPr/>
        <p:txBody>
          <a:bodyPr/>
          <a:lstStyle>
            <a:lvl1pPr>
              <a:defRPr/>
            </a:lvl1pPr>
          </a:lstStyle>
          <a:p>
            <a:fld id="{EDBF85B2-8E58-2440-9DE1-65868C66B0A1}" type="slidenum">
              <a:rPr lang="en-US" altLang="en-US"/>
              <a:pPr/>
              <a:t>‹#›</a:t>
            </a:fld>
            <a:endParaRPr lang="en-US" altLang="en-US"/>
          </a:p>
        </p:txBody>
      </p:sp>
    </p:spTree>
    <p:extLst>
      <p:ext uri="{BB962C8B-B14F-4D97-AF65-F5344CB8AC3E}">
        <p14:creationId xmlns:p14="http://schemas.microsoft.com/office/powerpoint/2010/main" val="81043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54B0-950E-764D-AA67-14278220E7B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1E30CA-3083-A245-A814-3BA97F872C5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AF86D7-8745-5840-ABC1-56B4EDC5CE0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04820ED-741B-B14F-A422-4CA5EE813712}"/>
              </a:ext>
            </a:extLst>
          </p:cNvPr>
          <p:cNvSpPr>
            <a:spLocks noGrp="1"/>
          </p:cNvSpPr>
          <p:nvPr>
            <p:ph type="sldNum" sz="quarter" idx="10"/>
          </p:nvPr>
        </p:nvSpPr>
        <p:spPr/>
        <p:txBody>
          <a:bodyPr/>
          <a:lstStyle>
            <a:lvl1pPr>
              <a:defRPr/>
            </a:lvl1pPr>
          </a:lstStyle>
          <a:p>
            <a:fld id="{7D743CCC-0A3D-8246-965F-1B05558FFF7A}" type="slidenum">
              <a:rPr lang="en-US" altLang="en-US"/>
              <a:pPr/>
              <a:t>‹#›</a:t>
            </a:fld>
            <a:endParaRPr lang="en-US" altLang="en-US"/>
          </a:p>
        </p:txBody>
      </p:sp>
    </p:spTree>
    <p:extLst>
      <p:ext uri="{BB962C8B-B14F-4D97-AF65-F5344CB8AC3E}">
        <p14:creationId xmlns:p14="http://schemas.microsoft.com/office/powerpoint/2010/main" val="232963935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86FE0-4BA2-034C-915C-75594F834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2356F1-B88E-2C4D-B04C-48418CE012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F369C9F-61CD-FA4D-A84E-454E97CC27D5}"/>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64100D88-E430-9D44-A8E3-26C7CC7DDFF0}" type="slidenum">
              <a:rPr lang="en-US" altLang="en-US" smtClean="0"/>
              <a:pPr/>
              <a:t>‹#›</a:t>
            </a:fld>
            <a:endParaRPr lang="en-US" altLang="en-US" dirty="0"/>
          </a:p>
        </p:txBody>
      </p:sp>
    </p:spTree>
    <p:extLst>
      <p:ext uri="{BB962C8B-B14F-4D97-AF65-F5344CB8AC3E}">
        <p14:creationId xmlns:p14="http://schemas.microsoft.com/office/powerpoint/2010/main" val="366295332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9D8A0-FA0B-4441-A394-CE6378E2E56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8E4F5A-20F1-B445-B545-450A4AF02D1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1C9AC7E9-1CA0-484B-AD36-08C459CAF37D}"/>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3500E1AE-FCCC-A048-A32B-1D6F95F3FE67}" type="slidenum">
              <a:rPr lang="en-US" altLang="en-US" smtClean="0"/>
              <a:pPr/>
              <a:t>‹#›</a:t>
            </a:fld>
            <a:endParaRPr lang="en-US" altLang="en-US" dirty="0"/>
          </a:p>
        </p:txBody>
      </p:sp>
    </p:spTree>
    <p:extLst>
      <p:ext uri="{BB962C8B-B14F-4D97-AF65-F5344CB8AC3E}">
        <p14:creationId xmlns:p14="http://schemas.microsoft.com/office/powerpoint/2010/main" val="240843124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5D312-D512-0848-862A-F0D66DDABB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8E619C-2C98-CC4E-A35D-43593155F436}"/>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3BEABF-531A-3842-BDA8-EB2B469E3E26}"/>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76BD79A-50AB-2A4A-9753-2537C598B16E}"/>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4EADFFE5-8660-CB46-8E59-E67A9B23CE0A}" type="slidenum">
              <a:rPr lang="en-US" altLang="en-US" smtClean="0"/>
              <a:pPr/>
              <a:t>‹#›</a:t>
            </a:fld>
            <a:endParaRPr lang="en-US" altLang="en-US" dirty="0"/>
          </a:p>
        </p:txBody>
      </p:sp>
    </p:spTree>
    <p:extLst>
      <p:ext uri="{BB962C8B-B14F-4D97-AF65-F5344CB8AC3E}">
        <p14:creationId xmlns:p14="http://schemas.microsoft.com/office/powerpoint/2010/main" val="380282964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76AD7-F4A0-3E44-AA79-8729FC4A9B3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6F2C44-7735-7241-812C-CE05040D8B3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6E85A6-3E3C-B746-8E9D-56161B2AD8D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40EC5E-1F6A-744A-AAA4-6246B8D21DE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76AB0-2304-F94A-9675-B00626D0B4EA}"/>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FDE3270-2EE4-8544-B4C2-6BFBDD584670}"/>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BD5C931B-2DFA-DF42-BEDD-B7156AC81DAB}" type="slidenum">
              <a:rPr lang="en-US" altLang="en-US" smtClean="0"/>
              <a:pPr/>
              <a:t>‹#›</a:t>
            </a:fld>
            <a:endParaRPr lang="en-US" altLang="en-US" dirty="0"/>
          </a:p>
        </p:txBody>
      </p:sp>
    </p:spTree>
    <p:extLst>
      <p:ext uri="{BB962C8B-B14F-4D97-AF65-F5344CB8AC3E}">
        <p14:creationId xmlns:p14="http://schemas.microsoft.com/office/powerpoint/2010/main" val="123280773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0BF91-F881-2D42-84EB-93C6C9DF0F0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B1E58F1-1EAA-B240-BF86-4562A980851D}"/>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3AF0C8F1-EE2D-F248-9069-53E549B9C87E}" type="slidenum">
              <a:rPr lang="en-US" altLang="en-US" smtClean="0"/>
              <a:pPr/>
              <a:t>‹#›</a:t>
            </a:fld>
            <a:endParaRPr lang="en-US" altLang="en-US" dirty="0"/>
          </a:p>
        </p:txBody>
      </p:sp>
    </p:spTree>
    <p:extLst>
      <p:ext uri="{BB962C8B-B14F-4D97-AF65-F5344CB8AC3E}">
        <p14:creationId xmlns:p14="http://schemas.microsoft.com/office/powerpoint/2010/main" val="17529442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4B529F-DCF4-634D-8B58-7F5CB20C883F}"/>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8022F50D-DFAC-624B-B9AC-FCDBA5558DBD}" type="slidenum">
              <a:rPr lang="en-US" altLang="en-US" smtClean="0"/>
              <a:pPr/>
              <a:t>‹#›</a:t>
            </a:fld>
            <a:endParaRPr lang="en-US" altLang="en-US" dirty="0"/>
          </a:p>
        </p:txBody>
      </p:sp>
    </p:spTree>
    <p:extLst>
      <p:ext uri="{BB962C8B-B14F-4D97-AF65-F5344CB8AC3E}">
        <p14:creationId xmlns:p14="http://schemas.microsoft.com/office/powerpoint/2010/main" val="260371500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A5208-7413-5D4C-AD42-76B0894BE10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2BB87F-3EC2-3140-8268-A4ADECF53FE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03CC1A-9C66-BE48-8962-AC34F65CBAE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91F4A4DB-9DD5-8F47-8951-9D528CA8671A}"/>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D04A70EA-C590-F14F-82C9-6F83346F29D5}" type="slidenum">
              <a:rPr lang="en-US" altLang="en-US" smtClean="0"/>
              <a:pPr/>
              <a:t>‹#›</a:t>
            </a:fld>
            <a:endParaRPr lang="en-US" altLang="en-US" dirty="0"/>
          </a:p>
        </p:txBody>
      </p:sp>
    </p:spTree>
    <p:extLst>
      <p:ext uri="{BB962C8B-B14F-4D97-AF65-F5344CB8AC3E}">
        <p14:creationId xmlns:p14="http://schemas.microsoft.com/office/powerpoint/2010/main" val="332695860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B996F-C35B-FF47-9A95-860A897CCEA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7CDBC0-A737-584D-8463-0020BF51523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A58796-FA1A-494E-8090-51880A826D3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75FF216-E639-CB46-913F-CA7672313410}"/>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B8A42D33-A23B-3140-9913-CCF5DF8C5F5F}" type="slidenum">
              <a:rPr lang="en-US" altLang="en-US" smtClean="0"/>
              <a:pPr/>
              <a:t>‹#›</a:t>
            </a:fld>
            <a:endParaRPr lang="en-US" altLang="en-US" dirty="0"/>
          </a:p>
        </p:txBody>
      </p:sp>
    </p:spTree>
    <p:extLst>
      <p:ext uri="{BB962C8B-B14F-4D97-AF65-F5344CB8AC3E}">
        <p14:creationId xmlns:p14="http://schemas.microsoft.com/office/powerpoint/2010/main" val="185254177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56DD5-38E3-E04F-86D9-07646B049F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7D0743-DED6-DE47-A1BB-3635C7A6C6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0214034-4DEA-F04D-8B15-BA51DE1C703E}"/>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C7E5CCE4-A726-3C45-B78B-F0D01EBF9213}" type="slidenum">
              <a:rPr lang="en-US" altLang="en-US" smtClean="0"/>
              <a:pPr/>
              <a:t>‹#›</a:t>
            </a:fld>
            <a:endParaRPr lang="en-US" altLang="en-US" dirty="0"/>
          </a:p>
        </p:txBody>
      </p:sp>
    </p:spTree>
    <p:extLst>
      <p:ext uri="{BB962C8B-B14F-4D97-AF65-F5344CB8AC3E}">
        <p14:creationId xmlns:p14="http://schemas.microsoft.com/office/powerpoint/2010/main" val="28527033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795026-701A-8A4D-9B98-A86EDFB3DF63}"/>
              </a:ext>
            </a:extLst>
          </p:cNvPr>
          <p:cNvSpPr>
            <a:spLocks noGrp="1"/>
          </p:cNvSpPr>
          <p:nvPr>
            <p:ph type="title" orient="vert"/>
          </p:nvPr>
        </p:nvSpPr>
        <p:spPr>
          <a:xfrm>
            <a:off x="6515100" y="1873250"/>
            <a:ext cx="1943100" cy="37655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F3936F-5D5B-074B-8F7F-171F8177C794}"/>
              </a:ext>
            </a:extLst>
          </p:cNvPr>
          <p:cNvSpPr>
            <a:spLocks noGrp="1"/>
          </p:cNvSpPr>
          <p:nvPr>
            <p:ph type="body" orient="vert" idx="1"/>
          </p:nvPr>
        </p:nvSpPr>
        <p:spPr>
          <a:xfrm>
            <a:off x="685800" y="1873250"/>
            <a:ext cx="5676900" cy="3765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430C490-B4B2-9748-9CE4-9BFA83CAED5A}"/>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B52E3AA0-9A1E-0542-8929-60E292FB650F}" type="slidenum">
              <a:rPr lang="en-US" altLang="en-US" smtClean="0"/>
              <a:pPr/>
              <a:t>‹#›</a:t>
            </a:fld>
            <a:endParaRPr lang="en-US" altLang="en-US" dirty="0"/>
          </a:p>
        </p:txBody>
      </p:sp>
    </p:spTree>
    <p:extLst>
      <p:ext uri="{BB962C8B-B14F-4D97-AF65-F5344CB8AC3E}">
        <p14:creationId xmlns:p14="http://schemas.microsoft.com/office/powerpoint/2010/main" val="2717290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6BF31-3679-BC4B-AEE6-87494D37F9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D0507D-8162-5248-A0C0-7B8C03F880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5CE189B-CDB7-8843-96E8-11D2A127E80E}"/>
              </a:ext>
            </a:extLst>
          </p:cNvPr>
          <p:cNvSpPr>
            <a:spLocks noGrp="1"/>
          </p:cNvSpPr>
          <p:nvPr>
            <p:ph type="sldNum" sz="quarter" idx="10"/>
          </p:nvPr>
        </p:nvSpPr>
        <p:spPr/>
        <p:txBody>
          <a:bodyPr/>
          <a:lstStyle>
            <a:lvl1pPr>
              <a:defRPr/>
            </a:lvl1pPr>
          </a:lstStyle>
          <a:p>
            <a:fld id="{0F25ED96-F20B-D94C-9EBB-40A95228D203}" type="slidenum">
              <a:rPr lang="en-US" altLang="en-US"/>
              <a:pPr/>
              <a:t>‹#›</a:t>
            </a:fld>
            <a:endParaRPr lang="en-US" altLang="en-US"/>
          </a:p>
        </p:txBody>
      </p:sp>
    </p:spTree>
    <p:extLst>
      <p:ext uri="{BB962C8B-B14F-4D97-AF65-F5344CB8AC3E}">
        <p14:creationId xmlns:p14="http://schemas.microsoft.com/office/powerpoint/2010/main" val="258255350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7ECA8-C427-F249-BC3C-3A875A22FEF2}"/>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68541F-12AC-5C42-A26B-9B6E114927D6}"/>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8C4216B0-61D6-C446-9993-73B66BBC2E25}"/>
              </a:ext>
            </a:extLst>
          </p:cNvPr>
          <p:cNvSpPr>
            <a:spLocks noGrp="1"/>
          </p:cNvSpPr>
          <p:nvPr>
            <p:ph type="sldNum" sz="quarter" idx="10"/>
          </p:nvPr>
        </p:nvSpPr>
        <p:spPr/>
        <p:txBody>
          <a:bodyPr/>
          <a:lstStyle>
            <a:lvl1pPr>
              <a:defRPr/>
            </a:lvl1pPr>
          </a:lstStyle>
          <a:p>
            <a:fld id="{18AFC8AE-B1E8-E24F-8E9B-D1D791ABEACE}" type="slidenum">
              <a:rPr lang="en-US" altLang="en-US"/>
              <a:pPr/>
              <a:t>‹#›</a:t>
            </a:fld>
            <a:endParaRPr lang="en-US" altLang="en-US"/>
          </a:p>
        </p:txBody>
      </p:sp>
    </p:spTree>
    <p:extLst>
      <p:ext uri="{BB962C8B-B14F-4D97-AF65-F5344CB8AC3E}">
        <p14:creationId xmlns:p14="http://schemas.microsoft.com/office/powerpoint/2010/main" val="131290781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BD3A9-B764-F046-87C3-D561A5EF777B}"/>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78D12C-4126-FE44-A23E-C4E0CC87A12E}"/>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F7AA087-1B19-F744-96BE-86272A44BBEA}"/>
              </a:ext>
            </a:extLst>
          </p:cNvPr>
          <p:cNvSpPr>
            <a:spLocks noGrp="1"/>
          </p:cNvSpPr>
          <p:nvPr>
            <p:ph type="sldNum" sz="quarter" idx="10"/>
          </p:nvPr>
        </p:nvSpPr>
        <p:spPr/>
        <p:txBody>
          <a:bodyPr/>
          <a:lstStyle>
            <a:lvl1pPr>
              <a:defRPr/>
            </a:lvl1pPr>
          </a:lstStyle>
          <a:p>
            <a:fld id="{649BBAD5-3C67-4F4E-94A7-BFD13A2731BE}" type="slidenum">
              <a:rPr lang="en-US" altLang="en-US"/>
              <a:pPr/>
              <a:t>‹#›</a:t>
            </a:fld>
            <a:endParaRPr lang="en-US" altLang="en-US"/>
          </a:p>
        </p:txBody>
      </p:sp>
    </p:spTree>
    <p:extLst>
      <p:ext uri="{BB962C8B-B14F-4D97-AF65-F5344CB8AC3E}">
        <p14:creationId xmlns:p14="http://schemas.microsoft.com/office/powerpoint/2010/main" val="6063217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25B59-0D7A-034A-8D09-8C8EAE2AE1E9}"/>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DA83B4-EEBB-0B4C-96CE-8FABC8E55EFE}"/>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2036CC7B-FE6E-D542-935F-5571A845CF45}"/>
              </a:ext>
            </a:extLst>
          </p:cNvPr>
          <p:cNvSpPr>
            <a:spLocks noGrp="1"/>
          </p:cNvSpPr>
          <p:nvPr>
            <p:ph type="sldNum" sz="quarter" idx="10"/>
          </p:nvPr>
        </p:nvSpPr>
        <p:spPr/>
        <p:txBody>
          <a:bodyPr/>
          <a:lstStyle>
            <a:lvl1pPr>
              <a:defRPr/>
            </a:lvl1pPr>
          </a:lstStyle>
          <a:p>
            <a:fld id="{C48D7195-F7C8-C64B-8736-AA5800601D43}" type="slidenum">
              <a:rPr lang="en-US" altLang="en-US"/>
              <a:pPr/>
              <a:t>‹#›</a:t>
            </a:fld>
            <a:endParaRPr lang="en-US" altLang="en-US"/>
          </a:p>
        </p:txBody>
      </p:sp>
    </p:spTree>
    <p:extLst>
      <p:ext uri="{BB962C8B-B14F-4D97-AF65-F5344CB8AC3E}">
        <p14:creationId xmlns:p14="http://schemas.microsoft.com/office/powerpoint/2010/main" val="66170209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E50EF-573C-BB4F-9265-D750DA9AEEA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D22F9B-AF4E-8045-97C7-A5DDB9718B2A}"/>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BD088E-55AE-5643-80C4-5956B8704BF4}"/>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68B3D43D-620A-4E40-901A-D66B8F20DAC2}"/>
              </a:ext>
            </a:extLst>
          </p:cNvPr>
          <p:cNvSpPr>
            <a:spLocks noGrp="1"/>
          </p:cNvSpPr>
          <p:nvPr>
            <p:ph type="sldNum" sz="quarter" idx="10"/>
          </p:nvPr>
        </p:nvSpPr>
        <p:spPr/>
        <p:txBody>
          <a:bodyPr/>
          <a:lstStyle>
            <a:lvl1pPr>
              <a:defRPr/>
            </a:lvl1pPr>
          </a:lstStyle>
          <a:p>
            <a:fld id="{AA44B11C-B79E-3E48-A8CD-293870E397EB}" type="slidenum">
              <a:rPr lang="en-US" altLang="en-US"/>
              <a:pPr/>
              <a:t>‹#›</a:t>
            </a:fld>
            <a:endParaRPr lang="en-US" altLang="en-US"/>
          </a:p>
        </p:txBody>
      </p:sp>
    </p:spTree>
    <p:extLst>
      <p:ext uri="{BB962C8B-B14F-4D97-AF65-F5344CB8AC3E}">
        <p14:creationId xmlns:p14="http://schemas.microsoft.com/office/powerpoint/2010/main" val="90034427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6EEF5-0718-0742-BFF6-93EEADAA744C}"/>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622939A-6D3A-614E-B268-0EBD7C125E5F}"/>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2E993B-DFF9-1D4C-9ECD-206A4BEEACF0}"/>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2E7CD-FEC8-E04E-88C6-80926946912A}"/>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4B7704-2789-224C-9B83-0C8827F9D10B}"/>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1CE7F2F-53D3-9B48-9070-F7F5640052F4}"/>
              </a:ext>
            </a:extLst>
          </p:cNvPr>
          <p:cNvSpPr>
            <a:spLocks noGrp="1"/>
          </p:cNvSpPr>
          <p:nvPr>
            <p:ph type="sldNum" sz="quarter" idx="10"/>
          </p:nvPr>
        </p:nvSpPr>
        <p:spPr/>
        <p:txBody>
          <a:bodyPr/>
          <a:lstStyle>
            <a:lvl1pPr>
              <a:defRPr/>
            </a:lvl1pPr>
          </a:lstStyle>
          <a:p>
            <a:fld id="{95D9D4D5-A3A7-FC4A-88E9-1C1501CB438C}" type="slidenum">
              <a:rPr lang="en-US" altLang="en-US"/>
              <a:pPr/>
              <a:t>‹#›</a:t>
            </a:fld>
            <a:endParaRPr lang="en-US" altLang="en-US"/>
          </a:p>
        </p:txBody>
      </p:sp>
    </p:spTree>
    <p:extLst>
      <p:ext uri="{BB962C8B-B14F-4D97-AF65-F5344CB8AC3E}">
        <p14:creationId xmlns:p14="http://schemas.microsoft.com/office/powerpoint/2010/main" val="283658929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52CA0-6D79-D745-A750-C468F4BFC7E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14E2CDA-0B58-0A49-BC12-AF705639E91F}"/>
              </a:ext>
            </a:extLst>
          </p:cNvPr>
          <p:cNvSpPr>
            <a:spLocks noGrp="1"/>
          </p:cNvSpPr>
          <p:nvPr>
            <p:ph type="sldNum" sz="quarter" idx="10"/>
          </p:nvPr>
        </p:nvSpPr>
        <p:spPr/>
        <p:txBody>
          <a:bodyPr/>
          <a:lstStyle>
            <a:lvl1pPr>
              <a:defRPr/>
            </a:lvl1pPr>
          </a:lstStyle>
          <a:p>
            <a:fld id="{54BEEA5D-1692-E24B-8CC7-94149D0AAB12}" type="slidenum">
              <a:rPr lang="en-US" altLang="en-US"/>
              <a:pPr/>
              <a:t>‹#›</a:t>
            </a:fld>
            <a:endParaRPr lang="en-US" altLang="en-US"/>
          </a:p>
        </p:txBody>
      </p:sp>
    </p:spTree>
    <p:extLst>
      <p:ext uri="{BB962C8B-B14F-4D97-AF65-F5344CB8AC3E}">
        <p14:creationId xmlns:p14="http://schemas.microsoft.com/office/powerpoint/2010/main" val="276793749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0FDD03-DA3F-0A4E-BDAE-ED67183AEEBD}"/>
              </a:ext>
            </a:extLst>
          </p:cNvPr>
          <p:cNvSpPr>
            <a:spLocks noGrp="1"/>
          </p:cNvSpPr>
          <p:nvPr>
            <p:ph type="sldNum" sz="quarter" idx="10"/>
          </p:nvPr>
        </p:nvSpPr>
        <p:spPr/>
        <p:txBody>
          <a:bodyPr/>
          <a:lstStyle>
            <a:lvl1pPr>
              <a:defRPr/>
            </a:lvl1pPr>
          </a:lstStyle>
          <a:p>
            <a:fld id="{2811E8B2-96A2-DE4B-8C26-4ACF2939F305}" type="slidenum">
              <a:rPr lang="en-US" altLang="en-US"/>
              <a:pPr/>
              <a:t>‹#›</a:t>
            </a:fld>
            <a:endParaRPr lang="en-US" altLang="en-US"/>
          </a:p>
        </p:txBody>
      </p:sp>
    </p:spTree>
    <p:extLst>
      <p:ext uri="{BB962C8B-B14F-4D97-AF65-F5344CB8AC3E}">
        <p14:creationId xmlns:p14="http://schemas.microsoft.com/office/powerpoint/2010/main" val="300181494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5EEDA-11E0-E448-9AF7-E0ED9FD62F34}"/>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27E0E7-5D49-1245-BEAA-D283815BE02C}"/>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78379E-F831-B442-B78D-B937713CBC73}"/>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DA55F2B3-49C6-604E-8588-3EE5F3AEC9A3}"/>
              </a:ext>
            </a:extLst>
          </p:cNvPr>
          <p:cNvSpPr>
            <a:spLocks noGrp="1"/>
          </p:cNvSpPr>
          <p:nvPr>
            <p:ph type="sldNum" sz="quarter" idx="10"/>
          </p:nvPr>
        </p:nvSpPr>
        <p:spPr/>
        <p:txBody>
          <a:bodyPr/>
          <a:lstStyle>
            <a:lvl1pPr>
              <a:defRPr/>
            </a:lvl1pPr>
          </a:lstStyle>
          <a:p>
            <a:fld id="{95EE2BA1-FDFB-2444-B95D-1E02F8A1634B}" type="slidenum">
              <a:rPr lang="en-US" altLang="en-US"/>
              <a:pPr/>
              <a:t>‹#›</a:t>
            </a:fld>
            <a:endParaRPr lang="en-US" altLang="en-US"/>
          </a:p>
        </p:txBody>
      </p:sp>
    </p:spTree>
    <p:extLst>
      <p:ext uri="{BB962C8B-B14F-4D97-AF65-F5344CB8AC3E}">
        <p14:creationId xmlns:p14="http://schemas.microsoft.com/office/powerpoint/2010/main" val="407340446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1022C-041F-5E46-85A0-704523F70ADA}"/>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2D07D7-E044-1749-9349-EB269AAB422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85779C-519F-B44B-A3BD-9EB0C4C59DB5}"/>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3AA47553-F848-0A40-925D-992ACE727A74}"/>
              </a:ext>
            </a:extLst>
          </p:cNvPr>
          <p:cNvSpPr>
            <a:spLocks noGrp="1"/>
          </p:cNvSpPr>
          <p:nvPr>
            <p:ph type="sldNum" sz="quarter" idx="10"/>
          </p:nvPr>
        </p:nvSpPr>
        <p:spPr/>
        <p:txBody>
          <a:bodyPr/>
          <a:lstStyle>
            <a:lvl1pPr>
              <a:defRPr/>
            </a:lvl1pPr>
          </a:lstStyle>
          <a:p>
            <a:fld id="{6AB05E96-4953-BF45-B9D6-17BA253567E4}" type="slidenum">
              <a:rPr lang="en-US" altLang="en-US"/>
              <a:pPr/>
              <a:t>‹#›</a:t>
            </a:fld>
            <a:endParaRPr lang="en-US" altLang="en-US"/>
          </a:p>
        </p:txBody>
      </p:sp>
    </p:spTree>
    <p:extLst>
      <p:ext uri="{BB962C8B-B14F-4D97-AF65-F5344CB8AC3E}">
        <p14:creationId xmlns:p14="http://schemas.microsoft.com/office/powerpoint/2010/main" val="293066111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9ABF-AEE2-F44F-AB13-6087546474D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F6F714-A8BC-354B-8C71-88E8D529543D}"/>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0E45847-60C5-834D-9474-765B45F8A644}"/>
              </a:ext>
            </a:extLst>
          </p:cNvPr>
          <p:cNvSpPr>
            <a:spLocks noGrp="1"/>
          </p:cNvSpPr>
          <p:nvPr>
            <p:ph type="sldNum" sz="quarter" idx="10"/>
          </p:nvPr>
        </p:nvSpPr>
        <p:spPr/>
        <p:txBody>
          <a:bodyPr/>
          <a:lstStyle>
            <a:lvl1pPr>
              <a:defRPr/>
            </a:lvl1pPr>
          </a:lstStyle>
          <a:p>
            <a:fld id="{E2D355B9-3F85-9A44-A5AF-0EC6EE28D2F6}" type="slidenum">
              <a:rPr lang="en-US" altLang="en-US"/>
              <a:pPr/>
              <a:t>‹#›</a:t>
            </a:fld>
            <a:endParaRPr lang="en-US" altLang="en-US"/>
          </a:p>
        </p:txBody>
      </p:sp>
    </p:spTree>
    <p:extLst>
      <p:ext uri="{BB962C8B-B14F-4D97-AF65-F5344CB8AC3E}">
        <p14:creationId xmlns:p14="http://schemas.microsoft.com/office/powerpoint/2010/main" val="2935167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24409D-0DCC-2B45-BBA4-020E2432E471}"/>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B7A930-E208-4449-A479-BD1F67A49311}"/>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D80E749-1BD2-0D46-9DAB-ACF1913BB90F}"/>
              </a:ext>
            </a:extLst>
          </p:cNvPr>
          <p:cNvSpPr>
            <a:spLocks noGrp="1"/>
          </p:cNvSpPr>
          <p:nvPr>
            <p:ph type="sldNum" sz="quarter" idx="10"/>
          </p:nvPr>
        </p:nvSpPr>
        <p:spPr/>
        <p:txBody>
          <a:bodyPr/>
          <a:lstStyle>
            <a:lvl1pPr>
              <a:defRPr/>
            </a:lvl1pPr>
          </a:lstStyle>
          <a:p>
            <a:fld id="{112A00ED-E22C-B749-A24D-439AB0E03988}" type="slidenum">
              <a:rPr lang="en-US" altLang="en-US"/>
              <a:pPr/>
              <a:t>‹#›</a:t>
            </a:fld>
            <a:endParaRPr lang="en-US" altLang="en-US"/>
          </a:p>
        </p:txBody>
      </p:sp>
    </p:spTree>
    <p:extLst>
      <p:ext uri="{BB962C8B-B14F-4D97-AF65-F5344CB8AC3E}">
        <p14:creationId xmlns:p14="http://schemas.microsoft.com/office/powerpoint/2010/main" val="180663263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6C6A2-6B1C-2044-839C-3BC20B5526BC}"/>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B27380-AF43-0647-AF2D-5DE98BB5202E}"/>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A1D8DD4-4015-9E45-A6EC-E5DABFAC6631}"/>
              </a:ext>
            </a:extLst>
          </p:cNvPr>
          <p:cNvSpPr>
            <a:spLocks noGrp="1"/>
          </p:cNvSpPr>
          <p:nvPr>
            <p:ph type="sldNum" sz="quarter" idx="10"/>
          </p:nvPr>
        </p:nvSpPr>
        <p:spPr/>
        <p:txBody>
          <a:bodyPr/>
          <a:lstStyle>
            <a:lvl1pPr>
              <a:defRPr/>
            </a:lvl1pPr>
          </a:lstStyle>
          <a:p>
            <a:fld id="{4EF3CA21-5DF0-6641-ACA2-5FCEFF401525}" type="slidenum">
              <a:rPr lang="en-US" altLang="en-US"/>
              <a:pPr/>
              <a:t>‹#›</a:t>
            </a:fld>
            <a:endParaRPr lang="en-US" altLang="en-US"/>
          </a:p>
        </p:txBody>
      </p:sp>
    </p:spTree>
    <p:extLst>
      <p:ext uri="{BB962C8B-B14F-4D97-AF65-F5344CB8AC3E}">
        <p14:creationId xmlns:p14="http://schemas.microsoft.com/office/powerpoint/2010/main" val="38704001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22DE3-98D6-7F4B-A5D1-48D3F88BDA82}"/>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2C5710-C743-5546-8E49-42A6F2618707}"/>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624BD2FA-77B4-CF4F-8CF8-6C5266B37BBB}"/>
              </a:ext>
            </a:extLst>
          </p:cNvPr>
          <p:cNvSpPr>
            <a:spLocks noGrp="1"/>
          </p:cNvSpPr>
          <p:nvPr>
            <p:ph type="sldNum" sz="quarter" idx="10"/>
          </p:nvPr>
        </p:nvSpPr>
        <p:spPr/>
        <p:txBody>
          <a:bodyPr/>
          <a:lstStyle>
            <a:lvl1pPr>
              <a:defRPr/>
            </a:lvl1pPr>
          </a:lstStyle>
          <a:p>
            <a:fld id="{2748B5B6-DC0D-8940-B7A0-614470F59669}" type="slidenum">
              <a:rPr lang="en-US" altLang="en-US"/>
              <a:pPr/>
              <a:t>‹#›</a:t>
            </a:fld>
            <a:endParaRPr lang="en-US" altLang="en-US"/>
          </a:p>
        </p:txBody>
      </p:sp>
    </p:spTree>
    <p:extLst>
      <p:ext uri="{BB962C8B-B14F-4D97-AF65-F5344CB8AC3E}">
        <p14:creationId xmlns:p14="http://schemas.microsoft.com/office/powerpoint/2010/main" val="146174780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5177F-FC13-F043-B8FF-3CA3922242C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48C90C5-85E2-A542-9E28-49847A22CC0B}"/>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3CF7ED3-4101-4A45-A49C-30018E701A9A}"/>
              </a:ext>
            </a:extLst>
          </p:cNvPr>
          <p:cNvSpPr>
            <a:spLocks noGrp="1"/>
          </p:cNvSpPr>
          <p:nvPr>
            <p:ph type="sldNum" sz="quarter" idx="10"/>
          </p:nvPr>
        </p:nvSpPr>
        <p:spPr/>
        <p:txBody>
          <a:bodyPr/>
          <a:lstStyle>
            <a:lvl1pPr>
              <a:defRPr/>
            </a:lvl1pPr>
          </a:lstStyle>
          <a:p>
            <a:fld id="{2A8BD93C-A0FF-D240-AAA1-6DB93EC94653}" type="slidenum">
              <a:rPr lang="en-US" altLang="en-US"/>
              <a:pPr/>
              <a:t>‹#›</a:t>
            </a:fld>
            <a:endParaRPr lang="en-US" altLang="en-US"/>
          </a:p>
        </p:txBody>
      </p:sp>
    </p:spTree>
    <p:extLst>
      <p:ext uri="{BB962C8B-B14F-4D97-AF65-F5344CB8AC3E}">
        <p14:creationId xmlns:p14="http://schemas.microsoft.com/office/powerpoint/2010/main" val="155603451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67CB6-F51F-1F43-A3AB-0BA247EF1D01}"/>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ADDDB8-45F1-2F45-988C-7755E3767390}"/>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8B31E44-3108-2E45-9E4C-0A144A2D6DE9}"/>
              </a:ext>
            </a:extLst>
          </p:cNvPr>
          <p:cNvSpPr>
            <a:spLocks noGrp="1"/>
          </p:cNvSpPr>
          <p:nvPr>
            <p:ph type="sldNum" sz="quarter" idx="10"/>
          </p:nvPr>
        </p:nvSpPr>
        <p:spPr/>
        <p:txBody>
          <a:bodyPr/>
          <a:lstStyle>
            <a:lvl1pPr>
              <a:defRPr/>
            </a:lvl1pPr>
          </a:lstStyle>
          <a:p>
            <a:fld id="{955EE17E-3B1D-BB4F-A63C-2A7D75638D52}" type="slidenum">
              <a:rPr lang="en-US" altLang="en-US"/>
              <a:pPr/>
              <a:t>‹#›</a:t>
            </a:fld>
            <a:endParaRPr lang="en-US" altLang="en-US"/>
          </a:p>
        </p:txBody>
      </p:sp>
    </p:spTree>
    <p:extLst>
      <p:ext uri="{BB962C8B-B14F-4D97-AF65-F5344CB8AC3E}">
        <p14:creationId xmlns:p14="http://schemas.microsoft.com/office/powerpoint/2010/main" val="384425049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C0CC1-8F02-0243-874D-B2CEA1EA6F2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9759EE-DE08-4B45-8735-857B604788F7}"/>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7753AF-AF63-FA40-BFC6-B022BA4E1CE6}"/>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5C8DCA7D-4B2C-054D-A75F-8321BE34F305}"/>
              </a:ext>
            </a:extLst>
          </p:cNvPr>
          <p:cNvSpPr>
            <a:spLocks noGrp="1"/>
          </p:cNvSpPr>
          <p:nvPr>
            <p:ph type="sldNum" sz="quarter" idx="10"/>
          </p:nvPr>
        </p:nvSpPr>
        <p:spPr/>
        <p:txBody>
          <a:bodyPr/>
          <a:lstStyle>
            <a:lvl1pPr>
              <a:defRPr/>
            </a:lvl1pPr>
          </a:lstStyle>
          <a:p>
            <a:fld id="{EC73B9CF-35DD-E14F-9BD7-E289D7E2135E}" type="slidenum">
              <a:rPr lang="en-US" altLang="en-US"/>
              <a:pPr/>
              <a:t>‹#›</a:t>
            </a:fld>
            <a:endParaRPr lang="en-US" altLang="en-US"/>
          </a:p>
        </p:txBody>
      </p:sp>
    </p:spTree>
    <p:extLst>
      <p:ext uri="{BB962C8B-B14F-4D97-AF65-F5344CB8AC3E}">
        <p14:creationId xmlns:p14="http://schemas.microsoft.com/office/powerpoint/2010/main" val="213701678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F1A5C-1735-D247-9323-1563DB338FA7}"/>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C43CA2F-4A27-6245-B94E-CBF244F65934}"/>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036B4A-5391-704C-B4F7-4BEE04DB4EB4}"/>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7C5DC6-A2FF-B942-B858-098DD09366F5}"/>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1860B1-6532-2B46-8E13-37274435B75D}"/>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F3ADCD6-8BD5-8F44-8865-D9E93C9A1F47}"/>
              </a:ext>
            </a:extLst>
          </p:cNvPr>
          <p:cNvSpPr>
            <a:spLocks noGrp="1"/>
          </p:cNvSpPr>
          <p:nvPr>
            <p:ph type="sldNum" sz="quarter" idx="10"/>
          </p:nvPr>
        </p:nvSpPr>
        <p:spPr/>
        <p:txBody>
          <a:bodyPr/>
          <a:lstStyle>
            <a:lvl1pPr>
              <a:defRPr/>
            </a:lvl1pPr>
          </a:lstStyle>
          <a:p>
            <a:fld id="{7EE850B5-A196-EF43-AEC2-40A0B46C453F}" type="slidenum">
              <a:rPr lang="en-US" altLang="en-US"/>
              <a:pPr/>
              <a:t>‹#›</a:t>
            </a:fld>
            <a:endParaRPr lang="en-US" altLang="en-US"/>
          </a:p>
        </p:txBody>
      </p:sp>
    </p:spTree>
    <p:extLst>
      <p:ext uri="{BB962C8B-B14F-4D97-AF65-F5344CB8AC3E}">
        <p14:creationId xmlns:p14="http://schemas.microsoft.com/office/powerpoint/2010/main" val="305543313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6B006-DDEB-6545-9686-468394EC4AB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29D876-8CAF-4D46-9DB1-21827F1049D4}"/>
              </a:ext>
            </a:extLst>
          </p:cNvPr>
          <p:cNvSpPr>
            <a:spLocks noGrp="1"/>
          </p:cNvSpPr>
          <p:nvPr>
            <p:ph type="sldNum" sz="quarter" idx="10"/>
          </p:nvPr>
        </p:nvSpPr>
        <p:spPr/>
        <p:txBody>
          <a:bodyPr/>
          <a:lstStyle>
            <a:lvl1pPr>
              <a:defRPr/>
            </a:lvl1pPr>
          </a:lstStyle>
          <a:p>
            <a:fld id="{187F1837-9054-6847-82F8-88E781E92EF3}" type="slidenum">
              <a:rPr lang="en-US" altLang="en-US"/>
              <a:pPr/>
              <a:t>‹#›</a:t>
            </a:fld>
            <a:endParaRPr lang="en-US" altLang="en-US"/>
          </a:p>
        </p:txBody>
      </p:sp>
    </p:spTree>
    <p:extLst>
      <p:ext uri="{BB962C8B-B14F-4D97-AF65-F5344CB8AC3E}">
        <p14:creationId xmlns:p14="http://schemas.microsoft.com/office/powerpoint/2010/main" val="160041484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2D1F51-5985-274B-88CE-373F33826705}"/>
              </a:ext>
            </a:extLst>
          </p:cNvPr>
          <p:cNvSpPr>
            <a:spLocks noGrp="1"/>
          </p:cNvSpPr>
          <p:nvPr>
            <p:ph type="sldNum" sz="quarter" idx="10"/>
          </p:nvPr>
        </p:nvSpPr>
        <p:spPr/>
        <p:txBody>
          <a:bodyPr/>
          <a:lstStyle>
            <a:lvl1pPr>
              <a:defRPr/>
            </a:lvl1pPr>
          </a:lstStyle>
          <a:p>
            <a:fld id="{147C1183-0401-3447-9FE4-A1AEBA8897DA}" type="slidenum">
              <a:rPr lang="en-US" altLang="en-US"/>
              <a:pPr/>
              <a:t>‹#›</a:t>
            </a:fld>
            <a:endParaRPr lang="en-US" altLang="en-US"/>
          </a:p>
        </p:txBody>
      </p:sp>
    </p:spTree>
    <p:extLst>
      <p:ext uri="{BB962C8B-B14F-4D97-AF65-F5344CB8AC3E}">
        <p14:creationId xmlns:p14="http://schemas.microsoft.com/office/powerpoint/2010/main" val="96482471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7DF1-3CE9-D641-A3C8-7BEDCACAEE0E}"/>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EF6E8C-DF0F-1846-B26A-014554CA9152}"/>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A2BA19-6C34-C54F-A5DC-22F9783D3718}"/>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FA0F7FD-48CC-0A40-9C4F-C2138126007C}"/>
              </a:ext>
            </a:extLst>
          </p:cNvPr>
          <p:cNvSpPr>
            <a:spLocks noGrp="1"/>
          </p:cNvSpPr>
          <p:nvPr>
            <p:ph type="sldNum" sz="quarter" idx="10"/>
          </p:nvPr>
        </p:nvSpPr>
        <p:spPr/>
        <p:txBody>
          <a:bodyPr/>
          <a:lstStyle>
            <a:lvl1pPr>
              <a:defRPr/>
            </a:lvl1pPr>
          </a:lstStyle>
          <a:p>
            <a:fld id="{F1213D16-3FCA-3847-86B1-D766D36D281C}" type="slidenum">
              <a:rPr lang="en-US" altLang="en-US"/>
              <a:pPr/>
              <a:t>‹#›</a:t>
            </a:fld>
            <a:endParaRPr lang="en-US" altLang="en-US"/>
          </a:p>
        </p:txBody>
      </p:sp>
    </p:spTree>
    <p:extLst>
      <p:ext uri="{BB962C8B-B14F-4D97-AF65-F5344CB8AC3E}">
        <p14:creationId xmlns:p14="http://schemas.microsoft.com/office/powerpoint/2010/main" val="47491807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DC58F-612C-6C42-B544-E5AFAC04BEB9}"/>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65052E-10CB-DF47-9D14-34A32402A4D4}"/>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3D6824-E3C2-B042-89C6-8F86F7471416}"/>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E72F141-9805-8A42-A007-FF6201496A8B}"/>
              </a:ext>
            </a:extLst>
          </p:cNvPr>
          <p:cNvSpPr>
            <a:spLocks noGrp="1"/>
          </p:cNvSpPr>
          <p:nvPr>
            <p:ph type="sldNum" sz="quarter" idx="10"/>
          </p:nvPr>
        </p:nvSpPr>
        <p:spPr/>
        <p:txBody>
          <a:bodyPr/>
          <a:lstStyle>
            <a:lvl1pPr>
              <a:defRPr/>
            </a:lvl1pPr>
          </a:lstStyle>
          <a:p>
            <a:fld id="{0CEE72F3-EF06-AC44-A27F-F768B7B47718}" type="slidenum">
              <a:rPr lang="en-US" altLang="en-US"/>
              <a:pPr/>
              <a:t>‹#›</a:t>
            </a:fld>
            <a:endParaRPr lang="en-US" altLang="en-US"/>
          </a:p>
        </p:txBody>
      </p:sp>
    </p:spTree>
    <p:extLst>
      <p:ext uri="{BB962C8B-B14F-4D97-AF65-F5344CB8AC3E}">
        <p14:creationId xmlns:p14="http://schemas.microsoft.com/office/powerpoint/2010/main" val="2815625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2226D-3C64-D74C-9FF2-6DEC5EB32018}"/>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E248CC-A98A-B245-9CB7-A6F4D48AF808}"/>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FA94B227-3B49-234C-9A65-4D48684B73D1}"/>
              </a:ext>
            </a:extLst>
          </p:cNvPr>
          <p:cNvSpPr>
            <a:spLocks noGrp="1"/>
          </p:cNvSpPr>
          <p:nvPr>
            <p:ph type="sldNum" sz="quarter" idx="10"/>
          </p:nvPr>
        </p:nvSpPr>
        <p:spPr/>
        <p:txBody>
          <a:bodyPr/>
          <a:lstStyle>
            <a:lvl1pPr>
              <a:defRPr/>
            </a:lvl1pPr>
          </a:lstStyle>
          <a:p>
            <a:fld id="{D950934A-64F4-1143-9C1F-2C920EB8AE01}" type="slidenum">
              <a:rPr lang="en-US" altLang="en-US"/>
              <a:pPr/>
              <a:t>‹#›</a:t>
            </a:fld>
            <a:endParaRPr lang="en-US" altLang="en-US"/>
          </a:p>
        </p:txBody>
      </p:sp>
    </p:spTree>
    <p:extLst>
      <p:ext uri="{BB962C8B-B14F-4D97-AF65-F5344CB8AC3E}">
        <p14:creationId xmlns:p14="http://schemas.microsoft.com/office/powerpoint/2010/main" val="31770676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A8BDF-B9BF-2948-A09C-68D2F7B8001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4EB251-31E6-6E48-8EF3-A4724A072C16}"/>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C4A6210-2424-4442-9A4D-09A1F99D7844}"/>
              </a:ext>
            </a:extLst>
          </p:cNvPr>
          <p:cNvSpPr>
            <a:spLocks noGrp="1"/>
          </p:cNvSpPr>
          <p:nvPr>
            <p:ph type="sldNum" sz="quarter" idx="10"/>
          </p:nvPr>
        </p:nvSpPr>
        <p:spPr/>
        <p:txBody>
          <a:bodyPr/>
          <a:lstStyle>
            <a:lvl1pPr>
              <a:defRPr/>
            </a:lvl1pPr>
          </a:lstStyle>
          <a:p>
            <a:fld id="{CAE9F2AE-82B0-5841-8C37-1912F1F68DD2}" type="slidenum">
              <a:rPr lang="en-US" altLang="en-US"/>
              <a:pPr/>
              <a:t>‹#›</a:t>
            </a:fld>
            <a:endParaRPr lang="en-US" altLang="en-US"/>
          </a:p>
        </p:txBody>
      </p:sp>
    </p:spTree>
    <p:extLst>
      <p:ext uri="{BB962C8B-B14F-4D97-AF65-F5344CB8AC3E}">
        <p14:creationId xmlns:p14="http://schemas.microsoft.com/office/powerpoint/2010/main" val="522394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4DECD5-2E2D-7F44-B260-B17495782E70}"/>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3DD125-D869-2A46-8C98-7A617FAC23CC}"/>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C3482D1-9963-EE45-A8A0-15AD6DECD396}"/>
              </a:ext>
            </a:extLst>
          </p:cNvPr>
          <p:cNvSpPr>
            <a:spLocks noGrp="1"/>
          </p:cNvSpPr>
          <p:nvPr>
            <p:ph type="sldNum" sz="quarter" idx="10"/>
          </p:nvPr>
        </p:nvSpPr>
        <p:spPr/>
        <p:txBody>
          <a:bodyPr/>
          <a:lstStyle>
            <a:lvl1pPr>
              <a:defRPr/>
            </a:lvl1pPr>
          </a:lstStyle>
          <a:p>
            <a:fld id="{50F16C49-7A80-634D-9F82-9153361E7A92}" type="slidenum">
              <a:rPr lang="en-US" altLang="en-US"/>
              <a:pPr/>
              <a:t>‹#›</a:t>
            </a:fld>
            <a:endParaRPr lang="en-US" altLang="en-US"/>
          </a:p>
        </p:txBody>
      </p:sp>
    </p:spTree>
    <p:extLst>
      <p:ext uri="{BB962C8B-B14F-4D97-AF65-F5344CB8AC3E}">
        <p14:creationId xmlns:p14="http://schemas.microsoft.com/office/powerpoint/2010/main" val="321686616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B3C42-95EF-4F46-AFC8-41CAE26D8E2B}"/>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30C02-1CF6-6F42-AA2B-E090526D4C32}"/>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D51FE6DE-00E5-7D4A-ADDD-EAF43D749C7E}"/>
              </a:ext>
            </a:extLst>
          </p:cNvPr>
          <p:cNvSpPr>
            <a:spLocks noGrp="1"/>
          </p:cNvSpPr>
          <p:nvPr>
            <p:ph type="sldNum" sz="quarter" idx="10"/>
          </p:nvPr>
        </p:nvSpPr>
        <p:spPr/>
        <p:txBody>
          <a:bodyPr/>
          <a:lstStyle>
            <a:lvl1pPr>
              <a:defRPr/>
            </a:lvl1pPr>
          </a:lstStyle>
          <a:p>
            <a:fld id="{443A4CAA-67F7-4D42-9A7B-CBC42E569671}" type="slidenum">
              <a:rPr lang="en-US" altLang="en-US"/>
              <a:pPr/>
              <a:t>‹#›</a:t>
            </a:fld>
            <a:endParaRPr lang="en-US" altLang="en-US"/>
          </a:p>
        </p:txBody>
      </p:sp>
    </p:spTree>
    <p:extLst>
      <p:ext uri="{BB962C8B-B14F-4D97-AF65-F5344CB8AC3E}">
        <p14:creationId xmlns:p14="http://schemas.microsoft.com/office/powerpoint/2010/main" val="11166854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C67EC-45FE-4C4A-8DC6-299F4DB6D574}"/>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96EE991-A3D2-D847-A572-826ACFA9E457}"/>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42D4457-07E4-5344-AAE8-11176F5741AB}"/>
              </a:ext>
            </a:extLst>
          </p:cNvPr>
          <p:cNvSpPr>
            <a:spLocks noGrp="1"/>
          </p:cNvSpPr>
          <p:nvPr>
            <p:ph type="sldNum" sz="quarter" idx="10"/>
          </p:nvPr>
        </p:nvSpPr>
        <p:spPr/>
        <p:txBody>
          <a:bodyPr/>
          <a:lstStyle>
            <a:lvl1pPr>
              <a:defRPr/>
            </a:lvl1pPr>
          </a:lstStyle>
          <a:p>
            <a:fld id="{C9E6DA71-511F-354F-8FAC-B919902547DB}" type="slidenum">
              <a:rPr lang="en-US" altLang="en-US"/>
              <a:pPr/>
              <a:t>‹#›</a:t>
            </a:fld>
            <a:endParaRPr lang="en-US" altLang="en-US"/>
          </a:p>
        </p:txBody>
      </p:sp>
    </p:spTree>
    <p:extLst>
      <p:ext uri="{BB962C8B-B14F-4D97-AF65-F5344CB8AC3E}">
        <p14:creationId xmlns:p14="http://schemas.microsoft.com/office/powerpoint/2010/main" val="300609524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C2B19-F08C-624E-98D2-B2C75E6B4117}"/>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FA1FF9-3781-F942-A1A0-139CE80B3E17}"/>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A752C4EF-9D9E-8642-8601-A70A0F4BBD1F}"/>
              </a:ext>
            </a:extLst>
          </p:cNvPr>
          <p:cNvSpPr>
            <a:spLocks noGrp="1"/>
          </p:cNvSpPr>
          <p:nvPr>
            <p:ph type="sldNum" sz="quarter" idx="10"/>
          </p:nvPr>
        </p:nvSpPr>
        <p:spPr/>
        <p:txBody>
          <a:bodyPr/>
          <a:lstStyle>
            <a:lvl1pPr>
              <a:defRPr/>
            </a:lvl1pPr>
          </a:lstStyle>
          <a:p>
            <a:fld id="{9B558E1E-82B9-B543-8CA0-2390A9DC7D08}" type="slidenum">
              <a:rPr lang="en-US" altLang="en-US"/>
              <a:pPr/>
              <a:t>‹#›</a:t>
            </a:fld>
            <a:endParaRPr lang="en-US" altLang="en-US"/>
          </a:p>
        </p:txBody>
      </p:sp>
    </p:spTree>
    <p:extLst>
      <p:ext uri="{BB962C8B-B14F-4D97-AF65-F5344CB8AC3E}">
        <p14:creationId xmlns:p14="http://schemas.microsoft.com/office/powerpoint/2010/main" val="305717693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0781A-1649-E24C-BB36-350B8E9EB09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08DD-0505-934F-B15E-08A4ED0C1CE7}"/>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E0BF30-5BC4-3E43-AEFC-CE887FAB76AC}"/>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CCCA193-37EE-0C4A-865B-4DAF67F1257E}"/>
              </a:ext>
            </a:extLst>
          </p:cNvPr>
          <p:cNvSpPr>
            <a:spLocks noGrp="1"/>
          </p:cNvSpPr>
          <p:nvPr>
            <p:ph type="sldNum" sz="quarter" idx="10"/>
          </p:nvPr>
        </p:nvSpPr>
        <p:spPr/>
        <p:txBody>
          <a:bodyPr/>
          <a:lstStyle>
            <a:lvl1pPr>
              <a:defRPr/>
            </a:lvl1pPr>
          </a:lstStyle>
          <a:p>
            <a:fld id="{89848BF2-C7E9-3A42-9F4F-978630AC8569}" type="slidenum">
              <a:rPr lang="en-US" altLang="en-US"/>
              <a:pPr/>
              <a:t>‹#›</a:t>
            </a:fld>
            <a:endParaRPr lang="en-US" altLang="en-US"/>
          </a:p>
        </p:txBody>
      </p:sp>
    </p:spTree>
    <p:extLst>
      <p:ext uri="{BB962C8B-B14F-4D97-AF65-F5344CB8AC3E}">
        <p14:creationId xmlns:p14="http://schemas.microsoft.com/office/powerpoint/2010/main" val="319820422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7E158-46B5-0D41-84E7-B28874E7605A}"/>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36EC6B0-A5E1-4C40-9EBB-3BC17B06B1BB}"/>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DB5328-CBA3-3548-9FE0-BD3B1AB32D8E}"/>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198A1F-7660-3244-899F-5F491CDB4C3C}"/>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3E0E94-63B4-8B4D-919D-15C19AC15924}"/>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B57DB190-0B9E-4444-B309-CC4FB656F8B7}"/>
              </a:ext>
            </a:extLst>
          </p:cNvPr>
          <p:cNvSpPr>
            <a:spLocks noGrp="1"/>
          </p:cNvSpPr>
          <p:nvPr>
            <p:ph type="sldNum" sz="quarter" idx="10"/>
          </p:nvPr>
        </p:nvSpPr>
        <p:spPr/>
        <p:txBody>
          <a:bodyPr/>
          <a:lstStyle>
            <a:lvl1pPr>
              <a:defRPr/>
            </a:lvl1pPr>
          </a:lstStyle>
          <a:p>
            <a:fld id="{7751DBBF-7178-1342-A681-CBF71DE94C03}" type="slidenum">
              <a:rPr lang="en-US" altLang="en-US"/>
              <a:pPr/>
              <a:t>‹#›</a:t>
            </a:fld>
            <a:endParaRPr lang="en-US" altLang="en-US"/>
          </a:p>
        </p:txBody>
      </p:sp>
    </p:spTree>
    <p:extLst>
      <p:ext uri="{BB962C8B-B14F-4D97-AF65-F5344CB8AC3E}">
        <p14:creationId xmlns:p14="http://schemas.microsoft.com/office/powerpoint/2010/main" val="393507580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480ED-1A86-BE42-8C36-13893156D3E2}"/>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44B2750-4EAD-5747-8618-A603CCB7884C}"/>
              </a:ext>
            </a:extLst>
          </p:cNvPr>
          <p:cNvSpPr>
            <a:spLocks noGrp="1"/>
          </p:cNvSpPr>
          <p:nvPr>
            <p:ph type="sldNum" sz="quarter" idx="10"/>
          </p:nvPr>
        </p:nvSpPr>
        <p:spPr/>
        <p:txBody>
          <a:bodyPr/>
          <a:lstStyle>
            <a:lvl1pPr>
              <a:defRPr/>
            </a:lvl1pPr>
          </a:lstStyle>
          <a:p>
            <a:fld id="{AA0AA7B3-B6DB-2649-BC10-4E3F6D4C073E}" type="slidenum">
              <a:rPr lang="en-US" altLang="en-US"/>
              <a:pPr/>
              <a:t>‹#›</a:t>
            </a:fld>
            <a:endParaRPr lang="en-US" altLang="en-US"/>
          </a:p>
        </p:txBody>
      </p:sp>
    </p:spTree>
    <p:extLst>
      <p:ext uri="{BB962C8B-B14F-4D97-AF65-F5344CB8AC3E}">
        <p14:creationId xmlns:p14="http://schemas.microsoft.com/office/powerpoint/2010/main" val="183795962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C8C611-1F91-624E-A069-F1003492E1A3}"/>
              </a:ext>
            </a:extLst>
          </p:cNvPr>
          <p:cNvSpPr>
            <a:spLocks noGrp="1"/>
          </p:cNvSpPr>
          <p:nvPr>
            <p:ph type="sldNum" sz="quarter" idx="10"/>
          </p:nvPr>
        </p:nvSpPr>
        <p:spPr/>
        <p:txBody>
          <a:bodyPr/>
          <a:lstStyle>
            <a:lvl1pPr>
              <a:defRPr/>
            </a:lvl1pPr>
          </a:lstStyle>
          <a:p>
            <a:fld id="{C843568B-0170-F044-8538-37DED2FC343D}" type="slidenum">
              <a:rPr lang="en-US" altLang="en-US"/>
              <a:pPr/>
              <a:t>‹#›</a:t>
            </a:fld>
            <a:endParaRPr lang="en-US" altLang="en-US"/>
          </a:p>
        </p:txBody>
      </p:sp>
    </p:spTree>
    <p:extLst>
      <p:ext uri="{BB962C8B-B14F-4D97-AF65-F5344CB8AC3E}">
        <p14:creationId xmlns:p14="http://schemas.microsoft.com/office/powerpoint/2010/main" val="123545162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E634B-826F-BB45-ADC1-331CA9F24C5F}"/>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EC68BA-2C56-BC4A-B22F-11F62838407F}"/>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083063-4A97-CF4C-BD3F-3CB9B82008A3}"/>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AB8C26B-D1D7-144C-B73E-EA8AE69ECDFD}"/>
              </a:ext>
            </a:extLst>
          </p:cNvPr>
          <p:cNvSpPr>
            <a:spLocks noGrp="1"/>
          </p:cNvSpPr>
          <p:nvPr>
            <p:ph type="sldNum" sz="quarter" idx="10"/>
          </p:nvPr>
        </p:nvSpPr>
        <p:spPr/>
        <p:txBody>
          <a:bodyPr/>
          <a:lstStyle>
            <a:lvl1pPr>
              <a:defRPr/>
            </a:lvl1pPr>
          </a:lstStyle>
          <a:p>
            <a:fld id="{91242C8D-5F50-DF40-B82C-D976A21F4BA2}" type="slidenum">
              <a:rPr lang="en-US" altLang="en-US"/>
              <a:pPr/>
              <a:t>‹#›</a:t>
            </a:fld>
            <a:endParaRPr lang="en-US" altLang="en-US"/>
          </a:p>
        </p:txBody>
      </p:sp>
    </p:spTree>
    <p:extLst>
      <p:ext uri="{BB962C8B-B14F-4D97-AF65-F5344CB8AC3E}">
        <p14:creationId xmlns:p14="http://schemas.microsoft.com/office/powerpoint/2010/main" val="18314901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77DB-2A89-1D47-B332-6FD549FB3F3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AD3769E-498F-524A-A7C5-6252062B014A}"/>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B972508-FCCD-3E49-9345-CA6D6D47476D}"/>
              </a:ext>
            </a:extLst>
          </p:cNvPr>
          <p:cNvSpPr>
            <a:spLocks noGrp="1"/>
          </p:cNvSpPr>
          <p:nvPr>
            <p:ph type="sldNum" sz="quarter" idx="10"/>
          </p:nvPr>
        </p:nvSpPr>
        <p:spPr/>
        <p:txBody>
          <a:bodyPr/>
          <a:lstStyle>
            <a:lvl1pPr>
              <a:defRPr/>
            </a:lvl1pPr>
          </a:lstStyle>
          <a:p>
            <a:fld id="{D1688B18-EBE1-F54D-A5B4-163D9675EEB0}" type="slidenum">
              <a:rPr lang="en-US" altLang="en-US"/>
              <a:pPr/>
              <a:t>‹#›</a:t>
            </a:fld>
            <a:endParaRPr lang="en-US" altLang="en-US"/>
          </a:p>
        </p:txBody>
      </p:sp>
    </p:spTree>
    <p:extLst>
      <p:ext uri="{BB962C8B-B14F-4D97-AF65-F5344CB8AC3E}">
        <p14:creationId xmlns:p14="http://schemas.microsoft.com/office/powerpoint/2010/main" val="142189225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643EE-381E-4346-8DA9-40B7A3A3E9B6}"/>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27BD36-BBAB-9A48-BDF6-31D28FA3B7C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906E68-3454-B04D-8F51-909B4B45E95F}"/>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4BD0014-CF32-EA42-973E-3DC1ABE1192C}"/>
              </a:ext>
            </a:extLst>
          </p:cNvPr>
          <p:cNvSpPr>
            <a:spLocks noGrp="1"/>
          </p:cNvSpPr>
          <p:nvPr>
            <p:ph type="sldNum" sz="quarter" idx="10"/>
          </p:nvPr>
        </p:nvSpPr>
        <p:spPr/>
        <p:txBody>
          <a:bodyPr/>
          <a:lstStyle>
            <a:lvl1pPr>
              <a:defRPr/>
            </a:lvl1pPr>
          </a:lstStyle>
          <a:p>
            <a:fld id="{29CBC6B0-3774-ED4E-A3ED-AB708112CBEE}" type="slidenum">
              <a:rPr lang="en-US" altLang="en-US"/>
              <a:pPr/>
              <a:t>‹#›</a:t>
            </a:fld>
            <a:endParaRPr lang="en-US" altLang="en-US"/>
          </a:p>
        </p:txBody>
      </p:sp>
    </p:spTree>
    <p:extLst>
      <p:ext uri="{BB962C8B-B14F-4D97-AF65-F5344CB8AC3E}">
        <p14:creationId xmlns:p14="http://schemas.microsoft.com/office/powerpoint/2010/main" val="116174204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C90A8-E226-2542-9CEF-0E40407984F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8CB83B-9F37-5941-B294-64DDE3042222}"/>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8800B64-FBA6-5A4D-ACDB-4774E181E11F}"/>
              </a:ext>
            </a:extLst>
          </p:cNvPr>
          <p:cNvSpPr>
            <a:spLocks noGrp="1"/>
          </p:cNvSpPr>
          <p:nvPr>
            <p:ph type="sldNum" sz="quarter" idx="10"/>
          </p:nvPr>
        </p:nvSpPr>
        <p:spPr/>
        <p:txBody>
          <a:bodyPr/>
          <a:lstStyle>
            <a:lvl1pPr>
              <a:defRPr/>
            </a:lvl1pPr>
          </a:lstStyle>
          <a:p>
            <a:fld id="{A3266526-17B3-1942-B073-80F2126E0F95}" type="slidenum">
              <a:rPr lang="en-US" altLang="en-US"/>
              <a:pPr/>
              <a:t>‹#›</a:t>
            </a:fld>
            <a:endParaRPr lang="en-US" altLang="en-US"/>
          </a:p>
        </p:txBody>
      </p:sp>
    </p:spTree>
    <p:extLst>
      <p:ext uri="{BB962C8B-B14F-4D97-AF65-F5344CB8AC3E}">
        <p14:creationId xmlns:p14="http://schemas.microsoft.com/office/powerpoint/2010/main" val="10601869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88EBDB-2733-F24E-A299-43E3F2268268}"/>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0748E9-EF99-2C41-A733-92E727E5DC69}"/>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CFAABF3-890C-A846-AB75-71B5D3441B00}"/>
              </a:ext>
            </a:extLst>
          </p:cNvPr>
          <p:cNvSpPr>
            <a:spLocks noGrp="1"/>
          </p:cNvSpPr>
          <p:nvPr>
            <p:ph type="sldNum" sz="quarter" idx="10"/>
          </p:nvPr>
        </p:nvSpPr>
        <p:spPr/>
        <p:txBody>
          <a:bodyPr/>
          <a:lstStyle>
            <a:lvl1pPr>
              <a:defRPr/>
            </a:lvl1pPr>
          </a:lstStyle>
          <a:p>
            <a:fld id="{B70B8554-A942-154F-92B9-BB2B30BF616B}" type="slidenum">
              <a:rPr lang="en-US" altLang="en-US"/>
              <a:pPr/>
              <a:t>‹#›</a:t>
            </a:fld>
            <a:endParaRPr lang="en-US" altLang="en-US"/>
          </a:p>
        </p:txBody>
      </p:sp>
    </p:spTree>
    <p:extLst>
      <p:ext uri="{BB962C8B-B14F-4D97-AF65-F5344CB8AC3E}">
        <p14:creationId xmlns:p14="http://schemas.microsoft.com/office/powerpoint/2010/main" val="92536995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78BD5-2F08-FF47-94F9-A2A5F68A1D9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C068A4-98A4-0B42-83C7-0A2139E7E03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1E67B30E-76B3-364E-94F1-1D3424BE714B}"/>
              </a:ext>
            </a:extLst>
          </p:cNvPr>
          <p:cNvSpPr>
            <a:spLocks noGrp="1"/>
          </p:cNvSpPr>
          <p:nvPr>
            <p:ph type="sldNum" sz="quarter" idx="10"/>
          </p:nvPr>
        </p:nvSpPr>
        <p:spPr/>
        <p:txBody>
          <a:bodyPr/>
          <a:lstStyle>
            <a:lvl1pPr>
              <a:defRPr/>
            </a:lvl1pPr>
          </a:lstStyle>
          <a:p>
            <a:fld id="{CFCB5B16-4D2A-1F4D-BFFD-178D6EBECF39}" type="slidenum">
              <a:rPr lang="en-US" altLang="en-US"/>
              <a:pPr/>
              <a:t>‹#›</a:t>
            </a:fld>
            <a:endParaRPr lang="en-US" altLang="en-US"/>
          </a:p>
        </p:txBody>
      </p:sp>
    </p:spTree>
    <p:extLst>
      <p:ext uri="{BB962C8B-B14F-4D97-AF65-F5344CB8AC3E}">
        <p14:creationId xmlns:p14="http://schemas.microsoft.com/office/powerpoint/2010/main" val="55572736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9020A-52D8-674B-8C86-F42B2C91CF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09ACF9-AB44-004F-AA4A-9266C2F1A7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7D95938-4AD6-1447-9E7B-B8728051CBB4}"/>
              </a:ext>
            </a:extLst>
          </p:cNvPr>
          <p:cNvSpPr>
            <a:spLocks noGrp="1"/>
          </p:cNvSpPr>
          <p:nvPr>
            <p:ph type="sldNum" sz="quarter" idx="10"/>
          </p:nvPr>
        </p:nvSpPr>
        <p:spPr/>
        <p:txBody>
          <a:bodyPr/>
          <a:lstStyle>
            <a:lvl1pPr>
              <a:defRPr/>
            </a:lvl1pPr>
          </a:lstStyle>
          <a:p>
            <a:fld id="{1359703A-FD62-1440-996D-2405FACB12FB}" type="slidenum">
              <a:rPr lang="en-US" altLang="en-US"/>
              <a:pPr/>
              <a:t>‹#›</a:t>
            </a:fld>
            <a:endParaRPr lang="en-US" altLang="en-US"/>
          </a:p>
        </p:txBody>
      </p:sp>
    </p:spTree>
    <p:extLst>
      <p:ext uri="{BB962C8B-B14F-4D97-AF65-F5344CB8AC3E}">
        <p14:creationId xmlns:p14="http://schemas.microsoft.com/office/powerpoint/2010/main" val="326301219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1863C-5304-7842-948D-9E6DCC8D221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DDCE99-3D12-2F49-B551-B4DB4B93DAD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301520D1-E16F-654E-8283-EEB6D40FD095}"/>
              </a:ext>
            </a:extLst>
          </p:cNvPr>
          <p:cNvSpPr>
            <a:spLocks noGrp="1"/>
          </p:cNvSpPr>
          <p:nvPr>
            <p:ph type="sldNum" sz="quarter" idx="10"/>
          </p:nvPr>
        </p:nvSpPr>
        <p:spPr/>
        <p:txBody>
          <a:bodyPr/>
          <a:lstStyle>
            <a:lvl1pPr>
              <a:defRPr/>
            </a:lvl1pPr>
          </a:lstStyle>
          <a:p>
            <a:fld id="{47F889EA-8834-354F-97C9-BD70183515E1}" type="slidenum">
              <a:rPr lang="en-US" altLang="en-US"/>
              <a:pPr/>
              <a:t>‹#›</a:t>
            </a:fld>
            <a:endParaRPr lang="en-US" altLang="en-US"/>
          </a:p>
        </p:txBody>
      </p:sp>
    </p:spTree>
    <p:extLst>
      <p:ext uri="{BB962C8B-B14F-4D97-AF65-F5344CB8AC3E}">
        <p14:creationId xmlns:p14="http://schemas.microsoft.com/office/powerpoint/2010/main" val="339787387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E41AE-AF25-264A-8403-62137C9C01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BFCA1F-6738-954C-B6D4-CC1789915CF8}"/>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C7EAAB-9EC6-994D-85B4-C794B04A0FDB}"/>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EFDE7A3-17C9-4E42-A725-BF9DC6780849}"/>
              </a:ext>
            </a:extLst>
          </p:cNvPr>
          <p:cNvSpPr>
            <a:spLocks noGrp="1"/>
          </p:cNvSpPr>
          <p:nvPr>
            <p:ph type="sldNum" sz="quarter" idx="10"/>
          </p:nvPr>
        </p:nvSpPr>
        <p:spPr/>
        <p:txBody>
          <a:bodyPr/>
          <a:lstStyle>
            <a:lvl1pPr>
              <a:defRPr/>
            </a:lvl1pPr>
          </a:lstStyle>
          <a:p>
            <a:fld id="{008A1E71-1847-784A-99E4-4F9143F2C673}" type="slidenum">
              <a:rPr lang="en-US" altLang="en-US"/>
              <a:pPr/>
              <a:t>‹#›</a:t>
            </a:fld>
            <a:endParaRPr lang="en-US" altLang="en-US"/>
          </a:p>
        </p:txBody>
      </p:sp>
    </p:spTree>
    <p:extLst>
      <p:ext uri="{BB962C8B-B14F-4D97-AF65-F5344CB8AC3E}">
        <p14:creationId xmlns:p14="http://schemas.microsoft.com/office/powerpoint/2010/main" val="180789126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6AB73-689B-B942-A7F2-6D4A6F9ED885}"/>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ED00A3-D0FA-6240-A219-FCBC596F0C0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434F22-435C-5446-9E0C-3BDD5C786AB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90EF7D-A8E0-3E4B-B861-D7A45EA6B5C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95CA6C-3A4F-5F44-AC2B-209D971BB85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B4AE7F7-76D8-D244-B9B1-6E372D4684CD}"/>
              </a:ext>
            </a:extLst>
          </p:cNvPr>
          <p:cNvSpPr>
            <a:spLocks noGrp="1"/>
          </p:cNvSpPr>
          <p:nvPr>
            <p:ph type="sldNum" sz="quarter" idx="10"/>
          </p:nvPr>
        </p:nvSpPr>
        <p:spPr/>
        <p:txBody>
          <a:bodyPr/>
          <a:lstStyle>
            <a:lvl1pPr>
              <a:defRPr/>
            </a:lvl1pPr>
          </a:lstStyle>
          <a:p>
            <a:fld id="{B6C1B173-5B61-1044-8769-145F28890FDE}" type="slidenum">
              <a:rPr lang="en-US" altLang="en-US"/>
              <a:pPr/>
              <a:t>‹#›</a:t>
            </a:fld>
            <a:endParaRPr lang="en-US" altLang="en-US"/>
          </a:p>
        </p:txBody>
      </p:sp>
    </p:spTree>
    <p:extLst>
      <p:ext uri="{BB962C8B-B14F-4D97-AF65-F5344CB8AC3E}">
        <p14:creationId xmlns:p14="http://schemas.microsoft.com/office/powerpoint/2010/main" val="258889610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1F8C8-6580-484C-B512-CAA9F01F913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3FA8044-9241-3443-B4B3-D66AAE5B881F}"/>
              </a:ext>
            </a:extLst>
          </p:cNvPr>
          <p:cNvSpPr>
            <a:spLocks noGrp="1"/>
          </p:cNvSpPr>
          <p:nvPr>
            <p:ph type="sldNum" sz="quarter" idx="10"/>
          </p:nvPr>
        </p:nvSpPr>
        <p:spPr/>
        <p:txBody>
          <a:bodyPr/>
          <a:lstStyle>
            <a:lvl1pPr>
              <a:defRPr/>
            </a:lvl1pPr>
          </a:lstStyle>
          <a:p>
            <a:fld id="{214AC8B4-5769-F64D-AA62-5C0CAFFDB460}" type="slidenum">
              <a:rPr lang="en-US" altLang="en-US"/>
              <a:pPr/>
              <a:t>‹#›</a:t>
            </a:fld>
            <a:endParaRPr lang="en-US" altLang="en-US"/>
          </a:p>
        </p:txBody>
      </p:sp>
    </p:spTree>
    <p:extLst>
      <p:ext uri="{BB962C8B-B14F-4D97-AF65-F5344CB8AC3E}">
        <p14:creationId xmlns:p14="http://schemas.microsoft.com/office/powerpoint/2010/main" val="360534996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1D35C9-CF62-6743-964E-CD7B3BDE2040}"/>
              </a:ext>
            </a:extLst>
          </p:cNvPr>
          <p:cNvSpPr>
            <a:spLocks noGrp="1"/>
          </p:cNvSpPr>
          <p:nvPr>
            <p:ph type="sldNum" sz="quarter" idx="10"/>
          </p:nvPr>
        </p:nvSpPr>
        <p:spPr/>
        <p:txBody>
          <a:bodyPr/>
          <a:lstStyle>
            <a:lvl1pPr>
              <a:defRPr/>
            </a:lvl1pPr>
          </a:lstStyle>
          <a:p>
            <a:fld id="{03246C8C-2CFF-3940-8971-0808E0F7EEEE}" type="slidenum">
              <a:rPr lang="en-US" altLang="en-US"/>
              <a:pPr/>
              <a:t>‹#›</a:t>
            </a:fld>
            <a:endParaRPr lang="en-US" altLang="en-US"/>
          </a:p>
        </p:txBody>
      </p:sp>
    </p:spTree>
    <p:extLst>
      <p:ext uri="{BB962C8B-B14F-4D97-AF65-F5344CB8AC3E}">
        <p14:creationId xmlns:p14="http://schemas.microsoft.com/office/powerpoint/2010/main" val="2280377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58A4F-7B44-914F-B5BE-576F179E866B}"/>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1B0C86-ED22-614A-A123-B06CE46361A6}"/>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3654CFC-96E6-A042-8AA7-326DA787E379}"/>
              </a:ext>
            </a:extLst>
          </p:cNvPr>
          <p:cNvSpPr>
            <a:spLocks noGrp="1"/>
          </p:cNvSpPr>
          <p:nvPr>
            <p:ph type="sldNum" sz="quarter" idx="10"/>
          </p:nvPr>
        </p:nvSpPr>
        <p:spPr/>
        <p:txBody>
          <a:bodyPr/>
          <a:lstStyle>
            <a:lvl1pPr>
              <a:defRPr/>
            </a:lvl1pPr>
          </a:lstStyle>
          <a:p>
            <a:fld id="{14EBEAA4-482D-2748-8DE9-EEA97D4D5F21}" type="slidenum">
              <a:rPr lang="en-US" altLang="en-US"/>
              <a:pPr/>
              <a:t>‹#›</a:t>
            </a:fld>
            <a:endParaRPr lang="en-US" altLang="en-US"/>
          </a:p>
        </p:txBody>
      </p:sp>
    </p:spTree>
    <p:extLst>
      <p:ext uri="{BB962C8B-B14F-4D97-AF65-F5344CB8AC3E}">
        <p14:creationId xmlns:p14="http://schemas.microsoft.com/office/powerpoint/2010/main" val="181203623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20536-4B54-084B-847D-0AD2D724BEF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0F249F-4B85-1447-8A27-09A85E69679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96E018-45A0-8F4F-8A6E-BB0495B96B8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7A069F8-4740-4F4C-8700-D1EA2B2DF428}"/>
              </a:ext>
            </a:extLst>
          </p:cNvPr>
          <p:cNvSpPr>
            <a:spLocks noGrp="1"/>
          </p:cNvSpPr>
          <p:nvPr>
            <p:ph type="sldNum" sz="quarter" idx="10"/>
          </p:nvPr>
        </p:nvSpPr>
        <p:spPr/>
        <p:txBody>
          <a:bodyPr/>
          <a:lstStyle>
            <a:lvl1pPr>
              <a:defRPr/>
            </a:lvl1pPr>
          </a:lstStyle>
          <a:p>
            <a:fld id="{D382FD0D-8FA8-5B43-8D90-29A2827E0F48}" type="slidenum">
              <a:rPr lang="en-US" altLang="en-US"/>
              <a:pPr/>
              <a:t>‹#›</a:t>
            </a:fld>
            <a:endParaRPr lang="en-US" altLang="en-US"/>
          </a:p>
        </p:txBody>
      </p:sp>
    </p:spTree>
    <p:extLst>
      <p:ext uri="{BB962C8B-B14F-4D97-AF65-F5344CB8AC3E}">
        <p14:creationId xmlns:p14="http://schemas.microsoft.com/office/powerpoint/2010/main" val="218562859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BFBE2-ABCF-3349-BA5A-AA52F62DCE3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9DA2C6-AD86-FF48-8284-1E02024F09A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CA9F21-22FF-F748-9057-9BBEDAF635D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CE69F8A-33D8-BD48-8373-159C0C9BCD4A}"/>
              </a:ext>
            </a:extLst>
          </p:cNvPr>
          <p:cNvSpPr>
            <a:spLocks noGrp="1"/>
          </p:cNvSpPr>
          <p:nvPr>
            <p:ph type="sldNum" sz="quarter" idx="10"/>
          </p:nvPr>
        </p:nvSpPr>
        <p:spPr/>
        <p:txBody>
          <a:bodyPr/>
          <a:lstStyle>
            <a:lvl1pPr>
              <a:defRPr/>
            </a:lvl1pPr>
          </a:lstStyle>
          <a:p>
            <a:fld id="{5EC9A1D1-FCE3-F94E-A36A-40954D979130}" type="slidenum">
              <a:rPr lang="en-US" altLang="en-US"/>
              <a:pPr/>
              <a:t>‹#›</a:t>
            </a:fld>
            <a:endParaRPr lang="en-US" altLang="en-US"/>
          </a:p>
        </p:txBody>
      </p:sp>
    </p:spTree>
    <p:extLst>
      <p:ext uri="{BB962C8B-B14F-4D97-AF65-F5344CB8AC3E}">
        <p14:creationId xmlns:p14="http://schemas.microsoft.com/office/powerpoint/2010/main" val="140844133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07F5-41AB-3E4E-81B0-30B6B7834C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7138D5-6A67-9840-86F5-5EA2823629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B03FCBE-3670-5641-9AF9-3F9972A57711}"/>
              </a:ext>
            </a:extLst>
          </p:cNvPr>
          <p:cNvSpPr>
            <a:spLocks noGrp="1"/>
          </p:cNvSpPr>
          <p:nvPr>
            <p:ph type="sldNum" sz="quarter" idx="10"/>
          </p:nvPr>
        </p:nvSpPr>
        <p:spPr/>
        <p:txBody>
          <a:bodyPr/>
          <a:lstStyle>
            <a:lvl1pPr>
              <a:defRPr/>
            </a:lvl1pPr>
          </a:lstStyle>
          <a:p>
            <a:fld id="{700DAF6F-475D-FC47-B558-8903DF89E564}" type="slidenum">
              <a:rPr lang="en-US" altLang="en-US"/>
              <a:pPr/>
              <a:t>‹#›</a:t>
            </a:fld>
            <a:endParaRPr lang="en-US" altLang="en-US"/>
          </a:p>
        </p:txBody>
      </p:sp>
    </p:spTree>
    <p:extLst>
      <p:ext uri="{BB962C8B-B14F-4D97-AF65-F5344CB8AC3E}">
        <p14:creationId xmlns:p14="http://schemas.microsoft.com/office/powerpoint/2010/main" val="191097725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7B0114-AFE4-D442-ABEB-C78D0491BA3F}"/>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6F9D34-C462-8343-BB2F-8ED5E8EF7994}"/>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6F025F7-E8EE-D341-9316-F2E41370F822}"/>
              </a:ext>
            </a:extLst>
          </p:cNvPr>
          <p:cNvSpPr>
            <a:spLocks noGrp="1"/>
          </p:cNvSpPr>
          <p:nvPr>
            <p:ph type="sldNum" sz="quarter" idx="10"/>
          </p:nvPr>
        </p:nvSpPr>
        <p:spPr/>
        <p:txBody>
          <a:bodyPr/>
          <a:lstStyle>
            <a:lvl1pPr>
              <a:defRPr/>
            </a:lvl1pPr>
          </a:lstStyle>
          <a:p>
            <a:fld id="{21C3DC92-C596-AC4F-8D84-597D6A113D36}" type="slidenum">
              <a:rPr lang="en-US" altLang="en-US"/>
              <a:pPr/>
              <a:t>‹#›</a:t>
            </a:fld>
            <a:endParaRPr lang="en-US" altLang="en-US"/>
          </a:p>
        </p:txBody>
      </p:sp>
    </p:spTree>
    <p:extLst>
      <p:ext uri="{BB962C8B-B14F-4D97-AF65-F5344CB8AC3E}">
        <p14:creationId xmlns:p14="http://schemas.microsoft.com/office/powerpoint/2010/main" val="90799535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E8B37-B2F5-EE45-A0B2-ACF9DE9493F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65779-FC54-6E46-A691-BEA47815DEC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DC7A07A-9285-FF4E-AB81-C293243DF9C9}"/>
              </a:ext>
            </a:extLst>
          </p:cNvPr>
          <p:cNvSpPr>
            <a:spLocks noGrp="1"/>
          </p:cNvSpPr>
          <p:nvPr>
            <p:ph type="sldNum" sz="quarter" idx="10"/>
          </p:nvPr>
        </p:nvSpPr>
        <p:spPr/>
        <p:txBody>
          <a:bodyPr/>
          <a:lstStyle>
            <a:lvl1pPr>
              <a:defRPr/>
            </a:lvl1pPr>
          </a:lstStyle>
          <a:p>
            <a:fld id="{2D9DBB6A-C539-0646-86B3-9317A9C87D9E}" type="slidenum">
              <a:rPr lang="en-US" altLang="en-US"/>
              <a:pPr/>
              <a:t>‹#›</a:t>
            </a:fld>
            <a:endParaRPr lang="en-US" altLang="en-US"/>
          </a:p>
        </p:txBody>
      </p:sp>
    </p:spTree>
    <p:extLst>
      <p:ext uri="{BB962C8B-B14F-4D97-AF65-F5344CB8AC3E}">
        <p14:creationId xmlns:p14="http://schemas.microsoft.com/office/powerpoint/2010/main" val="258233894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F086F-FF3A-0945-A09D-AD6787F0B4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F07D6A-DBEE-7E4F-8B92-53D5A31275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046FBA7-4343-D14D-A5EF-2A7D9183D6F7}"/>
              </a:ext>
            </a:extLst>
          </p:cNvPr>
          <p:cNvSpPr>
            <a:spLocks noGrp="1"/>
          </p:cNvSpPr>
          <p:nvPr>
            <p:ph type="sldNum" sz="quarter" idx="10"/>
          </p:nvPr>
        </p:nvSpPr>
        <p:spPr/>
        <p:txBody>
          <a:bodyPr/>
          <a:lstStyle>
            <a:lvl1pPr>
              <a:defRPr/>
            </a:lvl1pPr>
          </a:lstStyle>
          <a:p>
            <a:fld id="{31A1A1E8-0470-9D47-9DB4-84169396695C}" type="slidenum">
              <a:rPr lang="en-US" altLang="en-US"/>
              <a:pPr/>
              <a:t>‹#›</a:t>
            </a:fld>
            <a:endParaRPr lang="en-US" altLang="en-US"/>
          </a:p>
        </p:txBody>
      </p:sp>
    </p:spTree>
    <p:extLst>
      <p:ext uri="{BB962C8B-B14F-4D97-AF65-F5344CB8AC3E}">
        <p14:creationId xmlns:p14="http://schemas.microsoft.com/office/powerpoint/2010/main" val="143832620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720D-C25E-7244-BA16-929AA560AD6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B1E538-02D8-384D-83DE-1B1240D78DE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FD0ED6E7-7F6E-5A4C-87EB-46D8D9E5B44B}"/>
              </a:ext>
            </a:extLst>
          </p:cNvPr>
          <p:cNvSpPr>
            <a:spLocks noGrp="1"/>
          </p:cNvSpPr>
          <p:nvPr>
            <p:ph type="sldNum" sz="quarter" idx="10"/>
          </p:nvPr>
        </p:nvSpPr>
        <p:spPr/>
        <p:txBody>
          <a:bodyPr/>
          <a:lstStyle>
            <a:lvl1pPr>
              <a:defRPr/>
            </a:lvl1pPr>
          </a:lstStyle>
          <a:p>
            <a:fld id="{1CD54A0E-BA27-784A-A8E7-A8247CD45168}" type="slidenum">
              <a:rPr lang="en-US" altLang="en-US"/>
              <a:pPr/>
              <a:t>‹#›</a:t>
            </a:fld>
            <a:endParaRPr lang="en-US" altLang="en-US"/>
          </a:p>
        </p:txBody>
      </p:sp>
    </p:spTree>
    <p:extLst>
      <p:ext uri="{BB962C8B-B14F-4D97-AF65-F5344CB8AC3E}">
        <p14:creationId xmlns:p14="http://schemas.microsoft.com/office/powerpoint/2010/main" val="372158211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ABA3A-0F4C-7148-BCEC-84BCE6D460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4D9136-08A2-DF40-A1B2-AA680E50ACD3}"/>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2429E9-4920-D44F-8C24-0E037130D868}"/>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3337CD7D-C691-724C-8E3B-3E7157F8E709}"/>
              </a:ext>
            </a:extLst>
          </p:cNvPr>
          <p:cNvSpPr>
            <a:spLocks noGrp="1"/>
          </p:cNvSpPr>
          <p:nvPr>
            <p:ph type="sldNum" sz="quarter" idx="10"/>
          </p:nvPr>
        </p:nvSpPr>
        <p:spPr/>
        <p:txBody>
          <a:bodyPr/>
          <a:lstStyle>
            <a:lvl1pPr>
              <a:defRPr/>
            </a:lvl1pPr>
          </a:lstStyle>
          <a:p>
            <a:fld id="{0E7716FA-83BF-104B-9B92-B91E3327481B}" type="slidenum">
              <a:rPr lang="en-US" altLang="en-US"/>
              <a:pPr/>
              <a:t>‹#›</a:t>
            </a:fld>
            <a:endParaRPr lang="en-US" altLang="en-US"/>
          </a:p>
        </p:txBody>
      </p:sp>
    </p:spTree>
    <p:extLst>
      <p:ext uri="{BB962C8B-B14F-4D97-AF65-F5344CB8AC3E}">
        <p14:creationId xmlns:p14="http://schemas.microsoft.com/office/powerpoint/2010/main" val="413923811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C3570-9E44-FC4D-8368-DA1A5776A92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688288-5D4F-CE4A-8C16-8C02C5D6B56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7B35A6-C648-4F43-A3A5-627DA4C2EC7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4EF3E9-3F0A-3B44-9A08-2BABFCBDB81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CCC0B0-4E72-8845-9BF0-97801CF11B3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7F2F541-D875-8344-8BCD-5C082EAA3B6E}"/>
              </a:ext>
            </a:extLst>
          </p:cNvPr>
          <p:cNvSpPr>
            <a:spLocks noGrp="1"/>
          </p:cNvSpPr>
          <p:nvPr>
            <p:ph type="sldNum" sz="quarter" idx="10"/>
          </p:nvPr>
        </p:nvSpPr>
        <p:spPr/>
        <p:txBody>
          <a:bodyPr/>
          <a:lstStyle>
            <a:lvl1pPr>
              <a:defRPr/>
            </a:lvl1pPr>
          </a:lstStyle>
          <a:p>
            <a:fld id="{929E3E54-1CEC-DB46-A0DC-D0C8FB5023ED}" type="slidenum">
              <a:rPr lang="en-US" altLang="en-US"/>
              <a:pPr/>
              <a:t>‹#›</a:t>
            </a:fld>
            <a:endParaRPr lang="en-US" altLang="en-US"/>
          </a:p>
        </p:txBody>
      </p:sp>
    </p:spTree>
    <p:extLst>
      <p:ext uri="{BB962C8B-B14F-4D97-AF65-F5344CB8AC3E}">
        <p14:creationId xmlns:p14="http://schemas.microsoft.com/office/powerpoint/2010/main" val="63729619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DC174-EEC7-7042-8BC3-F6F1520A575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D8043AB-185C-0B44-BCFC-1C369853E679}"/>
              </a:ext>
            </a:extLst>
          </p:cNvPr>
          <p:cNvSpPr>
            <a:spLocks noGrp="1"/>
          </p:cNvSpPr>
          <p:nvPr>
            <p:ph type="sldNum" sz="quarter" idx="10"/>
          </p:nvPr>
        </p:nvSpPr>
        <p:spPr/>
        <p:txBody>
          <a:bodyPr/>
          <a:lstStyle>
            <a:lvl1pPr>
              <a:defRPr/>
            </a:lvl1pPr>
          </a:lstStyle>
          <a:p>
            <a:fld id="{27A9D649-FC0D-1D45-AEBE-930AD2F85650}" type="slidenum">
              <a:rPr lang="en-US" altLang="en-US"/>
              <a:pPr/>
              <a:t>‹#›</a:t>
            </a:fld>
            <a:endParaRPr lang="en-US" altLang="en-US"/>
          </a:p>
        </p:txBody>
      </p:sp>
    </p:spTree>
    <p:extLst>
      <p:ext uri="{BB962C8B-B14F-4D97-AF65-F5344CB8AC3E}">
        <p14:creationId xmlns:p14="http://schemas.microsoft.com/office/powerpoint/2010/main" val="4003969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BEE79-3DAD-8E49-BDEC-C5BAEAFD6F90}"/>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9943D8-CFBE-E34B-A054-E1C95EDDA5E8}"/>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D885F5-6E39-B340-AB88-C565BC8F43DD}"/>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EC7745F-B970-6544-9B5C-607F20F4F528}"/>
              </a:ext>
            </a:extLst>
          </p:cNvPr>
          <p:cNvSpPr>
            <a:spLocks noGrp="1"/>
          </p:cNvSpPr>
          <p:nvPr>
            <p:ph type="sldNum" sz="quarter" idx="10"/>
          </p:nvPr>
        </p:nvSpPr>
        <p:spPr/>
        <p:txBody>
          <a:bodyPr/>
          <a:lstStyle>
            <a:lvl1pPr>
              <a:defRPr/>
            </a:lvl1pPr>
          </a:lstStyle>
          <a:p>
            <a:fld id="{05366952-566A-3C4D-AD44-85EA9871D4A5}" type="slidenum">
              <a:rPr lang="en-US" altLang="en-US"/>
              <a:pPr/>
              <a:t>‹#›</a:t>
            </a:fld>
            <a:endParaRPr lang="en-US" altLang="en-US"/>
          </a:p>
        </p:txBody>
      </p:sp>
    </p:spTree>
    <p:extLst>
      <p:ext uri="{BB962C8B-B14F-4D97-AF65-F5344CB8AC3E}">
        <p14:creationId xmlns:p14="http://schemas.microsoft.com/office/powerpoint/2010/main" val="307648180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8F0C8B-29E3-8641-A34C-9414BCAE3F77}"/>
              </a:ext>
            </a:extLst>
          </p:cNvPr>
          <p:cNvSpPr>
            <a:spLocks noGrp="1"/>
          </p:cNvSpPr>
          <p:nvPr>
            <p:ph type="sldNum" sz="quarter" idx="10"/>
          </p:nvPr>
        </p:nvSpPr>
        <p:spPr/>
        <p:txBody>
          <a:bodyPr/>
          <a:lstStyle>
            <a:lvl1pPr>
              <a:defRPr/>
            </a:lvl1pPr>
          </a:lstStyle>
          <a:p>
            <a:fld id="{D4DFD81D-728C-A04E-AD76-6D70EA0CE0CD}" type="slidenum">
              <a:rPr lang="en-US" altLang="en-US"/>
              <a:pPr/>
              <a:t>‹#›</a:t>
            </a:fld>
            <a:endParaRPr lang="en-US" altLang="en-US"/>
          </a:p>
        </p:txBody>
      </p:sp>
    </p:spTree>
    <p:extLst>
      <p:ext uri="{BB962C8B-B14F-4D97-AF65-F5344CB8AC3E}">
        <p14:creationId xmlns:p14="http://schemas.microsoft.com/office/powerpoint/2010/main" val="261955162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DA0D-2793-B547-9F7E-789382708BF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6BC023-E3DB-CC4E-BFC2-C0E260C6A6E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69FF9B-6112-3A4B-BBCC-2AA46862276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591FB2B-C6FB-9246-9DB9-6D5B8AE7A89E}"/>
              </a:ext>
            </a:extLst>
          </p:cNvPr>
          <p:cNvSpPr>
            <a:spLocks noGrp="1"/>
          </p:cNvSpPr>
          <p:nvPr>
            <p:ph type="sldNum" sz="quarter" idx="10"/>
          </p:nvPr>
        </p:nvSpPr>
        <p:spPr/>
        <p:txBody>
          <a:bodyPr/>
          <a:lstStyle>
            <a:lvl1pPr>
              <a:defRPr/>
            </a:lvl1pPr>
          </a:lstStyle>
          <a:p>
            <a:fld id="{6B6287F5-F959-DD49-B9CE-794048BABACF}" type="slidenum">
              <a:rPr lang="en-US" altLang="en-US"/>
              <a:pPr/>
              <a:t>‹#›</a:t>
            </a:fld>
            <a:endParaRPr lang="en-US" altLang="en-US"/>
          </a:p>
        </p:txBody>
      </p:sp>
    </p:spTree>
    <p:extLst>
      <p:ext uri="{BB962C8B-B14F-4D97-AF65-F5344CB8AC3E}">
        <p14:creationId xmlns:p14="http://schemas.microsoft.com/office/powerpoint/2010/main" val="183042524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08432-4C3F-E34C-BCBE-A900A9F7E4A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125F87-8432-494B-B2E3-E8556C5F729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295DBB-367F-154C-B7DD-8D95576BA92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9E89508-B581-FB4C-9EB9-3D4F036A8471}"/>
              </a:ext>
            </a:extLst>
          </p:cNvPr>
          <p:cNvSpPr>
            <a:spLocks noGrp="1"/>
          </p:cNvSpPr>
          <p:nvPr>
            <p:ph type="sldNum" sz="quarter" idx="10"/>
          </p:nvPr>
        </p:nvSpPr>
        <p:spPr/>
        <p:txBody>
          <a:bodyPr/>
          <a:lstStyle>
            <a:lvl1pPr>
              <a:defRPr/>
            </a:lvl1pPr>
          </a:lstStyle>
          <a:p>
            <a:fld id="{441AEEAF-0B80-7443-BC1E-86AD04D61149}" type="slidenum">
              <a:rPr lang="en-US" altLang="en-US"/>
              <a:pPr/>
              <a:t>‹#›</a:t>
            </a:fld>
            <a:endParaRPr lang="en-US" altLang="en-US"/>
          </a:p>
        </p:txBody>
      </p:sp>
    </p:spTree>
    <p:extLst>
      <p:ext uri="{BB962C8B-B14F-4D97-AF65-F5344CB8AC3E}">
        <p14:creationId xmlns:p14="http://schemas.microsoft.com/office/powerpoint/2010/main" val="153896114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2C84-2530-3142-A132-ECEB4E64AD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AA9EAD-71FD-FF41-9BF7-90BFBAECAE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7A9034B-DF9E-5546-A26D-54C7E1BEF4D7}"/>
              </a:ext>
            </a:extLst>
          </p:cNvPr>
          <p:cNvSpPr>
            <a:spLocks noGrp="1"/>
          </p:cNvSpPr>
          <p:nvPr>
            <p:ph type="sldNum" sz="quarter" idx="10"/>
          </p:nvPr>
        </p:nvSpPr>
        <p:spPr/>
        <p:txBody>
          <a:bodyPr/>
          <a:lstStyle>
            <a:lvl1pPr>
              <a:defRPr/>
            </a:lvl1pPr>
          </a:lstStyle>
          <a:p>
            <a:fld id="{13E5D6E7-9E8C-6643-912B-4A3712D92FBB}" type="slidenum">
              <a:rPr lang="en-US" altLang="en-US"/>
              <a:pPr/>
              <a:t>‹#›</a:t>
            </a:fld>
            <a:endParaRPr lang="en-US" altLang="en-US"/>
          </a:p>
        </p:txBody>
      </p:sp>
    </p:spTree>
    <p:extLst>
      <p:ext uri="{BB962C8B-B14F-4D97-AF65-F5344CB8AC3E}">
        <p14:creationId xmlns:p14="http://schemas.microsoft.com/office/powerpoint/2010/main" val="192372410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E9E665-8A68-2A43-B8F7-61873F43FB90}"/>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C3AEE1-2731-F847-A1C7-7F97BD8D6602}"/>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9438A9E-1624-4E4E-98FD-55212C028FAC}"/>
              </a:ext>
            </a:extLst>
          </p:cNvPr>
          <p:cNvSpPr>
            <a:spLocks noGrp="1"/>
          </p:cNvSpPr>
          <p:nvPr>
            <p:ph type="sldNum" sz="quarter" idx="10"/>
          </p:nvPr>
        </p:nvSpPr>
        <p:spPr/>
        <p:txBody>
          <a:bodyPr/>
          <a:lstStyle>
            <a:lvl1pPr>
              <a:defRPr/>
            </a:lvl1pPr>
          </a:lstStyle>
          <a:p>
            <a:fld id="{EFE8A39D-21D8-3A41-87DF-909C3C674C1D}" type="slidenum">
              <a:rPr lang="en-US" altLang="en-US"/>
              <a:pPr/>
              <a:t>‹#›</a:t>
            </a:fld>
            <a:endParaRPr lang="en-US" altLang="en-US"/>
          </a:p>
        </p:txBody>
      </p:sp>
    </p:spTree>
    <p:extLst>
      <p:ext uri="{BB962C8B-B14F-4D97-AF65-F5344CB8AC3E}">
        <p14:creationId xmlns:p14="http://schemas.microsoft.com/office/powerpoint/2010/main" val="284292726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5ED0F-EA03-F14B-A4BA-E0D75C9AD63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DEEB91-9399-BB4E-9D4A-B76E3D27085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5E21A8EF-0EFF-2040-8799-4BEFAB218DF6}"/>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9783F882-2E83-6043-9BFE-8F3A18C62412}" type="slidenum">
              <a:rPr lang="en-US" altLang="en-US" smtClean="0"/>
              <a:pPr/>
              <a:t>‹#›</a:t>
            </a:fld>
            <a:endParaRPr lang="en-US" altLang="en-US" dirty="0"/>
          </a:p>
        </p:txBody>
      </p:sp>
    </p:spTree>
    <p:extLst>
      <p:ext uri="{BB962C8B-B14F-4D97-AF65-F5344CB8AC3E}">
        <p14:creationId xmlns:p14="http://schemas.microsoft.com/office/powerpoint/2010/main" val="394246243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8E5CA-03E3-7743-9D37-89CE6676E6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97F80D-E70E-8947-B7D7-4766D1649A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911168F-5897-A247-8E4B-38A3EA38180C}"/>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B4F9AA8F-7A56-CF4F-A3FE-5150A674AA30}" type="slidenum">
              <a:rPr lang="en-US" altLang="en-US" smtClean="0"/>
              <a:pPr/>
              <a:t>‹#›</a:t>
            </a:fld>
            <a:endParaRPr lang="en-US" altLang="en-US" dirty="0"/>
          </a:p>
        </p:txBody>
      </p:sp>
    </p:spTree>
    <p:extLst>
      <p:ext uri="{BB962C8B-B14F-4D97-AF65-F5344CB8AC3E}">
        <p14:creationId xmlns:p14="http://schemas.microsoft.com/office/powerpoint/2010/main" val="257553760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D9418-B008-2D4D-91FC-CA6D86C6ABD2}"/>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5751B9-C3D6-0C48-866E-DC8FB79D6A4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014F47A0-EFA6-854D-BC76-6867C921C8EC}"/>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1EDEBA70-F1BA-5642-8518-E4D788FDBC31}" type="slidenum">
              <a:rPr lang="en-US" altLang="en-US" smtClean="0"/>
              <a:pPr/>
              <a:t>‹#›</a:t>
            </a:fld>
            <a:endParaRPr lang="en-US" altLang="en-US" dirty="0"/>
          </a:p>
        </p:txBody>
      </p:sp>
    </p:spTree>
    <p:extLst>
      <p:ext uri="{BB962C8B-B14F-4D97-AF65-F5344CB8AC3E}">
        <p14:creationId xmlns:p14="http://schemas.microsoft.com/office/powerpoint/2010/main" val="335336123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EAEED-A72F-5A4D-867E-EBFC4C4CB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328C34-72D8-B447-86C5-055090C539AC}"/>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A445E6-15B3-1249-9D3A-50D50801A9F0}"/>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721DE7F-CB05-7B43-9518-FC7FD076E895}"/>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0243B4CB-95E0-694B-851F-772CF7A6BA6A}" type="slidenum">
              <a:rPr lang="en-US" altLang="en-US" smtClean="0"/>
              <a:pPr/>
              <a:t>‹#›</a:t>
            </a:fld>
            <a:endParaRPr lang="en-US" altLang="en-US" dirty="0"/>
          </a:p>
        </p:txBody>
      </p:sp>
    </p:spTree>
    <p:extLst>
      <p:ext uri="{BB962C8B-B14F-4D97-AF65-F5344CB8AC3E}">
        <p14:creationId xmlns:p14="http://schemas.microsoft.com/office/powerpoint/2010/main" val="41476388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EC1BB-33C3-164B-90DC-F8B2C3586B2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3995B3-54A2-6245-A819-81CDC487952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2038F6-0BB0-2047-9384-98AF929428AC}"/>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2CC3A9-7F13-3841-BB0A-274634E5F20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D6C13D-CBA4-F04D-8332-ED7757F81BA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AFFB6C90-B8C9-E941-8EE1-609F4D98BD1D}"/>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48B0E1F3-9349-BD43-AD67-C5A3246B9C69}" type="slidenum">
              <a:rPr lang="en-US" altLang="en-US" smtClean="0"/>
              <a:pPr/>
              <a:t>‹#›</a:t>
            </a:fld>
            <a:endParaRPr lang="en-US" altLang="en-US" dirty="0"/>
          </a:p>
        </p:txBody>
      </p:sp>
    </p:spTree>
    <p:extLst>
      <p:ext uri="{BB962C8B-B14F-4D97-AF65-F5344CB8AC3E}">
        <p14:creationId xmlns:p14="http://schemas.microsoft.com/office/powerpoint/2010/main" val="34088117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AF77E-57FC-8B45-942B-E8AEAAA9FE1C}"/>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469218-5B26-9744-B03B-3B3D04566B16}"/>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F57D2E-FB15-2C47-9C1E-10CCAE5A5B44}"/>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4D4268-194A-1844-93EF-730484B5DABD}"/>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D3A82B-4C26-F247-A09D-A24D8511282F}"/>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EA42F48-166A-E944-B5A5-2C4969C220BC}"/>
              </a:ext>
            </a:extLst>
          </p:cNvPr>
          <p:cNvSpPr>
            <a:spLocks noGrp="1"/>
          </p:cNvSpPr>
          <p:nvPr>
            <p:ph type="sldNum" sz="quarter" idx="10"/>
          </p:nvPr>
        </p:nvSpPr>
        <p:spPr/>
        <p:txBody>
          <a:bodyPr/>
          <a:lstStyle>
            <a:lvl1pPr>
              <a:defRPr/>
            </a:lvl1pPr>
          </a:lstStyle>
          <a:p>
            <a:fld id="{E1971BB2-970E-0C41-8E94-57C7CFCE34CF}" type="slidenum">
              <a:rPr lang="en-US" altLang="en-US"/>
              <a:pPr/>
              <a:t>‹#›</a:t>
            </a:fld>
            <a:endParaRPr lang="en-US" altLang="en-US"/>
          </a:p>
        </p:txBody>
      </p:sp>
    </p:spTree>
    <p:extLst>
      <p:ext uri="{BB962C8B-B14F-4D97-AF65-F5344CB8AC3E}">
        <p14:creationId xmlns:p14="http://schemas.microsoft.com/office/powerpoint/2010/main" val="125347256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18E14-909E-FF48-B3D8-5673ECF34C6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C6EF108-9770-C442-8A51-C69051862619}"/>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2567B2A5-1958-AD4F-AA1B-B069A2641865}" type="slidenum">
              <a:rPr lang="en-US" altLang="en-US" smtClean="0"/>
              <a:pPr/>
              <a:t>‹#›</a:t>
            </a:fld>
            <a:endParaRPr lang="en-US" altLang="en-US" dirty="0"/>
          </a:p>
        </p:txBody>
      </p:sp>
    </p:spTree>
    <p:extLst>
      <p:ext uri="{BB962C8B-B14F-4D97-AF65-F5344CB8AC3E}">
        <p14:creationId xmlns:p14="http://schemas.microsoft.com/office/powerpoint/2010/main" val="280437511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A0537A-ED32-8742-920B-27F4E4F52D04}"/>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D2A59155-5AE0-5F4B-B05A-7D7A59DE1936}" type="slidenum">
              <a:rPr lang="en-US" altLang="en-US" smtClean="0"/>
              <a:pPr/>
              <a:t>‹#›</a:t>
            </a:fld>
            <a:endParaRPr lang="en-US" altLang="en-US" dirty="0"/>
          </a:p>
        </p:txBody>
      </p:sp>
    </p:spTree>
    <p:extLst>
      <p:ext uri="{BB962C8B-B14F-4D97-AF65-F5344CB8AC3E}">
        <p14:creationId xmlns:p14="http://schemas.microsoft.com/office/powerpoint/2010/main" val="25242990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1C6C2-6CAC-A849-89FA-5EA6C56035A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779B34-94B1-C445-933D-6346A4991F3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F49E9A-C0DA-6543-9194-D3E68E9846E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4AF2924-4741-4445-80C2-274AC27944AE}"/>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FD7B1CBA-EE73-2A4C-BB93-385AC6FD8680}" type="slidenum">
              <a:rPr lang="en-US" altLang="en-US" smtClean="0"/>
              <a:pPr/>
              <a:t>‹#›</a:t>
            </a:fld>
            <a:endParaRPr lang="en-US" altLang="en-US" dirty="0"/>
          </a:p>
        </p:txBody>
      </p:sp>
    </p:spTree>
    <p:extLst>
      <p:ext uri="{BB962C8B-B14F-4D97-AF65-F5344CB8AC3E}">
        <p14:creationId xmlns:p14="http://schemas.microsoft.com/office/powerpoint/2010/main" val="406511537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08F99-2D62-CB48-931E-F270C824926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2BC270-981E-5148-97D9-EDEA5B09EA4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F23E8D-0F3D-AF4E-8588-2BDB78F56AE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1729131-1C83-C040-B6D1-8232E97A80D7}"/>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6E511755-3BE0-ED40-9F8F-CF0F72B048B9}" type="slidenum">
              <a:rPr lang="en-US" altLang="en-US" smtClean="0"/>
              <a:pPr/>
              <a:t>‹#›</a:t>
            </a:fld>
            <a:endParaRPr lang="en-US" altLang="en-US" dirty="0"/>
          </a:p>
        </p:txBody>
      </p:sp>
    </p:spTree>
    <p:extLst>
      <p:ext uri="{BB962C8B-B14F-4D97-AF65-F5344CB8AC3E}">
        <p14:creationId xmlns:p14="http://schemas.microsoft.com/office/powerpoint/2010/main" val="425331809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F7065-CACF-094A-91CA-CAD2F44E79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904E2-B677-0845-B3DD-449384A897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5C7653A-661A-9745-8DD0-49ABA957EAE3}"/>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5EAB0B7A-4278-8F42-AC9E-56395A716FDE}" type="slidenum">
              <a:rPr lang="en-US" altLang="en-US" smtClean="0"/>
              <a:pPr/>
              <a:t>‹#›</a:t>
            </a:fld>
            <a:endParaRPr lang="en-US" altLang="en-US" dirty="0"/>
          </a:p>
        </p:txBody>
      </p:sp>
    </p:spTree>
    <p:extLst>
      <p:ext uri="{BB962C8B-B14F-4D97-AF65-F5344CB8AC3E}">
        <p14:creationId xmlns:p14="http://schemas.microsoft.com/office/powerpoint/2010/main" val="91753489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B5DDE-59CF-AA46-9F12-EC4A8AF96EE1}"/>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07DE60-AC54-DC4A-9EA0-ECA66EE75F40}"/>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3909379-5093-DD40-84B9-448BFA0365D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E058DE02-AFCA-4346-A038-978CAEAE7BA5}" type="slidenum">
              <a:rPr lang="en-US" altLang="en-US" smtClean="0"/>
              <a:pPr/>
              <a:t>‹#›</a:t>
            </a:fld>
            <a:endParaRPr lang="en-US" altLang="en-US" dirty="0"/>
          </a:p>
        </p:txBody>
      </p:sp>
    </p:spTree>
    <p:extLst>
      <p:ext uri="{BB962C8B-B14F-4D97-AF65-F5344CB8AC3E}">
        <p14:creationId xmlns:p14="http://schemas.microsoft.com/office/powerpoint/2010/main" val="393364132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300F6-0A6C-1A4A-ADD9-BD803469FEA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75FCC3-2F83-0A4B-9703-F7E0F6914E86}"/>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4CEC76F-05CD-B547-802C-823DBD95119D}"/>
              </a:ext>
            </a:extLst>
          </p:cNvPr>
          <p:cNvSpPr>
            <a:spLocks noGrp="1"/>
          </p:cNvSpPr>
          <p:nvPr>
            <p:ph type="sldNum" sz="quarter" idx="10"/>
          </p:nvPr>
        </p:nvSpPr>
        <p:spPr/>
        <p:txBody>
          <a:bodyPr/>
          <a:lstStyle>
            <a:lvl1pPr>
              <a:defRPr/>
            </a:lvl1pPr>
          </a:lstStyle>
          <a:p>
            <a:fld id="{47A21AC1-D1F6-D043-9CE9-C0D6ABED0B2C}" type="slidenum">
              <a:rPr lang="en-US" altLang="en-US"/>
              <a:pPr/>
              <a:t>‹#›</a:t>
            </a:fld>
            <a:endParaRPr lang="en-US" altLang="en-US"/>
          </a:p>
        </p:txBody>
      </p:sp>
    </p:spTree>
    <p:extLst>
      <p:ext uri="{BB962C8B-B14F-4D97-AF65-F5344CB8AC3E}">
        <p14:creationId xmlns:p14="http://schemas.microsoft.com/office/powerpoint/2010/main" val="69342192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8C5C5-2A6E-2A47-9E7B-28597EBC55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C5F02E-5492-8040-AB5F-988489BE6996}"/>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0E8423D-C66F-CB4C-AE14-3C47B3A91A3C}"/>
              </a:ext>
            </a:extLst>
          </p:cNvPr>
          <p:cNvSpPr>
            <a:spLocks noGrp="1"/>
          </p:cNvSpPr>
          <p:nvPr>
            <p:ph type="sldNum" sz="quarter" idx="10"/>
          </p:nvPr>
        </p:nvSpPr>
        <p:spPr/>
        <p:txBody>
          <a:bodyPr/>
          <a:lstStyle>
            <a:lvl1pPr>
              <a:defRPr/>
            </a:lvl1pPr>
          </a:lstStyle>
          <a:p>
            <a:fld id="{105891CA-AB69-AE46-85DC-26613B9B7DBF}" type="slidenum">
              <a:rPr lang="en-US" altLang="en-US"/>
              <a:pPr/>
              <a:t>‹#›</a:t>
            </a:fld>
            <a:endParaRPr lang="en-US" altLang="en-US"/>
          </a:p>
        </p:txBody>
      </p:sp>
    </p:spTree>
    <p:extLst>
      <p:ext uri="{BB962C8B-B14F-4D97-AF65-F5344CB8AC3E}">
        <p14:creationId xmlns:p14="http://schemas.microsoft.com/office/powerpoint/2010/main" val="56769357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D20DB-BD5C-6E41-A2A1-D76A77A70A7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FF69B1-0EC2-F94F-A771-2F278F4A73E5}"/>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35B7F59B-44FE-224D-88D3-E2D4AF875839}"/>
              </a:ext>
            </a:extLst>
          </p:cNvPr>
          <p:cNvSpPr>
            <a:spLocks noGrp="1"/>
          </p:cNvSpPr>
          <p:nvPr>
            <p:ph type="sldNum" sz="quarter" idx="10"/>
          </p:nvPr>
        </p:nvSpPr>
        <p:spPr/>
        <p:txBody>
          <a:bodyPr/>
          <a:lstStyle>
            <a:lvl1pPr>
              <a:defRPr/>
            </a:lvl1pPr>
          </a:lstStyle>
          <a:p>
            <a:fld id="{1B2D1EEE-BA68-0B41-A898-025AAB843319}" type="slidenum">
              <a:rPr lang="en-US" altLang="en-US"/>
              <a:pPr/>
              <a:t>‹#›</a:t>
            </a:fld>
            <a:endParaRPr lang="en-US" altLang="en-US"/>
          </a:p>
        </p:txBody>
      </p:sp>
    </p:spTree>
    <p:extLst>
      <p:ext uri="{BB962C8B-B14F-4D97-AF65-F5344CB8AC3E}">
        <p14:creationId xmlns:p14="http://schemas.microsoft.com/office/powerpoint/2010/main" val="372298831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B4785-BB79-CA4C-8D5D-E43B9ADC7B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5E3D16-7AE9-1848-BC99-FB2C6146E1E3}"/>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F5FDF8-C2E1-9047-85A9-8490BD69092F}"/>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835245F-589A-D34B-AA73-B3B2AE6EC31F}"/>
              </a:ext>
            </a:extLst>
          </p:cNvPr>
          <p:cNvSpPr>
            <a:spLocks noGrp="1"/>
          </p:cNvSpPr>
          <p:nvPr>
            <p:ph type="sldNum" sz="quarter" idx="10"/>
          </p:nvPr>
        </p:nvSpPr>
        <p:spPr/>
        <p:txBody>
          <a:bodyPr/>
          <a:lstStyle>
            <a:lvl1pPr>
              <a:defRPr/>
            </a:lvl1pPr>
          </a:lstStyle>
          <a:p>
            <a:fld id="{E8030A31-FB97-7C4A-B6D9-155CFFF22D16}" type="slidenum">
              <a:rPr lang="en-US" altLang="en-US"/>
              <a:pPr/>
              <a:t>‹#›</a:t>
            </a:fld>
            <a:endParaRPr lang="en-US" altLang="en-US"/>
          </a:p>
        </p:txBody>
      </p:sp>
    </p:spTree>
    <p:extLst>
      <p:ext uri="{BB962C8B-B14F-4D97-AF65-F5344CB8AC3E}">
        <p14:creationId xmlns:p14="http://schemas.microsoft.com/office/powerpoint/2010/main" val="3436354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E21C3-EAA2-1A49-A190-E92FA03E7A2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75C53A9-8AC6-1A49-A76C-84588BC5DEEF}"/>
              </a:ext>
            </a:extLst>
          </p:cNvPr>
          <p:cNvSpPr>
            <a:spLocks noGrp="1"/>
          </p:cNvSpPr>
          <p:nvPr>
            <p:ph type="sldNum" sz="quarter" idx="10"/>
          </p:nvPr>
        </p:nvSpPr>
        <p:spPr/>
        <p:txBody>
          <a:bodyPr/>
          <a:lstStyle>
            <a:lvl1pPr>
              <a:defRPr/>
            </a:lvl1pPr>
          </a:lstStyle>
          <a:p>
            <a:fld id="{332973E4-D2BF-D240-8E0E-90C0531A8F06}" type="slidenum">
              <a:rPr lang="en-US" altLang="en-US"/>
              <a:pPr/>
              <a:t>‹#›</a:t>
            </a:fld>
            <a:endParaRPr lang="en-US" altLang="en-US"/>
          </a:p>
        </p:txBody>
      </p:sp>
    </p:spTree>
    <p:extLst>
      <p:ext uri="{BB962C8B-B14F-4D97-AF65-F5344CB8AC3E}">
        <p14:creationId xmlns:p14="http://schemas.microsoft.com/office/powerpoint/2010/main" val="170938911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E6AE4-5CE0-D04C-B8BF-275873E5E0C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28721A-1BCE-804F-BABE-2472CBF37162}"/>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51339F-B71D-6F4C-A779-A730754BE7BF}"/>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D748E9-BD79-B148-93A4-D95B6E0B97B1}"/>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2A2439-970B-764C-B031-47E0B830B700}"/>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821A527-01E6-9C4D-95F4-AE707D0119B4}"/>
              </a:ext>
            </a:extLst>
          </p:cNvPr>
          <p:cNvSpPr>
            <a:spLocks noGrp="1"/>
          </p:cNvSpPr>
          <p:nvPr>
            <p:ph type="sldNum" sz="quarter" idx="10"/>
          </p:nvPr>
        </p:nvSpPr>
        <p:spPr/>
        <p:txBody>
          <a:bodyPr/>
          <a:lstStyle>
            <a:lvl1pPr>
              <a:defRPr/>
            </a:lvl1pPr>
          </a:lstStyle>
          <a:p>
            <a:fld id="{FC2DCD5D-B113-C941-883B-19F59666B2A0}" type="slidenum">
              <a:rPr lang="en-US" altLang="en-US"/>
              <a:pPr/>
              <a:t>‹#›</a:t>
            </a:fld>
            <a:endParaRPr lang="en-US" altLang="en-US"/>
          </a:p>
        </p:txBody>
      </p:sp>
    </p:spTree>
    <p:extLst>
      <p:ext uri="{BB962C8B-B14F-4D97-AF65-F5344CB8AC3E}">
        <p14:creationId xmlns:p14="http://schemas.microsoft.com/office/powerpoint/2010/main" val="49533669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925F6-7215-0448-86C7-3A06272BA9F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51D8207-8832-7047-B396-3D24CBBFDBB2}"/>
              </a:ext>
            </a:extLst>
          </p:cNvPr>
          <p:cNvSpPr>
            <a:spLocks noGrp="1"/>
          </p:cNvSpPr>
          <p:nvPr>
            <p:ph type="sldNum" sz="quarter" idx="10"/>
          </p:nvPr>
        </p:nvSpPr>
        <p:spPr/>
        <p:txBody>
          <a:bodyPr/>
          <a:lstStyle>
            <a:lvl1pPr>
              <a:defRPr/>
            </a:lvl1pPr>
          </a:lstStyle>
          <a:p>
            <a:fld id="{0B0862AE-FB41-E747-AF17-5D8148F1DA6C}" type="slidenum">
              <a:rPr lang="en-US" altLang="en-US"/>
              <a:pPr/>
              <a:t>‹#›</a:t>
            </a:fld>
            <a:endParaRPr lang="en-US" altLang="en-US"/>
          </a:p>
        </p:txBody>
      </p:sp>
    </p:spTree>
    <p:extLst>
      <p:ext uri="{BB962C8B-B14F-4D97-AF65-F5344CB8AC3E}">
        <p14:creationId xmlns:p14="http://schemas.microsoft.com/office/powerpoint/2010/main" val="281908299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83AB5D-6584-964E-8A5A-EFE179321BCE}"/>
              </a:ext>
            </a:extLst>
          </p:cNvPr>
          <p:cNvSpPr>
            <a:spLocks noGrp="1"/>
          </p:cNvSpPr>
          <p:nvPr>
            <p:ph type="sldNum" sz="quarter" idx="10"/>
          </p:nvPr>
        </p:nvSpPr>
        <p:spPr/>
        <p:txBody>
          <a:bodyPr/>
          <a:lstStyle>
            <a:lvl1pPr>
              <a:defRPr/>
            </a:lvl1pPr>
          </a:lstStyle>
          <a:p>
            <a:fld id="{A2FF0EB8-0734-6740-BF44-53624D10E1E9}" type="slidenum">
              <a:rPr lang="en-US" altLang="en-US"/>
              <a:pPr/>
              <a:t>‹#›</a:t>
            </a:fld>
            <a:endParaRPr lang="en-US" altLang="en-US"/>
          </a:p>
        </p:txBody>
      </p:sp>
    </p:spTree>
    <p:extLst>
      <p:ext uri="{BB962C8B-B14F-4D97-AF65-F5344CB8AC3E}">
        <p14:creationId xmlns:p14="http://schemas.microsoft.com/office/powerpoint/2010/main" val="128716020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EF5ED-03CE-1F40-8533-59F86BCD6C8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4A6C76-AA0F-C14B-91EE-00F3FF79ABE0}"/>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385007-092A-F042-AA8E-0043C4E3359F}"/>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D3064F43-6C9E-204A-936E-3234CF4D0BEF}"/>
              </a:ext>
            </a:extLst>
          </p:cNvPr>
          <p:cNvSpPr>
            <a:spLocks noGrp="1"/>
          </p:cNvSpPr>
          <p:nvPr>
            <p:ph type="sldNum" sz="quarter" idx="10"/>
          </p:nvPr>
        </p:nvSpPr>
        <p:spPr/>
        <p:txBody>
          <a:bodyPr/>
          <a:lstStyle>
            <a:lvl1pPr>
              <a:defRPr/>
            </a:lvl1pPr>
          </a:lstStyle>
          <a:p>
            <a:fld id="{C01AD717-09A5-1F4D-AF99-554AAC9E3261}" type="slidenum">
              <a:rPr lang="en-US" altLang="en-US"/>
              <a:pPr/>
              <a:t>‹#›</a:t>
            </a:fld>
            <a:endParaRPr lang="en-US" altLang="en-US"/>
          </a:p>
        </p:txBody>
      </p:sp>
    </p:spTree>
    <p:extLst>
      <p:ext uri="{BB962C8B-B14F-4D97-AF65-F5344CB8AC3E}">
        <p14:creationId xmlns:p14="http://schemas.microsoft.com/office/powerpoint/2010/main" val="198509416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31098-B328-E545-97FD-F11354AF609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5DD6CD-5945-E348-AF49-8BA59C9CBA41}"/>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EF1F24-EF2F-FE43-A20E-7CC5D3FE83E6}"/>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9DCC6CE8-DF4F-DF4A-8BF8-DC3A410CA0F0}"/>
              </a:ext>
            </a:extLst>
          </p:cNvPr>
          <p:cNvSpPr>
            <a:spLocks noGrp="1"/>
          </p:cNvSpPr>
          <p:nvPr>
            <p:ph type="sldNum" sz="quarter" idx="10"/>
          </p:nvPr>
        </p:nvSpPr>
        <p:spPr/>
        <p:txBody>
          <a:bodyPr/>
          <a:lstStyle>
            <a:lvl1pPr>
              <a:defRPr/>
            </a:lvl1pPr>
          </a:lstStyle>
          <a:p>
            <a:fld id="{C65E37D8-651D-E246-8E3C-DAFCF28E7693}" type="slidenum">
              <a:rPr lang="en-US" altLang="en-US"/>
              <a:pPr/>
              <a:t>‹#›</a:t>
            </a:fld>
            <a:endParaRPr lang="en-US" altLang="en-US"/>
          </a:p>
        </p:txBody>
      </p:sp>
    </p:spTree>
    <p:extLst>
      <p:ext uri="{BB962C8B-B14F-4D97-AF65-F5344CB8AC3E}">
        <p14:creationId xmlns:p14="http://schemas.microsoft.com/office/powerpoint/2010/main" val="338680374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16A0B-98A3-B744-B331-F2F1B0D915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BEF8D5-4EDD-6C49-908F-1273129BED58}"/>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C0421D3-3E95-134C-B4B8-0B80BD4B8CBF}"/>
              </a:ext>
            </a:extLst>
          </p:cNvPr>
          <p:cNvSpPr>
            <a:spLocks noGrp="1"/>
          </p:cNvSpPr>
          <p:nvPr>
            <p:ph type="sldNum" sz="quarter" idx="10"/>
          </p:nvPr>
        </p:nvSpPr>
        <p:spPr/>
        <p:txBody>
          <a:bodyPr/>
          <a:lstStyle>
            <a:lvl1pPr>
              <a:defRPr/>
            </a:lvl1pPr>
          </a:lstStyle>
          <a:p>
            <a:fld id="{FD03AF7F-6BED-4C47-BBD9-68142106E76B}" type="slidenum">
              <a:rPr lang="en-US" altLang="en-US"/>
              <a:pPr/>
              <a:t>‹#›</a:t>
            </a:fld>
            <a:endParaRPr lang="en-US" altLang="en-US"/>
          </a:p>
        </p:txBody>
      </p:sp>
    </p:spTree>
    <p:extLst>
      <p:ext uri="{BB962C8B-B14F-4D97-AF65-F5344CB8AC3E}">
        <p14:creationId xmlns:p14="http://schemas.microsoft.com/office/powerpoint/2010/main" val="386713637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C95CA8-49D9-9145-84FD-C8878681CDA1}"/>
              </a:ext>
            </a:extLst>
          </p:cNvPr>
          <p:cNvSpPr>
            <a:spLocks noGrp="1"/>
          </p:cNvSpPr>
          <p:nvPr>
            <p:ph type="title" orient="vert"/>
          </p:nvPr>
        </p:nvSpPr>
        <p:spPr>
          <a:xfrm>
            <a:off x="6629400" y="274638"/>
            <a:ext cx="2057400" cy="59023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995495-AB10-7E4A-9336-43FF8ABCB9AD}"/>
              </a:ext>
            </a:extLst>
          </p:cNvPr>
          <p:cNvSpPr>
            <a:spLocks noGrp="1"/>
          </p:cNvSpPr>
          <p:nvPr>
            <p:ph type="body" orient="vert" idx="1"/>
          </p:nvPr>
        </p:nvSpPr>
        <p:spPr>
          <a:xfrm>
            <a:off x="457200" y="274638"/>
            <a:ext cx="6019800" cy="59023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5CF05E2-DEF6-FD47-964E-2EF490B9858A}"/>
              </a:ext>
            </a:extLst>
          </p:cNvPr>
          <p:cNvSpPr>
            <a:spLocks noGrp="1"/>
          </p:cNvSpPr>
          <p:nvPr>
            <p:ph type="sldNum" sz="quarter" idx="10"/>
          </p:nvPr>
        </p:nvSpPr>
        <p:spPr/>
        <p:txBody>
          <a:bodyPr/>
          <a:lstStyle>
            <a:lvl1pPr>
              <a:defRPr/>
            </a:lvl1pPr>
          </a:lstStyle>
          <a:p>
            <a:fld id="{C5069B5F-EC5E-304A-972B-78621E092297}" type="slidenum">
              <a:rPr lang="en-US" altLang="en-US"/>
              <a:pPr/>
              <a:t>‹#›</a:t>
            </a:fld>
            <a:endParaRPr lang="en-US" altLang="en-US"/>
          </a:p>
        </p:txBody>
      </p:sp>
    </p:spTree>
    <p:extLst>
      <p:ext uri="{BB962C8B-B14F-4D97-AF65-F5344CB8AC3E}">
        <p14:creationId xmlns:p14="http://schemas.microsoft.com/office/powerpoint/2010/main" val="27505401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FCF14-C3B5-0F46-A0C4-BA591E45676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FC73AB-44C2-264E-898F-C0D3A370E26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5A379A12-585A-984A-A093-0FE8096D7165}"/>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8C0AFBB7-F00B-A24B-80A1-B8E56BE2885F}" type="slidenum">
              <a:rPr lang="en-US" altLang="en-US" smtClean="0"/>
              <a:pPr/>
              <a:t>‹#›</a:t>
            </a:fld>
            <a:endParaRPr lang="en-US" altLang="en-US" dirty="0"/>
          </a:p>
        </p:txBody>
      </p:sp>
    </p:spTree>
    <p:extLst>
      <p:ext uri="{BB962C8B-B14F-4D97-AF65-F5344CB8AC3E}">
        <p14:creationId xmlns:p14="http://schemas.microsoft.com/office/powerpoint/2010/main" val="238954521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476BE-82F8-DC43-B7E8-895D1D96CB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8BE41F-3566-CF42-90FA-9A291E00BD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E21A595-19A5-FC40-8C84-8DE472562454}"/>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9E72819A-5E4A-A24D-8B18-9082DFEFF00C}" type="slidenum">
              <a:rPr lang="en-US" altLang="en-US" smtClean="0"/>
              <a:pPr/>
              <a:t>‹#›</a:t>
            </a:fld>
            <a:endParaRPr lang="en-US" altLang="en-US" dirty="0"/>
          </a:p>
        </p:txBody>
      </p:sp>
    </p:spTree>
    <p:extLst>
      <p:ext uri="{BB962C8B-B14F-4D97-AF65-F5344CB8AC3E}">
        <p14:creationId xmlns:p14="http://schemas.microsoft.com/office/powerpoint/2010/main" val="9607768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4F6E8-5575-D84B-B5BB-773B10C90DA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38E527-6B6E-F248-873E-F250849F3152}"/>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7D722F1C-5F4F-4646-B4B8-5EE35B659978}"/>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D8E33F8B-FF8E-1D40-B60E-BADA5CCECC62}" type="slidenum">
              <a:rPr lang="en-US" altLang="en-US" smtClean="0"/>
              <a:pPr/>
              <a:t>‹#›</a:t>
            </a:fld>
            <a:endParaRPr lang="en-US" altLang="en-US" dirty="0"/>
          </a:p>
        </p:txBody>
      </p:sp>
    </p:spTree>
    <p:extLst>
      <p:ext uri="{BB962C8B-B14F-4D97-AF65-F5344CB8AC3E}">
        <p14:creationId xmlns:p14="http://schemas.microsoft.com/office/powerpoint/2010/main" val="21700780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9C1552-3978-0048-A7C1-987FA5FD2D73}"/>
              </a:ext>
            </a:extLst>
          </p:cNvPr>
          <p:cNvSpPr>
            <a:spLocks noGrp="1"/>
          </p:cNvSpPr>
          <p:nvPr>
            <p:ph type="sldNum" sz="quarter" idx="10"/>
          </p:nvPr>
        </p:nvSpPr>
        <p:spPr/>
        <p:txBody>
          <a:bodyPr/>
          <a:lstStyle>
            <a:lvl1pPr>
              <a:defRPr/>
            </a:lvl1pPr>
          </a:lstStyle>
          <a:p>
            <a:fld id="{992D0E61-8482-7242-8070-AE5DF1B8A73D}" type="slidenum">
              <a:rPr lang="en-US" altLang="en-US"/>
              <a:pPr/>
              <a:t>‹#›</a:t>
            </a:fld>
            <a:endParaRPr lang="en-US" altLang="en-US"/>
          </a:p>
        </p:txBody>
      </p:sp>
    </p:spTree>
    <p:extLst>
      <p:ext uri="{BB962C8B-B14F-4D97-AF65-F5344CB8AC3E}">
        <p14:creationId xmlns:p14="http://schemas.microsoft.com/office/powerpoint/2010/main" val="318822831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44B8C-8F20-EC49-9322-FD69725E0B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4C2698-FD30-3843-8FDD-949FD417ECB2}"/>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8CFCE5-BD1C-8C4B-B603-642DED69C4DA}"/>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DDC27F32-C21C-FE45-806A-27B85D5F4763}"/>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5B52BA03-E6D4-FE43-B6CF-92BB458E188D}" type="slidenum">
              <a:rPr lang="en-US" altLang="en-US" smtClean="0"/>
              <a:pPr/>
              <a:t>‹#›</a:t>
            </a:fld>
            <a:endParaRPr lang="en-US" altLang="en-US" dirty="0"/>
          </a:p>
        </p:txBody>
      </p:sp>
    </p:spTree>
    <p:extLst>
      <p:ext uri="{BB962C8B-B14F-4D97-AF65-F5344CB8AC3E}">
        <p14:creationId xmlns:p14="http://schemas.microsoft.com/office/powerpoint/2010/main" val="420998177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9AA0B-B826-FF4D-8030-99FE74DEB35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87572B-B89E-354D-81A3-6689F4B9D51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F410FE-A21B-4F4D-8C61-A3C4B3250FA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B388F2-B9B6-3C40-9E81-03F7B9AC8A9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0741B2-C310-5449-886E-A2621BBA0B8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8C50299-FAFE-C248-852A-5EF61FBF3285}"/>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1C122877-B290-4A43-BB29-762147B15811}" type="slidenum">
              <a:rPr lang="en-US" altLang="en-US" smtClean="0"/>
              <a:pPr/>
              <a:t>‹#›</a:t>
            </a:fld>
            <a:endParaRPr lang="en-US" altLang="en-US" dirty="0"/>
          </a:p>
        </p:txBody>
      </p:sp>
    </p:spTree>
    <p:extLst>
      <p:ext uri="{BB962C8B-B14F-4D97-AF65-F5344CB8AC3E}">
        <p14:creationId xmlns:p14="http://schemas.microsoft.com/office/powerpoint/2010/main" val="275754853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604DE-F0E4-E84F-983D-525A015BDE6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6C5CBFB-8B41-F749-B99C-2EDF0A1ABC02}"/>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D9CF9207-2EC8-214F-98CB-21ECCA1538DE}" type="slidenum">
              <a:rPr lang="en-US" altLang="en-US" smtClean="0"/>
              <a:pPr/>
              <a:t>‹#›</a:t>
            </a:fld>
            <a:endParaRPr lang="en-US" altLang="en-US" dirty="0"/>
          </a:p>
        </p:txBody>
      </p:sp>
    </p:spTree>
    <p:extLst>
      <p:ext uri="{BB962C8B-B14F-4D97-AF65-F5344CB8AC3E}">
        <p14:creationId xmlns:p14="http://schemas.microsoft.com/office/powerpoint/2010/main" val="202605216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CDE931-6CF0-A84B-B0B3-0A0B5DB6426F}"/>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78F1FEF2-10D4-A446-B899-D9D21ABB2A90}" type="slidenum">
              <a:rPr lang="en-US" altLang="en-US" smtClean="0"/>
              <a:pPr/>
              <a:t>‹#›</a:t>
            </a:fld>
            <a:endParaRPr lang="en-US" altLang="en-US" dirty="0"/>
          </a:p>
        </p:txBody>
      </p:sp>
    </p:spTree>
    <p:extLst>
      <p:ext uri="{BB962C8B-B14F-4D97-AF65-F5344CB8AC3E}">
        <p14:creationId xmlns:p14="http://schemas.microsoft.com/office/powerpoint/2010/main" val="14772741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F0F7E-F239-9A4D-A653-57E101E68B7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A1AC73-48AD-CB42-BFE6-ADF634D1075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8B8581-D171-0B4A-86AA-6CD726B4528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340320AC-DE0E-2A47-8B4E-B498E7A150B3}"/>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781CA8EB-4922-6D45-8A17-DF41BFE75F2E}" type="slidenum">
              <a:rPr lang="en-US" altLang="en-US" smtClean="0"/>
              <a:pPr/>
              <a:t>‹#›</a:t>
            </a:fld>
            <a:endParaRPr lang="en-US" altLang="en-US" dirty="0"/>
          </a:p>
        </p:txBody>
      </p:sp>
    </p:spTree>
    <p:extLst>
      <p:ext uri="{BB962C8B-B14F-4D97-AF65-F5344CB8AC3E}">
        <p14:creationId xmlns:p14="http://schemas.microsoft.com/office/powerpoint/2010/main" val="274699604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A8F79-9E4E-BF47-BBDC-743E4448FF0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851A9C-7A05-FC49-A0F7-36C17D91D74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C0EAC7-48A1-0240-842E-4D3C8098F6C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38E3C10-81D8-AC47-A680-D368845B5930}"/>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ABF46EA8-F0EE-5E4D-9291-1E2A55749180}" type="slidenum">
              <a:rPr lang="en-US" altLang="en-US" smtClean="0"/>
              <a:pPr/>
              <a:t>‹#›</a:t>
            </a:fld>
            <a:endParaRPr lang="en-US" altLang="en-US" dirty="0"/>
          </a:p>
        </p:txBody>
      </p:sp>
    </p:spTree>
    <p:extLst>
      <p:ext uri="{BB962C8B-B14F-4D97-AF65-F5344CB8AC3E}">
        <p14:creationId xmlns:p14="http://schemas.microsoft.com/office/powerpoint/2010/main" val="148033188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295EF-1485-8642-91D8-C7CEB5B1E4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9B7FAE-9612-D04B-AA65-2F9B5FA8BD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2DCB186-5636-7D42-9D6E-BE36D94DE6F6}"/>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79830EF0-41AA-BA4D-A2E6-4C8AD6F6DE26}" type="slidenum">
              <a:rPr lang="en-US" altLang="en-US" smtClean="0"/>
              <a:pPr/>
              <a:t>‹#›</a:t>
            </a:fld>
            <a:endParaRPr lang="en-US" altLang="en-US" dirty="0"/>
          </a:p>
        </p:txBody>
      </p:sp>
    </p:spTree>
    <p:extLst>
      <p:ext uri="{BB962C8B-B14F-4D97-AF65-F5344CB8AC3E}">
        <p14:creationId xmlns:p14="http://schemas.microsoft.com/office/powerpoint/2010/main" val="154208168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682CAC-F5F8-3444-8E1A-797B87BA307A}"/>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48EEC0-4865-2041-960D-2AE2E0E2774D}"/>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9447B76-72DE-A644-BF45-38D2B952BD93}"/>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CE69F00F-4898-EB4A-BCA7-CD9B135EDF14}" type="slidenum">
              <a:rPr lang="en-US" altLang="en-US" smtClean="0"/>
              <a:pPr/>
              <a:t>‹#›</a:t>
            </a:fld>
            <a:endParaRPr lang="en-US" altLang="en-US" dirty="0"/>
          </a:p>
        </p:txBody>
      </p:sp>
    </p:spTree>
    <p:extLst>
      <p:ext uri="{BB962C8B-B14F-4D97-AF65-F5344CB8AC3E}">
        <p14:creationId xmlns:p14="http://schemas.microsoft.com/office/powerpoint/2010/main" val="200696714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F2CC2-60E7-5844-830B-D8FD6F9DEDDD}"/>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BAA9E7-93D8-B44C-B8F2-F66BF2E761B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CA2A74C5-00A8-164B-A24B-F2F809EC6CA8}"/>
              </a:ext>
            </a:extLst>
          </p:cNvPr>
          <p:cNvSpPr>
            <a:spLocks noGrp="1"/>
          </p:cNvSpPr>
          <p:nvPr>
            <p:ph type="sldNum" sz="quarter" idx="10"/>
          </p:nvPr>
        </p:nvSpPr>
        <p:spPr/>
        <p:txBody>
          <a:bodyPr/>
          <a:lstStyle>
            <a:lvl1pPr>
              <a:defRPr/>
            </a:lvl1pPr>
          </a:lstStyle>
          <a:p>
            <a:fld id="{BB1F56D4-CA16-B441-8235-803AC56EE6F6}" type="slidenum">
              <a:rPr lang="en-US" altLang="en-US"/>
              <a:pPr/>
              <a:t>‹#›</a:t>
            </a:fld>
            <a:endParaRPr lang="en-US" altLang="en-US"/>
          </a:p>
        </p:txBody>
      </p:sp>
    </p:spTree>
    <p:extLst>
      <p:ext uri="{BB962C8B-B14F-4D97-AF65-F5344CB8AC3E}">
        <p14:creationId xmlns:p14="http://schemas.microsoft.com/office/powerpoint/2010/main" val="106979148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E8CDA-D4B7-0246-AF31-607F4FB81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099351-AB2E-2445-B770-664277EE06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73BE633-3E3D-384B-A570-6870CD46E584}"/>
              </a:ext>
            </a:extLst>
          </p:cNvPr>
          <p:cNvSpPr>
            <a:spLocks noGrp="1"/>
          </p:cNvSpPr>
          <p:nvPr>
            <p:ph type="sldNum" sz="quarter" idx="10"/>
          </p:nvPr>
        </p:nvSpPr>
        <p:spPr/>
        <p:txBody>
          <a:bodyPr/>
          <a:lstStyle>
            <a:lvl1pPr>
              <a:defRPr/>
            </a:lvl1pPr>
          </a:lstStyle>
          <a:p>
            <a:fld id="{847965EE-E7AA-A241-BA2B-7E402472E0A8}" type="slidenum">
              <a:rPr lang="en-US" altLang="en-US"/>
              <a:pPr/>
              <a:t>‹#›</a:t>
            </a:fld>
            <a:endParaRPr lang="en-US" altLang="en-US"/>
          </a:p>
        </p:txBody>
      </p:sp>
    </p:spTree>
    <p:extLst>
      <p:ext uri="{BB962C8B-B14F-4D97-AF65-F5344CB8AC3E}">
        <p14:creationId xmlns:p14="http://schemas.microsoft.com/office/powerpoint/2010/main" val="346585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90C90-4EB9-E446-9E80-FDD2E52A033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6CFA32-CB7D-3040-A738-3444B013E66F}"/>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4DF1B256-53CE-BA4B-84EB-DAE6F0D4141F}"/>
              </a:ext>
            </a:extLst>
          </p:cNvPr>
          <p:cNvSpPr>
            <a:spLocks noGrp="1"/>
          </p:cNvSpPr>
          <p:nvPr>
            <p:ph type="sldNum" sz="quarter" idx="10"/>
          </p:nvPr>
        </p:nvSpPr>
        <p:spPr/>
        <p:txBody>
          <a:bodyPr/>
          <a:lstStyle>
            <a:lvl1pPr>
              <a:defRPr/>
            </a:lvl1pPr>
          </a:lstStyle>
          <a:p>
            <a:fld id="{BD701891-BF89-864E-B5A9-467FAC822EB6}" type="slidenum">
              <a:rPr lang="en-US" altLang="en-US"/>
              <a:pPr/>
              <a:t>‹#›</a:t>
            </a:fld>
            <a:endParaRPr lang="en-US" altLang="en-US"/>
          </a:p>
        </p:txBody>
      </p:sp>
    </p:spTree>
    <p:extLst>
      <p:ext uri="{BB962C8B-B14F-4D97-AF65-F5344CB8AC3E}">
        <p14:creationId xmlns:p14="http://schemas.microsoft.com/office/powerpoint/2010/main" val="2075328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845B-5845-8246-B8BF-F77258583D9F}"/>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E0AAE0-190F-ED44-A21E-DCCB902DBB29}"/>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F56307-8FC4-3841-A9A8-7053548759F8}"/>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4744409-9F53-2544-AF18-866BF3D329D5}"/>
              </a:ext>
            </a:extLst>
          </p:cNvPr>
          <p:cNvSpPr>
            <a:spLocks noGrp="1"/>
          </p:cNvSpPr>
          <p:nvPr>
            <p:ph type="sldNum" sz="quarter" idx="10"/>
          </p:nvPr>
        </p:nvSpPr>
        <p:spPr/>
        <p:txBody>
          <a:bodyPr/>
          <a:lstStyle>
            <a:lvl1pPr>
              <a:defRPr/>
            </a:lvl1pPr>
          </a:lstStyle>
          <a:p>
            <a:fld id="{E3077A99-585C-E946-B26D-AF280747E90E}" type="slidenum">
              <a:rPr lang="en-US" altLang="en-US"/>
              <a:pPr/>
              <a:t>‹#›</a:t>
            </a:fld>
            <a:endParaRPr lang="en-US" altLang="en-US"/>
          </a:p>
        </p:txBody>
      </p:sp>
    </p:spTree>
    <p:extLst>
      <p:ext uri="{BB962C8B-B14F-4D97-AF65-F5344CB8AC3E}">
        <p14:creationId xmlns:p14="http://schemas.microsoft.com/office/powerpoint/2010/main" val="195183701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AAB15-21DF-2C4E-AEB0-322D93C07C9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B7C572-296B-C649-9008-D3C62664FCB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A946E8BD-4C82-124A-B6E6-A08CC4A1FA7B}"/>
              </a:ext>
            </a:extLst>
          </p:cNvPr>
          <p:cNvSpPr>
            <a:spLocks noGrp="1"/>
          </p:cNvSpPr>
          <p:nvPr>
            <p:ph type="sldNum" sz="quarter" idx="10"/>
          </p:nvPr>
        </p:nvSpPr>
        <p:spPr/>
        <p:txBody>
          <a:bodyPr/>
          <a:lstStyle>
            <a:lvl1pPr>
              <a:defRPr/>
            </a:lvl1pPr>
          </a:lstStyle>
          <a:p>
            <a:fld id="{F2504FFB-22D1-9645-B67F-69F316A9DE3C}" type="slidenum">
              <a:rPr lang="en-US" altLang="en-US"/>
              <a:pPr/>
              <a:t>‹#›</a:t>
            </a:fld>
            <a:endParaRPr lang="en-US" altLang="en-US"/>
          </a:p>
        </p:txBody>
      </p:sp>
    </p:spTree>
    <p:extLst>
      <p:ext uri="{BB962C8B-B14F-4D97-AF65-F5344CB8AC3E}">
        <p14:creationId xmlns:p14="http://schemas.microsoft.com/office/powerpoint/2010/main" val="178660838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A075C-F669-A74B-9193-41A06D01B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AE076D-D0C2-3344-BE30-EA3316BEF4AE}"/>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C2424B-F6FE-8741-9532-10C7CADFDCAA}"/>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D5D59289-D5D2-8D4D-A28C-175C003CB663}"/>
              </a:ext>
            </a:extLst>
          </p:cNvPr>
          <p:cNvSpPr>
            <a:spLocks noGrp="1"/>
          </p:cNvSpPr>
          <p:nvPr>
            <p:ph type="sldNum" sz="quarter" idx="10"/>
          </p:nvPr>
        </p:nvSpPr>
        <p:spPr/>
        <p:txBody>
          <a:bodyPr/>
          <a:lstStyle>
            <a:lvl1pPr>
              <a:defRPr/>
            </a:lvl1pPr>
          </a:lstStyle>
          <a:p>
            <a:fld id="{C68C6DF9-A940-9142-9EA0-65F595777256}" type="slidenum">
              <a:rPr lang="en-US" altLang="en-US"/>
              <a:pPr/>
              <a:t>‹#›</a:t>
            </a:fld>
            <a:endParaRPr lang="en-US" altLang="en-US"/>
          </a:p>
        </p:txBody>
      </p:sp>
    </p:spTree>
    <p:extLst>
      <p:ext uri="{BB962C8B-B14F-4D97-AF65-F5344CB8AC3E}">
        <p14:creationId xmlns:p14="http://schemas.microsoft.com/office/powerpoint/2010/main" val="23556803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E045A-13FB-8442-AD25-C66734EAD2B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77D6E7-5B3B-DB4D-9EA2-C72434488A7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3DFB0C-2F22-B749-82F6-A8656FBD2C1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22ED7A-2DF9-0342-8C72-A536458B58B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FEFA0-B57E-834F-86E2-191993DEC2D5}"/>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B8538E7-59FE-1043-984F-1AA941E408DB}"/>
              </a:ext>
            </a:extLst>
          </p:cNvPr>
          <p:cNvSpPr>
            <a:spLocks noGrp="1"/>
          </p:cNvSpPr>
          <p:nvPr>
            <p:ph type="sldNum" sz="quarter" idx="10"/>
          </p:nvPr>
        </p:nvSpPr>
        <p:spPr/>
        <p:txBody>
          <a:bodyPr/>
          <a:lstStyle>
            <a:lvl1pPr>
              <a:defRPr/>
            </a:lvl1pPr>
          </a:lstStyle>
          <a:p>
            <a:fld id="{0AC89B08-3AAA-DD46-B44A-073D1B2C9A88}" type="slidenum">
              <a:rPr lang="en-US" altLang="en-US"/>
              <a:pPr/>
              <a:t>‹#›</a:t>
            </a:fld>
            <a:endParaRPr lang="en-US" altLang="en-US"/>
          </a:p>
        </p:txBody>
      </p:sp>
    </p:spTree>
    <p:extLst>
      <p:ext uri="{BB962C8B-B14F-4D97-AF65-F5344CB8AC3E}">
        <p14:creationId xmlns:p14="http://schemas.microsoft.com/office/powerpoint/2010/main" val="16334497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80289-EA09-D540-9FA8-DB201EBFDBF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230A072-A1DD-5648-AF99-1DDD540CEF98}"/>
              </a:ext>
            </a:extLst>
          </p:cNvPr>
          <p:cNvSpPr>
            <a:spLocks noGrp="1"/>
          </p:cNvSpPr>
          <p:nvPr>
            <p:ph type="sldNum" sz="quarter" idx="10"/>
          </p:nvPr>
        </p:nvSpPr>
        <p:spPr/>
        <p:txBody>
          <a:bodyPr/>
          <a:lstStyle>
            <a:lvl1pPr>
              <a:defRPr/>
            </a:lvl1pPr>
          </a:lstStyle>
          <a:p>
            <a:fld id="{4F9974FC-79D5-294E-A829-2C533E8C3D72}" type="slidenum">
              <a:rPr lang="en-US" altLang="en-US"/>
              <a:pPr/>
              <a:t>‹#›</a:t>
            </a:fld>
            <a:endParaRPr lang="en-US" altLang="en-US"/>
          </a:p>
        </p:txBody>
      </p:sp>
    </p:spTree>
    <p:extLst>
      <p:ext uri="{BB962C8B-B14F-4D97-AF65-F5344CB8AC3E}">
        <p14:creationId xmlns:p14="http://schemas.microsoft.com/office/powerpoint/2010/main" val="189831706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9E5076-E301-7A4A-82F0-433938BC7478}"/>
              </a:ext>
            </a:extLst>
          </p:cNvPr>
          <p:cNvSpPr>
            <a:spLocks noGrp="1"/>
          </p:cNvSpPr>
          <p:nvPr>
            <p:ph type="sldNum" sz="quarter" idx="10"/>
          </p:nvPr>
        </p:nvSpPr>
        <p:spPr/>
        <p:txBody>
          <a:bodyPr/>
          <a:lstStyle>
            <a:lvl1pPr>
              <a:defRPr/>
            </a:lvl1pPr>
          </a:lstStyle>
          <a:p>
            <a:fld id="{A3206458-79CD-464C-954D-8B8A30CF1B9B}" type="slidenum">
              <a:rPr lang="en-US" altLang="en-US"/>
              <a:pPr/>
              <a:t>‹#›</a:t>
            </a:fld>
            <a:endParaRPr lang="en-US" altLang="en-US"/>
          </a:p>
        </p:txBody>
      </p:sp>
    </p:spTree>
    <p:extLst>
      <p:ext uri="{BB962C8B-B14F-4D97-AF65-F5344CB8AC3E}">
        <p14:creationId xmlns:p14="http://schemas.microsoft.com/office/powerpoint/2010/main" val="310099421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152B5-3714-2C4F-B160-741C0290652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3A4425-50D8-A641-BCE9-A016F6E06BE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1E9280-1CEC-DF45-873C-E6112A248FA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F54A308-A73C-5C4B-9CD4-7F0FA691A575}"/>
              </a:ext>
            </a:extLst>
          </p:cNvPr>
          <p:cNvSpPr>
            <a:spLocks noGrp="1"/>
          </p:cNvSpPr>
          <p:nvPr>
            <p:ph type="sldNum" sz="quarter" idx="10"/>
          </p:nvPr>
        </p:nvSpPr>
        <p:spPr/>
        <p:txBody>
          <a:bodyPr/>
          <a:lstStyle>
            <a:lvl1pPr>
              <a:defRPr/>
            </a:lvl1pPr>
          </a:lstStyle>
          <a:p>
            <a:fld id="{E91F708C-3553-9D4E-BB23-BC78BDB2F4F7}" type="slidenum">
              <a:rPr lang="en-US" altLang="en-US"/>
              <a:pPr/>
              <a:t>‹#›</a:t>
            </a:fld>
            <a:endParaRPr lang="en-US" altLang="en-US"/>
          </a:p>
        </p:txBody>
      </p:sp>
    </p:spTree>
    <p:extLst>
      <p:ext uri="{BB962C8B-B14F-4D97-AF65-F5344CB8AC3E}">
        <p14:creationId xmlns:p14="http://schemas.microsoft.com/office/powerpoint/2010/main" val="272754544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7E4E6-9C80-0247-BAA9-BA7F976DB85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6315D5-CCC5-6842-A494-4252765A415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70DB77-46FF-6040-8A68-56C23430BF1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AB75980D-185C-BB47-B612-2D2DF7BA5BF3}"/>
              </a:ext>
            </a:extLst>
          </p:cNvPr>
          <p:cNvSpPr>
            <a:spLocks noGrp="1"/>
          </p:cNvSpPr>
          <p:nvPr>
            <p:ph type="sldNum" sz="quarter" idx="10"/>
          </p:nvPr>
        </p:nvSpPr>
        <p:spPr/>
        <p:txBody>
          <a:bodyPr/>
          <a:lstStyle>
            <a:lvl1pPr>
              <a:defRPr/>
            </a:lvl1pPr>
          </a:lstStyle>
          <a:p>
            <a:fld id="{227C0EFA-0957-6240-8E83-3E0EE19C23FD}" type="slidenum">
              <a:rPr lang="en-US" altLang="en-US"/>
              <a:pPr/>
              <a:t>‹#›</a:t>
            </a:fld>
            <a:endParaRPr lang="en-US" altLang="en-US"/>
          </a:p>
        </p:txBody>
      </p:sp>
    </p:spTree>
    <p:extLst>
      <p:ext uri="{BB962C8B-B14F-4D97-AF65-F5344CB8AC3E}">
        <p14:creationId xmlns:p14="http://schemas.microsoft.com/office/powerpoint/2010/main" val="378538438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C93DC-9F60-5346-BFD5-9BEB458405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E4E23D-5B75-1540-950C-CC2CB656ED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ECBD736-FDFC-8A4C-9D76-48B3AE5575B9}"/>
              </a:ext>
            </a:extLst>
          </p:cNvPr>
          <p:cNvSpPr>
            <a:spLocks noGrp="1"/>
          </p:cNvSpPr>
          <p:nvPr>
            <p:ph type="sldNum" sz="quarter" idx="10"/>
          </p:nvPr>
        </p:nvSpPr>
        <p:spPr/>
        <p:txBody>
          <a:bodyPr/>
          <a:lstStyle>
            <a:lvl1pPr>
              <a:defRPr/>
            </a:lvl1pPr>
          </a:lstStyle>
          <a:p>
            <a:fld id="{DE733A28-1975-964E-AD05-85FD2E8815C4}" type="slidenum">
              <a:rPr lang="en-US" altLang="en-US"/>
              <a:pPr/>
              <a:t>‹#›</a:t>
            </a:fld>
            <a:endParaRPr lang="en-US" altLang="en-US"/>
          </a:p>
        </p:txBody>
      </p:sp>
    </p:spTree>
    <p:extLst>
      <p:ext uri="{BB962C8B-B14F-4D97-AF65-F5344CB8AC3E}">
        <p14:creationId xmlns:p14="http://schemas.microsoft.com/office/powerpoint/2010/main" val="102142635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0FC76B-BDDB-3A48-960A-6B8B7ED0B5B8}"/>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1540B9-8D11-1C4A-9C5F-AB01E05B1C07}"/>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6BE6717-3596-3642-91AA-4D8A45C728DE}"/>
              </a:ext>
            </a:extLst>
          </p:cNvPr>
          <p:cNvSpPr>
            <a:spLocks noGrp="1"/>
          </p:cNvSpPr>
          <p:nvPr>
            <p:ph type="sldNum" sz="quarter" idx="10"/>
          </p:nvPr>
        </p:nvSpPr>
        <p:spPr/>
        <p:txBody>
          <a:bodyPr/>
          <a:lstStyle>
            <a:lvl1pPr>
              <a:defRPr/>
            </a:lvl1pPr>
          </a:lstStyle>
          <a:p>
            <a:fld id="{06A299EE-E6D9-3C47-BF8E-CE5E8A934214}" type="slidenum">
              <a:rPr lang="en-US" altLang="en-US"/>
              <a:pPr/>
              <a:t>‹#›</a:t>
            </a:fld>
            <a:endParaRPr lang="en-US" altLang="en-US"/>
          </a:p>
        </p:txBody>
      </p:sp>
    </p:spTree>
    <p:extLst>
      <p:ext uri="{BB962C8B-B14F-4D97-AF65-F5344CB8AC3E}">
        <p14:creationId xmlns:p14="http://schemas.microsoft.com/office/powerpoint/2010/main" val="104328969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1FD5F38-E312-5A48-BEEB-A7F71BFFCA88}" type="slidenum">
              <a:rPr lang="en-US"/>
              <a:pPr>
                <a:defRPr/>
              </a:pPr>
              <a:t>‹#›</a:t>
            </a:fld>
            <a:endParaRPr lang="en-US"/>
          </a:p>
        </p:txBody>
      </p:sp>
    </p:spTree>
    <p:extLst>
      <p:ext uri="{BB962C8B-B14F-4D97-AF65-F5344CB8AC3E}">
        <p14:creationId xmlns:p14="http://schemas.microsoft.com/office/powerpoint/2010/main" val="35769421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00D4C-BCB2-904B-B122-E523AA31E9FB}"/>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6DD1BF-B5D6-0748-871A-7F9BA696987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ABDB22-867E-CB4F-8531-9EEADC5E0EF7}"/>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509BDFF-D457-2740-8545-113D5871D5B9}"/>
              </a:ext>
            </a:extLst>
          </p:cNvPr>
          <p:cNvSpPr>
            <a:spLocks noGrp="1"/>
          </p:cNvSpPr>
          <p:nvPr>
            <p:ph type="sldNum" sz="quarter" idx="10"/>
          </p:nvPr>
        </p:nvSpPr>
        <p:spPr/>
        <p:txBody>
          <a:bodyPr/>
          <a:lstStyle>
            <a:lvl1pPr>
              <a:defRPr/>
            </a:lvl1pPr>
          </a:lstStyle>
          <a:p>
            <a:fld id="{49215E49-4F5F-084D-8C06-EDCE665294B5}" type="slidenum">
              <a:rPr lang="en-US" altLang="en-US"/>
              <a:pPr/>
              <a:t>‹#›</a:t>
            </a:fld>
            <a:endParaRPr lang="en-US" altLang="en-US"/>
          </a:p>
        </p:txBody>
      </p:sp>
    </p:spTree>
    <p:extLst>
      <p:ext uri="{BB962C8B-B14F-4D97-AF65-F5344CB8AC3E}">
        <p14:creationId xmlns:p14="http://schemas.microsoft.com/office/powerpoint/2010/main" val="399250773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802A939-EA89-2C4B-A51E-24102B3E9637}" type="slidenum">
              <a:rPr lang="en-US"/>
              <a:pPr>
                <a:defRPr/>
              </a:pPr>
              <a:t>‹#›</a:t>
            </a:fld>
            <a:endParaRPr lang="en-US"/>
          </a:p>
        </p:txBody>
      </p:sp>
    </p:spTree>
    <p:extLst>
      <p:ext uri="{BB962C8B-B14F-4D97-AF65-F5344CB8AC3E}">
        <p14:creationId xmlns:p14="http://schemas.microsoft.com/office/powerpoint/2010/main" val="381671769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1CDD36F-7046-FF4D-BED2-1FC2EE08E296}" type="slidenum">
              <a:rPr lang="en-US"/>
              <a:pPr>
                <a:defRPr/>
              </a:pPr>
              <a:t>‹#›</a:t>
            </a:fld>
            <a:endParaRPr lang="en-US"/>
          </a:p>
        </p:txBody>
      </p:sp>
    </p:spTree>
    <p:extLst>
      <p:ext uri="{BB962C8B-B14F-4D97-AF65-F5344CB8AC3E}">
        <p14:creationId xmlns:p14="http://schemas.microsoft.com/office/powerpoint/2010/main" val="58047245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50B5B1-F231-2A4A-A91F-E5628428E5A6}" type="slidenum">
              <a:rPr lang="en-US"/>
              <a:pPr>
                <a:defRPr/>
              </a:pPr>
              <a:t>‹#›</a:t>
            </a:fld>
            <a:endParaRPr lang="en-US"/>
          </a:p>
        </p:txBody>
      </p:sp>
    </p:spTree>
    <p:extLst>
      <p:ext uri="{BB962C8B-B14F-4D97-AF65-F5344CB8AC3E}">
        <p14:creationId xmlns:p14="http://schemas.microsoft.com/office/powerpoint/2010/main" val="228217989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1A820EE-2B72-0647-A224-62F4BEF65944}" type="slidenum">
              <a:rPr lang="en-US"/>
              <a:pPr>
                <a:defRPr/>
              </a:pPr>
              <a:t>‹#›</a:t>
            </a:fld>
            <a:endParaRPr lang="en-US"/>
          </a:p>
        </p:txBody>
      </p:sp>
    </p:spTree>
    <p:extLst>
      <p:ext uri="{BB962C8B-B14F-4D97-AF65-F5344CB8AC3E}">
        <p14:creationId xmlns:p14="http://schemas.microsoft.com/office/powerpoint/2010/main" val="244354220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381FC31-2F8F-AD46-B093-393171BD20D3}" type="slidenum">
              <a:rPr lang="en-US"/>
              <a:pPr>
                <a:defRPr/>
              </a:pPr>
              <a:t>‹#›</a:t>
            </a:fld>
            <a:endParaRPr lang="en-US"/>
          </a:p>
        </p:txBody>
      </p:sp>
    </p:spTree>
    <p:extLst>
      <p:ext uri="{BB962C8B-B14F-4D97-AF65-F5344CB8AC3E}">
        <p14:creationId xmlns:p14="http://schemas.microsoft.com/office/powerpoint/2010/main" val="314769314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BF3A4A3-75EC-F74F-983E-01C87491CCBC}" type="slidenum">
              <a:rPr lang="en-US"/>
              <a:pPr>
                <a:defRPr/>
              </a:pPr>
              <a:t>‹#›</a:t>
            </a:fld>
            <a:endParaRPr lang="en-US"/>
          </a:p>
        </p:txBody>
      </p:sp>
    </p:spTree>
    <p:extLst>
      <p:ext uri="{BB962C8B-B14F-4D97-AF65-F5344CB8AC3E}">
        <p14:creationId xmlns:p14="http://schemas.microsoft.com/office/powerpoint/2010/main" val="385055138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4A85BD4-0E8E-F641-ADC3-692D77231B1A}" type="slidenum">
              <a:rPr lang="en-US"/>
              <a:pPr>
                <a:defRPr/>
              </a:pPr>
              <a:t>‹#›</a:t>
            </a:fld>
            <a:endParaRPr lang="en-US"/>
          </a:p>
        </p:txBody>
      </p:sp>
    </p:spTree>
    <p:extLst>
      <p:ext uri="{BB962C8B-B14F-4D97-AF65-F5344CB8AC3E}">
        <p14:creationId xmlns:p14="http://schemas.microsoft.com/office/powerpoint/2010/main" val="144217181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A5644E-B10B-164D-B326-89A73D120775}" type="slidenum">
              <a:rPr lang="en-US"/>
              <a:pPr>
                <a:defRPr/>
              </a:pPr>
              <a:t>‹#›</a:t>
            </a:fld>
            <a:endParaRPr lang="en-US"/>
          </a:p>
        </p:txBody>
      </p:sp>
    </p:spTree>
    <p:extLst>
      <p:ext uri="{BB962C8B-B14F-4D97-AF65-F5344CB8AC3E}">
        <p14:creationId xmlns:p14="http://schemas.microsoft.com/office/powerpoint/2010/main" val="224005545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8D011D-0BAC-704B-9713-E5DB8B92B577}" type="slidenum">
              <a:rPr lang="en-US"/>
              <a:pPr>
                <a:defRPr/>
              </a:pPr>
              <a:t>‹#›</a:t>
            </a:fld>
            <a:endParaRPr lang="en-US"/>
          </a:p>
        </p:txBody>
      </p:sp>
    </p:spTree>
    <p:extLst>
      <p:ext uri="{BB962C8B-B14F-4D97-AF65-F5344CB8AC3E}">
        <p14:creationId xmlns:p14="http://schemas.microsoft.com/office/powerpoint/2010/main" val="309948599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5D36CA-AFDF-6E49-90D7-283572532449}" type="slidenum">
              <a:rPr lang="en-US"/>
              <a:pPr>
                <a:defRPr/>
              </a:pPr>
              <a:t>‹#›</a:t>
            </a:fld>
            <a:endParaRPr lang="en-US"/>
          </a:p>
        </p:txBody>
      </p:sp>
    </p:spTree>
    <p:extLst>
      <p:ext uri="{BB962C8B-B14F-4D97-AF65-F5344CB8AC3E}">
        <p14:creationId xmlns:p14="http://schemas.microsoft.com/office/powerpoint/2010/main" val="34520272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D3722-7C14-0949-B662-0B44C040663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50AF0C-4429-5C43-973D-58077993340F}"/>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F2CF7E1-A01F-7C4E-9C48-6F766700FFC9}"/>
              </a:ext>
            </a:extLst>
          </p:cNvPr>
          <p:cNvSpPr>
            <a:spLocks noGrp="1"/>
          </p:cNvSpPr>
          <p:nvPr>
            <p:ph type="sldNum" sz="quarter" idx="10"/>
          </p:nvPr>
        </p:nvSpPr>
        <p:spPr/>
        <p:txBody>
          <a:bodyPr/>
          <a:lstStyle>
            <a:lvl1pPr>
              <a:defRPr/>
            </a:lvl1pPr>
          </a:lstStyle>
          <a:p>
            <a:fld id="{197C636B-E892-FE42-B0EB-3B170CAF65C1}" type="slidenum">
              <a:rPr lang="en-US" altLang="en-US"/>
              <a:pPr/>
              <a:t>‹#›</a:t>
            </a:fld>
            <a:endParaRPr lang="en-US" altLang="en-US"/>
          </a:p>
        </p:txBody>
      </p:sp>
    </p:spTree>
    <p:extLst>
      <p:ext uri="{BB962C8B-B14F-4D97-AF65-F5344CB8AC3E}">
        <p14:creationId xmlns:p14="http://schemas.microsoft.com/office/powerpoint/2010/main" val="297754188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DF8EEA-03EA-F845-BFD0-7FA2670F3071}" type="slidenum">
              <a:rPr lang="en-US"/>
              <a:pPr>
                <a:defRPr/>
              </a:pPr>
              <a:t>‹#›</a:t>
            </a:fld>
            <a:endParaRPr lang="en-US"/>
          </a:p>
        </p:txBody>
      </p:sp>
    </p:spTree>
    <p:extLst>
      <p:ext uri="{BB962C8B-B14F-4D97-AF65-F5344CB8AC3E}">
        <p14:creationId xmlns:p14="http://schemas.microsoft.com/office/powerpoint/2010/main" val="143405717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F5D9F17-05FA-4F4D-8EE2-E422BFDBD539}" type="slidenum">
              <a:rPr lang="en-US"/>
              <a:pPr>
                <a:defRPr/>
              </a:pPr>
              <a:t>‹#›</a:t>
            </a:fld>
            <a:endParaRPr lang="en-US"/>
          </a:p>
        </p:txBody>
      </p:sp>
    </p:spTree>
    <p:extLst>
      <p:ext uri="{BB962C8B-B14F-4D97-AF65-F5344CB8AC3E}">
        <p14:creationId xmlns:p14="http://schemas.microsoft.com/office/powerpoint/2010/main" val="11291336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0"/>
            <a:ext cx="8229600" cy="4525963"/>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69"/>
          <p:cNvSpPr>
            <a:spLocks noGrp="1" noChangeArrowheads="1"/>
          </p:cNvSpPr>
          <p:nvPr>
            <p:ph type="dt" sz="half" idx="10"/>
          </p:nvPr>
        </p:nvSpPr>
        <p:spPr/>
        <p:txBody>
          <a:bodyPr/>
          <a:lstStyle>
            <a:lvl1pPr eaLnBrk="1" hangingPunct="1">
              <a:defRPr b="1" i="0">
                <a:solidFill>
                  <a:srgbClr val="FFFFFF"/>
                </a:solidFill>
                <a:latin typeface="Arial" panose="020B0604020202020204" pitchFamily="34" charset="0"/>
              </a:defRPr>
            </a:lvl1pPr>
          </a:lstStyle>
          <a:p>
            <a:pPr>
              <a:defRPr/>
            </a:pPr>
            <a:endParaRPr lang="en-US" dirty="0"/>
          </a:p>
        </p:txBody>
      </p:sp>
      <p:sp>
        <p:nvSpPr>
          <p:cNvPr id="5" name="Rectangle 70"/>
          <p:cNvSpPr>
            <a:spLocks noGrp="1" noChangeArrowheads="1"/>
          </p:cNvSpPr>
          <p:nvPr>
            <p:ph type="ftr" sz="quarter" idx="11"/>
          </p:nvPr>
        </p:nvSpPr>
        <p:spPr/>
        <p:txBody>
          <a:bodyPr/>
          <a:lstStyle>
            <a:lvl1pPr eaLnBrk="1" hangingPunct="1">
              <a:defRPr b="1" i="0">
                <a:solidFill>
                  <a:srgbClr val="FFFFFF"/>
                </a:solidFill>
                <a:latin typeface="Arial" panose="020B0604020202020204" pitchFamily="34" charset="0"/>
              </a:defRPr>
            </a:lvl1pPr>
          </a:lstStyle>
          <a:p>
            <a:pPr>
              <a:defRPr/>
            </a:pPr>
            <a:endParaRPr lang="en-US" dirty="0"/>
          </a:p>
        </p:txBody>
      </p:sp>
      <p:sp>
        <p:nvSpPr>
          <p:cNvPr id="6" name="Rectangle 71"/>
          <p:cNvSpPr>
            <a:spLocks noGrp="1" noChangeArrowheads="1"/>
          </p:cNvSpPr>
          <p:nvPr>
            <p:ph type="sldNum" sz="quarter" idx="12"/>
          </p:nvPr>
        </p:nvSpPr>
        <p:spPr/>
        <p:txBody>
          <a:bodyPr/>
          <a:lstStyle>
            <a:lvl1pPr eaLnBrk="1" hangingPunct="1">
              <a:defRPr b="1" i="0">
                <a:solidFill>
                  <a:srgbClr val="FFFFFF"/>
                </a:solidFill>
                <a:latin typeface="Arial" panose="020B0604020202020204" pitchFamily="34" charset="0"/>
              </a:defRPr>
            </a:lvl1pPr>
          </a:lstStyle>
          <a:p>
            <a:pPr>
              <a:defRPr/>
            </a:pPr>
            <a:fld id="{FB79FCF7-A00F-1641-8CC6-272D6CDAE929}" type="slidenum">
              <a:rPr lang="en-US" smtClean="0"/>
              <a:pPr>
                <a:defRPr/>
              </a:pPr>
              <a:t>‹#›</a:t>
            </a:fld>
            <a:endParaRPr lang="en-US" dirty="0"/>
          </a:p>
        </p:txBody>
      </p:sp>
    </p:spTree>
    <p:extLst>
      <p:ext uri="{BB962C8B-B14F-4D97-AF65-F5344CB8AC3E}">
        <p14:creationId xmlns:p14="http://schemas.microsoft.com/office/powerpoint/2010/main" val="233012897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a:p>
        </p:txBody>
      </p:sp>
    </p:spTree>
    <p:extLst>
      <p:ext uri="{BB962C8B-B14F-4D97-AF65-F5344CB8AC3E}">
        <p14:creationId xmlns:p14="http://schemas.microsoft.com/office/powerpoint/2010/main" val="63130002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9D2120-F58E-8E4F-A880-048539C7C2FF}" type="slidenum">
              <a:rPr lang="en-US"/>
              <a:pPr>
                <a:defRPr/>
              </a:pPr>
              <a:t>‹#›</a:t>
            </a:fld>
            <a:endParaRPr lang="en-US"/>
          </a:p>
        </p:txBody>
      </p:sp>
    </p:spTree>
    <p:extLst>
      <p:ext uri="{BB962C8B-B14F-4D97-AF65-F5344CB8AC3E}">
        <p14:creationId xmlns:p14="http://schemas.microsoft.com/office/powerpoint/2010/main" val="413786794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50190271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3609812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6630087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6121603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37830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7AF85F-C360-C94C-9ED3-CFB41FB0C99C}"/>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116377-78A2-214E-8ACA-49B7BCAF0DBE}"/>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E0D75CA-18EC-3C4D-97BF-4AECBC1F1C84}"/>
              </a:ext>
            </a:extLst>
          </p:cNvPr>
          <p:cNvSpPr>
            <a:spLocks noGrp="1"/>
          </p:cNvSpPr>
          <p:nvPr>
            <p:ph type="sldNum" sz="quarter" idx="10"/>
          </p:nvPr>
        </p:nvSpPr>
        <p:spPr/>
        <p:txBody>
          <a:bodyPr/>
          <a:lstStyle>
            <a:lvl1pPr>
              <a:defRPr/>
            </a:lvl1pPr>
          </a:lstStyle>
          <a:p>
            <a:fld id="{BCA5BC02-178F-EA49-9E1D-577E2400B307}" type="slidenum">
              <a:rPr lang="en-US" altLang="en-US"/>
              <a:pPr/>
              <a:t>‹#›</a:t>
            </a:fld>
            <a:endParaRPr lang="en-US" altLang="en-US"/>
          </a:p>
        </p:txBody>
      </p:sp>
    </p:spTree>
    <p:extLst>
      <p:ext uri="{BB962C8B-B14F-4D97-AF65-F5344CB8AC3E}">
        <p14:creationId xmlns:p14="http://schemas.microsoft.com/office/powerpoint/2010/main" val="391263357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80012314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01587178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3226183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6183303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8135117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3457764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0392889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51806579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B328D9-7FBB-0142-AD1D-8204C9532713}" type="slidenum">
              <a:rPr lang="en-US" smtClean="0"/>
              <a:pPr>
                <a:defRPr/>
              </a:pPr>
              <a:t>‹#›</a:t>
            </a:fld>
            <a:endParaRPr lang="en-US" dirty="0"/>
          </a:p>
        </p:txBody>
      </p:sp>
    </p:spTree>
    <p:extLst>
      <p:ext uri="{BB962C8B-B14F-4D97-AF65-F5344CB8AC3E}">
        <p14:creationId xmlns:p14="http://schemas.microsoft.com/office/powerpoint/2010/main" val="57330749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E0CDA279-BC1D-9B41-BB13-6BEC9CD73B7C}" type="slidenum">
              <a:rPr lang="en-US" smtClean="0"/>
              <a:pPr>
                <a:defRPr/>
              </a:pPr>
              <a:t>‹#›</a:t>
            </a:fld>
            <a:endParaRPr lang="en-US" dirty="0"/>
          </a:p>
        </p:txBody>
      </p:sp>
    </p:spTree>
    <p:extLst>
      <p:ext uri="{BB962C8B-B14F-4D97-AF65-F5344CB8AC3E}">
        <p14:creationId xmlns:p14="http://schemas.microsoft.com/office/powerpoint/2010/main" val="27416445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5F698-0A32-9D4A-BA2E-C2BD2D73D0E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893320-96E8-9747-A397-92D62EE38A29}"/>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70DAFAF7-0DEC-AE45-8CEA-6610DDB3D8B5}"/>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4CB749D3-AC39-BF45-8E6C-F639CB2919AF}" type="slidenum">
              <a:rPr lang="en-US" altLang="en-US" smtClean="0"/>
              <a:pPr/>
              <a:t>‹#›</a:t>
            </a:fld>
            <a:endParaRPr lang="en-US" altLang="en-US" dirty="0"/>
          </a:p>
        </p:txBody>
      </p:sp>
    </p:spTree>
    <p:extLst>
      <p:ext uri="{BB962C8B-B14F-4D97-AF65-F5344CB8AC3E}">
        <p14:creationId xmlns:p14="http://schemas.microsoft.com/office/powerpoint/2010/main" val="231956398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A25E009-8D3E-6A4A-AEEA-FF8730757612}" type="slidenum">
              <a:rPr lang="en-US" smtClean="0"/>
              <a:pPr>
                <a:defRPr/>
              </a:pPr>
              <a:t>‹#›</a:t>
            </a:fld>
            <a:endParaRPr lang="en-US" dirty="0"/>
          </a:p>
        </p:txBody>
      </p:sp>
    </p:spTree>
    <p:extLst>
      <p:ext uri="{BB962C8B-B14F-4D97-AF65-F5344CB8AC3E}">
        <p14:creationId xmlns:p14="http://schemas.microsoft.com/office/powerpoint/2010/main" val="314009143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31346155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218936457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286608635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304393873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75164645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165126543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396684405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426815220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18854038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37F91-27E4-FB47-85DD-6665BAD63A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24F001-495C-5D42-9F6C-6ABC5E455131}"/>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9CD2F09-6729-2F4B-A82E-5B6499618A6D}"/>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03BE3C25-6BE0-3D4F-B599-4213D0BC4E4B}" type="slidenum">
              <a:rPr lang="en-US" altLang="en-US" smtClean="0"/>
              <a:pPr/>
              <a:t>‹#›</a:t>
            </a:fld>
            <a:endParaRPr lang="en-US" altLang="en-US" dirty="0"/>
          </a:p>
        </p:txBody>
      </p:sp>
    </p:spTree>
    <p:extLst>
      <p:ext uri="{BB962C8B-B14F-4D97-AF65-F5344CB8AC3E}">
        <p14:creationId xmlns:p14="http://schemas.microsoft.com/office/powerpoint/2010/main" val="40064542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259489529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258996309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8"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7"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a:lvl1pPr>
          </a:lstStyle>
          <a:p>
            <a:pPr>
              <a:defRPr/>
            </a:pPr>
            <a:fld id="{05C8F7B1-D2AC-3B44-B2A2-9C18A0932D29}" type="slidenum">
              <a:rPr lang="en-US"/>
              <a:pPr>
                <a:defRPr/>
              </a:pPr>
              <a:t>‹#›</a:t>
            </a:fld>
            <a:endParaRPr lang="en-US"/>
          </a:p>
        </p:txBody>
      </p:sp>
    </p:spTree>
    <p:extLst>
      <p:ext uri="{BB962C8B-B14F-4D97-AF65-F5344CB8AC3E}">
        <p14:creationId xmlns:p14="http://schemas.microsoft.com/office/powerpoint/2010/main" val="305504783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a:lvl1pPr>
          </a:lstStyle>
          <a:p>
            <a:pPr>
              <a:defRPr/>
            </a:pPr>
            <a:fld id="{1BE75323-E9F4-A144-8F75-DEB940DF93D8}" type="slidenum">
              <a:rPr lang="en-US"/>
              <a:pPr>
                <a:defRPr/>
              </a:pPr>
              <a:t>‹#›</a:t>
            </a:fld>
            <a:endParaRPr lang="en-US"/>
          </a:p>
        </p:txBody>
      </p:sp>
    </p:spTree>
    <p:extLst>
      <p:ext uri="{BB962C8B-B14F-4D97-AF65-F5344CB8AC3E}">
        <p14:creationId xmlns:p14="http://schemas.microsoft.com/office/powerpoint/2010/main" val="284395327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a:lvl1pPr>
          </a:lstStyle>
          <a:p>
            <a:pPr>
              <a:defRPr/>
            </a:pPr>
            <a:fld id="{337E7B87-B8D3-AF4B-B019-38910E24B41B}" type="slidenum">
              <a:rPr lang="en-US"/>
              <a:pPr>
                <a:defRPr/>
              </a:pPr>
              <a:t>‹#›</a:t>
            </a:fld>
            <a:endParaRPr lang="en-US"/>
          </a:p>
        </p:txBody>
      </p:sp>
    </p:spTree>
    <p:extLst>
      <p:ext uri="{BB962C8B-B14F-4D97-AF65-F5344CB8AC3E}">
        <p14:creationId xmlns:p14="http://schemas.microsoft.com/office/powerpoint/2010/main" val="357205032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a:lvl1pPr>
          </a:lstStyle>
          <a:p>
            <a:pPr>
              <a:defRPr/>
            </a:pPr>
            <a:fld id="{D9E8EB24-431A-6246-88B9-AF7BC8D4F760}" type="slidenum">
              <a:rPr lang="en-US"/>
              <a:pPr>
                <a:defRPr/>
              </a:pPr>
              <a:t>‹#›</a:t>
            </a:fld>
            <a:endParaRPr lang="en-US"/>
          </a:p>
        </p:txBody>
      </p:sp>
    </p:spTree>
    <p:extLst>
      <p:ext uri="{BB962C8B-B14F-4D97-AF65-F5344CB8AC3E}">
        <p14:creationId xmlns:p14="http://schemas.microsoft.com/office/powerpoint/2010/main" val="190819285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46"/>
          <p:cNvSpPr>
            <a:spLocks noGrp="1" noChangeArrowheads="1"/>
          </p:cNvSpPr>
          <p:nvPr>
            <p:ph type="sldNum" sz="quarter" idx="12"/>
          </p:nvPr>
        </p:nvSpPr>
        <p:spPr>
          <a:ln/>
        </p:spPr>
        <p:txBody>
          <a:bodyPr/>
          <a:lstStyle>
            <a:lvl1pPr>
              <a:defRPr/>
            </a:lvl1pPr>
          </a:lstStyle>
          <a:p>
            <a:pPr>
              <a:defRPr/>
            </a:pPr>
            <a:fld id="{A7675344-2A16-7A49-BAC3-F052FAB54CFE}" type="slidenum">
              <a:rPr lang="en-US"/>
              <a:pPr>
                <a:defRPr/>
              </a:pPr>
              <a:t>‹#›</a:t>
            </a:fld>
            <a:endParaRPr lang="en-US"/>
          </a:p>
        </p:txBody>
      </p:sp>
    </p:spTree>
    <p:extLst>
      <p:ext uri="{BB962C8B-B14F-4D97-AF65-F5344CB8AC3E}">
        <p14:creationId xmlns:p14="http://schemas.microsoft.com/office/powerpoint/2010/main" val="215983937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6"/>
          <p:cNvSpPr>
            <a:spLocks noGrp="1" noChangeArrowheads="1"/>
          </p:cNvSpPr>
          <p:nvPr>
            <p:ph type="sldNum" sz="quarter" idx="12"/>
          </p:nvPr>
        </p:nvSpPr>
        <p:spPr>
          <a:ln/>
        </p:spPr>
        <p:txBody>
          <a:bodyPr/>
          <a:lstStyle>
            <a:lvl1pPr>
              <a:defRPr/>
            </a:lvl1pPr>
          </a:lstStyle>
          <a:p>
            <a:pPr>
              <a:defRPr/>
            </a:pPr>
            <a:fld id="{79C088A2-FEC6-5F43-B955-88767CD64ED6}" type="slidenum">
              <a:rPr lang="en-US"/>
              <a:pPr>
                <a:defRPr/>
              </a:pPr>
              <a:t>‹#›</a:t>
            </a:fld>
            <a:endParaRPr lang="en-US"/>
          </a:p>
        </p:txBody>
      </p:sp>
    </p:spTree>
    <p:extLst>
      <p:ext uri="{BB962C8B-B14F-4D97-AF65-F5344CB8AC3E}">
        <p14:creationId xmlns:p14="http://schemas.microsoft.com/office/powerpoint/2010/main" val="76628113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6"/>
          <p:cNvSpPr>
            <a:spLocks noGrp="1" noChangeArrowheads="1"/>
          </p:cNvSpPr>
          <p:nvPr>
            <p:ph type="sldNum" sz="quarter" idx="12"/>
          </p:nvPr>
        </p:nvSpPr>
        <p:spPr>
          <a:ln/>
        </p:spPr>
        <p:txBody>
          <a:bodyPr/>
          <a:lstStyle>
            <a:lvl1pPr>
              <a:defRPr/>
            </a:lvl1pPr>
          </a:lstStyle>
          <a:p>
            <a:pPr>
              <a:defRPr/>
            </a:pPr>
            <a:fld id="{E7BE9BD0-8DF0-CA4C-8CFA-8D02F36FAC2B}" type="slidenum">
              <a:rPr lang="en-US"/>
              <a:pPr>
                <a:defRPr/>
              </a:pPr>
              <a:t>‹#›</a:t>
            </a:fld>
            <a:endParaRPr lang="en-US"/>
          </a:p>
        </p:txBody>
      </p:sp>
    </p:spTree>
    <p:extLst>
      <p:ext uri="{BB962C8B-B14F-4D97-AF65-F5344CB8AC3E}">
        <p14:creationId xmlns:p14="http://schemas.microsoft.com/office/powerpoint/2010/main" val="7260573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a:lvl1pPr>
          </a:lstStyle>
          <a:p>
            <a:pPr>
              <a:defRPr/>
            </a:pPr>
            <a:fld id="{614E28CB-8D75-DF44-8D55-2900A1580FA5}" type="slidenum">
              <a:rPr lang="en-US"/>
              <a:pPr>
                <a:defRPr/>
              </a:pPr>
              <a:t>‹#›</a:t>
            </a:fld>
            <a:endParaRPr lang="en-US"/>
          </a:p>
        </p:txBody>
      </p:sp>
    </p:spTree>
    <p:extLst>
      <p:ext uri="{BB962C8B-B14F-4D97-AF65-F5344CB8AC3E}">
        <p14:creationId xmlns:p14="http://schemas.microsoft.com/office/powerpoint/2010/main" val="12737391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6524D-E1E2-5744-8370-39FD96D96DC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0DA23F-4BC8-1945-8936-531C0F1F291B}"/>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7CB766A8-4558-0243-A005-32EFCA7AC2BA}"/>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C88DF912-5A26-4243-9A1E-6D0A5C71F6F8}" type="slidenum">
              <a:rPr lang="en-US" altLang="en-US" smtClean="0"/>
              <a:pPr/>
              <a:t>‹#›</a:t>
            </a:fld>
            <a:endParaRPr lang="en-US" altLang="en-US" dirty="0"/>
          </a:p>
        </p:txBody>
      </p:sp>
    </p:spTree>
    <p:extLst>
      <p:ext uri="{BB962C8B-B14F-4D97-AF65-F5344CB8AC3E}">
        <p14:creationId xmlns:p14="http://schemas.microsoft.com/office/powerpoint/2010/main" val="4526840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a:lvl1pPr>
          </a:lstStyle>
          <a:p>
            <a:pPr>
              <a:defRPr/>
            </a:pPr>
            <a:fld id="{1EAEA26B-851B-9A40-A53F-230B03D327B9}" type="slidenum">
              <a:rPr lang="en-US"/>
              <a:pPr>
                <a:defRPr/>
              </a:pPr>
              <a:t>‹#›</a:t>
            </a:fld>
            <a:endParaRPr lang="en-US"/>
          </a:p>
        </p:txBody>
      </p:sp>
    </p:spTree>
    <p:extLst>
      <p:ext uri="{BB962C8B-B14F-4D97-AF65-F5344CB8AC3E}">
        <p14:creationId xmlns:p14="http://schemas.microsoft.com/office/powerpoint/2010/main" val="68638504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a:lvl1pPr>
          </a:lstStyle>
          <a:p>
            <a:pPr>
              <a:defRPr/>
            </a:pPr>
            <a:fld id="{E09BF517-BD6C-E54A-AC6C-DA3D480E1AC4}" type="slidenum">
              <a:rPr lang="en-US"/>
              <a:pPr>
                <a:defRPr/>
              </a:pPr>
              <a:t>‹#›</a:t>
            </a:fld>
            <a:endParaRPr lang="en-US"/>
          </a:p>
        </p:txBody>
      </p:sp>
    </p:spTree>
    <p:extLst>
      <p:ext uri="{BB962C8B-B14F-4D97-AF65-F5344CB8AC3E}">
        <p14:creationId xmlns:p14="http://schemas.microsoft.com/office/powerpoint/2010/main" val="185776915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a:lvl1pPr>
          </a:lstStyle>
          <a:p>
            <a:pPr>
              <a:defRPr/>
            </a:pPr>
            <a:fld id="{1B66D4E4-5022-7B4E-AA32-6AD4BED1936C}" type="slidenum">
              <a:rPr lang="en-US"/>
              <a:pPr>
                <a:defRPr/>
              </a:pPr>
              <a:t>‹#›</a:t>
            </a:fld>
            <a:endParaRPr lang="en-US"/>
          </a:p>
        </p:txBody>
      </p:sp>
    </p:spTree>
    <p:extLst>
      <p:ext uri="{BB962C8B-B14F-4D97-AF65-F5344CB8AC3E}">
        <p14:creationId xmlns:p14="http://schemas.microsoft.com/office/powerpoint/2010/main" val="310599438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0"/>
            <a:ext cx="8229600" cy="4530725"/>
          </a:xfrm>
        </p:spPr>
        <p:txBody>
          <a:bodyPr/>
          <a:lstStyle>
            <a:lvl1pPr>
              <a:defRPr b="1" i="0">
                <a:latin typeface="Arial" panose="020B0604020202020204" pitchFamily="34" charset="0"/>
              </a:defRPr>
            </a:lvl1pPr>
          </a:lstStyle>
          <a:p>
            <a:pPr lvl="0"/>
            <a:endParaRPr lang="en-US" noProof="0" dirty="0"/>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a:lvl1pPr>
          </a:lstStyle>
          <a:p>
            <a:pPr>
              <a:defRPr/>
            </a:pPr>
            <a:fld id="{B8A8C56E-1484-8C4D-8674-29AFEB0A21AF}" type="slidenum">
              <a:rPr lang="en-US"/>
              <a:pPr>
                <a:defRPr/>
              </a:pPr>
              <a:t>‹#›</a:t>
            </a:fld>
            <a:endParaRPr lang="en-US"/>
          </a:p>
        </p:txBody>
      </p:sp>
    </p:spTree>
    <p:extLst>
      <p:ext uri="{BB962C8B-B14F-4D97-AF65-F5344CB8AC3E}">
        <p14:creationId xmlns:p14="http://schemas.microsoft.com/office/powerpoint/2010/main" val="119202582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5518463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3432854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73066615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6580731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3370150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962221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6966E-C16F-9340-B559-360D177582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1547E1-0D56-304B-B400-D2D78CB04560}"/>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007D63-1581-A241-B367-390EBC4DDE05}"/>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A720C45-F76E-1140-BFD6-F07B3B490308}"/>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4DBEA9E1-3F77-2240-9EAD-5E73EBE72E87}" type="slidenum">
              <a:rPr lang="en-US" altLang="en-US" smtClean="0"/>
              <a:pPr/>
              <a:t>‹#›</a:t>
            </a:fld>
            <a:endParaRPr lang="en-US" altLang="en-US" dirty="0"/>
          </a:p>
        </p:txBody>
      </p:sp>
    </p:spTree>
    <p:extLst>
      <p:ext uri="{BB962C8B-B14F-4D97-AF65-F5344CB8AC3E}">
        <p14:creationId xmlns:p14="http://schemas.microsoft.com/office/powerpoint/2010/main" val="304858043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7087821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8609914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332739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04874328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1534565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1354272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9449085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a:p>
        </p:txBody>
      </p:sp>
    </p:spTree>
    <p:extLst>
      <p:ext uri="{BB962C8B-B14F-4D97-AF65-F5344CB8AC3E}">
        <p14:creationId xmlns:p14="http://schemas.microsoft.com/office/powerpoint/2010/main" val="246236674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603"/>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628" tIns="45812" rIns="91628" bIns="45812"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599535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557441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DFE22-77D4-6E46-8EA1-14757454D08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0B4AFD-5885-8C48-BB91-565660470567}"/>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A8E565-3A33-A645-BDDC-177906C0E6D1}"/>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B08A35-BB69-0645-A5B6-45CCAE64A1DD}"/>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A0E065-3E8C-F647-962B-4EA337000D41}"/>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7B693F2-B813-584A-8216-71DB4AB3E1E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2CA10324-53B8-FE41-AB06-428CED83E110}" type="slidenum">
              <a:rPr lang="en-US" altLang="en-US" smtClean="0"/>
              <a:pPr/>
              <a:t>‹#›</a:t>
            </a:fld>
            <a:endParaRPr lang="en-US" altLang="en-US" dirty="0"/>
          </a:p>
        </p:txBody>
      </p:sp>
    </p:spTree>
    <p:extLst>
      <p:ext uri="{BB962C8B-B14F-4D97-AF65-F5344CB8AC3E}">
        <p14:creationId xmlns:p14="http://schemas.microsoft.com/office/powerpoint/2010/main" val="284328827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454958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6445925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995308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043322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574707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40309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668508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7305008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685278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00592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7DAB7-E8EB-3641-BB0A-C7755CEF25E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7106D2B-8206-5741-A222-8FF9D9C81A3A}"/>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8374FE8B-BB32-3D44-A026-BFBF861F68AA}" type="slidenum">
              <a:rPr lang="en-US" altLang="en-US" smtClean="0"/>
              <a:pPr/>
              <a:t>‹#›</a:t>
            </a:fld>
            <a:endParaRPr lang="en-US" altLang="en-US" dirty="0"/>
          </a:p>
        </p:txBody>
      </p:sp>
    </p:spTree>
    <p:extLst>
      <p:ext uri="{BB962C8B-B14F-4D97-AF65-F5344CB8AC3E}">
        <p14:creationId xmlns:p14="http://schemas.microsoft.com/office/powerpoint/2010/main" val="261979216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3"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89DB8148-6939-2B46-8FEC-099FE4C146AE}" type="slidenum">
              <a:rPr lang="en-US" smtClean="0"/>
              <a:pPr>
                <a:defRPr/>
              </a:pPr>
              <a:t>‹#›</a:t>
            </a:fld>
            <a:endParaRPr lang="en-US" dirty="0"/>
          </a:p>
        </p:txBody>
      </p:sp>
    </p:spTree>
    <p:extLst>
      <p:ext uri="{BB962C8B-B14F-4D97-AF65-F5344CB8AC3E}">
        <p14:creationId xmlns:p14="http://schemas.microsoft.com/office/powerpoint/2010/main" val="254441460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603"/>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628" tIns="45812" rIns="91628" bIns="45812"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201936674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428601795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116717756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55344978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356599919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339395457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342687856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325902155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1659092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36E9-EFE1-DB41-9BFE-0EE37C213B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377D97-4FFC-2945-BAF7-7FDD3263F30D}"/>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6959FD-D0F0-564B-8788-FC37ACEE9B91}"/>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7B4C512A-1121-B646-B5F4-F9E79F32D2E3}"/>
              </a:ext>
            </a:extLst>
          </p:cNvPr>
          <p:cNvSpPr>
            <a:spLocks noGrp="1"/>
          </p:cNvSpPr>
          <p:nvPr>
            <p:ph type="sldNum" sz="quarter" idx="10"/>
          </p:nvPr>
        </p:nvSpPr>
        <p:spPr/>
        <p:txBody>
          <a:bodyPr/>
          <a:lstStyle>
            <a:lvl1pPr>
              <a:defRPr/>
            </a:lvl1pPr>
          </a:lstStyle>
          <a:p>
            <a:fld id="{EDE9669E-5231-C54E-9A95-39DB4E53AA63}" type="slidenum">
              <a:rPr lang="en-US" altLang="en-US"/>
              <a:pPr/>
              <a:t>‹#›</a:t>
            </a:fld>
            <a:endParaRPr lang="en-US" altLang="en-US"/>
          </a:p>
        </p:txBody>
      </p:sp>
    </p:spTree>
    <p:extLst>
      <p:ext uri="{BB962C8B-B14F-4D97-AF65-F5344CB8AC3E}">
        <p14:creationId xmlns:p14="http://schemas.microsoft.com/office/powerpoint/2010/main" val="11121062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415E6B-C003-214F-A85C-4D211CF0810F}"/>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DE44A004-F3F3-0B44-BFF6-C8AE0355A058}" type="slidenum">
              <a:rPr lang="en-US" altLang="en-US" smtClean="0"/>
              <a:pPr/>
              <a:t>‹#›</a:t>
            </a:fld>
            <a:endParaRPr lang="en-US" altLang="en-US" dirty="0"/>
          </a:p>
        </p:txBody>
      </p:sp>
    </p:spTree>
    <p:extLst>
      <p:ext uri="{BB962C8B-B14F-4D97-AF65-F5344CB8AC3E}">
        <p14:creationId xmlns:p14="http://schemas.microsoft.com/office/powerpoint/2010/main" val="269622067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160327817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411531331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189472306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D8D4B-981B-7047-9AC6-A09ECA0A841E}"/>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42FEB1-8FEE-0A4B-AD22-51D423883AFC}"/>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107B85A0-30C3-1545-AEC5-2984239E2862}"/>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4930369B-9F14-744F-88FB-8AB141B8385F}" type="slidenum">
              <a:rPr lang="en-US" altLang="en-US" smtClean="0"/>
              <a:pPr/>
              <a:t>‹#›</a:t>
            </a:fld>
            <a:endParaRPr lang="en-US" altLang="en-US" dirty="0"/>
          </a:p>
        </p:txBody>
      </p:sp>
    </p:spTree>
    <p:extLst>
      <p:ext uri="{BB962C8B-B14F-4D97-AF65-F5344CB8AC3E}">
        <p14:creationId xmlns:p14="http://schemas.microsoft.com/office/powerpoint/2010/main" val="101045018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A43F2-ACE1-B84C-921A-192115132130}"/>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12A694-4221-8E41-9701-333A44E57B85}"/>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4770E89-D191-D745-A42C-3714DCEADDD8}"/>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5A264396-A46B-2948-820E-12D65D98B4B8}" type="slidenum">
              <a:rPr lang="en-US" altLang="en-US" smtClean="0"/>
              <a:pPr/>
              <a:t>‹#›</a:t>
            </a:fld>
            <a:endParaRPr lang="en-US" altLang="en-US" dirty="0"/>
          </a:p>
        </p:txBody>
      </p:sp>
    </p:spTree>
    <p:extLst>
      <p:ext uri="{BB962C8B-B14F-4D97-AF65-F5344CB8AC3E}">
        <p14:creationId xmlns:p14="http://schemas.microsoft.com/office/powerpoint/2010/main" val="108032621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E54C-C1B3-514F-8FBD-FA51B4497A46}"/>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767ACC-6437-9A46-A6A8-0C531D0F360B}"/>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A1DEBBAA-51BA-1E41-8714-8FDD5E397D0C}"/>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F5C1F614-2FD8-194A-86ED-40B1F1650885}" type="slidenum">
              <a:rPr lang="en-US" altLang="en-US" smtClean="0"/>
              <a:pPr/>
              <a:t>‹#›</a:t>
            </a:fld>
            <a:endParaRPr lang="en-US" altLang="en-US" dirty="0"/>
          </a:p>
        </p:txBody>
      </p:sp>
    </p:spTree>
    <p:extLst>
      <p:ext uri="{BB962C8B-B14F-4D97-AF65-F5344CB8AC3E}">
        <p14:creationId xmlns:p14="http://schemas.microsoft.com/office/powerpoint/2010/main" val="51230287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26352-FB62-124B-8A21-39AA8B84636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533F4A-FCCA-B64C-A1AE-7EE71602BED1}"/>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C584EC-DEC0-FC4A-88F5-7F2909E3DA56}"/>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DAB3B16E-75FA-4148-BDAA-F575BCF831A3}"/>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8F96B6DB-CFCC-7044-AF3D-B3396C29D09B}" type="slidenum">
              <a:rPr lang="en-US" altLang="en-US" smtClean="0"/>
              <a:pPr/>
              <a:t>‹#›</a:t>
            </a:fld>
            <a:endParaRPr lang="en-US" altLang="en-US" dirty="0"/>
          </a:p>
        </p:txBody>
      </p:sp>
    </p:spTree>
    <p:extLst>
      <p:ext uri="{BB962C8B-B14F-4D97-AF65-F5344CB8AC3E}">
        <p14:creationId xmlns:p14="http://schemas.microsoft.com/office/powerpoint/2010/main" val="174279551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D7671-A579-7E48-9B18-44EF2F2F380F}"/>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11957B-1C9F-9245-BFF1-EFEA76ABAAF0}"/>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2D0369-563E-B045-97DD-72809A853423}"/>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202B7F-703E-E747-AA2B-F7065C459F4B}"/>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2E34B2-029C-B24F-B751-0312749E489E}"/>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DD55264-1AE3-3248-831E-D0DF7A79CC42}"/>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76101014-139F-5A40-A643-B6AEDF4ADACA}" type="slidenum">
              <a:rPr lang="en-US" altLang="en-US" smtClean="0"/>
              <a:pPr/>
              <a:t>‹#›</a:t>
            </a:fld>
            <a:endParaRPr lang="en-US" altLang="en-US" dirty="0"/>
          </a:p>
        </p:txBody>
      </p:sp>
    </p:spTree>
    <p:extLst>
      <p:ext uri="{BB962C8B-B14F-4D97-AF65-F5344CB8AC3E}">
        <p14:creationId xmlns:p14="http://schemas.microsoft.com/office/powerpoint/2010/main" val="228285322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8E1C4-CDED-E24E-A186-F3ABF1343F0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DBE464A-5E62-CF4A-83E2-FEB06962820C}"/>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15535A35-656F-AD49-BBB8-4B0F8F004E0A}" type="slidenum">
              <a:rPr lang="en-US" altLang="en-US" smtClean="0"/>
              <a:pPr/>
              <a:t>‹#›</a:t>
            </a:fld>
            <a:endParaRPr lang="en-US" altLang="en-US" dirty="0"/>
          </a:p>
        </p:txBody>
      </p:sp>
    </p:spTree>
    <p:extLst>
      <p:ext uri="{BB962C8B-B14F-4D97-AF65-F5344CB8AC3E}">
        <p14:creationId xmlns:p14="http://schemas.microsoft.com/office/powerpoint/2010/main" val="345602444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EB0609-AB4C-D84E-BA2F-432CDDEEB88E}"/>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BB8E8DFF-56FC-FA4F-86E4-FFB4D31E89AA}" type="slidenum">
              <a:rPr lang="en-US" altLang="en-US" smtClean="0"/>
              <a:pPr/>
              <a:t>‹#›</a:t>
            </a:fld>
            <a:endParaRPr lang="en-US" altLang="en-US" dirty="0"/>
          </a:p>
        </p:txBody>
      </p:sp>
    </p:spTree>
    <p:extLst>
      <p:ext uri="{BB962C8B-B14F-4D97-AF65-F5344CB8AC3E}">
        <p14:creationId xmlns:p14="http://schemas.microsoft.com/office/powerpoint/2010/main" val="6797514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1B36E-3FE3-224D-A83F-B9E05560917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2CB47F-3D6B-494B-94B7-688D79A9AEB4}"/>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F9AA6C-41B3-4844-A398-97E79A4A003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0B1C3E1-1551-3949-B90C-D0B697F0A25E}"/>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D83C6A50-78C7-0F46-926A-C0E3F83656F6}" type="slidenum">
              <a:rPr lang="en-US" altLang="en-US" smtClean="0"/>
              <a:pPr/>
              <a:t>‹#›</a:t>
            </a:fld>
            <a:endParaRPr lang="en-US" altLang="en-US" dirty="0"/>
          </a:p>
        </p:txBody>
      </p:sp>
    </p:spTree>
    <p:extLst>
      <p:ext uri="{BB962C8B-B14F-4D97-AF65-F5344CB8AC3E}">
        <p14:creationId xmlns:p14="http://schemas.microsoft.com/office/powerpoint/2010/main" val="73437416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17980-214D-4D41-8477-16299D9965A3}"/>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DAAF1A-3F4E-DC40-94F5-80491BA43E5A}"/>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B6A597-8ADA-3E4D-ADED-9A615653931E}"/>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855A177-3E24-5749-8216-48FFE8950ABD}"/>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F58C2B9E-E082-5347-88BD-93C3CA05AA48}" type="slidenum">
              <a:rPr lang="en-US" altLang="en-US" smtClean="0"/>
              <a:pPr/>
              <a:t>‹#›</a:t>
            </a:fld>
            <a:endParaRPr lang="en-US" altLang="en-US" dirty="0"/>
          </a:p>
        </p:txBody>
      </p:sp>
    </p:spTree>
    <p:extLst>
      <p:ext uri="{BB962C8B-B14F-4D97-AF65-F5344CB8AC3E}">
        <p14:creationId xmlns:p14="http://schemas.microsoft.com/office/powerpoint/2010/main" val="321373675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3C0B-4985-6E4B-910A-3A93AD584B4F}"/>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FAE8E8-9951-4A44-A6C0-72427582847E}"/>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B3E17-7F50-0D4E-90AC-1ED4A323983D}"/>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4E76CFC-6DF0-DB4D-95C5-584EC8C70D7F}"/>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3A389F1A-5906-6540-96B3-CF599645FD52}" type="slidenum">
              <a:rPr lang="en-US" altLang="en-US" smtClean="0"/>
              <a:pPr/>
              <a:t>‹#›</a:t>
            </a:fld>
            <a:endParaRPr lang="en-US" altLang="en-US" dirty="0"/>
          </a:p>
        </p:txBody>
      </p:sp>
    </p:spTree>
    <p:extLst>
      <p:ext uri="{BB962C8B-B14F-4D97-AF65-F5344CB8AC3E}">
        <p14:creationId xmlns:p14="http://schemas.microsoft.com/office/powerpoint/2010/main" val="172134260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6DE5F-0E3C-D449-981C-8C6FED8BDA58}"/>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0DCA3F-8930-4441-9FF9-997A04FCF331}"/>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384B7CA-6BFF-C144-8B12-FD0ADCC2400C}"/>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63573B07-3121-5844-8C9B-F01D3CF41F54}" type="slidenum">
              <a:rPr lang="en-US" altLang="en-US" smtClean="0"/>
              <a:pPr/>
              <a:t>‹#›</a:t>
            </a:fld>
            <a:endParaRPr lang="en-US" altLang="en-US" dirty="0"/>
          </a:p>
        </p:txBody>
      </p:sp>
    </p:spTree>
    <p:extLst>
      <p:ext uri="{BB962C8B-B14F-4D97-AF65-F5344CB8AC3E}">
        <p14:creationId xmlns:p14="http://schemas.microsoft.com/office/powerpoint/2010/main" val="200380051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124D0F-427E-6548-9BEF-981F4D8D48E3}"/>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44AF92-010D-5B49-9B4C-89C1B3D6E370}"/>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4896983-5BAD-CD49-87CC-C5EC666772D2}"/>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30BAF2C4-A978-0243-A17E-0D32CCA0240D}" type="slidenum">
              <a:rPr lang="en-US" altLang="en-US" smtClean="0"/>
              <a:pPr/>
              <a:t>‹#›</a:t>
            </a:fld>
            <a:endParaRPr lang="en-US" altLang="en-US" dirty="0"/>
          </a:p>
        </p:txBody>
      </p:sp>
    </p:spTree>
    <p:extLst>
      <p:ext uri="{BB962C8B-B14F-4D97-AF65-F5344CB8AC3E}">
        <p14:creationId xmlns:p14="http://schemas.microsoft.com/office/powerpoint/2010/main" val="244158531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75A0BB46-7DC9-DF46-8EEF-BB2E46726402}" type="slidenum">
              <a:rPr lang="en-US"/>
              <a:pPr>
                <a:defRPr/>
              </a:pPr>
              <a:t>‹#›</a:t>
            </a:fld>
            <a:endParaRPr lang="en-US"/>
          </a:p>
        </p:txBody>
      </p:sp>
    </p:spTree>
    <p:extLst>
      <p:ext uri="{BB962C8B-B14F-4D97-AF65-F5344CB8AC3E}">
        <p14:creationId xmlns:p14="http://schemas.microsoft.com/office/powerpoint/2010/main" val="329974186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84F46AE2-2398-224B-AFCA-ADB750E342DB}" type="slidenum">
              <a:rPr lang="en-US"/>
              <a:pPr>
                <a:defRPr/>
              </a:pPr>
              <a:t>‹#›</a:t>
            </a:fld>
            <a:endParaRPr lang="en-US"/>
          </a:p>
        </p:txBody>
      </p:sp>
    </p:spTree>
    <p:extLst>
      <p:ext uri="{BB962C8B-B14F-4D97-AF65-F5344CB8AC3E}">
        <p14:creationId xmlns:p14="http://schemas.microsoft.com/office/powerpoint/2010/main" val="62117076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B5D28E77-6BC7-AD4A-9FD6-2BC742DCB30F}" type="slidenum">
              <a:rPr lang="en-US"/>
              <a:pPr>
                <a:defRPr/>
              </a:pPr>
              <a:t>‹#›</a:t>
            </a:fld>
            <a:endParaRPr lang="en-US"/>
          </a:p>
        </p:txBody>
      </p:sp>
    </p:spTree>
    <p:extLst>
      <p:ext uri="{BB962C8B-B14F-4D97-AF65-F5344CB8AC3E}">
        <p14:creationId xmlns:p14="http://schemas.microsoft.com/office/powerpoint/2010/main" val="408527191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75A0BB46-7DC9-DF46-8EEF-BB2E46726402}" type="slidenum">
              <a:rPr lang="en-US"/>
              <a:pPr>
                <a:defRPr/>
              </a:pPr>
              <a:t>‹#›</a:t>
            </a:fld>
            <a:endParaRPr lang="en-US"/>
          </a:p>
        </p:txBody>
      </p:sp>
    </p:spTree>
    <p:extLst>
      <p:ext uri="{BB962C8B-B14F-4D97-AF65-F5344CB8AC3E}">
        <p14:creationId xmlns:p14="http://schemas.microsoft.com/office/powerpoint/2010/main" val="208249167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84F46AE2-2398-224B-AFCA-ADB750E342DB}" type="slidenum">
              <a:rPr lang="en-US"/>
              <a:pPr>
                <a:defRPr/>
              </a:pPr>
              <a:t>‹#›</a:t>
            </a:fld>
            <a:endParaRPr lang="en-US"/>
          </a:p>
        </p:txBody>
      </p:sp>
    </p:spTree>
    <p:extLst>
      <p:ext uri="{BB962C8B-B14F-4D97-AF65-F5344CB8AC3E}">
        <p14:creationId xmlns:p14="http://schemas.microsoft.com/office/powerpoint/2010/main" val="173797712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8"/>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1"/>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17451" name="Rectangle 43"/>
          <p:cNvSpPr>
            <a:spLocks noGrp="1" noChangeArrowheads="1"/>
          </p:cNvSpPr>
          <p:nvPr>
            <p:ph type="subTitle" sz="quarter" idx="1"/>
          </p:nvPr>
        </p:nvSpPr>
        <p:spPr>
          <a:xfrm>
            <a:off x="1371600" y="3886201"/>
            <a:ext cx="6400800" cy="1752600"/>
          </a:xfrm>
        </p:spPr>
        <p:txBody>
          <a:bodyPr/>
          <a:lstStyle>
            <a:lvl1pPr marL="0" indent="0" algn="ctr">
              <a:buFont typeface="Wingdings" pitchFamily="2"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B5D28E77-6BC7-AD4A-9FD6-2BC742DCB30F}" type="slidenum">
              <a:rPr lang="en-US"/>
              <a:pPr>
                <a:defRPr/>
              </a:pPr>
              <a:t>‹#›</a:t>
            </a:fld>
            <a:endParaRPr lang="en-US"/>
          </a:p>
        </p:txBody>
      </p:sp>
    </p:spTree>
    <p:extLst>
      <p:ext uri="{BB962C8B-B14F-4D97-AF65-F5344CB8AC3E}">
        <p14:creationId xmlns:p14="http://schemas.microsoft.com/office/powerpoint/2010/main" val="28561569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13BA3-E5E8-394F-9A2E-752BFE25760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3CCD23-C42C-EE49-9863-74F5C61FD2D2}"/>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921113-F91A-A44F-B091-FC0ED3C3C60D}"/>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BD47D18-DD62-164E-B187-4FFBB47E9DB0}"/>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39010E2A-1446-2749-B4E6-AFA32207A1B0}" type="slidenum">
              <a:rPr lang="en-US" altLang="en-US" smtClean="0"/>
              <a:pPr/>
              <a:t>‹#›</a:t>
            </a:fld>
            <a:endParaRPr lang="en-US" altLang="en-US" dirty="0"/>
          </a:p>
        </p:txBody>
      </p:sp>
    </p:spTree>
    <p:extLst>
      <p:ext uri="{BB962C8B-B14F-4D97-AF65-F5344CB8AC3E}">
        <p14:creationId xmlns:p14="http://schemas.microsoft.com/office/powerpoint/2010/main" val="103970204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6699820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062042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699365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235310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341174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498864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700699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1318703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7027100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30030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8E5AD-3319-4745-856E-3A258740FB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799FE9-8916-954C-BEED-7C4146DCA506}"/>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5616BDC-C514-154D-9167-738050BB6D8A}"/>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3570FF98-4A28-4A48-89CA-78D3976A71D3}" type="slidenum">
              <a:rPr lang="en-US" altLang="en-US" smtClean="0"/>
              <a:pPr/>
              <a:t>‹#›</a:t>
            </a:fld>
            <a:endParaRPr lang="en-US" altLang="en-US" dirty="0"/>
          </a:p>
        </p:txBody>
      </p:sp>
    </p:spTree>
    <p:extLst>
      <p:ext uri="{BB962C8B-B14F-4D97-AF65-F5344CB8AC3E}">
        <p14:creationId xmlns:p14="http://schemas.microsoft.com/office/powerpoint/2010/main" val="212690201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094996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333886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815FEDC-5BFD-F440-BB5B-548172FC4F9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1711541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dirty="0"/>
              <a:t>Click to edit Master text styles</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C8B137-8201-A14D-8EAB-788913F1FE3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5410250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3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3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F2ABAC-A42B-C148-9170-1B8C3DB0647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1659518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i="0">
                <a:latin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F655103-836A-C243-A26E-3555F6FA069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0731144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1AF850-EDBD-F24C-995C-5DCE95EEFEE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8447751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925C05-FB1A-E343-947F-6A20F044EBB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8254839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F4C216-2838-1043-AD18-E54ED4A4E9D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0563849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CC523AD-9297-E84C-8FB0-F0ADE7B5BB2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382699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8C7576-2952-1B49-BC21-E749A463A75F}"/>
              </a:ext>
            </a:extLst>
          </p:cNvPr>
          <p:cNvSpPr>
            <a:spLocks noGrp="1"/>
          </p:cNvSpPr>
          <p:nvPr>
            <p:ph type="title" orient="vert"/>
          </p:nvPr>
        </p:nvSpPr>
        <p:spPr>
          <a:xfrm>
            <a:off x="6629400" y="274638"/>
            <a:ext cx="2057400" cy="59023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D79A27-F88E-3C47-91D6-553F3B24B2FA}"/>
              </a:ext>
            </a:extLst>
          </p:cNvPr>
          <p:cNvSpPr>
            <a:spLocks noGrp="1"/>
          </p:cNvSpPr>
          <p:nvPr>
            <p:ph type="body" orient="vert" idx="1"/>
          </p:nvPr>
        </p:nvSpPr>
        <p:spPr>
          <a:xfrm>
            <a:off x="457200" y="274638"/>
            <a:ext cx="6019800" cy="59023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71EB21B-3016-A649-B355-2DD7287057CC}"/>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987B6BFB-A170-F841-9CBD-00D9D418143E}" type="slidenum">
              <a:rPr lang="en-US" altLang="en-US" smtClean="0"/>
              <a:pPr/>
              <a:t>‹#›</a:t>
            </a:fld>
            <a:endParaRPr lang="en-US" altLang="en-US" dirty="0"/>
          </a:p>
        </p:txBody>
      </p:sp>
    </p:spTree>
    <p:extLst>
      <p:ext uri="{BB962C8B-B14F-4D97-AF65-F5344CB8AC3E}">
        <p14:creationId xmlns:p14="http://schemas.microsoft.com/office/powerpoint/2010/main" val="382480365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FC1EE35-D303-E346-B276-46264E95961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6351024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7CF051-1FF7-1C43-9974-8F6B35EEADE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7095179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3" name="Rectangle 11"/>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12"/>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3766202-7EFF-3742-B623-FFD89D09532E}" type="slidenum">
              <a:rPr lang="en-US" smtClean="0"/>
              <a:pPr>
                <a:defRPr/>
              </a:pPr>
              <a:t>‹#›</a:t>
            </a:fld>
            <a:endParaRPr lang="en-US" dirty="0"/>
          </a:p>
        </p:txBody>
      </p:sp>
    </p:spTree>
    <p:extLst>
      <p:ext uri="{BB962C8B-B14F-4D97-AF65-F5344CB8AC3E}">
        <p14:creationId xmlns:p14="http://schemas.microsoft.com/office/powerpoint/2010/main" val="101662271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76364941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DF711C-AED7-564F-AC58-2C025336883F}" type="slidenum">
              <a:rPr lang="en-US"/>
              <a:pPr>
                <a:defRPr/>
              </a:pPr>
              <a:t>‹#›</a:t>
            </a:fld>
            <a:endParaRPr lang="en-US"/>
          </a:p>
        </p:txBody>
      </p:sp>
    </p:spTree>
    <p:extLst>
      <p:ext uri="{BB962C8B-B14F-4D97-AF65-F5344CB8AC3E}">
        <p14:creationId xmlns:p14="http://schemas.microsoft.com/office/powerpoint/2010/main" val="340150408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966927-8481-BE49-80C2-655A3861320F}" type="slidenum">
              <a:rPr lang="en-US"/>
              <a:pPr>
                <a:defRPr/>
              </a:pPr>
              <a:t>‹#›</a:t>
            </a:fld>
            <a:endParaRPr lang="en-US"/>
          </a:p>
        </p:txBody>
      </p:sp>
    </p:spTree>
    <p:extLst>
      <p:ext uri="{BB962C8B-B14F-4D97-AF65-F5344CB8AC3E}">
        <p14:creationId xmlns:p14="http://schemas.microsoft.com/office/powerpoint/2010/main" val="255618213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ADF0F9-761F-E44A-94D9-0FFC976EA1FD}" type="slidenum">
              <a:rPr lang="en-US"/>
              <a:pPr>
                <a:defRPr/>
              </a:pPr>
              <a:t>‹#›</a:t>
            </a:fld>
            <a:endParaRPr lang="en-US"/>
          </a:p>
        </p:txBody>
      </p:sp>
    </p:spTree>
    <p:extLst>
      <p:ext uri="{BB962C8B-B14F-4D97-AF65-F5344CB8AC3E}">
        <p14:creationId xmlns:p14="http://schemas.microsoft.com/office/powerpoint/2010/main" val="131143096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9FAB7E-2E69-7A4D-804D-D2F691EE820D}" type="slidenum">
              <a:rPr lang="en-US"/>
              <a:pPr>
                <a:defRPr/>
              </a:pPr>
              <a:t>‹#›</a:t>
            </a:fld>
            <a:endParaRPr lang="en-US"/>
          </a:p>
        </p:txBody>
      </p:sp>
    </p:spTree>
    <p:extLst>
      <p:ext uri="{BB962C8B-B14F-4D97-AF65-F5344CB8AC3E}">
        <p14:creationId xmlns:p14="http://schemas.microsoft.com/office/powerpoint/2010/main" val="371823381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3B0D976-AAB9-3C48-92BC-650BDA47D5AB}" type="slidenum">
              <a:rPr lang="en-US"/>
              <a:pPr>
                <a:defRPr/>
              </a:pPr>
              <a:t>‹#›</a:t>
            </a:fld>
            <a:endParaRPr lang="en-US"/>
          </a:p>
        </p:txBody>
      </p:sp>
    </p:spTree>
    <p:extLst>
      <p:ext uri="{BB962C8B-B14F-4D97-AF65-F5344CB8AC3E}">
        <p14:creationId xmlns:p14="http://schemas.microsoft.com/office/powerpoint/2010/main" val="412274089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2FC881-2FCA-194B-811C-15E7AAD688C2}" type="slidenum">
              <a:rPr lang="en-US"/>
              <a:pPr>
                <a:defRPr/>
              </a:pPr>
              <a:t>‹#›</a:t>
            </a:fld>
            <a:endParaRPr lang="en-US"/>
          </a:p>
        </p:txBody>
      </p:sp>
    </p:spTree>
    <p:extLst>
      <p:ext uri="{BB962C8B-B14F-4D97-AF65-F5344CB8AC3E}">
        <p14:creationId xmlns:p14="http://schemas.microsoft.com/office/powerpoint/2010/main" val="30985146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1C565-C23B-E64C-BF2E-3BC31A717CCD}"/>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9E5A6E-0083-AC4F-8918-CAE0D5EDAEF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88DF7A1E-B1A2-1D46-BDC5-73FB8754E224}"/>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F19EA2BF-7219-D747-B7F2-546E45A2F3FB}" type="slidenum">
              <a:rPr lang="en-US" altLang="en-US" smtClean="0"/>
              <a:pPr/>
              <a:t>‹#›</a:t>
            </a:fld>
            <a:endParaRPr lang="en-US" altLang="en-US" dirty="0"/>
          </a:p>
        </p:txBody>
      </p:sp>
    </p:spTree>
    <p:extLst>
      <p:ext uri="{BB962C8B-B14F-4D97-AF65-F5344CB8AC3E}">
        <p14:creationId xmlns:p14="http://schemas.microsoft.com/office/powerpoint/2010/main" val="117730036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E725A4-E3DB-2340-B2A6-E948802208C5}" type="slidenum">
              <a:rPr lang="en-US"/>
              <a:pPr>
                <a:defRPr/>
              </a:pPr>
              <a:t>‹#›</a:t>
            </a:fld>
            <a:endParaRPr lang="en-US"/>
          </a:p>
        </p:txBody>
      </p:sp>
    </p:spTree>
    <p:extLst>
      <p:ext uri="{BB962C8B-B14F-4D97-AF65-F5344CB8AC3E}">
        <p14:creationId xmlns:p14="http://schemas.microsoft.com/office/powerpoint/2010/main" val="343015660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C37D81-51AA-6A46-9E4A-939AC1508F5C}" type="slidenum">
              <a:rPr lang="en-US"/>
              <a:pPr>
                <a:defRPr/>
              </a:pPr>
              <a:t>‹#›</a:t>
            </a:fld>
            <a:endParaRPr lang="en-US"/>
          </a:p>
        </p:txBody>
      </p:sp>
    </p:spTree>
    <p:extLst>
      <p:ext uri="{BB962C8B-B14F-4D97-AF65-F5344CB8AC3E}">
        <p14:creationId xmlns:p14="http://schemas.microsoft.com/office/powerpoint/2010/main" val="270843569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288605-0559-B84B-8F00-5F8B81EF399A}" type="slidenum">
              <a:rPr lang="en-US"/>
              <a:pPr>
                <a:defRPr/>
              </a:pPr>
              <a:t>‹#›</a:t>
            </a:fld>
            <a:endParaRPr lang="en-US"/>
          </a:p>
        </p:txBody>
      </p:sp>
    </p:spTree>
    <p:extLst>
      <p:ext uri="{BB962C8B-B14F-4D97-AF65-F5344CB8AC3E}">
        <p14:creationId xmlns:p14="http://schemas.microsoft.com/office/powerpoint/2010/main" val="410022013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4E6FA1-1F1D-B446-A175-FB3602D32B1E}" type="slidenum">
              <a:rPr lang="en-US"/>
              <a:pPr>
                <a:defRPr/>
              </a:pPr>
              <a:t>‹#›</a:t>
            </a:fld>
            <a:endParaRPr lang="en-US"/>
          </a:p>
        </p:txBody>
      </p:sp>
    </p:spTree>
    <p:extLst>
      <p:ext uri="{BB962C8B-B14F-4D97-AF65-F5344CB8AC3E}">
        <p14:creationId xmlns:p14="http://schemas.microsoft.com/office/powerpoint/2010/main" val="384353472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D95CC8-8FB1-9F44-9DB2-7BCCA9C76B09}" type="slidenum">
              <a:rPr lang="en-US"/>
              <a:pPr>
                <a:defRPr/>
              </a:pPr>
              <a:t>‹#›</a:t>
            </a:fld>
            <a:endParaRPr lang="en-US"/>
          </a:p>
        </p:txBody>
      </p:sp>
    </p:spTree>
    <p:extLst>
      <p:ext uri="{BB962C8B-B14F-4D97-AF65-F5344CB8AC3E}">
        <p14:creationId xmlns:p14="http://schemas.microsoft.com/office/powerpoint/2010/main" val="189701452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41078751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242602089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172512380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fld id="{1A570E1E-21E5-E34A-85BE-FC330E6293A1}" type="slidenum">
              <a:rPr lang="en-US" smtClean="0"/>
              <a:pPr/>
              <a:t>‹#›</a:t>
            </a:fld>
            <a:endParaRPr lang="en-US" dirty="0"/>
          </a:p>
        </p:txBody>
      </p:sp>
    </p:spTree>
    <p:extLst>
      <p:ext uri="{BB962C8B-B14F-4D97-AF65-F5344CB8AC3E}">
        <p14:creationId xmlns:p14="http://schemas.microsoft.com/office/powerpoint/2010/main" val="34834952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BB94BB89-B205-3C45-B345-98B6250B3E14}"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3658500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E1F2F-6144-594E-8863-B85441135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CE991-72A0-164F-B9B1-FB364D6ADF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0B83115-C680-3F43-A24B-8E8AC9220666}"/>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93126F66-FC9B-3640-ADCF-439BBC7F10B5}" type="slidenum">
              <a:rPr lang="en-US" altLang="en-US" smtClean="0"/>
              <a:pPr/>
              <a:t>‹#›</a:t>
            </a:fld>
            <a:endParaRPr lang="en-US" altLang="en-US" dirty="0"/>
          </a:p>
        </p:txBody>
      </p:sp>
    </p:spTree>
    <p:extLst>
      <p:ext uri="{BB962C8B-B14F-4D97-AF65-F5344CB8AC3E}">
        <p14:creationId xmlns:p14="http://schemas.microsoft.com/office/powerpoint/2010/main" val="428887841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825311D-AF47-004F-9364-31ACDC4E1F80}"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129816459"/>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FD57CFB-C0A6-804F-91FF-0D3B052E550E}"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727910541"/>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F2857BCF-68F3-D043-B622-F5904621758F}" type="slidenum">
              <a:rPr lang="en-US" smtClean="0"/>
              <a:pPr>
                <a:defRPr/>
              </a:pPr>
              <a:t>‹#›</a:t>
            </a:fld>
            <a:endParaRPr lang="en-US" dirty="0"/>
          </a:p>
        </p:txBody>
      </p:sp>
      <p:sp>
        <p:nvSpPr>
          <p:cNvPr id="9"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936575676"/>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155B22B-8EFD-3F4A-81FC-802D8472B256}" type="slidenum">
              <a:rPr lang="en-US" smtClean="0"/>
              <a:pPr>
                <a:defRPr/>
              </a:pPr>
              <a:t>‹#›</a:t>
            </a:fld>
            <a:endParaRPr lang="en-US" dirty="0"/>
          </a:p>
        </p:txBody>
      </p:sp>
      <p:sp>
        <p:nvSpPr>
          <p:cNvPr id="5"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598934983"/>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F520EE1-0152-DF4F-8FAB-C97931EA8C0F}" type="slidenum">
              <a:rPr lang="en-US" smtClean="0"/>
              <a:pPr>
                <a:defRPr/>
              </a:pPr>
              <a:t>‹#›</a:t>
            </a:fld>
            <a:endParaRPr lang="en-US" dirty="0"/>
          </a:p>
        </p:txBody>
      </p:sp>
      <p:sp>
        <p:nvSpPr>
          <p:cNvPr id="4"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733784075"/>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56097051-7C13-5949-B36E-F372C90FDFDC}"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661876956"/>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AE9BB8CF-A414-C74A-B2BD-6F52A26118F0}"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22130118"/>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554952E-155D-A843-A679-67F3916ED896}"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532690593"/>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C7A7190-B3C9-574A-AFC8-EEBE12BCEA18}"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225147972"/>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631EE65-63C7-574E-8867-3CA12628F654}"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36640712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F2309-5D89-534B-81F2-05BCA44EA0F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4CC9D9-833E-C04E-A47A-6E5CE4811CF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6896C454-E4E8-E847-810E-89C282E5F222}"/>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175C3E17-2921-D245-B481-FD91845DDFFE}" type="slidenum">
              <a:rPr lang="en-US" altLang="en-US" smtClean="0"/>
              <a:pPr/>
              <a:t>‹#›</a:t>
            </a:fld>
            <a:endParaRPr lang="en-US" altLang="en-US" dirty="0"/>
          </a:p>
        </p:txBody>
      </p:sp>
    </p:spTree>
    <p:extLst>
      <p:ext uri="{BB962C8B-B14F-4D97-AF65-F5344CB8AC3E}">
        <p14:creationId xmlns:p14="http://schemas.microsoft.com/office/powerpoint/2010/main" val="239660047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9C1223A-0AAE-8544-8329-90D2AFCD0ADA}"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441329925"/>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1EB1D4C-CA92-8943-9857-150F69A28476}" type="slidenum">
              <a:rPr lang="en-US" smtClean="0"/>
              <a:pPr>
                <a:defRPr/>
              </a:pPr>
              <a:t>‹#›</a:t>
            </a:fld>
            <a:endParaRPr lang="en-US" dirty="0"/>
          </a:p>
        </p:txBody>
      </p:sp>
    </p:spTree>
    <p:extLst>
      <p:ext uri="{BB962C8B-B14F-4D97-AF65-F5344CB8AC3E}">
        <p14:creationId xmlns:p14="http://schemas.microsoft.com/office/powerpoint/2010/main" val="2452403173"/>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2160CF-F1D9-734B-99C1-C126C755F827}" type="slidenum">
              <a:rPr lang="en-US" smtClean="0"/>
              <a:pPr>
                <a:defRPr/>
              </a:pPr>
              <a:t>‹#›</a:t>
            </a:fld>
            <a:endParaRPr lang="en-US" dirty="0"/>
          </a:p>
        </p:txBody>
      </p:sp>
    </p:spTree>
    <p:extLst>
      <p:ext uri="{BB962C8B-B14F-4D97-AF65-F5344CB8AC3E}">
        <p14:creationId xmlns:p14="http://schemas.microsoft.com/office/powerpoint/2010/main" val="2480700426"/>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C9ADBFE-261E-CE42-BD27-A3ACFEBC6D16}" type="slidenum">
              <a:rPr lang="en-US" smtClean="0"/>
              <a:pPr>
                <a:defRPr/>
              </a:pPr>
              <a:t>‹#›</a:t>
            </a:fld>
            <a:endParaRPr lang="en-US" dirty="0"/>
          </a:p>
        </p:txBody>
      </p:sp>
    </p:spTree>
    <p:extLst>
      <p:ext uri="{BB962C8B-B14F-4D97-AF65-F5344CB8AC3E}">
        <p14:creationId xmlns:p14="http://schemas.microsoft.com/office/powerpoint/2010/main" val="2213440826"/>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DD5C7D-6F9E-D441-A6E4-9711C9B9EAD0}" type="slidenum">
              <a:rPr lang="en-US" smtClean="0"/>
              <a:pPr>
                <a:defRPr/>
              </a:pPr>
              <a:t>‹#›</a:t>
            </a:fld>
            <a:endParaRPr lang="en-US" dirty="0"/>
          </a:p>
        </p:txBody>
      </p:sp>
    </p:spTree>
    <p:extLst>
      <p:ext uri="{BB962C8B-B14F-4D97-AF65-F5344CB8AC3E}">
        <p14:creationId xmlns:p14="http://schemas.microsoft.com/office/powerpoint/2010/main" val="1070447895"/>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E035E7B-B15D-CD45-9084-69F42CB4D9B0}" type="slidenum">
              <a:rPr lang="en-US" smtClean="0"/>
              <a:pPr>
                <a:defRPr/>
              </a:pPr>
              <a:t>‹#›</a:t>
            </a:fld>
            <a:endParaRPr lang="en-US" dirty="0"/>
          </a:p>
        </p:txBody>
      </p:sp>
    </p:spTree>
    <p:extLst>
      <p:ext uri="{BB962C8B-B14F-4D97-AF65-F5344CB8AC3E}">
        <p14:creationId xmlns:p14="http://schemas.microsoft.com/office/powerpoint/2010/main" val="765069165"/>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B329020-FFCC-5F4F-A898-7AD43BB4728D}" type="slidenum">
              <a:rPr lang="en-US" smtClean="0"/>
              <a:pPr>
                <a:defRPr/>
              </a:pPr>
              <a:t>‹#›</a:t>
            </a:fld>
            <a:endParaRPr lang="en-US" dirty="0"/>
          </a:p>
        </p:txBody>
      </p:sp>
    </p:spTree>
    <p:extLst>
      <p:ext uri="{BB962C8B-B14F-4D97-AF65-F5344CB8AC3E}">
        <p14:creationId xmlns:p14="http://schemas.microsoft.com/office/powerpoint/2010/main" val="1270406679"/>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84C5A6-FBF2-BE47-A52C-634A0F6727BB}" type="slidenum">
              <a:rPr lang="en-US" smtClean="0"/>
              <a:pPr>
                <a:defRPr/>
              </a:pPr>
              <a:t>‹#›</a:t>
            </a:fld>
            <a:endParaRPr lang="en-US" dirty="0"/>
          </a:p>
        </p:txBody>
      </p:sp>
    </p:spTree>
    <p:extLst>
      <p:ext uri="{BB962C8B-B14F-4D97-AF65-F5344CB8AC3E}">
        <p14:creationId xmlns:p14="http://schemas.microsoft.com/office/powerpoint/2010/main" val="4274677393"/>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96027E5-F27B-9740-8BEC-D41EC8826B1C}" type="slidenum">
              <a:rPr lang="en-US" smtClean="0"/>
              <a:pPr>
                <a:defRPr/>
              </a:pPr>
              <a:t>‹#›</a:t>
            </a:fld>
            <a:endParaRPr lang="en-US" dirty="0"/>
          </a:p>
        </p:txBody>
      </p:sp>
    </p:spTree>
    <p:extLst>
      <p:ext uri="{BB962C8B-B14F-4D97-AF65-F5344CB8AC3E}">
        <p14:creationId xmlns:p14="http://schemas.microsoft.com/office/powerpoint/2010/main" val="2500478932"/>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E7E465A-3CFA-814A-8AD6-1BD50C4BCF82}" type="slidenum">
              <a:rPr lang="en-US" smtClean="0"/>
              <a:pPr>
                <a:defRPr/>
              </a:pPr>
              <a:t>‹#›</a:t>
            </a:fld>
            <a:endParaRPr lang="en-US" dirty="0"/>
          </a:p>
        </p:txBody>
      </p:sp>
    </p:spTree>
    <p:extLst>
      <p:ext uri="{BB962C8B-B14F-4D97-AF65-F5344CB8AC3E}">
        <p14:creationId xmlns:p14="http://schemas.microsoft.com/office/powerpoint/2010/main" val="217264661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605DB-32D8-B14D-B3F5-22A7EF1CDD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E46D43-1607-BE43-B6E3-015F6C291DBA}"/>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B267E9-9E71-9D46-BB39-004DB5204009}"/>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ACB2DBA-624C-AA44-9E6D-5977F396804D}"/>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BDF00E93-6512-E947-B115-B611109DBFC2}" type="slidenum">
              <a:rPr lang="en-US" altLang="en-US" smtClean="0"/>
              <a:pPr/>
              <a:t>‹#›</a:t>
            </a:fld>
            <a:endParaRPr lang="en-US" altLang="en-US" dirty="0"/>
          </a:p>
        </p:txBody>
      </p:sp>
    </p:spTree>
    <p:extLst>
      <p:ext uri="{BB962C8B-B14F-4D97-AF65-F5344CB8AC3E}">
        <p14:creationId xmlns:p14="http://schemas.microsoft.com/office/powerpoint/2010/main" val="178569286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B4992F-3A54-014F-851D-6B32DACE2F82}" type="slidenum">
              <a:rPr lang="en-US" smtClean="0"/>
              <a:pPr>
                <a:defRPr/>
              </a:pPr>
              <a:t>‹#›</a:t>
            </a:fld>
            <a:endParaRPr lang="en-US" dirty="0"/>
          </a:p>
        </p:txBody>
      </p:sp>
    </p:spTree>
    <p:extLst>
      <p:ext uri="{BB962C8B-B14F-4D97-AF65-F5344CB8AC3E}">
        <p14:creationId xmlns:p14="http://schemas.microsoft.com/office/powerpoint/2010/main" val="160920331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extLst>
      <p:ext uri="{BB962C8B-B14F-4D97-AF65-F5344CB8AC3E}">
        <p14:creationId xmlns:p14="http://schemas.microsoft.com/office/powerpoint/2010/main" val="2912944678"/>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extLst>
      <p:ext uri="{BB962C8B-B14F-4D97-AF65-F5344CB8AC3E}">
        <p14:creationId xmlns:p14="http://schemas.microsoft.com/office/powerpoint/2010/main" val="2780784861"/>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extLst>
      <p:ext uri="{BB962C8B-B14F-4D97-AF65-F5344CB8AC3E}">
        <p14:creationId xmlns:p14="http://schemas.microsoft.com/office/powerpoint/2010/main" val="454159049"/>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extLst>
      <p:ext uri="{BB962C8B-B14F-4D97-AF65-F5344CB8AC3E}">
        <p14:creationId xmlns:p14="http://schemas.microsoft.com/office/powerpoint/2010/main" val="14695742"/>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extLst>
      <p:ext uri="{BB962C8B-B14F-4D97-AF65-F5344CB8AC3E}">
        <p14:creationId xmlns:p14="http://schemas.microsoft.com/office/powerpoint/2010/main" val="3013603003"/>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extLst>
      <p:ext uri="{BB962C8B-B14F-4D97-AF65-F5344CB8AC3E}">
        <p14:creationId xmlns:p14="http://schemas.microsoft.com/office/powerpoint/2010/main" val="684435848"/>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extLst>
      <p:ext uri="{BB962C8B-B14F-4D97-AF65-F5344CB8AC3E}">
        <p14:creationId xmlns:p14="http://schemas.microsoft.com/office/powerpoint/2010/main" val="2931995626"/>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extLst>
      <p:ext uri="{BB962C8B-B14F-4D97-AF65-F5344CB8AC3E}">
        <p14:creationId xmlns:p14="http://schemas.microsoft.com/office/powerpoint/2010/main" val="667664983"/>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extLst>
      <p:ext uri="{BB962C8B-B14F-4D97-AF65-F5344CB8AC3E}">
        <p14:creationId xmlns:p14="http://schemas.microsoft.com/office/powerpoint/2010/main" val="163855233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D0193-D4BC-C241-BCF7-5AAA5759527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817D0B-D856-C545-9724-BF8F4D65A80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361FDA-7995-4244-BB98-B4A3D8CC31A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2D676-E2B1-CA44-98BE-5A3ADB3C2B5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5FCC8B-AA17-5647-A839-1FC5A9DD1B1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C854921-518F-194D-8DF1-611993B7C1FF}"/>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E938F482-F76E-4347-808B-E570E18998FC}" type="slidenum">
              <a:rPr lang="en-US" altLang="en-US" smtClean="0"/>
              <a:pPr/>
              <a:t>‹#›</a:t>
            </a:fld>
            <a:endParaRPr lang="en-US" altLang="en-US" dirty="0"/>
          </a:p>
        </p:txBody>
      </p:sp>
    </p:spTree>
    <p:extLst>
      <p:ext uri="{BB962C8B-B14F-4D97-AF65-F5344CB8AC3E}">
        <p14:creationId xmlns:p14="http://schemas.microsoft.com/office/powerpoint/2010/main" val="2863706060"/>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extLst>
      <p:ext uri="{BB962C8B-B14F-4D97-AF65-F5344CB8AC3E}">
        <p14:creationId xmlns:p14="http://schemas.microsoft.com/office/powerpoint/2010/main" val="1163847312"/>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extLst>
      <p:ext uri="{BB962C8B-B14F-4D97-AF65-F5344CB8AC3E}">
        <p14:creationId xmlns:p14="http://schemas.microsoft.com/office/powerpoint/2010/main" val="1333969972"/>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BE0A2CE-89B4-BF40-BFF7-B0BFCC295EDE}" type="slidenum">
              <a:rPr lang="en-US" smtClean="0"/>
              <a:pPr>
                <a:defRPr/>
              </a:pPr>
              <a:t>‹#›</a:t>
            </a:fld>
            <a:endParaRPr lang="en-US" dirty="0"/>
          </a:p>
        </p:txBody>
      </p:sp>
    </p:spTree>
    <p:extLst>
      <p:ext uri="{BB962C8B-B14F-4D97-AF65-F5344CB8AC3E}">
        <p14:creationId xmlns:p14="http://schemas.microsoft.com/office/powerpoint/2010/main" val="3982263485"/>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7CE20E-2814-D740-8608-C0EE0F23E319}" type="slidenum">
              <a:rPr lang="en-US" smtClean="0"/>
              <a:pPr>
                <a:defRPr/>
              </a:pPr>
              <a:t>‹#›</a:t>
            </a:fld>
            <a:endParaRPr lang="en-US" dirty="0"/>
          </a:p>
        </p:txBody>
      </p:sp>
    </p:spTree>
    <p:extLst>
      <p:ext uri="{BB962C8B-B14F-4D97-AF65-F5344CB8AC3E}">
        <p14:creationId xmlns:p14="http://schemas.microsoft.com/office/powerpoint/2010/main" val="2025612432"/>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1B30A1C-5EBA-0843-A96B-025F963E0908}" type="slidenum">
              <a:rPr lang="en-US" smtClean="0"/>
              <a:pPr>
                <a:defRPr/>
              </a:pPr>
              <a:t>‹#›</a:t>
            </a:fld>
            <a:endParaRPr lang="en-US" dirty="0"/>
          </a:p>
        </p:txBody>
      </p:sp>
    </p:spTree>
    <p:extLst>
      <p:ext uri="{BB962C8B-B14F-4D97-AF65-F5344CB8AC3E}">
        <p14:creationId xmlns:p14="http://schemas.microsoft.com/office/powerpoint/2010/main" val="1217989675"/>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E8F9B68-C8EA-EF43-B10A-B785953BFE32}" type="slidenum">
              <a:rPr lang="en-US" smtClean="0"/>
              <a:pPr>
                <a:defRPr/>
              </a:pPr>
              <a:t>‹#›</a:t>
            </a:fld>
            <a:endParaRPr lang="en-US" dirty="0"/>
          </a:p>
        </p:txBody>
      </p:sp>
    </p:spTree>
    <p:extLst>
      <p:ext uri="{BB962C8B-B14F-4D97-AF65-F5344CB8AC3E}">
        <p14:creationId xmlns:p14="http://schemas.microsoft.com/office/powerpoint/2010/main" val="1993559427"/>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4B39689-B542-F145-9156-E684DA4AC7CD}" type="slidenum">
              <a:rPr lang="en-US" smtClean="0"/>
              <a:pPr>
                <a:defRPr/>
              </a:pPr>
              <a:t>‹#›</a:t>
            </a:fld>
            <a:endParaRPr lang="en-US" dirty="0"/>
          </a:p>
        </p:txBody>
      </p:sp>
    </p:spTree>
    <p:extLst>
      <p:ext uri="{BB962C8B-B14F-4D97-AF65-F5344CB8AC3E}">
        <p14:creationId xmlns:p14="http://schemas.microsoft.com/office/powerpoint/2010/main" val="101993877"/>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74F47F0-291F-0042-9AB9-86A6B2A7A356}" type="slidenum">
              <a:rPr lang="en-US" smtClean="0"/>
              <a:pPr>
                <a:defRPr/>
              </a:pPr>
              <a:t>‹#›</a:t>
            </a:fld>
            <a:endParaRPr lang="en-US" dirty="0"/>
          </a:p>
        </p:txBody>
      </p:sp>
    </p:spTree>
    <p:extLst>
      <p:ext uri="{BB962C8B-B14F-4D97-AF65-F5344CB8AC3E}">
        <p14:creationId xmlns:p14="http://schemas.microsoft.com/office/powerpoint/2010/main" val="286788145"/>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938B93A-72EE-FF4E-8569-AE72976AA713}" type="slidenum">
              <a:rPr lang="en-US" smtClean="0"/>
              <a:pPr>
                <a:defRPr/>
              </a:pPr>
              <a:t>‹#›</a:t>
            </a:fld>
            <a:endParaRPr lang="en-US" dirty="0"/>
          </a:p>
        </p:txBody>
      </p:sp>
    </p:spTree>
    <p:extLst>
      <p:ext uri="{BB962C8B-B14F-4D97-AF65-F5344CB8AC3E}">
        <p14:creationId xmlns:p14="http://schemas.microsoft.com/office/powerpoint/2010/main" val="2819922083"/>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AA9F377-1497-7D42-8355-6BCCABF8651D}" type="slidenum">
              <a:rPr lang="en-US" smtClean="0"/>
              <a:pPr>
                <a:defRPr/>
              </a:pPr>
              <a:t>‹#›</a:t>
            </a:fld>
            <a:endParaRPr lang="en-US" dirty="0"/>
          </a:p>
        </p:txBody>
      </p:sp>
    </p:spTree>
    <p:extLst>
      <p:ext uri="{BB962C8B-B14F-4D97-AF65-F5344CB8AC3E}">
        <p14:creationId xmlns:p14="http://schemas.microsoft.com/office/powerpoint/2010/main" val="144270423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8B9E1-0519-D642-B67F-98E1412399E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4F483A-4908-B34E-9E65-2D8B7F9D815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3C8BE0-2E59-DF40-8747-14C6F0A3F6E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0B5045-5E22-E84D-ADEE-62B596AFA5C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87FD72-9825-C742-BA4A-1582712B2E8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B7D4144-00CF-E848-ABE8-F42AC6B7FC45}"/>
              </a:ext>
            </a:extLst>
          </p:cNvPr>
          <p:cNvSpPr>
            <a:spLocks noGrp="1"/>
          </p:cNvSpPr>
          <p:nvPr>
            <p:ph type="sldNum" sz="quarter" idx="10"/>
          </p:nvPr>
        </p:nvSpPr>
        <p:spPr/>
        <p:txBody>
          <a:bodyPr/>
          <a:lstStyle>
            <a:lvl1pPr>
              <a:defRPr/>
            </a:lvl1pPr>
          </a:lstStyle>
          <a:p>
            <a:fld id="{53E4B991-7216-EE49-BC8F-AF3CA27B76F6}" type="slidenum">
              <a:rPr lang="en-US" altLang="en-US"/>
              <a:pPr/>
              <a:t>‹#›</a:t>
            </a:fld>
            <a:endParaRPr lang="en-US" altLang="en-US"/>
          </a:p>
        </p:txBody>
      </p:sp>
    </p:spTree>
    <p:extLst>
      <p:ext uri="{BB962C8B-B14F-4D97-AF65-F5344CB8AC3E}">
        <p14:creationId xmlns:p14="http://schemas.microsoft.com/office/powerpoint/2010/main" val="39540778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FB62D-7DAD-1F4C-BD62-3CF2821721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8120F93-3A18-4D40-851E-EBB2023A8903}"/>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C6408E11-8AF1-9E44-9E3A-B0A2DEB8DA97}" type="slidenum">
              <a:rPr lang="en-US" altLang="en-US" smtClean="0"/>
              <a:pPr/>
              <a:t>‹#›</a:t>
            </a:fld>
            <a:endParaRPr lang="en-US" altLang="en-US" dirty="0"/>
          </a:p>
        </p:txBody>
      </p:sp>
    </p:spTree>
    <p:extLst>
      <p:ext uri="{BB962C8B-B14F-4D97-AF65-F5344CB8AC3E}">
        <p14:creationId xmlns:p14="http://schemas.microsoft.com/office/powerpoint/2010/main" val="29533526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D4B377C-832F-5F40-8A9A-8C99791C572A}" type="slidenum">
              <a:rPr lang="en-US" smtClean="0"/>
              <a:pPr>
                <a:defRPr/>
              </a:pPr>
              <a:t>‹#›</a:t>
            </a:fld>
            <a:endParaRPr lang="en-US" dirty="0"/>
          </a:p>
        </p:txBody>
      </p:sp>
    </p:spTree>
    <p:extLst>
      <p:ext uri="{BB962C8B-B14F-4D97-AF65-F5344CB8AC3E}">
        <p14:creationId xmlns:p14="http://schemas.microsoft.com/office/powerpoint/2010/main" val="2118465706"/>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2F0ADE4-8574-3B4B-8CEA-9671AD223A1C}" type="slidenum">
              <a:rPr lang="en-US" smtClean="0"/>
              <a:pPr>
                <a:defRPr/>
              </a:pPr>
              <a:t>‹#›</a:t>
            </a:fld>
            <a:endParaRPr lang="en-US" dirty="0"/>
          </a:p>
        </p:txBody>
      </p:sp>
    </p:spTree>
    <p:extLst>
      <p:ext uri="{BB962C8B-B14F-4D97-AF65-F5344CB8AC3E}">
        <p14:creationId xmlns:p14="http://schemas.microsoft.com/office/powerpoint/2010/main" val="3401794468"/>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4DD6BAC-0656-F642-9B08-C61AE25F8AC0}" type="slidenum">
              <a:rPr lang="en-US" smtClean="0"/>
              <a:pPr>
                <a:defRPr/>
              </a:pPr>
              <a:t>‹#›</a:t>
            </a:fld>
            <a:endParaRPr lang="en-US" dirty="0"/>
          </a:p>
        </p:txBody>
      </p:sp>
    </p:spTree>
    <p:extLst>
      <p:ext uri="{BB962C8B-B14F-4D97-AF65-F5344CB8AC3E}">
        <p14:creationId xmlns:p14="http://schemas.microsoft.com/office/powerpoint/2010/main" val="4153548941"/>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BB94BB89-B205-3C45-B345-98B6250B3E14}"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320314996"/>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825311D-AF47-004F-9364-31ACDC4E1F80}"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72640207"/>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FD57CFB-C0A6-804F-91FF-0D3B052E550E}"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681449725"/>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F2857BCF-68F3-D043-B622-F5904621758F}" type="slidenum">
              <a:rPr lang="en-US" smtClean="0">
                <a:solidFill>
                  <a:srgbClr val="FFFFFF"/>
                </a:solidFill>
              </a:rPr>
              <a:pPr>
                <a:defRPr/>
              </a:pPr>
              <a:t>‹#›</a:t>
            </a:fld>
            <a:endParaRPr lang="en-US" dirty="0">
              <a:solidFill>
                <a:srgbClr val="FFFFFF"/>
              </a:solidFill>
            </a:endParaRPr>
          </a:p>
        </p:txBody>
      </p:sp>
      <p:sp>
        <p:nvSpPr>
          <p:cNvPr id="9"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03915132"/>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155B22B-8EFD-3F4A-81FC-802D8472B256}" type="slidenum">
              <a:rPr lang="en-US" smtClean="0">
                <a:solidFill>
                  <a:srgbClr val="FFFFFF"/>
                </a:solidFill>
              </a:rPr>
              <a:pPr>
                <a:defRPr/>
              </a:pPr>
              <a:t>‹#›</a:t>
            </a:fld>
            <a:endParaRPr lang="en-US" dirty="0">
              <a:solidFill>
                <a:srgbClr val="FFFFFF"/>
              </a:solidFill>
            </a:endParaRPr>
          </a:p>
        </p:txBody>
      </p:sp>
      <p:sp>
        <p:nvSpPr>
          <p:cNvPr id="5"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64422658"/>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F520EE1-0152-DF4F-8FAB-C97931EA8C0F}" type="slidenum">
              <a:rPr lang="en-US" smtClean="0">
                <a:solidFill>
                  <a:srgbClr val="FFFFFF"/>
                </a:solidFill>
              </a:rPr>
              <a:pPr>
                <a:defRPr/>
              </a:pPr>
              <a:t>‹#›</a:t>
            </a:fld>
            <a:endParaRPr lang="en-US" dirty="0">
              <a:solidFill>
                <a:srgbClr val="FFFFFF"/>
              </a:solidFill>
            </a:endParaRPr>
          </a:p>
        </p:txBody>
      </p:sp>
      <p:sp>
        <p:nvSpPr>
          <p:cNvPr id="4"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955557618"/>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56097051-7C13-5949-B36E-F372C90FDFDC}"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25032974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E85374-2AAC-E847-8209-86C62C4F1515}"/>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D4A302B7-3D2B-7449-873F-169F9321E631}" type="slidenum">
              <a:rPr lang="en-US" altLang="en-US" smtClean="0"/>
              <a:pPr/>
              <a:t>‹#›</a:t>
            </a:fld>
            <a:endParaRPr lang="en-US" altLang="en-US" dirty="0"/>
          </a:p>
        </p:txBody>
      </p:sp>
    </p:spTree>
    <p:extLst>
      <p:ext uri="{BB962C8B-B14F-4D97-AF65-F5344CB8AC3E}">
        <p14:creationId xmlns:p14="http://schemas.microsoft.com/office/powerpoint/2010/main" val="230357498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AE9BB8CF-A414-C74A-B2BD-6F52A26118F0}"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263581427"/>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554952E-155D-A843-A679-67F3916ED896}"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789615536"/>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C7A7190-B3C9-574A-AFC8-EEBE12BCEA18}"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65703718"/>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631EE65-63C7-574E-8867-3CA12628F654}"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893605223"/>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9C1223A-0AAE-8544-8329-90D2AFCD0ADA}"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715894374"/>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529547ED-9D12-CF4C-866E-FECF46D964E5}" type="slidenum">
              <a:rPr lang="en-US"/>
              <a:pPr>
                <a:defRPr/>
              </a:pPr>
              <a:t>‹#›</a:t>
            </a:fld>
            <a:endParaRPr lang="en-US"/>
          </a:p>
        </p:txBody>
      </p:sp>
    </p:spTree>
    <p:extLst>
      <p:ext uri="{BB962C8B-B14F-4D97-AF65-F5344CB8AC3E}">
        <p14:creationId xmlns:p14="http://schemas.microsoft.com/office/powerpoint/2010/main" val="297103175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96D5A799-A221-3F40-99BB-E65DC95246F4}" type="slidenum">
              <a:rPr lang="en-US"/>
              <a:pPr>
                <a:defRPr/>
              </a:pPr>
              <a:t>‹#›</a:t>
            </a:fld>
            <a:endParaRPr lang="en-US"/>
          </a:p>
        </p:txBody>
      </p:sp>
    </p:spTree>
    <p:extLst>
      <p:ext uri="{BB962C8B-B14F-4D97-AF65-F5344CB8AC3E}">
        <p14:creationId xmlns:p14="http://schemas.microsoft.com/office/powerpoint/2010/main" val="1703548043"/>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597D5653-A1A7-2048-BC2F-16BE1FBD0E02}" type="slidenum">
              <a:rPr lang="en-US"/>
              <a:pPr>
                <a:defRPr/>
              </a:pPr>
              <a:t>‹#›</a:t>
            </a:fld>
            <a:endParaRPr lang="en-US"/>
          </a:p>
        </p:txBody>
      </p:sp>
    </p:spTree>
    <p:extLst>
      <p:ext uri="{BB962C8B-B14F-4D97-AF65-F5344CB8AC3E}">
        <p14:creationId xmlns:p14="http://schemas.microsoft.com/office/powerpoint/2010/main" val="295261654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2510FB64-8FE6-3B4C-9AB7-0B97F4CC843C}" type="slidenum">
              <a:rPr lang="en-US"/>
              <a:pPr>
                <a:defRPr/>
              </a:pPr>
              <a:t>‹#›</a:t>
            </a:fld>
            <a:endParaRPr lang="en-US"/>
          </a:p>
        </p:txBody>
      </p:sp>
    </p:spTree>
    <p:extLst>
      <p:ext uri="{BB962C8B-B14F-4D97-AF65-F5344CB8AC3E}">
        <p14:creationId xmlns:p14="http://schemas.microsoft.com/office/powerpoint/2010/main" val="174785346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E503C08A-8AA0-DE40-BEAA-304F2873C780}" type="slidenum">
              <a:rPr lang="en-US"/>
              <a:pPr>
                <a:defRPr/>
              </a:pPr>
              <a:t>‹#›</a:t>
            </a:fld>
            <a:endParaRPr lang="en-US"/>
          </a:p>
        </p:txBody>
      </p:sp>
    </p:spTree>
    <p:extLst>
      <p:ext uri="{BB962C8B-B14F-4D97-AF65-F5344CB8AC3E}">
        <p14:creationId xmlns:p14="http://schemas.microsoft.com/office/powerpoint/2010/main" val="22530900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A8BF7-AF76-5E40-91B6-04D3D7B3378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B4C654-C74D-644C-9B4C-4FF2408E9E2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BA51B5-C4C3-3F40-B0DA-773E62AFFC0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153B429F-55BC-124A-8982-DCD4B79F4CD4}"/>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4FE3DFA0-3928-994B-AD19-A48209EFF999}" type="slidenum">
              <a:rPr lang="en-US" altLang="en-US" smtClean="0"/>
              <a:pPr/>
              <a:t>‹#›</a:t>
            </a:fld>
            <a:endParaRPr lang="en-US" altLang="en-US" dirty="0"/>
          </a:p>
        </p:txBody>
      </p:sp>
    </p:spTree>
    <p:extLst>
      <p:ext uri="{BB962C8B-B14F-4D97-AF65-F5344CB8AC3E}">
        <p14:creationId xmlns:p14="http://schemas.microsoft.com/office/powerpoint/2010/main" val="282885530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CB2428E5-5503-EC44-8BE3-C6A48298D81C}" type="slidenum">
              <a:rPr lang="en-US"/>
              <a:pPr>
                <a:defRPr/>
              </a:pPr>
              <a:t>‹#›</a:t>
            </a:fld>
            <a:endParaRPr lang="en-US"/>
          </a:p>
        </p:txBody>
      </p:sp>
    </p:spTree>
    <p:extLst>
      <p:ext uri="{BB962C8B-B14F-4D97-AF65-F5344CB8AC3E}">
        <p14:creationId xmlns:p14="http://schemas.microsoft.com/office/powerpoint/2010/main" val="37643517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DAABBBCC-93CB-A64B-8A90-DDD1CFD4695E}" type="slidenum">
              <a:rPr lang="en-US"/>
              <a:pPr>
                <a:defRPr/>
              </a:pPr>
              <a:t>‹#›</a:t>
            </a:fld>
            <a:endParaRPr lang="en-US"/>
          </a:p>
        </p:txBody>
      </p:sp>
    </p:spTree>
    <p:extLst>
      <p:ext uri="{BB962C8B-B14F-4D97-AF65-F5344CB8AC3E}">
        <p14:creationId xmlns:p14="http://schemas.microsoft.com/office/powerpoint/2010/main" val="3895931759"/>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C4B486B9-82AB-864F-9CBE-85EFCAAA6FCD}" type="slidenum">
              <a:rPr lang="en-US"/>
              <a:pPr>
                <a:defRPr/>
              </a:pPr>
              <a:t>‹#›</a:t>
            </a:fld>
            <a:endParaRPr lang="en-US"/>
          </a:p>
        </p:txBody>
      </p:sp>
    </p:spTree>
    <p:extLst>
      <p:ext uri="{BB962C8B-B14F-4D97-AF65-F5344CB8AC3E}">
        <p14:creationId xmlns:p14="http://schemas.microsoft.com/office/powerpoint/2010/main" val="2477123948"/>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DAC08FA2-0368-4547-A2E8-868713864A76}" type="slidenum">
              <a:rPr lang="en-US"/>
              <a:pPr>
                <a:defRPr/>
              </a:pPr>
              <a:t>‹#›</a:t>
            </a:fld>
            <a:endParaRPr lang="en-US"/>
          </a:p>
        </p:txBody>
      </p:sp>
    </p:spTree>
    <p:extLst>
      <p:ext uri="{BB962C8B-B14F-4D97-AF65-F5344CB8AC3E}">
        <p14:creationId xmlns:p14="http://schemas.microsoft.com/office/powerpoint/2010/main" val="355214635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333D75FD-AC63-AA43-A2A0-AC2E9490031A}" type="slidenum">
              <a:rPr lang="en-US"/>
              <a:pPr>
                <a:defRPr/>
              </a:pPr>
              <a:t>‹#›</a:t>
            </a:fld>
            <a:endParaRPr lang="en-US"/>
          </a:p>
        </p:txBody>
      </p:sp>
    </p:spTree>
    <p:extLst>
      <p:ext uri="{BB962C8B-B14F-4D97-AF65-F5344CB8AC3E}">
        <p14:creationId xmlns:p14="http://schemas.microsoft.com/office/powerpoint/2010/main" val="1792358603"/>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574 h 1906"/>
                <a:gd name="T4" fmla="*/ 6054 w 5740"/>
                <a:gd name="T5" fmla="*/ 574 h 1906"/>
                <a:gd name="T6" fmla="*/ 605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175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3175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B93D200-AD6B-9147-8910-B57DD8E443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926666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9B29E88-924B-934A-81AC-C8C406D700CE}"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8801764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5935E9A-9D67-004D-ACFB-268F5EC9311E}"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6821282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A721BC4E-B0BC-4A4A-8327-87BA854612A4}"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90157612"/>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34B71BF7-F893-5346-B41D-359B97640EAF}" type="slidenum">
              <a:rPr lang="en-US">
                <a:solidFill>
                  <a:srgbClr val="FFFFFF"/>
                </a:solidFill>
              </a:rPr>
              <a:pPr>
                <a:defRPr/>
              </a:pPr>
              <a:t>‹#›</a:t>
            </a:fld>
            <a:endParaRPr lang="en-US">
              <a:solidFill>
                <a:srgbClr val="FFFFFF"/>
              </a:solidFill>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795915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6ACC-3332-4A48-8911-DEEECB67082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88E399-A0A9-E54A-BB6E-42E6D5E541A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2A8CC5-CDAE-E240-929C-4928B359D01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141ED86B-A260-A84C-B0F9-0B9989220B73}"/>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2DA391CC-5C23-7642-BCD8-709268972D80}" type="slidenum">
              <a:rPr lang="en-US" altLang="en-US" smtClean="0"/>
              <a:pPr/>
              <a:t>‹#›</a:t>
            </a:fld>
            <a:endParaRPr lang="en-US" altLang="en-US" dirty="0"/>
          </a:p>
        </p:txBody>
      </p:sp>
    </p:spTree>
    <p:extLst>
      <p:ext uri="{BB962C8B-B14F-4D97-AF65-F5344CB8AC3E}">
        <p14:creationId xmlns:p14="http://schemas.microsoft.com/office/powerpoint/2010/main" val="24074490"/>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01812ED0-4889-DB4B-9D0D-D6FAB757C00A}"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28189318"/>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547EAF7C-23DF-A749-9B7B-69482F6F7B53}" type="slidenum">
              <a:rPr lang="en-US">
                <a:solidFill>
                  <a:srgbClr val="FFFFFF"/>
                </a:solidFill>
              </a:rPr>
              <a:pPr>
                <a:defRPr/>
              </a:pPr>
              <a:t>‹#›</a:t>
            </a:fld>
            <a:endParaRPr lang="en-US">
              <a:solidFill>
                <a:srgbClr val="FFFFFF"/>
              </a:solidFill>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40581440"/>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B85012C9-57E3-0742-8AE1-EE552D902799}"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141849"/>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F18AB0DF-CA3C-6840-B63F-E635FA037BA3}"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3325633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88A88737-A2DE-004A-8417-5BB89111BEC3}"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72988991"/>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B0486B3D-E0CA-FB4E-ABD9-EF3D8A1CBE5F}"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98262554"/>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fld id="{3C7A074E-5B88-D64F-B133-481E06039CCE}" type="slidenum">
              <a:rPr lang="en-US" altLang="en-US" smtClean="0"/>
              <a:pPr/>
              <a:t>‹#›</a:t>
            </a:fld>
            <a:endParaRPr lang="en-US" altLang="en-US"/>
          </a:p>
        </p:txBody>
      </p:sp>
    </p:spTree>
    <p:extLst>
      <p:ext uri="{BB962C8B-B14F-4D97-AF65-F5344CB8AC3E}">
        <p14:creationId xmlns:p14="http://schemas.microsoft.com/office/powerpoint/2010/main" val="2901379535"/>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fld id="{75D2FB79-C7CF-A84F-8D7C-92B38F0BF593}" type="slidenum">
              <a:rPr lang="en-US" altLang="en-US" smtClean="0"/>
              <a:pPr/>
              <a:t>‹#›</a:t>
            </a:fld>
            <a:endParaRPr lang="en-US" altLang="en-US"/>
          </a:p>
        </p:txBody>
      </p:sp>
    </p:spTree>
    <p:extLst>
      <p:ext uri="{BB962C8B-B14F-4D97-AF65-F5344CB8AC3E}">
        <p14:creationId xmlns:p14="http://schemas.microsoft.com/office/powerpoint/2010/main" val="235149188"/>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fld id="{B492967E-1C54-EE42-9B37-BC3E16FBC06A}" type="slidenum">
              <a:rPr lang="en-US" altLang="en-US" smtClean="0"/>
              <a:pPr/>
              <a:t>‹#›</a:t>
            </a:fld>
            <a:endParaRPr lang="en-US" altLang="en-US"/>
          </a:p>
        </p:txBody>
      </p:sp>
    </p:spTree>
    <p:extLst>
      <p:ext uri="{BB962C8B-B14F-4D97-AF65-F5344CB8AC3E}">
        <p14:creationId xmlns:p14="http://schemas.microsoft.com/office/powerpoint/2010/main" val="3917709965"/>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fld id="{0B5A6D6B-9C86-F548-BF89-8D294A666D99}" type="slidenum">
              <a:rPr lang="en-US" altLang="en-US" smtClean="0"/>
              <a:pPr/>
              <a:t>‹#›</a:t>
            </a:fld>
            <a:endParaRPr lang="en-US" altLang="en-US"/>
          </a:p>
        </p:txBody>
      </p:sp>
    </p:spTree>
    <p:extLst>
      <p:ext uri="{BB962C8B-B14F-4D97-AF65-F5344CB8AC3E}">
        <p14:creationId xmlns:p14="http://schemas.microsoft.com/office/powerpoint/2010/main" val="8095695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52145-8D45-C241-83F6-2ED5A3E37F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9875EF-E5D9-7D46-818A-DEA9528906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924FBF1-CFF6-5740-AAE0-738CF9250136}"/>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1C2F4159-1C2C-3444-9A4E-A3E47F9DD210}" type="slidenum">
              <a:rPr lang="en-US" altLang="en-US" smtClean="0"/>
              <a:pPr/>
              <a:t>‹#›</a:t>
            </a:fld>
            <a:endParaRPr lang="en-US" altLang="en-US" dirty="0"/>
          </a:p>
        </p:txBody>
      </p:sp>
    </p:spTree>
    <p:extLst>
      <p:ext uri="{BB962C8B-B14F-4D97-AF65-F5344CB8AC3E}">
        <p14:creationId xmlns:p14="http://schemas.microsoft.com/office/powerpoint/2010/main" val="416970526"/>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fld id="{E45F3B80-7D72-0B43-A9D6-08DF7E614C4D}" type="slidenum">
              <a:rPr lang="en-US" altLang="en-US" smtClean="0"/>
              <a:pPr/>
              <a:t>‹#›</a:t>
            </a:fld>
            <a:endParaRPr lang="en-US" altLang="en-US"/>
          </a:p>
        </p:txBody>
      </p:sp>
    </p:spTree>
    <p:extLst>
      <p:ext uri="{BB962C8B-B14F-4D97-AF65-F5344CB8AC3E}">
        <p14:creationId xmlns:p14="http://schemas.microsoft.com/office/powerpoint/2010/main" val="394496110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fld id="{56C7739C-88FB-BF4F-8EE3-EB9B6BBC981C}" type="slidenum">
              <a:rPr lang="en-US" altLang="en-US" smtClean="0"/>
              <a:pPr/>
              <a:t>‹#›</a:t>
            </a:fld>
            <a:endParaRPr lang="en-US" altLang="en-US"/>
          </a:p>
        </p:txBody>
      </p:sp>
    </p:spTree>
    <p:extLst>
      <p:ext uri="{BB962C8B-B14F-4D97-AF65-F5344CB8AC3E}">
        <p14:creationId xmlns:p14="http://schemas.microsoft.com/office/powerpoint/2010/main" val="1763702714"/>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fld id="{52C05E19-524B-AB48-9455-3E31A9535B17}" type="slidenum">
              <a:rPr lang="en-US" altLang="en-US" smtClean="0"/>
              <a:pPr/>
              <a:t>‹#›</a:t>
            </a:fld>
            <a:endParaRPr lang="en-US" altLang="en-US"/>
          </a:p>
        </p:txBody>
      </p:sp>
    </p:spTree>
    <p:extLst>
      <p:ext uri="{BB962C8B-B14F-4D97-AF65-F5344CB8AC3E}">
        <p14:creationId xmlns:p14="http://schemas.microsoft.com/office/powerpoint/2010/main" val="3286173381"/>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fld id="{A03C9E44-8673-1B42-B60E-9A6DB595EF66}" type="slidenum">
              <a:rPr lang="en-US" altLang="en-US" smtClean="0"/>
              <a:pPr/>
              <a:t>‹#›</a:t>
            </a:fld>
            <a:endParaRPr lang="en-US" altLang="en-US"/>
          </a:p>
        </p:txBody>
      </p:sp>
    </p:spTree>
    <p:extLst>
      <p:ext uri="{BB962C8B-B14F-4D97-AF65-F5344CB8AC3E}">
        <p14:creationId xmlns:p14="http://schemas.microsoft.com/office/powerpoint/2010/main" val="278332957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fld id="{E271DEB1-81A1-5C47-B5D8-00218F4D9507}" type="slidenum">
              <a:rPr lang="en-US" altLang="en-US" smtClean="0"/>
              <a:pPr/>
              <a:t>‹#›</a:t>
            </a:fld>
            <a:endParaRPr lang="en-US" altLang="en-US"/>
          </a:p>
        </p:txBody>
      </p:sp>
    </p:spTree>
    <p:extLst>
      <p:ext uri="{BB962C8B-B14F-4D97-AF65-F5344CB8AC3E}">
        <p14:creationId xmlns:p14="http://schemas.microsoft.com/office/powerpoint/2010/main" val="3339106115"/>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fld id="{E89787C2-3822-F44A-B994-9EBE19809E2C}" type="slidenum">
              <a:rPr lang="en-US" altLang="en-US" smtClean="0"/>
              <a:pPr/>
              <a:t>‹#›</a:t>
            </a:fld>
            <a:endParaRPr lang="en-US" altLang="en-US"/>
          </a:p>
        </p:txBody>
      </p:sp>
    </p:spTree>
    <p:extLst>
      <p:ext uri="{BB962C8B-B14F-4D97-AF65-F5344CB8AC3E}">
        <p14:creationId xmlns:p14="http://schemas.microsoft.com/office/powerpoint/2010/main" val="272092878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fld id="{8D5B48CB-0143-8943-B190-682E8E631C87}" type="slidenum">
              <a:rPr lang="en-US" altLang="en-US" smtClean="0"/>
              <a:pPr/>
              <a:t>‹#›</a:t>
            </a:fld>
            <a:endParaRPr lang="en-US" altLang="en-US"/>
          </a:p>
        </p:txBody>
      </p:sp>
    </p:spTree>
    <p:extLst>
      <p:ext uri="{BB962C8B-B14F-4D97-AF65-F5344CB8AC3E}">
        <p14:creationId xmlns:p14="http://schemas.microsoft.com/office/powerpoint/2010/main" val="33663328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5A4620-BAD5-8F45-A8BE-4153A7CCB768}"/>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494E32-709C-7D4A-ABA4-9DB7972172DC}"/>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567915D-C78B-1A4C-819F-C6BCDA556AC1}"/>
              </a:ext>
            </a:extLst>
          </p:cNvPr>
          <p:cNvSpPr>
            <a:spLocks noGrp="1"/>
          </p:cNvSpPr>
          <p:nvPr>
            <p:ph type="sldNum" sz="quarter" idx="10"/>
          </p:nvPr>
        </p:nvSpPr>
        <p:spPr/>
        <p:txBody>
          <a:bodyPr/>
          <a:lstStyle>
            <a:lvl1pPr>
              <a:defRPr b="1" i="0">
                <a:latin typeface="Arial" panose="020B0604020202020204" pitchFamily="34" charset="0"/>
                <a:cs typeface="Arial" panose="020B0604020202020204" pitchFamily="34" charset="0"/>
              </a:defRPr>
            </a:lvl1pPr>
          </a:lstStyle>
          <a:p>
            <a:fld id="{95E66D72-5809-854C-B70D-6FE3E3675085}" type="slidenum">
              <a:rPr lang="en-US" altLang="en-US" smtClean="0"/>
              <a:pPr/>
              <a:t>‹#›</a:t>
            </a:fld>
            <a:endParaRPr lang="en-US" altLang="en-US" dirty="0"/>
          </a:p>
        </p:txBody>
      </p:sp>
    </p:spTree>
    <p:extLst>
      <p:ext uri="{BB962C8B-B14F-4D97-AF65-F5344CB8AC3E}">
        <p14:creationId xmlns:p14="http://schemas.microsoft.com/office/powerpoint/2010/main" val="28024740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BC7BF-D145-B341-B136-E19429C9540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1476F5-71CC-5648-9D91-3B088EE664D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B462913C-3C46-D744-959B-233C5FDF221C}"/>
              </a:ext>
            </a:extLst>
          </p:cNvPr>
          <p:cNvSpPr>
            <a:spLocks noGrp="1"/>
          </p:cNvSpPr>
          <p:nvPr>
            <p:ph type="sldNum" sz="quarter" idx="10"/>
          </p:nvPr>
        </p:nvSpPr>
        <p:spPr/>
        <p:txBody>
          <a:bodyPr/>
          <a:lstStyle>
            <a:lvl1pPr>
              <a:defRPr/>
            </a:lvl1pPr>
          </a:lstStyle>
          <a:p>
            <a:fld id="{CB8BF708-2033-1C43-A90E-F50B26247546}" type="slidenum">
              <a:rPr lang="en-US" altLang="en-US"/>
              <a:pPr/>
              <a:t>‹#›</a:t>
            </a:fld>
            <a:endParaRPr lang="en-US" altLang="en-US"/>
          </a:p>
        </p:txBody>
      </p:sp>
    </p:spTree>
    <p:extLst>
      <p:ext uri="{BB962C8B-B14F-4D97-AF65-F5344CB8AC3E}">
        <p14:creationId xmlns:p14="http://schemas.microsoft.com/office/powerpoint/2010/main" val="13172795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F6EF5-72BD-2848-A07F-1711BC4E12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7535B7-5B35-EE48-9E63-951D382AAE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E854ABA-2E39-B046-A35A-1BB8C898C188}"/>
              </a:ext>
            </a:extLst>
          </p:cNvPr>
          <p:cNvSpPr>
            <a:spLocks noGrp="1"/>
          </p:cNvSpPr>
          <p:nvPr>
            <p:ph type="sldNum" sz="quarter" idx="10"/>
          </p:nvPr>
        </p:nvSpPr>
        <p:spPr/>
        <p:txBody>
          <a:bodyPr/>
          <a:lstStyle>
            <a:lvl1pPr>
              <a:defRPr/>
            </a:lvl1pPr>
          </a:lstStyle>
          <a:p>
            <a:fld id="{2B20C38F-F7C7-BE44-8741-7E7EB9D2602C}" type="slidenum">
              <a:rPr lang="en-US" altLang="en-US"/>
              <a:pPr/>
              <a:t>‹#›</a:t>
            </a:fld>
            <a:endParaRPr lang="en-US" altLang="en-US"/>
          </a:p>
        </p:txBody>
      </p:sp>
    </p:spTree>
    <p:extLst>
      <p:ext uri="{BB962C8B-B14F-4D97-AF65-F5344CB8AC3E}">
        <p14:creationId xmlns:p14="http://schemas.microsoft.com/office/powerpoint/2010/main" val="137397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1184B-0439-5547-BD96-1856E542AD1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110E0B-95A7-FC4C-BB90-9F123FDFB43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84783D55-BE17-FE49-817B-1209442C8D92}"/>
              </a:ext>
            </a:extLst>
          </p:cNvPr>
          <p:cNvSpPr>
            <a:spLocks noGrp="1"/>
          </p:cNvSpPr>
          <p:nvPr>
            <p:ph type="sldNum" sz="quarter" idx="10"/>
          </p:nvPr>
        </p:nvSpPr>
        <p:spPr/>
        <p:txBody>
          <a:bodyPr/>
          <a:lstStyle>
            <a:lvl1pPr>
              <a:defRPr/>
            </a:lvl1pPr>
          </a:lstStyle>
          <a:p>
            <a:fld id="{BFD34B31-5AC9-7149-8FE5-7E23ED1E65FA}" type="slidenum">
              <a:rPr lang="en-US" altLang="en-US"/>
              <a:pPr/>
              <a:t>‹#›</a:t>
            </a:fld>
            <a:endParaRPr lang="en-US" altLang="en-US"/>
          </a:p>
        </p:txBody>
      </p:sp>
    </p:spTree>
    <p:extLst>
      <p:ext uri="{BB962C8B-B14F-4D97-AF65-F5344CB8AC3E}">
        <p14:creationId xmlns:p14="http://schemas.microsoft.com/office/powerpoint/2010/main" val="23379275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63EA3-ECCB-3B4E-8638-5839183CD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23278F-2DA8-3240-80C1-CA5C8850C208}"/>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74A6D9-FEBD-EF4D-8A1B-1A6E44EB5CB6}"/>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61583BC5-4584-CD4D-9E27-49A0BA5FB609}"/>
              </a:ext>
            </a:extLst>
          </p:cNvPr>
          <p:cNvSpPr>
            <a:spLocks noGrp="1"/>
          </p:cNvSpPr>
          <p:nvPr>
            <p:ph type="sldNum" sz="quarter" idx="10"/>
          </p:nvPr>
        </p:nvSpPr>
        <p:spPr/>
        <p:txBody>
          <a:bodyPr/>
          <a:lstStyle>
            <a:lvl1pPr>
              <a:defRPr/>
            </a:lvl1pPr>
          </a:lstStyle>
          <a:p>
            <a:fld id="{2FB626F0-E062-C04E-AFB1-BEC936FDA755}" type="slidenum">
              <a:rPr lang="en-US" altLang="en-US"/>
              <a:pPr/>
              <a:t>‹#›</a:t>
            </a:fld>
            <a:endParaRPr lang="en-US" altLang="en-US"/>
          </a:p>
        </p:txBody>
      </p:sp>
    </p:spTree>
    <p:extLst>
      <p:ext uri="{BB962C8B-B14F-4D97-AF65-F5344CB8AC3E}">
        <p14:creationId xmlns:p14="http://schemas.microsoft.com/office/powerpoint/2010/main" val="1312300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FC503-ECA9-484F-BDD8-05D9557B06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E5BC00C-F706-6E4D-8D12-E100AE17E23B}"/>
              </a:ext>
            </a:extLst>
          </p:cNvPr>
          <p:cNvSpPr>
            <a:spLocks noGrp="1"/>
          </p:cNvSpPr>
          <p:nvPr>
            <p:ph type="sldNum" sz="quarter" idx="10"/>
          </p:nvPr>
        </p:nvSpPr>
        <p:spPr/>
        <p:txBody>
          <a:bodyPr/>
          <a:lstStyle>
            <a:lvl1pPr>
              <a:defRPr/>
            </a:lvl1pPr>
          </a:lstStyle>
          <a:p>
            <a:fld id="{4C213F68-99A3-FA4D-B147-7701B6F28343}" type="slidenum">
              <a:rPr lang="en-US" altLang="en-US"/>
              <a:pPr/>
              <a:t>‹#›</a:t>
            </a:fld>
            <a:endParaRPr lang="en-US" altLang="en-US"/>
          </a:p>
        </p:txBody>
      </p:sp>
    </p:spTree>
    <p:extLst>
      <p:ext uri="{BB962C8B-B14F-4D97-AF65-F5344CB8AC3E}">
        <p14:creationId xmlns:p14="http://schemas.microsoft.com/office/powerpoint/2010/main" val="1694354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0E8F3-496E-044E-857F-326CED00C82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FEA363-7091-324F-8DD8-AB720B1AEFE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DE8FD9-A523-E640-868B-F121ED3E7B5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4F265B-3275-9443-B718-41D5F4AA873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F981DD-10FE-0A43-AFFD-3B45ABC16AE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58B29C7-490A-EA4B-B03F-BFA558769EEE}"/>
              </a:ext>
            </a:extLst>
          </p:cNvPr>
          <p:cNvSpPr>
            <a:spLocks noGrp="1"/>
          </p:cNvSpPr>
          <p:nvPr>
            <p:ph type="sldNum" sz="quarter" idx="10"/>
          </p:nvPr>
        </p:nvSpPr>
        <p:spPr/>
        <p:txBody>
          <a:bodyPr/>
          <a:lstStyle>
            <a:lvl1pPr>
              <a:defRPr/>
            </a:lvl1pPr>
          </a:lstStyle>
          <a:p>
            <a:fld id="{D58BFE14-A97A-7A4E-B34A-D24E9648C9C1}" type="slidenum">
              <a:rPr lang="en-US" altLang="en-US"/>
              <a:pPr/>
              <a:t>‹#›</a:t>
            </a:fld>
            <a:endParaRPr lang="en-US" altLang="en-US"/>
          </a:p>
        </p:txBody>
      </p:sp>
    </p:spTree>
    <p:extLst>
      <p:ext uri="{BB962C8B-B14F-4D97-AF65-F5344CB8AC3E}">
        <p14:creationId xmlns:p14="http://schemas.microsoft.com/office/powerpoint/2010/main" val="29327845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C4412-C0AB-4C40-842F-CA39AE327CD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5507F1D-2770-8A46-B5F9-69C657B9FC1C}"/>
              </a:ext>
            </a:extLst>
          </p:cNvPr>
          <p:cNvSpPr>
            <a:spLocks noGrp="1"/>
          </p:cNvSpPr>
          <p:nvPr>
            <p:ph type="sldNum" sz="quarter" idx="10"/>
          </p:nvPr>
        </p:nvSpPr>
        <p:spPr/>
        <p:txBody>
          <a:bodyPr/>
          <a:lstStyle>
            <a:lvl1pPr>
              <a:defRPr/>
            </a:lvl1pPr>
          </a:lstStyle>
          <a:p>
            <a:fld id="{D40806E6-0477-2242-8DAE-C93399D1E1A5}" type="slidenum">
              <a:rPr lang="en-US" altLang="en-US"/>
              <a:pPr/>
              <a:t>‹#›</a:t>
            </a:fld>
            <a:endParaRPr lang="en-US" altLang="en-US"/>
          </a:p>
        </p:txBody>
      </p:sp>
    </p:spTree>
    <p:extLst>
      <p:ext uri="{BB962C8B-B14F-4D97-AF65-F5344CB8AC3E}">
        <p14:creationId xmlns:p14="http://schemas.microsoft.com/office/powerpoint/2010/main" val="21613299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552BDA-2219-454D-8A4C-414EF7230747}"/>
              </a:ext>
            </a:extLst>
          </p:cNvPr>
          <p:cNvSpPr>
            <a:spLocks noGrp="1"/>
          </p:cNvSpPr>
          <p:nvPr>
            <p:ph type="sldNum" sz="quarter" idx="10"/>
          </p:nvPr>
        </p:nvSpPr>
        <p:spPr/>
        <p:txBody>
          <a:bodyPr/>
          <a:lstStyle>
            <a:lvl1pPr>
              <a:defRPr/>
            </a:lvl1pPr>
          </a:lstStyle>
          <a:p>
            <a:fld id="{3F61107E-916B-DC4D-B3E5-E0B1F287022B}" type="slidenum">
              <a:rPr lang="en-US" altLang="en-US"/>
              <a:pPr/>
              <a:t>‹#›</a:t>
            </a:fld>
            <a:endParaRPr lang="en-US" altLang="en-US"/>
          </a:p>
        </p:txBody>
      </p:sp>
    </p:spTree>
    <p:extLst>
      <p:ext uri="{BB962C8B-B14F-4D97-AF65-F5344CB8AC3E}">
        <p14:creationId xmlns:p14="http://schemas.microsoft.com/office/powerpoint/2010/main" val="25530642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10989-F0F8-0F44-82B7-6B9D9231064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5FB76C-B490-9E4A-B219-B4D0CE319E3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FDD511-2FA7-8648-9F8F-C16302BB8E3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1A31F41-3CB4-8C46-83BA-28A2EFEAA035}"/>
              </a:ext>
            </a:extLst>
          </p:cNvPr>
          <p:cNvSpPr>
            <a:spLocks noGrp="1"/>
          </p:cNvSpPr>
          <p:nvPr>
            <p:ph type="sldNum" sz="quarter" idx="10"/>
          </p:nvPr>
        </p:nvSpPr>
        <p:spPr/>
        <p:txBody>
          <a:bodyPr/>
          <a:lstStyle>
            <a:lvl1pPr>
              <a:defRPr/>
            </a:lvl1pPr>
          </a:lstStyle>
          <a:p>
            <a:fld id="{221FE47E-27FA-3A41-9323-44797E8A6C2A}" type="slidenum">
              <a:rPr lang="en-US" altLang="en-US"/>
              <a:pPr/>
              <a:t>‹#›</a:t>
            </a:fld>
            <a:endParaRPr lang="en-US" altLang="en-US"/>
          </a:p>
        </p:txBody>
      </p:sp>
    </p:spTree>
    <p:extLst>
      <p:ext uri="{BB962C8B-B14F-4D97-AF65-F5344CB8AC3E}">
        <p14:creationId xmlns:p14="http://schemas.microsoft.com/office/powerpoint/2010/main" val="26148153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000F3-0658-474F-AFD3-8A82285BD62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89A45F-3557-D34B-BE40-050743BFBDC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99B89C-EEC8-4349-8B08-0421FABEB96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1D78E6C4-E4F5-EF40-B1C2-F6961A5A6A08}"/>
              </a:ext>
            </a:extLst>
          </p:cNvPr>
          <p:cNvSpPr>
            <a:spLocks noGrp="1"/>
          </p:cNvSpPr>
          <p:nvPr>
            <p:ph type="sldNum" sz="quarter" idx="10"/>
          </p:nvPr>
        </p:nvSpPr>
        <p:spPr/>
        <p:txBody>
          <a:bodyPr/>
          <a:lstStyle>
            <a:lvl1pPr>
              <a:defRPr/>
            </a:lvl1pPr>
          </a:lstStyle>
          <a:p>
            <a:fld id="{7544DEBA-1972-4E4E-8692-8EA708C52EDF}" type="slidenum">
              <a:rPr lang="en-US" altLang="en-US"/>
              <a:pPr/>
              <a:t>‹#›</a:t>
            </a:fld>
            <a:endParaRPr lang="en-US" altLang="en-US"/>
          </a:p>
        </p:txBody>
      </p:sp>
    </p:spTree>
    <p:extLst>
      <p:ext uri="{BB962C8B-B14F-4D97-AF65-F5344CB8AC3E}">
        <p14:creationId xmlns:p14="http://schemas.microsoft.com/office/powerpoint/2010/main" val="29837469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54A5A-DCC6-FC4C-BA1B-708E39CE3B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244212-B968-C746-A5B4-76AA9F6DC6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8CC717E-1FA2-4349-9135-A5E37D5FE088}"/>
              </a:ext>
            </a:extLst>
          </p:cNvPr>
          <p:cNvSpPr>
            <a:spLocks noGrp="1"/>
          </p:cNvSpPr>
          <p:nvPr>
            <p:ph type="sldNum" sz="quarter" idx="10"/>
          </p:nvPr>
        </p:nvSpPr>
        <p:spPr/>
        <p:txBody>
          <a:bodyPr/>
          <a:lstStyle>
            <a:lvl1pPr>
              <a:defRPr/>
            </a:lvl1pPr>
          </a:lstStyle>
          <a:p>
            <a:fld id="{FEEF31F5-CAD6-714D-8A5D-A0C1A12260EC}" type="slidenum">
              <a:rPr lang="en-US" altLang="en-US"/>
              <a:pPr/>
              <a:t>‹#›</a:t>
            </a:fld>
            <a:endParaRPr lang="en-US" altLang="en-US"/>
          </a:p>
        </p:txBody>
      </p:sp>
    </p:spTree>
    <p:extLst>
      <p:ext uri="{BB962C8B-B14F-4D97-AF65-F5344CB8AC3E}">
        <p14:creationId xmlns:p14="http://schemas.microsoft.com/office/powerpoint/2010/main" val="11396698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2EF7B4-846B-6D43-8B98-989C1630E1F1}"/>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0133D3-B09E-244A-991A-1C7F96098209}"/>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B70D59F-7930-C345-822A-1BDC52E7EB32}"/>
              </a:ext>
            </a:extLst>
          </p:cNvPr>
          <p:cNvSpPr>
            <a:spLocks noGrp="1"/>
          </p:cNvSpPr>
          <p:nvPr>
            <p:ph type="sldNum" sz="quarter" idx="10"/>
          </p:nvPr>
        </p:nvSpPr>
        <p:spPr/>
        <p:txBody>
          <a:bodyPr/>
          <a:lstStyle>
            <a:lvl1pPr>
              <a:defRPr/>
            </a:lvl1pPr>
          </a:lstStyle>
          <a:p>
            <a:fld id="{E5103ED4-474C-FA41-93B6-A6B39189778D}" type="slidenum">
              <a:rPr lang="en-US" altLang="en-US"/>
              <a:pPr/>
              <a:t>‹#›</a:t>
            </a:fld>
            <a:endParaRPr lang="en-US" altLang="en-US"/>
          </a:p>
        </p:txBody>
      </p:sp>
    </p:spTree>
    <p:extLst>
      <p:ext uri="{BB962C8B-B14F-4D97-AF65-F5344CB8AC3E}">
        <p14:creationId xmlns:p14="http://schemas.microsoft.com/office/powerpoint/2010/main" val="39101188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B3963-CBF9-C842-B86D-605828F9C37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0DA0B4-2FF9-474C-93E9-01102EBAFAB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D7855D69-7FC0-904D-AB92-41091E4091B0}"/>
              </a:ext>
            </a:extLst>
          </p:cNvPr>
          <p:cNvSpPr>
            <a:spLocks noGrp="1"/>
          </p:cNvSpPr>
          <p:nvPr>
            <p:ph type="sldNum" sz="quarter" idx="10"/>
          </p:nvPr>
        </p:nvSpPr>
        <p:spPr/>
        <p:txBody>
          <a:bodyPr/>
          <a:lstStyle>
            <a:lvl1pPr>
              <a:defRPr/>
            </a:lvl1pPr>
          </a:lstStyle>
          <a:p>
            <a:fld id="{C09C310F-71B3-AB43-B3B0-D1D3D2155302}" type="slidenum">
              <a:rPr lang="en-US" altLang="en-US"/>
              <a:pPr/>
              <a:t>‹#›</a:t>
            </a:fld>
            <a:endParaRPr lang="en-US" altLang="en-US"/>
          </a:p>
        </p:txBody>
      </p:sp>
    </p:spTree>
    <p:extLst>
      <p:ext uri="{BB962C8B-B14F-4D97-AF65-F5344CB8AC3E}">
        <p14:creationId xmlns:p14="http://schemas.microsoft.com/office/powerpoint/2010/main" val="159402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209F8-042E-324B-812C-713347A2F1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F08D2A-8A00-A843-99C5-B5EF1E1D63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772E45B-8AF8-9B43-AFFE-2A82898E8F51}"/>
              </a:ext>
            </a:extLst>
          </p:cNvPr>
          <p:cNvSpPr>
            <a:spLocks noGrp="1"/>
          </p:cNvSpPr>
          <p:nvPr>
            <p:ph type="sldNum" sz="quarter" idx="10"/>
          </p:nvPr>
        </p:nvSpPr>
        <p:spPr/>
        <p:txBody>
          <a:bodyPr/>
          <a:lstStyle>
            <a:lvl1pPr>
              <a:defRPr/>
            </a:lvl1pPr>
          </a:lstStyle>
          <a:p>
            <a:fld id="{4F8D74AC-AFC9-8740-86AB-086500F9AFE4}" type="slidenum">
              <a:rPr lang="en-US" altLang="en-US"/>
              <a:pPr/>
              <a:t>‹#›</a:t>
            </a:fld>
            <a:endParaRPr lang="en-US" altLang="en-US"/>
          </a:p>
        </p:txBody>
      </p:sp>
    </p:spTree>
    <p:extLst>
      <p:ext uri="{BB962C8B-B14F-4D97-AF65-F5344CB8AC3E}">
        <p14:creationId xmlns:p14="http://schemas.microsoft.com/office/powerpoint/2010/main" val="12047337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226C4-094E-F740-BE09-9F383DB8558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79F658-7125-3842-8386-AC7E3647B8AF}"/>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600B91BE-2D8A-424A-B25E-A874B0DF35D2}"/>
              </a:ext>
            </a:extLst>
          </p:cNvPr>
          <p:cNvSpPr>
            <a:spLocks noGrp="1"/>
          </p:cNvSpPr>
          <p:nvPr>
            <p:ph type="sldNum" sz="quarter" idx="10"/>
          </p:nvPr>
        </p:nvSpPr>
        <p:spPr/>
        <p:txBody>
          <a:bodyPr/>
          <a:lstStyle>
            <a:lvl1pPr>
              <a:defRPr/>
            </a:lvl1pPr>
          </a:lstStyle>
          <a:p>
            <a:fld id="{01612704-95F1-7E44-866C-38B3C2CBE464}" type="slidenum">
              <a:rPr lang="en-US" altLang="en-US"/>
              <a:pPr/>
              <a:t>‹#›</a:t>
            </a:fld>
            <a:endParaRPr lang="en-US" altLang="en-US"/>
          </a:p>
        </p:txBody>
      </p:sp>
    </p:spTree>
    <p:extLst>
      <p:ext uri="{BB962C8B-B14F-4D97-AF65-F5344CB8AC3E}">
        <p14:creationId xmlns:p14="http://schemas.microsoft.com/office/powerpoint/2010/main" val="834340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8D0D9E-B3BF-8E4A-ADC8-1FC94380326A}"/>
              </a:ext>
            </a:extLst>
          </p:cNvPr>
          <p:cNvSpPr>
            <a:spLocks noGrp="1"/>
          </p:cNvSpPr>
          <p:nvPr>
            <p:ph type="sldNum" sz="quarter" idx="10"/>
          </p:nvPr>
        </p:nvSpPr>
        <p:spPr/>
        <p:txBody>
          <a:bodyPr/>
          <a:lstStyle>
            <a:lvl1pPr>
              <a:defRPr/>
            </a:lvl1pPr>
          </a:lstStyle>
          <a:p>
            <a:fld id="{A1F6D05A-A144-4046-BDF0-036C1BDC7BB4}" type="slidenum">
              <a:rPr lang="en-US" altLang="en-US"/>
              <a:pPr/>
              <a:t>‹#›</a:t>
            </a:fld>
            <a:endParaRPr lang="en-US" altLang="en-US"/>
          </a:p>
        </p:txBody>
      </p:sp>
    </p:spTree>
    <p:extLst>
      <p:ext uri="{BB962C8B-B14F-4D97-AF65-F5344CB8AC3E}">
        <p14:creationId xmlns:p14="http://schemas.microsoft.com/office/powerpoint/2010/main" val="12844486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59713-7F55-D749-A0D5-0F9F351096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F5019E-AB82-C14F-AE71-94F8B5F31735}"/>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854FDB-E535-504D-88D3-06598664DE3D}"/>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448AA863-9951-7843-8B92-6F7A45481C45}"/>
              </a:ext>
            </a:extLst>
          </p:cNvPr>
          <p:cNvSpPr>
            <a:spLocks noGrp="1"/>
          </p:cNvSpPr>
          <p:nvPr>
            <p:ph type="sldNum" sz="quarter" idx="10"/>
          </p:nvPr>
        </p:nvSpPr>
        <p:spPr/>
        <p:txBody>
          <a:bodyPr/>
          <a:lstStyle>
            <a:lvl1pPr>
              <a:defRPr/>
            </a:lvl1pPr>
          </a:lstStyle>
          <a:p>
            <a:fld id="{F88272A2-AD95-DC4F-9A8F-734E9EE4AC97}" type="slidenum">
              <a:rPr lang="en-US" altLang="en-US"/>
              <a:pPr/>
              <a:t>‹#›</a:t>
            </a:fld>
            <a:endParaRPr lang="en-US" altLang="en-US"/>
          </a:p>
        </p:txBody>
      </p:sp>
    </p:spTree>
    <p:extLst>
      <p:ext uri="{BB962C8B-B14F-4D97-AF65-F5344CB8AC3E}">
        <p14:creationId xmlns:p14="http://schemas.microsoft.com/office/powerpoint/2010/main" val="24923501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2C416-4116-A145-8508-4B728F5D004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97C250-5084-2D48-959A-C77B70DFAE1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C30989-03C7-2A40-BDC2-F6A5D6C6386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81EC49-304B-F24F-9B45-2561FD782CF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BE92EE-5B39-214F-B55D-CB402D8083A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B449EA4-E54E-384D-961E-4E915791824B}"/>
              </a:ext>
            </a:extLst>
          </p:cNvPr>
          <p:cNvSpPr>
            <a:spLocks noGrp="1"/>
          </p:cNvSpPr>
          <p:nvPr>
            <p:ph type="sldNum" sz="quarter" idx="10"/>
          </p:nvPr>
        </p:nvSpPr>
        <p:spPr/>
        <p:txBody>
          <a:bodyPr/>
          <a:lstStyle>
            <a:lvl1pPr>
              <a:defRPr/>
            </a:lvl1pPr>
          </a:lstStyle>
          <a:p>
            <a:fld id="{B3E26641-5CD1-BC4D-B1ED-67DDC1E5134C}" type="slidenum">
              <a:rPr lang="en-US" altLang="en-US"/>
              <a:pPr/>
              <a:t>‹#›</a:t>
            </a:fld>
            <a:endParaRPr lang="en-US" altLang="en-US"/>
          </a:p>
        </p:txBody>
      </p:sp>
    </p:spTree>
    <p:extLst>
      <p:ext uri="{BB962C8B-B14F-4D97-AF65-F5344CB8AC3E}">
        <p14:creationId xmlns:p14="http://schemas.microsoft.com/office/powerpoint/2010/main" val="8864205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F714E-6E9A-FB4E-B80B-D99A828E369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1BCEB97-3C96-AE46-BA70-33DA2BE00CCD}"/>
              </a:ext>
            </a:extLst>
          </p:cNvPr>
          <p:cNvSpPr>
            <a:spLocks noGrp="1"/>
          </p:cNvSpPr>
          <p:nvPr>
            <p:ph type="sldNum" sz="quarter" idx="10"/>
          </p:nvPr>
        </p:nvSpPr>
        <p:spPr/>
        <p:txBody>
          <a:bodyPr/>
          <a:lstStyle>
            <a:lvl1pPr>
              <a:defRPr/>
            </a:lvl1pPr>
          </a:lstStyle>
          <a:p>
            <a:fld id="{C2B74445-0C95-9643-B6A2-827C33E15E91}" type="slidenum">
              <a:rPr lang="en-US" altLang="en-US"/>
              <a:pPr/>
              <a:t>‹#›</a:t>
            </a:fld>
            <a:endParaRPr lang="en-US" altLang="en-US"/>
          </a:p>
        </p:txBody>
      </p:sp>
    </p:spTree>
    <p:extLst>
      <p:ext uri="{BB962C8B-B14F-4D97-AF65-F5344CB8AC3E}">
        <p14:creationId xmlns:p14="http://schemas.microsoft.com/office/powerpoint/2010/main" val="4995684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364A19-72BA-9241-A90A-3B5D174532A1}"/>
              </a:ext>
            </a:extLst>
          </p:cNvPr>
          <p:cNvSpPr>
            <a:spLocks noGrp="1"/>
          </p:cNvSpPr>
          <p:nvPr>
            <p:ph type="sldNum" sz="quarter" idx="10"/>
          </p:nvPr>
        </p:nvSpPr>
        <p:spPr/>
        <p:txBody>
          <a:bodyPr/>
          <a:lstStyle>
            <a:lvl1pPr>
              <a:defRPr/>
            </a:lvl1pPr>
          </a:lstStyle>
          <a:p>
            <a:fld id="{5ABD7642-5FE7-A745-B94E-682AEF9689CF}" type="slidenum">
              <a:rPr lang="en-US" altLang="en-US"/>
              <a:pPr/>
              <a:t>‹#›</a:t>
            </a:fld>
            <a:endParaRPr lang="en-US" altLang="en-US"/>
          </a:p>
        </p:txBody>
      </p:sp>
    </p:spTree>
    <p:extLst>
      <p:ext uri="{BB962C8B-B14F-4D97-AF65-F5344CB8AC3E}">
        <p14:creationId xmlns:p14="http://schemas.microsoft.com/office/powerpoint/2010/main" val="34687971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D5ADD-A3BE-9547-89B4-5377332799A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44A3F5-DD80-784D-9A66-E7E0041794C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FE207D-7A76-424C-8C89-C27CB5C1611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DEA0F8D-89E8-704D-A432-D88E6908CFD7}"/>
              </a:ext>
            </a:extLst>
          </p:cNvPr>
          <p:cNvSpPr>
            <a:spLocks noGrp="1"/>
          </p:cNvSpPr>
          <p:nvPr>
            <p:ph type="sldNum" sz="quarter" idx="10"/>
          </p:nvPr>
        </p:nvSpPr>
        <p:spPr/>
        <p:txBody>
          <a:bodyPr/>
          <a:lstStyle>
            <a:lvl1pPr>
              <a:defRPr/>
            </a:lvl1pPr>
          </a:lstStyle>
          <a:p>
            <a:fld id="{A227EBD1-21E3-D24B-A047-F328D4EBF359}" type="slidenum">
              <a:rPr lang="en-US" altLang="en-US"/>
              <a:pPr/>
              <a:t>‹#›</a:t>
            </a:fld>
            <a:endParaRPr lang="en-US" altLang="en-US"/>
          </a:p>
        </p:txBody>
      </p:sp>
    </p:spTree>
    <p:extLst>
      <p:ext uri="{BB962C8B-B14F-4D97-AF65-F5344CB8AC3E}">
        <p14:creationId xmlns:p14="http://schemas.microsoft.com/office/powerpoint/2010/main" val="20366654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19B47-3D3E-0A47-A8DB-980D1B658C5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CCD1BB-C7C2-1446-8DC1-39AA4DCAECB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C4E0E-DF17-044C-8EBB-964F70C5B2C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419BE8E-4F13-9F49-BF58-38AE5788DCA5}"/>
              </a:ext>
            </a:extLst>
          </p:cNvPr>
          <p:cNvSpPr>
            <a:spLocks noGrp="1"/>
          </p:cNvSpPr>
          <p:nvPr>
            <p:ph type="sldNum" sz="quarter" idx="10"/>
          </p:nvPr>
        </p:nvSpPr>
        <p:spPr/>
        <p:txBody>
          <a:bodyPr/>
          <a:lstStyle>
            <a:lvl1pPr>
              <a:defRPr/>
            </a:lvl1pPr>
          </a:lstStyle>
          <a:p>
            <a:fld id="{92ABF82E-9779-FC44-A0C6-5881F5639452}" type="slidenum">
              <a:rPr lang="en-US" altLang="en-US"/>
              <a:pPr/>
              <a:t>‹#›</a:t>
            </a:fld>
            <a:endParaRPr lang="en-US" altLang="en-US"/>
          </a:p>
        </p:txBody>
      </p:sp>
    </p:spTree>
    <p:extLst>
      <p:ext uri="{BB962C8B-B14F-4D97-AF65-F5344CB8AC3E}">
        <p14:creationId xmlns:p14="http://schemas.microsoft.com/office/powerpoint/2010/main" val="24016200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9275-0389-5045-9591-DC4DDDC5F3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59F7F7-F04D-D84C-920B-0A53123BFC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D4780D3-D98F-A74B-8D35-0DF75650A2B0}"/>
              </a:ext>
            </a:extLst>
          </p:cNvPr>
          <p:cNvSpPr>
            <a:spLocks noGrp="1"/>
          </p:cNvSpPr>
          <p:nvPr>
            <p:ph type="sldNum" sz="quarter" idx="10"/>
          </p:nvPr>
        </p:nvSpPr>
        <p:spPr/>
        <p:txBody>
          <a:bodyPr/>
          <a:lstStyle>
            <a:lvl1pPr>
              <a:defRPr/>
            </a:lvl1pPr>
          </a:lstStyle>
          <a:p>
            <a:fld id="{C313BF0B-28D4-2644-B3C5-E3B2DF8935F7}" type="slidenum">
              <a:rPr lang="en-US" altLang="en-US"/>
              <a:pPr/>
              <a:t>‹#›</a:t>
            </a:fld>
            <a:endParaRPr lang="en-US" altLang="en-US"/>
          </a:p>
        </p:txBody>
      </p:sp>
    </p:spTree>
    <p:extLst>
      <p:ext uri="{BB962C8B-B14F-4D97-AF65-F5344CB8AC3E}">
        <p14:creationId xmlns:p14="http://schemas.microsoft.com/office/powerpoint/2010/main" val="42861687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864277-8218-4D42-BD91-2BB5555B1F7F}"/>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0B79E9-3E94-5548-A99B-79A36AE7F177}"/>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C8A4B03-175A-9544-AFDD-A61D3CC0F5DD}"/>
              </a:ext>
            </a:extLst>
          </p:cNvPr>
          <p:cNvSpPr>
            <a:spLocks noGrp="1"/>
          </p:cNvSpPr>
          <p:nvPr>
            <p:ph type="sldNum" sz="quarter" idx="10"/>
          </p:nvPr>
        </p:nvSpPr>
        <p:spPr/>
        <p:txBody>
          <a:bodyPr/>
          <a:lstStyle>
            <a:lvl1pPr>
              <a:defRPr/>
            </a:lvl1pPr>
          </a:lstStyle>
          <a:p>
            <a:fld id="{AEB53FB6-333D-9F49-94DF-85919D285140}" type="slidenum">
              <a:rPr lang="en-US" altLang="en-US"/>
              <a:pPr/>
              <a:t>‹#›</a:t>
            </a:fld>
            <a:endParaRPr lang="en-US" altLang="en-US"/>
          </a:p>
        </p:txBody>
      </p:sp>
    </p:spTree>
    <p:extLst>
      <p:ext uri="{BB962C8B-B14F-4D97-AF65-F5344CB8AC3E}">
        <p14:creationId xmlns:p14="http://schemas.microsoft.com/office/powerpoint/2010/main" val="18326716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5DB5D-58D9-A54A-8474-ED4095C007E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54A6EE-9447-AA46-ACFB-51286366FFF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1F4A2A88-58F8-5743-A80D-65602C90F69B}"/>
              </a:ext>
            </a:extLst>
          </p:cNvPr>
          <p:cNvSpPr>
            <a:spLocks noGrp="1"/>
          </p:cNvSpPr>
          <p:nvPr>
            <p:ph type="sldNum" sz="quarter" idx="10"/>
          </p:nvPr>
        </p:nvSpPr>
        <p:spPr/>
        <p:txBody>
          <a:bodyPr/>
          <a:lstStyle>
            <a:lvl1pPr>
              <a:defRPr/>
            </a:lvl1pPr>
          </a:lstStyle>
          <a:p>
            <a:fld id="{41F73BA6-439D-9944-B700-7D1C0F81B0B3}" type="slidenum">
              <a:rPr lang="en-US" altLang="en-US"/>
              <a:pPr/>
              <a:t>‹#›</a:t>
            </a:fld>
            <a:endParaRPr lang="en-US" altLang="en-US"/>
          </a:p>
        </p:txBody>
      </p:sp>
    </p:spTree>
    <p:extLst>
      <p:ext uri="{BB962C8B-B14F-4D97-AF65-F5344CB8AC3E}">
        <p14:creationId xmlns:p14="http://schemas.microsoft.com/office/powerpoint/2010/main" val="40435289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FAE5A-9E18-A54F-BA70-7C85BEE716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9F8F28-8D72-564B-8FCE-ED8A494F18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5498F40-FBC9-3943-8FAF-9ADD9340E0D6}"/>
              </a:ext>
            </a:extLst>
          </p:cNvPr>
          <p:cNvSpPr>
            <a:spLocks noGrp="1"/>
          </p:cNvSpPr>
          <p:nvPr>
            <p:ph type="sldNum" sz="quarter" idx="10"/>
          </p:nvPr>
        </p:nvSpPr>
        <p:spPr/>
        <p:txBody>
          <a:bodyPr/>
          <a:lstStyle>
            <a:lvl1pPr>
              <a:defRPr/>
            </a:lvl1pPr>
          </a:lstStyle>
          <a:p>
            <a:fld id="{0C55DCFD-19EC-CD4C-B409-1A27D1C5E0BB}" type="slidenum">
              <a:rPr lang="en-US" altLang="en-US"/>
              <a:pPr/>
              <a:t>‹#›</a:t>
            </a:fld>
            <a:endParaRPr lang="en-US" altLang="en-US"/>
          </a:p>
        </p:txBody>
      </p:sp>
    </p:spTree>
    <p:extLst>
      <p:ext uri="{BB962C8B-B14F-4D97-AF65-F5344CB8AC3E}">
        <p14:creationId xmlns:p14="http://schemas.microsoft.com/office/powerpoint/2010/main" val="832091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D424-59B5-BE49-AEAE-7D58AC9ABD2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F48FB2-758F-E541-B508-31E27351FB2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E031D8-64E7-C24D-9FAE-0ECA6AE744D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1DA72523-1900-4B4D-976D-8CFCD952F41E}"/>
              </a:ext>
            </a:extLst>
          </p:cNvPr>
          <p:cNvSpPr>
            <a:spLocks noGrp="1"/>
          </p:cNvSpPr>
          <p:nvPr>
            <p:ph type="sldNum" sz="quarter" idx="10"/>
          </p:nvPr>
        </p:nvSpPr>
        <p:spPr/>
        <p:txBody>
          <a:bodyPr/>
          <a:lstStyle>
            <a:lvl1pPr>
              <a:defRPr/>
            </a:lvl1pPr>
          </a:lstStyle>
          <a:p>
            <a:fld id="{3A51F8EE-AD26-BB43-AF7A-D813A6DDD658}" type="slidenum">
              <a:rPr lang="en-US" altLang="en-US"/>
              <a:pPr/>
              <a:t>‹#›</a:t>
            </a:fld>
            <a:endParaRPr lang="en-US" altLang="en-US"/>
          </a:p>
        </p:txBody>
      </p:sp>
    </p:spTree>
    <p:extLst>
      <p:ext uri="{BB962C8B-B14F-4D97-AF65-F5344CB8AC3E}">
        <p14:creationId xmlns:p14="http://schemas.microsoft.com/office/powerpoint/2010/main" val="18661913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AB89-EBBD-4240-A2F5-55F5CEFFF69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5C09D3-C16E-5348-B728-E0BA12CC94FF}"/>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5F6DE8C-879C-3249-B8FE-A6ACFBAA565D}"/>
              </a:ext>
            </a:extLst>
          </p:cNvPr>
          <p:cNvSpPr>
            <a:spLocks noGrp="1"/>
          </p:cNvSpPr>
          <p:nvPr>
            <p:ph type="sldNum" sz="quarter" idx="10"/>
          </p:nvPr>
        </p:nvSpPr>
        <p:spPr/>
        <p:txBody>
          <a:bodyPr/>
          <a:lstStyle>
            <a:lvl1pPr>
              <a:defRPr/>
            </a:lvl1pPr>
          </a:lstStyle>
          <a:p>
            <a:fld id="{019567B2-CB65-2348-914C-BB84C7CCA90C}" type="slidenum">
              <a:rPr lang="en-US" altLang="en-US"/>
              <a:pPr/>
              <a:t>‹#›</a:t>
            </a:fld>
            <a:endParaRPr lang="en-US" altLang="en-US"/>
          </a:p>
        </p:txBody>
      </p:sp>
    </p:spTree>
    <p:extLst>
      <p:ext uri="{BB962C8B-B14F-4D97-AF65-F5344CB8AC3E}">
        <p14:creationId xmlns:p14="http://schemas.microsoft.com/office/powerpoint/2010/main" val="36862259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7EAC-F12A-5444-97DC-FD235FBB0F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50C469-354F-7E4F-9CBA-B551A97FE1A0}"/>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D07F2F-EF2D-5F46-B8F0-4EAAC9F2529D}"/>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B53315F6-2DD2-184A-B4EB-5F1C1C00F9DD}"/>
              </a:ext>
            </a:extLst>
          </p:cNvPr>
          <p:cNvSpPr>
            <a:spLocks noGrp="1"/>
          </p:cNvSpPr>
          <p:nvPr>
            <p:ph type="sldNum" sz="quarter" idx="10"/>
          </p:nvPr>
        </p:nvSpPr>
        <p:spPr/>
        <p:txBody>
          <a:bodyPr/>
          <a:lstStyle>
            <a:lvl1pPr>
              <a:defRPr/>
            </a:lvl1pPr>
          </a:lstStyle>
          <a:p>
            <a:fld id="{49FD3778-4CB2-C547-8EBB-3C95513DD2DD}" type="slidenum">
              <a:rPr lang="en-US" altLang="en-US"/>
              <a:pPr/>
              <a:t>‹#›</a:t>
            </a:fld>
            <a:endParaRPr lang="en-US" altLang="en-US"/>
          </a:p>
        </p:txBody>
      </p:sp>
    </p:spTree>
    <p:extLst>
      <p:ext uri="{BB962C8B-B14F-4D97-AF65-F5344CB8AC3E}">
        <p14:creationId xmlns:p14="http://schemas.microsoft.com/office/powerpoint/2010/main" val="21359296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BE344-C2FC-DB47-9307-FC38A9D4FB21}"/>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512DC2-E3E2-174F-850D-15426B033E6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9FE73D-8F1B-D64F-9BB1-CD4C4A6D93C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5A67-2109-D841-9DC9-F013548F918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62C475-5CE6-6449-BAB8-94B96DD8D0A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ADC61E7-0E49-4B49-AE2D-996B51B64B7B}"/>
              </a:ext>
            </a:extLst>
          </p:cNvPr>
          <p:cNvSpPr>
            <a:spLocks noGrp="1"/>
          </p:cNvSpPr>
          <p:nvPr>
            <p:ph type="sldNum" sz="quarter" idx="10"/>
          </p:nvPr>
        </p:nvSpPr>
        <p:spPr/>
        <p:txBody>
          <a:bodyPr/>
          <a:lstStyle>
            <a:lvl1pPr>
              <a:defRPr/>
            </a:lvl1pPr>
          </a:lstStyle>
          <a:p>
            <a:fld id="{70520380-F962-C448-A401-3966CFECF3EE}" type="slidenum">
              <a:rPr lang="en-US" altLang="en-US"/>
              <a:pPr/>
              <a:t>‹#›</a:t>
            </a:fld>
            <a:endParaRPr lang="en-US" altLang="en-US"/>
          </a:p>
        </p:txBody>
      </p:sp>
    </p:spTree>
    <p:extLst>
      <p:ext uri="{BB962C8B-B14F-4D97-AF65-F5344CB8AC3E}">
        <p14:creationId xmlns:p14="http://schemas.microsoft.com/office/powerpoint/2010/main" val="5390789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F8A1C-F9A5-AE41-91C2-FC765434143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9FA9FCE-156C-8A45-8C05-B9D37BC75FFD}"/>
              </a:ext>
            </a:extLst>
          </p:cNvPr>
          <p:cNvSpPr>
            <a:spLocks noGrp="1"/>
          </p:cNvSpPr>
          <p:nvPr>
            <p:ph type="sldNum" sz="quarter" idx="10"/>
          </p:nvPr>
        </p:nvSpPr>
        <p:spPr/>
        <p:txBody>
          <a:bodyPr/>
          <a:lstStyle>
            <a:lvl1pPr>
              <a:defRPr/>
            </a:lvl1pPr>
          </a:lstStyle>
          <a:p>
            <a:fld id="{5CB75D59-3F39-C44A-B153-34C24EBC995B}" type="slidenum">
              <a:rPr lang="en-US" altLang="en-US"/>
              <a:pPr/>
              <a:t>‹#›</a:t>
            </a:fld>
            <a:endParaRPr lang="en-US" altLang="en-US"/>
          </a:p>
        </p:txBody>
      </p:sp>
    </p:spTree>
    <p:extLst>
      <p:ext uri="{BB962C8B-B14F-4D97-AF65-F5344CB8AC3E}">
        <p14:creationId xmlns:p14="http://schemas.microsoft.com/office/powerpoint/2010/main" val="11303707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62B371-76FF-0243-8BEF-45FE23D141CA}"/>
              </a:ext>
            </a:extLst>
          </p:cNvPr>
          <p:cNvSpPr>
            <a:spLocks noGrp="1"/>
          </p:cNvSpPr>
          <p:nvPr>
            <p:ph type="sldNum" sz="quarter" idx="10"/>
          </p:nvPr>
        </p:nvSpPr>
        <p:spPr/>
        <p:txBody>
          <a:bodyPr/>
          <a:lstStyle>
            <a:lvl1pPr>
              <a:defRPr/>
            </a:lvl1pPr>
          </a:lstStyle>
          <a:p>
            <a:fld id="{BE9BAECE-3E11-544D-B773-BE42AC6EDB1C}" type="slidenum">
              <a:rPr lang="en-US" altLang="en-US"/>
              <a:pPr/>
              <a:t>‹#›</a:t>
            </a:fld>
            <a:endParaRPr lang="en-US" altLang="en-US"/>
          </a:p>
        </p:txBody>
      </p:sp>
    </p:spTree>
    <p:extLst>
      <p:ext uri="{BB962C8B-B14F-4D97-AF65-F5344CB8AC3E}">
        <p14:creationId xmlns:p14="http://schemas.microsoft.com/office/powerpoint/2010/main" val="18850799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B44E4-2C80-484A-BC2B-53FB549F230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E9CC0B-6E1B-D94A-A1C0-9905E9B8CEA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4D6BA0-50D0-DB4D-875B-CE34DF9862B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E2B3126-4C76-3D43-926C-3E274D70CFC1}"/>
              </a:ext>
            </a:extLst>
          </p:cNvPr>
          <p:cNvSpPr>
            <a:spLocks noGrp="1"/>
          </p:cNvSpPr>
          <p:nvPr>
            <p:ph type="sldNum" sz="quarter" idx="10"/>
          </p:nvPr>
        </p:nvSpPr>
        <p:spPr/>
        <p:txBody>
          <a:bodyPr/>
          <a:lstStyle>
            <a:lvl1pPr>
              <a:defRPr/>
            </a:lvl1pPr>
          </a:lstStyle>
          <a:p>
            <a:fld id="{8B56FFA9-2730-4B4C-973A-AFDE306D130E}" type="slidenum">
              <a:rPr lang="en-US" altLang="en-US"/>
              <a:pPr/>
              <a:t>‹#›</a:t>
            </a:fld>
            <a:endParaRPr lang="en-US" altLang="en-US"/>
          </a:p>
        </p:txBody>
      </p:sp>
    </p:spTree>
    <p:extLst>
      <p:ext uri="{BB962C8B-B14F-4D97-AF65-F5344CB8AC3E}">
        <p14:creationId xmlns:p14="http://schemas.microsoft.com/office/powerpoint/2010/main" val="15007788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9B3CE-B557-D64D-8A07-0F241F2278A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FE5BDC-13FE-1544-BD79-79999D0BC43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9C2FEF-CFCC-6B41-A7E2-537A30DAF4D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D9AB83B5-70A0-0645-8F11-1B968873E4FB}"/>
              </a:ext>
            </a:extLst>
          </p:cNvPr>
          <p:cNvSpPr>
            <a:spLocks noGrp="1"/>
          </p:cNvSpPr>
          <p:nvPr>
            <p:ph type="sldNum" sz="quarter" idx="10"/>
          </p:nvPr>
        </p:nvSpPr>
        <p:spPr/>
        <p:txBody>
          <a:bodyPr/>
          <a:lstStyle>
            <a:lvl1pPr>
              <a:defRPr/>
            </a:lvl1pPr>
          </a:lstStyle>
          <a:p>
            <a:fld id="{C8FF3EA6-32AC-4D4F-8F09-C6472E1A3524}" type="slidenum">
              <a:rPr lang="en-US" altLang="en-US"/>
              <a:pPr/>
              <a:t>‹#›</a:t>
            </a:fld>
            <a:endParaRPr lang="en-US" altLang="en-US"/>
          </a:p>
        </p:txBody>
      </p:sp>
    </p:spTree>
    <p:extLst>
      <p:ext uri="{BB962C8B-B14F-4D97-AF65-F5344CB8AC3E}">
        <p14:creationId xmlns:p14="http://schemas.microsoft.com/office/powerpoint/2010/main" val="27106959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5164F-7AC1-5A41-93DA-E11A9E64C3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8DE42D-7640-614C-A258-2295368EB5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E91ABE7-892C-A041-84C6-A0501EBE7E02}"/>
              </a:ext>
            </a:extLst>
          </p:cNvPr>
          <p:cNvSpPr>
            <a:spLocks noGrp="1"/>
          </p:cNvSpPr>
          <p:nvPr>
            <p:ph type="sldNum" sz="quarter" idx="10"/>
          </p:nvPr>
        </p:nvSpPr>
        <p:spPr/>
        <p:txBody>
          <a:bodyPr/>
          <a:lstStyle>
            <a:lvl1pPr>
              <a:defRPr/>
            </a:lvl1pPr>
          </a:lstStyle>
          <a:p>
            <a:fld id="{0706306B-7A7B-4544-8ACF-24592EE0F004}" type="slidenum">
              <a:rPr lang="en-US" altLang="en-US"/>
              <a:pPr/>
              <a:t>‹#›</a:t>
            </a:fld>
            <a:endParaRPr lang="en-US" altLang="en-US"/>
          </a:p>
        </p:txBody>
      </p:sp>
    </p:spTree>
    <p:extLst>
      <p:ext uri="{BB962C8B-B14F-4D97-AF65-F5344CB8AC3E}">
        <p14:creationId xmlns:p14="http://schemas.microsoft.com/office/powerpoint/2010/main" val="39970615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E4DC6C-C1AC-9642-8B0B-4F8044747430}"/>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63F68B-117B-EA4C-9ACB-431AE16D9B72}"/>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B7AEE42-37C6-3C4B-946C-EED25E38124D}"/>
              </a:ext>
            </a:extLst>
          </p:cNvPr>
          <p:cNvSpPr>
            <a:spLocks noGrp="1"/>
          </p:cNvSpPr>
          <p:nvPr>
            <p:ph type="sldNum" sz="quarter" idx="10"/>
          </p:nvPr>
        </p:nvSpPr>
        <p:spPr/>
        <p:txBody>
          <a:bodyPr/>
          <a:lstStyle>
            <a:lvl1pPr>
              <a:defRPr/>
            </a:lvl1pPr>
          </a:lstStyle>
          <a:p>
            <a:fld id="{89D9D044-AD38-8F4D-AB9C-7843BA1F31FB}" type="slidenum">
              <a:rPr lang="en-US" altLang="en-US"/>
              <a:pPr/>
              <a:t>‹#›</a:t>
            </a:fld>
            <a:endParaRPr lang="en-US" altLang="en-US"/>
          </a:p>
        </p:txBody>
      </p:sp>
    </p:spTree>
    <p:extLst>
      <p:ext uri="{BB962C8B-B14F-4D97-AF65-F5344CB8AC3E}">
        <p14:creationId xmlns:p14="http://schemas.microsoft.com/office/powerpoint/2010/main" val="3411709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2EF5D-3E12-3B48-9525-9A9C21100838}"/>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3F8085-B26F-CE4B-88BF-316C24A45CCE}"/>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DD54386D-35CF-9D42-AB1A-C012B4C5F951}"/>
              </a:ext>
            </a:extLst>
          </p:cNvPr>
          <p:cNvSpPr>
            <a:spLocks noGrp="1"/>
          </p:cNvSpPr>
          <p:nvPr>
            <p:ph type="sldNum" sz="quarter" idx="10"/>
          </p:nvPr>
        </p:nvSpPr>
        <p:spPr/>
        <p:txBody>
          <a:bodyPr/>
          <a:lstStyle>
            <a:lvl1pPr>
              <a:defRPr/>
            </a:lvl1pPr>
          </a:lstStyle>
          <a:p>
            <a:fld id="{0D037A4B-26B5-524D-B5C7-704328B5F5D9}" type="slidenum">
              <a:rPr lang="en-US" altLang="en-US"/>
              <a:pPr/>
              <a:t>‹#›</a:t>
            </a:fld>
            <a:endParaRPr lang="en-US" altLang="en-US"/>
          </a:p>
        </p:txBody>
      </p:sp>
    </p:spTree>
    <p:extLst>
      <p:ext uri="{BB962C8B-B14F-4D97-AF65-F5344CB8AC3E}">
        <p14:creationId xmlns:p14="http://schemas.microsoft.com/office/powerpoint/2010/main" val="2156815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BD48F-023F-D642-9F35-BA6C31D3327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F0A3CE-6040-B84B-84A3-5DAB3357608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34F030-8BED-A949-9AA0-F2914E0D21D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DE55B42-9C93-914F-85B8-D22C30744B3A}"/>
              </a:ext>
            </a:extLst>
          </p:cNvPr>
          <p:cNvSpPr>
            <a:spLocks noGrp="1"/>
          </p:cNvSpPr>
          <p:nvPr>
            <p:ph type="sldNum" sz="quarter" idx="10"/>
          </p:nvPr>
        </p:nvSpPr>
        <p:spPr/>
        <p:txBody>
          <a:bodyPr/>
          <a:lstStyle>
            <a:lvl1pPr>
              <a:defRPr/>
            </a:lvl1pPr>
          </a:lstStyle>
          <a:p>
            <a:fld id="{DF2B3A45-A8EB-444C-9716-25CF9C61F136}" type="slidenum">
              <a:rPr lang="en-US" altLang="en-US"/>
              <a:pPr/>
              <a:t>‹#›</a:t>
            </a:fld>
            <a:endParaRPr lang="en-US" altLang="en-US"/>
          </a:p>
        </p:txBody>
      </p:sp>
    </p:spTree>
    <p:extLst>
      <p:ext uri="{BB962C8B-B14F-4D97-AF65-F5344CB8AC3E}">
        <p14:creationId xmlns:p14="http://schemas.microsoft.com/office/powerpoint/2010/main" val="9620482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F8773-21E7-CC4B-AD0B-C9E3EFFDEA02}"/>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BD7211-F73F-1D4F-BC72-CEA4F1700E86}"/>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E62FC9B-6EE8-C040-8670-B45E0F206E75}"/>
              </a:ext>
            </a:extLst>
          </p:cNvPr>
          <p:cNvSpPr>
            <a:spLocks noGrp="1"/>
          </p:cNvSpPr>
          <p:nvPr>
            <p:ph type="sldNum" sz="quarter" idx="10"/>
          </p:nvPr>
        </p:nvSpPr>
        <p:spPr/>
        <p:txBody>
          <a:bodyPr/>
          <a:lstStyle>
            <a:lvl1pPr>
              <a:defRPr/>
            </a:lvl1pPr>
          </a:lstStyle>
          <a:p>
            <a:fld id="{C67ADF17-8A1D-2641-B54B-8D9ADEB940FA}" type="slidenum">
              <a:rPr lang="en-US" altLang="en-US"/>
              <a:pPr/>
              <a:t>‹#›</a:t>
            </a:fld>
            <a:endParaRPr lang="en-US" altLang="en-US"/>
          </a:p>
        </p:txBody>
      </p:sp>
    </p:spTree>
    <p:extLst>
      <p:ext uri="{BB962C8B-B14F-4D97-AF65-F5344CB8AC3E}">
        <p14:creationId xmlns:p14="http://schemas.microsoft.com/office/powerpoint/2010/main" val="354796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E2CD3-E659-8E4F-B7D6-F7B970E70845}"/>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94F39E-69DE-014D-9DEA-E8722D0ED67F}"/>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91ED5CFA-62A6-2941-AB81-C14C3719AA29}"/>
              </a:ext>
            </a:extLst>
          </p:cNvPr>
          <p:cNvSpPr>
            <a:spLocks noGrp="1"/>
          </p:cNvSpPr>
          <p:nvPr>
            <p:ph type="sldNum" sz="quarter" idx="10"/>
          </p:nvPr>
        </p:nvSpPr>
        <p:spPr/>
        <p:txBody>
          <a:bodyPr/>
          <a:lstStyle>
            <a:lvl1pPr>
              <a:defRPr/>
            </a:lvl1pPr>
          </a:lstStyle>
          <a:p>
            <a:fld id="{2EADA0E9-5DE1-3D4C-82B4-2068FF646D20}" type="slidenum">
              <a:rPr lang="en-US" altLang="en-US"/>
              <a:pPr/>
              <a:t>‹#›</a:t>
            </a:fld>
            <a:endParaRPr lang="en-US" altLang="en-US"/>
          </a:p>
        </p:txBody>
      </p:sp>
    </p:spTree>
    <p:extLst>
      <p:ext uri="{BB962C8B-B14F-4D97-AF65-F5344CB8AC3E}">
        <p14:creationId xmlns:p14="http://schemas.microsoft.com/office/powerpoint/2010/main" val="39064555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A4DC3-3E4D-614F-942C-CA2AFC91CE71}"/>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27D8F71-DA1F-E940-B0B4-5FDCB0F9E091}"/>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9610D3-E557-984B-B113-88ABCF09E642}"/>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02502A5-A020-F046-BF31-032B3029C65E}"/>
              </a:ext>
            </a:extLst>
          </p:cNvPr>
          <p:cNvSpPr>
            <a:spLocks noGrp="1"/>
          </p:cNvSpPr>
          <p:nvPr>
            <p:ph type="sldNum" sz="quarter" idx="10"/>
          </p:nvPr>
        </p:nvSpPr>
        <p:spPr/>
        <p:txBody>
          <a:bodyPr/>
          <a:lstStyle>
            <a:lvl1pPr>
              <a:defRPr/>
            </a:lvl1pPr>
          </a:lstStyle>
          <a:p>
            <a:fld id="{145AA093-4A84-9E42-AC04-4FCC203F9F15}" type="slidenum">
              <a:rPr lang="en-US" altLang="en-US"/>
              <a:pPr/>
              <a:t>‹#›</a:t>
            </a:fld>
            <a:endParaRPr lang="en-US" altLang="en-US"/>
          </a:p>
        </p:txBody>
      </p:sp>
    </p:spTree>
    <p:extLst>
      <p:ext uri="{BB962C8B-B14F-4D97-AF65-F5344CB8AC3E}">
        <p14:creationId xmlns:p14="http://schemas.microsoft.com/office/powerpoint/2010/main" val="14245681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36AC-B8EE-8E44-BBAF-393616DB551C}"/>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4C74A36-9F42-7540-A9D6-526DDE6BC78E}"/>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786451-1067-754E-AA25-AC42889A3BBF}"/>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C5E311-4FE1-C747-B999-6F1D9B92305F}"/>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484CDB-27B7-5A48-82C7-F2C6E7A68790}"/>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3442BBB-7D1B-6548-B6A9-32D43A4D61DB}"/>
              </a:ext>
            </a:extLst>
          </p:cNvPr>
          <p:cNvSpPr>
            <a:spLocks noGrp="1"/>
          </p:cNvSpPr>
          <p:nvPr>
            <p:ph type="sldNum" sz="quarter" idx="10"/>
          </p:nvPr>
        </p:nvSpPr>
        <p:spPr/>
        <p:txBody>
          <a:bodyPr/>
          <a:lstStyle>
            <a:lvl1pPr>
              <a:defRPr/>
            </a:lvl1pPr>
          </a:lstStyle>
          <a:p>
            <a:fld id="{F9DBB30A-FA35-6848-A4EE-CACC51F17BF0}" type="slidenum">
              <a:rPr lang="en-US" altLang="en-US"/>
              <a:pPr/>
              <a:t>‹#›</a:t>
            </a:fld>
            <a:endParaRPr lang="en-US" altLang="en-US"/>
          </a:p>
        </p:txBody>
      </p:sp>
    </p:spTree>
    <p:extLst>
      <p:ext uri="{BB962C8B-B14F-4D97-AF65-F5344CB8AC3E}">
        <p14:creationId xmlns:p14="http://schemas.microsoft.com/office/powerpoint/2010/main" val="540502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BC266-DB12-D54B-BC6D-75041D5B754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7E2034C-535A-864B-A340-B775A88ABEC7}"/>
              </a:ext>
            </a:extLst>
          </p:cNvPr>
          <p:cNvSpPr>
            <a:spLocks noGrp="1"/>
          </p:cNvSpPr>
          <p:nvPr>
            <p:ph type="sldNum" sz="quarter" idx="10"/>
          </p:nvPr>
        </p:nvSpPr>
        <p:spPr/>
        <p:txBody>
          <a:bodyPr/>
          <a:lstStyle>
            <a:lvl1pPr>
              <a:defRPr/>
            </a:lvl1pPr>
          </a:lstStyle>
          <a:p>
            <a:fld id="{19003951-7D5E-194D-A5E0-B6C5FBB07275}" type="slidenum">
              <a:rPr lang="en-US" altLang="en-US"/>
              <a:pPr/>
              <a:t>‹#›</a:t>
            </a:fld>
            <a:endParaRPr lang="en-US" altLang="en-US"/>
          </a:p>
        </p:txBody>
      </p:sp>
    </p:spTree>
    <p:extLst>
      <p:ext uri="{BB962C8B-B14F-4D97-AF65-F5344CB8AC3E}">
        <p14:creationId xmlns:p14="http://schemas.microsoft.com/office/powerpoint/2010/main" val="34867589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D63789-CC07-E74D-BD83-C96485ECDC84}"/>
              </a:ext>
            </a:extLst>
          </p:cNvPr>
          <p:cNvSpPr>
            <a:spLocks noGrp="1"/>
          </p:cNvSpPr>
          <p:nvPr>
            <p:ph type="sldNum" sz="quarter" idx="10"/>
          </p:nvPr>
        </p:nvSpPr>
        <p:spPr/>
        <p:txBody>
          <a:bodyPr/>
          <a:lstStyle>
            <a:lvl1pPr>
              <a:defRPr/>
            </a:lvl1pPr>
          </a:lstStyle>
          <a:p>
            <a:fld id="{0A03DDBD-1ED6-1E43-A18E-508EDD1CAA78}" type="slidenum">
              <a:rPr lang="en-US" altLang="en-US"/>
              <a:pPr/>
              <a:t>‹#›</a:t>
            </a:fld>
            <a:endParaRPr lang="en-US" altLang="en-US"/>
          </a:p>
        </p:txBody>
      </p:sp>
    </p:spTree>
    <p:extLst>
      <p:ext uri="{BB962C8B-B14F-4D97-AF65-F5344CB8AC3E}">
        <p14:creationId xmlns:p14="http://schemas.microsoft.com/office/powerpoint/2010/main" val="22657639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320A-6C6C-6F45-B5B7-9BC8A465A397}"/>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2DC27D-F9EC-BC41-8802-3F1BA885B101}"/>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301D8D-EC41-4B4D-826C-33526A1F8411}"/>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48B0991-EB5B-2449-B1D0-BD2485B4F48E}"/>
              </a:ext>
            </a:extLst>
          </p:cNvPr>
          <p:cNvSpPr>
            <a:spLocks noGrp="1"/>
          </p:cNvSpPr>
          <p:nvPr>
            <p:ph type="sldNum" sz="quarter" idx="10"/>
          </p:nvPr>
        </p:nvSpPr>
        <p:spPr/>
        <p:txBody>
          <a:bodyPr/>
          <a:lstStyle>
            <a:lvl1pPr>
              <a:defRPr/>
            </a:lvl1pPr>
          </a:lstStyle>
          <a:p>
            <a:fld id="{C20DE412-BED2-8142-9226-3B9A16227484}" type="slidenum">
              <a:rPr lang="en-US" altLang="en-US"/>
              <a:pPr/>
              <a:t>‹#›</a:t>
            </a:fld>
            <a:endParaRPr lang="en-US" altLang="en-US"/>
          </a:p>
        </p:txBody>
      </p:sp>
    </p:spTree>
    <p:extLst>
      <p:ext uri="{BB962C8B-B14F-4D97-AF65-F5344CB8AC3E}">
        <p14:creationId xmlns:p14="http://schemas.microsoft.com/office/powerpoint/2010/main" val="31624434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983E-2F52-3048-8A6B-4B156E2B1640}"/>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6B3EA7-8266-4A42-861B-F24FA6F1C11C}"/>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315D7A-1DDB-594C-BBC4-B84EF8821933}"/>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BF35F82-4090-CF4B-AE38-F9CE88772A7C}"/>
              </a:ext>
            </a:extLst>
          </p:cNvPr>
          <p:cNvSpPr>
            <a:spLocks noGrp="1"/>
          </p:cNvSpPr>
          <p:nvPr>
            <p:ph type="sldNum" sz="quarter" idx="10"/>
          </p:nvPr>
        </p:nvSpPr>
        <p:spPr/>
        <p:txBody>
          <a:bodyPr/>
          <a:lstStyle>
            <a:lvl1pPr>
              <a:defRPr/>
            </a:lvl1pPr>
          </a:lstStyle>
          <a:p>
            <a:fld id="{D16B026E-EA48-F942-9A4F-729A19832F44}" type="slidenum">
              <a:rPr lang="en-US" altLang="en-US"/>
              <a:pPr/>
              <a:t>‹#›</a:t>
            </a:fld>
            <a:endParaRPr lang="en-US" altLang="en-US"/>
          </a:p>
        </p:txBody>
      </p:sp>
    </p:spTree>
    <p:extLst>
      <p:ext uri="{BB962C8B-B14F-4D97-AF65-F5344CB8AC3E}">
        <p14:creationId xmlns:p14="http://schemas.microsoft.com/office/powerpoint/2010/main" val="26706418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36EE1-6F6E-9147-820B-5E45D21F989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3493A4-F604-F747-BEAD-05AC16ADA1B2}"/>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4E92DC7-1FB9-DE44-B14F-4BA96B1E9209}"/>
              </a:ext>
            </a:extLst>
          </p:cNvPr>
          <p:cNvSpPr>
            <a:spLocks noGrp="1"/>
          </p:cNvSpPr>
          <p:nvPr>
            <p:ph type="sldNum" sz="quarter" idx="10"/>
          </p:nvPr>
        </p:nvSpPr>
        <p:spPr/>
        <p:txBody>
          <a:bodyPr/>
          <a:lstStyle>
            <a:lvl1pPr>
              <a:defRPr/>
            </a:lvl1pPr>
          </a:lstStyle>
          <a:p>
            <a:fld id="{87E1E2D1-72F1-4D47-BDC1-BA41D8E8B894}" type="slidenum">
              <a:rPr lang="en-US" altLang="en-US"/>
              <a:pPr/>
              <a:t>‹#›</a:t>
            </a:fld>
            <a:endParaRPr lang="en-US" altLang="en-US"/>
          </a:p>
        </p:txBody>
      </p:sp>
    </p:spTree>
    <p:extLst>
      <p:ext uri="{BB962C8B-B14F-4D97-AF65-F5344CB8AC3E}">
        <p14:creationId xmlns:p14="http://schemas.microsoft.com/office/powerpoint/2010/main" val="24212782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0ACD5F-783C-A747-A0E9-75AE28D5E8C5}"/>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1FA4B6-D151-B647-96DC-B3F0ADA1BB94}"/>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6612CB6-A2E1-E848-8E2B-40B0939B8E97}"/>
              </a:ext>
            </a:extLst>
          </p:cNvPr>
          <p:cNvSpPr>
            <a:spLocks noGrp="1"/>
          </p:cNvSpPr>
          <p:nvPr>
            <p:ph type="sldNum" sz="quarter" idx="10"/>
          </p:nvPr>
        </p:nvSpPr>
        <p:spPr/>
        <p:txBody>
          <a:bodyPr/>
          <a:lstStyle>
            <a:lvl1pPr>
              <a:defRPr/>
            </a:lvl1pPr>
          </a:lstStyle>
          <a:p>
            <a:fld id="{3847CFD3-6686-0B4B-8766-CEB4C7A77882}" type="slidenum">
              <a:rPr lang="en-US" altLang="en-US"/>
              <a:pPr/>
              <a:t>‹#›</a:t>
            </a:fld>
            <a:endParaRPr lang="en-US" altLang="en-US"/>
          </a:p>
        </p:txBody>
      </p:sp>
    </p:spTree>
    <p:extLst>
      <p:ext uri="{BB962C8B-B14F-4D97-AF65-F5344CB8AC3E}">
        <p14:creationId xmlns:p14="http://schemas.microsoft.com/office/powerpoint/2010/main" val="1735525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3.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5" Type="http://schemas.openxmlformats.org/officeDocument/2006/relationships/theme" Target="../theme/theme29.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slideLayout" Target="../slideLayouts/slideLayout3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324.xml"/><Relationship Id="rId1" Type="http://schemas.openxmlformats.org/officeDocument/2006/relationships/slideLayout" Target="../slideLayouts/slideLayout32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2.xml"/><Relationship Id="rId13" Type="http://schemas.openxmlformats.org/officeDocument/2006/relationships/slideLayout" Target="../slideLayouts/slideLayout337.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slideLayout" Target="../slideLayouts/slideLayout336.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38.xml"/></Relationships>
</file>

<file path=ppt/slideMasters/_rels/slideMaster33.xml.rels><?xml version="1.0" encoding="UTF-8" standalone="yes"?>
<Relationships xmlns="http://schemas.openxmlformats.org/package/2006/relationships"><Relationship Id="rId3" Type="http://schemas.openxmlformats.org/officeDocument/2006/relationships/theme" Target="../theme/theme33.xml"/><Relationship Id="rId2" Type="http://schemas.openxmlformats.org/officeDocument/2006/relationships/slideLayout" Target="../slideLayouts/slideLayout340.xml"/><Relationship Id="rId1" Type="http://schemas.openxmlformats.org/officeDocument/2006/relationships/slideLayout" Target="../slideLayouts/slideLayout33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34.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theme" Target="../theme/theme35.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2" Type="http://schemas.openxmlformats.org/officeDocument/2006/relationships/slideLayout" Target="../slideLayouts/slideLayout353.xml"/><Relationship Id="rId16" Type="http://schemas.openxmlformats.org/officeDocument/2006/relationships/image" Target="../media/image6.png"/><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5" Type="http://schemas.openxmlformats.org/officeDocument/2006/relationships/image" Target="../media/image5.png"/><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image" Target="../media/image4.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slideLayout" Target="../slideLayouts/slideLayout376.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slideLayout" Target="../slideLayouts/slideLayout375.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7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theme" Target="../theme/theme38.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slideLayout" Target="../slideLayouts/slideLayout389.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39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98.xml"/><Relationship Id="rId13" Type="http://schemas.openxmlformats.org/officeDocument/2006/relationships/theme" Target="../theme/theme40.xml"/><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slideLayout" Target="../slideLayouts/slideLayout402.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10.xml"/><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theme" Target="../theme/theme41.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s>
</file>

<file path=ppt/slideMasters/_rels/slideMaster42.xml.rels><?xml version="1.0" encoding="UTF-8" standalone="yes"?>
<Relationships xmlns="http://schemas.openxmlformats.org/package/2006/relationships"><Relationship Id="rId3" Type="http://schemas.openxmlformats.org/officeDocument/2006/relationships/slideLayout" Target="../slideLayouts/slideLayout416.xml"/><Relationship Id="rId7" Type="http://schemas.openxmlformats.org/officeDocument/2006/relationships/image" Target="../media/image6.png"/><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3" Type="http://schemas.openxmlformats.org/officeDocument/2006/relationships/slideLayout" Target="../slideLayouts/slideLayout419.xml"/><Relationship Id="rId7" Type="http://schemas.openxmlformats.org/officeDocument/2006/relationships/image" Target="../media/image6.png"/><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27.xml"/><Relationship Id="rId13" Type="http://schemas.openxmlformats.org/officeDocument/2006/relationships/theme" Target="../theme/theme44.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slideLayout" Target="../slideLayouts/slideLayout431.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39.xml"/><Relationship Id="rId13" Type="http://schemas.openxmlformats.org/officeDocument/2006/relationships/image" Target="../media/image5.png"/><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image" Target="../media/image4.png"/><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theme" Target="../theme/theme45.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 Id="rId14" Type="http://schemas.openxmlformats.org/officeDocument/2006/relationships/image" Target="../media/image6.png"/></Relationships>
</file>

<file path=ppt/slideMasters/_rels/slideMaster46.xml.rels><?xml version="1.0" encoding="UTF-8" standalone="yes"?>
<Relationships xmlns="http://schemas.openxmlformats.org/package/2006/relationships"><Relationship Id="rId3" Type="http://schemas.openxmlformats.org/officeDocument/2006/relationships/theme" Target="../theme/theme46.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4" Type="http://schemas.openxmlformats.org/officeDocument/2006/relationships/image" Target="../media/image7.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51.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7.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8.xml.rels><?xml version="1.0" encoding="UTF-8" standalone="yes"?>
<Relationships xmlns="http://schemas.openxmlformats.org/package/2006/relationships"><Relationship Id="rId3" Type="http://schemas.openxmlformats.org/officeDocument/2006/relationships/slideLayout" Target="../slideLayouts/slideLayout457.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4"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4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66.xml"/><Relationship Id="rId13" Type="http://schemas.openxmlformats.org/officeDocument/2006/relationships/theme" Target="../theme/theme50.xml"/><Relationship Id="rId3" Type="http://schemas.openxmlformats.org/officeDocument/2006/relationships/slideLayout" Target="../slideLayouts/slideLayout461.xml"/><Relationship Id="rId7" Type="http://schemas.openxmlformats.org/officeDocument/2006/relationships/slideLayout" Target="../slideLayouts/slideLayout465.xml"/><Relationship Id="rId12" Type="http://schemas.openxmlformats.org/officeDocument/2006/relationships/slideLayout" Target="../slideLayouts/slideLayout470.xml"/><Relationship Id="rId2" Type="http://schemas.openxmlformats.org/officeDocument/2006/relationships/slideLayout" Target="../slideLayouts/slideLayout460.xml"/><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0" Type="http://schemas.openxmlformats.org/officeDocument/2006/relationships/slideLayout" Target="../slideLayouts/slideLayout468.xml"/><Relationship Id="rId4" Type="http://schemas.openxmlformats.org/officeDocument/2006/relationships/slideLayout" Target="../slideLayouts/slideLayout462.xml"/><Relationship Id="rId9" Type="http://schemas.openxmlformats.org/officeDocument/2006/relationships/slideLayout" Target="../slideLayouts/slideLayout467.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78.xml"/><Relationship Id="rId3" Type="http://schemas.openxmlformats.org/officeDocument/2006/relationships/slideLayout" Target="../slideLayouts/slideLayout473.xml"/><Relationship Id="rId7" Type="http://schemas.openxmlformats.org/officeDocument/2006/relationships/slideLayout" Target="../slideLayouts/slideLayout477.xml"/><Relationship Id="rId2" Type="http://schemas.openxmlformats.org/officeDocument/2006/relationships/slideLayout" Target="../slideLayouts/slideLayout472.xml"/><Relationship Id="rId1" Type="http://schemas.openxmlformats.org/officeDocument/2006/relationships/slideLayout" Target="../slideLayouts/slideLayout471.xml"/><Relationship Id="rId6" Type="http://schemas.openxmlformats.org/officeDocument/2006/relationships/slideLayout" Target="../slideLayouts/slideLayout476.xml"/><Relationship Id="rId11" Type="http://schemas.openxmlformats.org/officeDocument/2006/relationships/theme" Target="../theme/theme51.xml"/><Relationship Id="rId5" Type="http://schemas.openxmlformats.org/officeDocument/2006/relationships/slideLayout" Target="../slideLayouts/slideLayout475.xml"/><Relationship Id="rId10" Type="http://schemas.openxmlformats.org/officeDocument/2006/relationships/slideLayout" Target="../slideLayouts/slideLayout480.xml"/><Relationship Id="rId4" Type="http://schemas.openxmlformats.org/officeDocument/2006/relationships/slideLayout" Target="../slideLayouts/slideLayout474.xml"/><Relationship Id="rId9" Type="http://schemas.openxmlformats.org/officeDocument/2006/relationships/slideLayout" Target="../slideLayouts/slideLayout47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88.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theme" Target="../theme/theme52.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499.xml"/><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theme" Target="../theme/theme53.xml"/><Relationship Id="rId2" Type="http://schemas.openxmlformats.org/officeDocument/2006/relationships/slideLayout" Target="../slideLayouts/slideLayout493.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10.xml"/><Relationship Id="rId13" Type="http://schemas.openxmlformats.org/officeDocument/2006/relationships/theme" Target="../theme/theme54.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slideLayout" Target="../slideLayouts/slideLayout514.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22.xml"/><Relationship Id="rId3" Type="http://schemas.openxmlformats.org/officeDocument/2006/relationships/slideLayout" Target="../slideLayouts/slideLayout517.xml"/><Relationship Id="rId7" Type="http://schemas.openxmlformats.org/officeDocument/2006/relationships/slideLayout" Target="../slideLayouts/slideLayout521.xml"/><Relationship Id="rId2" Type="http://schemas.openxmlformats.org/officeDocument/2006/relationships/slideLayout" Target="../slideLayouts/slideLayout516.xml"/><Relationship Id="rId1" Type="http://schemas.openxmlformats.org/officeDocument/2006/relationships/slideLayout" Target="../slideLayouts/slideLayout515.xml"/><Relationship Id="rId6" Type="http://schemas.openxmlformats.org/officeDocument/2006/relationships/slideLayout" Target="../slideLayouts/slideLayout520.xml"/><Relationship Id="rId11" Type="http://schemas.openxmlformats.org/officeDocument/2006/relationships/theme" Target="../theme/theme55.xml"/><Relationship Id="rId5" Type="http://schemas.openxmlformats.org/officeDocument/2006/relationships/slideLayout" Target="../slideLayouts/slideLayout519.xml"/><Relationship Id="rId10" Type="http://schemas.openxmlformats.org/officeDocument/2006/relationships/slideLayout" Target="../slideLayouts/slideLayout524.xml"/><Relationship Id="rId4" Type="http://schemas.openxmlformats.org/officeDocument/2006/relationships/slideLayout" Target="../slideLayouts/slideLayout518.xml"/><Relationship Id="rId9" Type="http://schemas.openxmlformats.org/officeDocument/2006/relationships/slideLayout" Target="../slideLayouts/slideLayout523.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32.xml"/><Relationship Id="rId3" Type="http://schemas.openxmlformats.org/officeDocument/2006/relationships/slideLayout" Target="../slideLayouts/slideLayout527.xml"/><Relationship Id="rId7" Type="http://schemas.openxmlformats.org/officeDocument/2006/relationships/slideLayout" Target="../slideLayouts/slideLayout531.xml"/><Relationship Id="rId12" Type="http://schemas.openxmlformats.org/officeDocument/2006/relationships/theme" Target="../theme/theme56.xml"/><Relationship Id="rId2" Type="http://schemas.openxmlformats.org/officeDocument/2006/relationships/slideLayout" Target="../slideLayouts/slideLayout526.xml"/><Relationship Id="rId1" Type="http://schemas.openxmlformats.org/officeDocument/2006/relationships/slideLayout" Target="../slideLayouts/slideLayout525.xml"/><Relationship Id="rId6" Type="http://schemas.openxmlformats.org/officeDocument/2006/relationships/slideLayout" Target="../slideLayouts/slideLayout530.xml"/><Relationship Id="rId11" Type="http://schemas.openxmlformats.org/officeDocument/2006/relationships/slideLayout" Target="../slideLayouts/slideLayout535.xml"/><Relationship Id="rId5" Type="http://schemas.openxmlformats.org/officeDocument/2006/relationships/slideLayout" Target="../slideLayouts/slideLayout529.xml"/><Relationship Id="rId10" Type="http://schemas.openxmlformats.org/officeDocument/2006/relationships/slideLayout" Target="../slideLayouts/slideLayout534.xml"/><Relationship Id="rId4" Type="http://schemas.openxmlformats.org/officeDocument/2006/relationships/slideLayout" Target="../slideLayouts/slideLayout528.xml"/><Relationship Id="rId9" Type="http://schemas.openxmlformats.org/officeDocument/2006/relationships/slideLayout" Target="../slideLayouts/slideLayout533.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43.xml"/><Relationship Id="rId3" Type="http://schemas.openxmlformats.org/officeDocument/2006/relationships/slideLayout" Target="../slideLayouts/slideLayout538.xml"/><Relationship Id="rId7" Type="http://schemas.openxmlformats.org/officeDocument/2006/relationships/slideLayout" Target="../slideLayouts/slideLayout542.xml"/><Relationship Id="rId12" Type="http://schemas.openxmlformats.org/officeDocument/2006/relationships/theme" Target="../theme/theme57.xml"/><Relationship Id="rId2" Type="http://schemas.openxmlformats.org/officeDocument/2006/relationships/slideLayout" Target="../slideLayouts/slideLayout537.xml"/><Relationship Id="rId1" Type="http://schemas.openxmlformats.org/officeDocument/2006/relationships/slideLayout" Target="../slideLayouts/slideLayout536.xml"/><Relationship Id="rId6" Type="http://schemas.openxmlformats.org/officeDocument/2006/relationships/slideLayout" Target="../slideLayouts/slideLayout541.xml"/><Relationship Id="rId11" Type="http://schemas.openxmlformats.org/officeDocument/2006/relationships/slideLayout" Target="../slideLayouts/slideLayout546.xml"/><Relationship Id="rId5" Type="http://schemas.openxmlformats.org/officeDocument/2006/relationships/slideLayout" Target="../slideLayouts/slideLayout540.xml"/><Relationship Id="rId10" Type="http://schemas.openxmlformats.org/officeDocument/2006/relationships/slideLayout" Target="../slideLayouts/slideLayout545.xml"/><Relationship Id="rId4" Type="http://schemas.openxmlformats.org/officeDocument/2006/relationships/slideLayout" Target="../slideLayouts/slideLayout539.xml"/><Relationship Id="rId9" Type="http://schemas.openxmlformats.org/officeDocument/2006/relationships/slideLayout" Target="../slideLayouts/slideLayout5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E9E2B6"/>
        </a:solidFill>
        <a:effectLst/>
      </p:bgPr>
    </p:bg>
    <p:spTree>
      <p:nvGrpSpPr>
        <p:cNvPr id="1" name=""/>
        <p:cNvGrpSpPr/>
        <p:nvPr/>
      </p:nvGrpSpPr>
      <p:grpSpPr>
        <a:xfrm>
          <a:off x="0" y="0"/>
          <a:ext cx="0" cy="0"/>
          <a:chOff x="0" y="0"/>
          <a:chExt cx="0" cy="0"/>
        </a:xfrm>
      </p:grpSpPr>
      <p:pic>
        <p:nvPicPr>
          <p:cNvPr id="1025" name="Picture 1" descr="Picture 6">
            <a:extLst>
              <a:ext uri="{FF2B5EF4-FFF2-40B4-BE49-F238E27FC236}">
                <a16:creationId xmlns:a16="http://schemas.microsoft.com/office/drawing/2014/main" id="{7838EACA-A104-C34F-BCBD-74307CA3B19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6" name="Rectangle 2">
            <a:extLst>
              <a:ext uri="{FF2B5EF4-FFF2-40B4-BE49-F238E27FC236}">
                <a16:creationId xmlns:a16="http://schemas.microsoft.com/office/drawing/2014/main" id="{9463989D-6A71-7545-9D94-805385BDBA78}"/>
              </a:ext>
            </a:extLst>
          </p:cNvPr>
          <p:cNvSpPr>
            <a:spLocks noGrp="1"/>
          </p:cNvSpPr>
          <p:nvPr>
            <p:ph type="title"/>
          </p:nvPr>
        </p:nvSpPr>
        <p:spPr bwMode="auto">
          <a:xfrm>
            <a:off x="1371600" y="533400"/>
            <a:ext cx="75438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6038" tIns="46038" rIns="46038" bIns="46038"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027" name="Rectangle 3">
            <a:extLst>
              <a:ext uri="{FF2B5EF4-FFF2-40B4-BE49-F238E27FC236}">
                <a16:creationId xmlns:a16="http://schemas.microsoft.com/office/drawing/2014/main" id="{A4640F36-9ECC-344A-A535-6FA943D174F9}"/>
              </a:ext>
            </a:extLst>
          </p:cNvPr>
          <p:cNvSpPr>
            <a:spLocks noGrp="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028" name="Rectangle 4">
            <a:extLst>
              <a:ext uri="{FF2B5EF4-FFF2-40B4-BE49-F238E27FC236}">
                <a16:creationId xmlns:a16="http://schemas.microsoft.com/office/drawing/2014/main" id="{B6BE5B02-D5A9-D946-BE97-E38D315CF32B}"/>
              </a:ext>
            </a:extLst>
          </p:cNvPr>
          <p:cNvSpPr>
            <a:spLocks noGrp="1"/>
          </p:cNvSpPr>
          <p:nvPr>
            <p:ph type="sldNum" sz="quarter" idx="2"/>
          </p:nvPr>
        </p:nvSpPr>
        <p:spPr bwMode="auto">
          <a:xfrm>
            <a:off x="88614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spcBef>
                <a:spcPts val="800"/>
              </a:spcBef>
              <a:defRPr sz="1400"/>
            </a:lvl1pPr>
          </a:lstStyle>
          <a:p>
            <a:fld id="{BA659423-8F56-EA4D-8E63-700EECC5C8E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E1810B57-C066-FA4D-99D0-12894EB2DC63}"/>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3314" name="Rectangle 2">
            <a:extLst>
              <a:ext uri="{FF2B5EF4-FFF2-40B4-BE49-F238E27FC236}">
                <a16:creationId xmlns:a16="http://schemas.microsoft.com/office/drawing/2014/main" id="{870B5C4C-87C8-2845-8D40-EFD521EFA2FF}"/>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3315" name="Rectangle 3">
            <a:extLst>
              <a:ext uri="{FF2B5EF4-FFF2-40B4-BE49-F238E27FC236}">
                <a16:creationId xmlns:a16="http://schemas.microsoft.com/office/drawing/2014/main" id="{12C70FD1-D3AC-B445-8BCC-F82440E0F1E7}"/>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7B1AB1AA-4739-154C-9BDF-581BD7DA488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4C9CDCE1-0458-0D41-8B9B-D9918DD667C9}"/>
              </a:ext>
            </a:extLst>
          </p:cNvPr>
          <p:cNvSpPr>
            <a:spLocks noGrp="1"/>
          </p:cNvSpPr>
          <p:nvPr>
            <p:ph type="title"/>
          </p:nvPr>
        </p:nvSpPr>
        <p:spPr bwMode="auto">
          <a:xfrm>
            <a:off x="3581400" y="685800"/>
            <a:ext cx="5561013" cy="335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6038" tIns="46038" rIns="46038" bIns="46038"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4338" name="Rectangle 2">
            <a:extLst>
              <a:ext uri="{FF2B5EF4-FFF2-40B4-BE49-F238E27FC236}">
                <a16:creationId xmlns:a16="http://schemas.microsoft.com/office/drawing/2014/main" id="{6066A8A7-9572-4243-ADA7-A6A25CDD5B82}"/>
              </a:ext>
            </a:extLst>
          </p:cNvPr>
          <p:cNvSpPr>
            <a:spLocks noGrp="1"/>
          </p:cNvSpPr>
          <p:nvPr>
            <p:ph type="body" sz="quarter" idx="1"/>
          </p:nvPr>
        </p:nvSpPr>
        <p:spPr bwMode="auto">
          <a:xfrm>
            <a:off x="5181600" y="4038600"/>
            <a:ext cx="3960813"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6038" tIns="46038" rIns="46038" bIns="46038" numCol="1" anchor="ctr"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4339" name="Rectangle 3">
            <a:extLst>
              <a:ext uri="{FF2B5EF4-FFF2-40B4-BE49-F238E27FC236}">
                <a16:creationId xmlns:a16="http://schemas.microsoft.com/office/drawing/2014/main" id="{A0702357-77AE-FD4D-937F-675416B6E8D8}"/>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spcBef>
                <a:spcPts val="800"/>
              </a:spcBef>
              <a:defRPr sz="1400">
                <a:solidFill>
                  <a:srgbClr val="EAEAEA"/>
                </a:solidFill>
              </a:defRPr>
            </a:lvl1pPr>
          </a:lstStyle>
          <a:p>
            <a:fld id="{E3CEA2EF-E29E-0F4B-8B26-A3751613F80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6385" name="Rectangle 1">
            <a:extLst>
              <a:ext uri="{FF2B5EF4-FFF2-40B4-BE49-F238E27FC236}">
                <a16:creationId xmlns:a16="http://schemas.microsoft.com/office/drawing/2014/main" id="{000281D2-D8C0-AA49-B641-143208B38E70}"/>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6386" name="Rectangle 2">
            <a:extLst>
              <a:ext uri="{FF2B5EF4-FFF2-40B4-BE49-F238E27FC236}">
                <a16:creationId xmlns:a16="http://schemas.microsoft.com/office/drawing/2014/main" id="{593AA946-DE89-0449-8CAE-6CCA5C6C01F4}"/>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6387" name="Rectangle 3">
            <a:extLst>
              <a:ext uri="{FF2B5EF4-FFF2-40B4-BE49-F238E27FC236}">
                <a16:creationId xmlns:a16="http://schemas.microsoft.com/office/drawing/2014/main" id="{CCAA6251-2C16-0845-B1B4-F233317934C3}"/>
              </a:ext>
            </a:extLst>
          </p:cNvPr>
          <p:cNvSpPr>
            <a:spLocks noGrp="1"/>
          </p:cNvSpPr>
          <p:nvPr>
            <p:ph type="sldNum" sz="quarter" idx="2"/>
          </p:nvPr>
        </p:nvSpPr>
        <p:spPr bwMode="auto">
          <a:xfrm>
            <a:off x="8428038" y="6413500"/>
            <a:ext cx="257175"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ctr" anchorCtr="0" compatLnSpc="1">
            <a:prstTxWarp prst="textNoShape">
              <a:avLst/>
            </a:prstTxWarp>
          </a:bodyPr>
          <a:lstStyle>
            <a:lvl1pPr algn="r">
              <a:defRPr sz="1200">
                <a:solidFill>
                  <a:srgbClr val="888888"/>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stStyle>
          <a:p>
            <a:fld id="{0165959F-8D16-AD4C-A0B7-E776B05127E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8749607B-C4D4-6142-97E8-11838C1C8F64}"/>
              </a:ext>
            </a:extLst>
          </p:cNvPr>
          <p:cNvSpPr>
            <a:spLocks noGrp="1"/>
          </p:cNvSpPr>
          <p:nvPr>
            <p:ph type="sldNum" sz="quarter" idx="2"/>
          </p:nvPr>
        </p:nvSpPr>
        <p:spPr bwMode="auto">
          <a:xfrm>
            <a:off x="8383588" y="6245225"/>
            <a:ext cx="303212"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sym typeface="Arial" panose="020B0604020202020204" pitchFamily="34" charset="0"/>
              </a:defRPr>
            </a:lvl1pPr>
          </a:lstStyle>
          <a:p>
            <a:fld id="{B097CED9-3F8E-D040-9A0A-67288B8FB219}"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7899FA2A-6E0D-7B41-93FF-E2432154C67A}"/>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EE1D0D4F-BC05-B54D-9C77-A9783C184EC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id="{FDE64F31-8690-824B-A010-49A67E67F3DD}"/>
              </a:ext>
            </a:extLst>
          </p:cNvPr>
          <p:cNvSpPr>
            <a:spLocks noGrp="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23554" name="Rectangle 2">
            <a:extLst>
              <a:ext uri="{FF2B5EF4-FFF2-40B4-BE49-F238E27FC236}">
                <a16:creationId xmlns:a16="http://schemas.microsoft.com/office/drawing/2014/main" id="{B4106869-EAA0-4943-ABB1-BF8BC88F9A4F}"/>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816F3ED3-8934-264F-825F-C1A62159A22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4577" name="Rectangle 1">
            <a:extLst>
              <a:ext uri="{FF2B5EF4-FFF2-40B4-BE49-F238E27FC236}">
                <a16:creationId xmlns:a16="http://schemas.microsoft.com/office/drawing/2014/main" id="{C266F39B-23F9-4F4F-9D12-9ABCD5FF65D7}"/>
              </a:ext>
            </a:extLst>
          </p:cNvPr>
          <p:cNvSpPr>
            <a:spLocks noGrp="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24578" name="Rectangle 2">
            <a:extLst>
              <a:ext uri="{FF2B5EF4-FFF2-40B4-BE49-F238E27FC236}">
                <a16:creationId xmlns:a16="http://schemas.microsoft.com/office/drawing/2014/main" id="{A783C2B6-C360-AE4A-AB38-B4F0CB458B13}"/>
              </a:ext>
            </a:extLst>
          </p:cNvPr>
          <p:cNvSpPr>
            <a:spLocks noGrp="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24579" name="Rectangle 3">
            <a:extLst>
              <a:ext uri="{FF2B5EF4-FFF2-40B4-BE49-F238E27FC236}">
                <a16:creationId xmlns:a16="http://schemas.microsoft.com/office/drawing/2014/main" id="{6A25387E-CEA2-D340-97B8-2E94DE49C73C}"/>
              </a:ext>
            </a:extLst>
          </p:cNvPr>
          <p:cNvSpPr>
            <a:spLocks noGrp="1"/>
          </p:cNvSpPr>
          <p:nvPr>
            <p:ph type="sldNum" sz="quarter" idx="2"/>
          </p:nvPr>
        </p:nvSpPr>
        <p:spPr bwMode="auto">
          <a:xfrm>
            <a:off x="8383588" y="6245225"/>
            <a:ext cx="303212"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sym typeface="Arial" panose="020B0604020202020204" pitchFamily="34" charset="0"/>
              </a:defRPr>
            </a:lvl1pPr>
          </a:lstStyle>
          <a:p>
            <a:fld id="{A00BDAA3-033B-DC44-B08C-F2963C5188F8}"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709EB502-B907-1A4E-B9C8-660EA6A0FA4E}"/>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defTabSz="457200">
              <a:defRPr sz="1400"/>
            </a:lvl1pPr>
          </a:lstStyle>
          <a:p>
            <a:fld id="{6CA54522-660D-E649-A8D0-C538CFD5220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70229940-1636-1347-BCB5-02050962118E}"/>
              </a:ext>
            </a:extLst>
          </p:cNvPr>
          <p:cNvSpPr>
            <a:spLocks noGrp="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29698" name="Rectangle 2">
            <a:extLst>
              <a:ext uri="{FF2B5EF4-FFF2-40B4-BE49-F238E27FC236}">
                <a16:creationId xmlns:a16="http://schemas.microsoft.com/office/drawing/2014/main" id="{31B90536-5866-1240-A2B0-2E3D2C5AB48A}"/>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6A272789-1C10-BF4A-B004-BCAA774C23A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grpSp>
        <p:nvGrpSpPr>
          <p:cNvPr id="31745" name="Group 1">
            <a:extLst>
              <a:ext uri="{FF2B5EF4-FFF2-40B4-BE49-F238E27FC236}">
                <a16:creationId xmlns:a16="http://schemas.microsoft.com/office/drawing/2014/main" id="{78F3A486-FF41-BC47-AF88-DC07C4625475}"/>
              </a:ext>
            </a:extLst>
          </p:cNvPr>
          <p:cNvGrpSpPr>
            <a:grpSpLocks/>
          </p:cNvGrpSpPr>
          <p:nvPr/>
        </p:nvGrpSpPr>
        <p:grpSpPr bwMode="auto">
          <a:xfrm>
            <a:off x="0" y="3902075"/>
            <a:ext cx="3400425" cy="2949575"/>
            <a:chOff x="0" y="0"/>
            <a:chExt cx="3400426" cy="2949575"/>
          </a:xfrm>
        </p:grpSpPr>
        <p:sp>
          <p:nvSpPr>
            <p:cNvPr id="31746" name="AutoShape 2" descr="Freeform 3">
              <a:extLst>
                <a:ext uri="{FF2B5EF4-FFF2-40B4-BE49-F238E27FC236}">
                  <a16:creationId xmlns:a16="http://schemas.microsoft.com/office/drawing/2014/main" id="{6503534E-420A-1649-BB4B-4806EEFB4C09}"/>
                </a:ext>
              </a:extLst>
            </p:cNvPr>
            <p:cNvSpPr>
              <a:spLocks/>
            </p:cNvSpPr>
            <p:nvPr/>
          </p:nvSpPr>
          <p:spPr bwMode="auto">
            <a:xfrm>
              <a:off x="0" y="79375"/>
              <a:ext cx="3400426" cy="2863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rotWithShape="0">
              <a:gsLst>
                <a:gs pos="0">
                  <a:srgbClr val="000000"/>
                </a:gs>
                <a:gs pos="50000">
                  <a:srgbClr val="010199"/>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i="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47" name="AutoShape 3" descr="Freeform 4">
              <a:extLst>
                <a:ext uri="{FF2B5EF4-FFF2-40B4-BE49-F238E27FC236}">
                  <a16:creationId xmlns:a16="http://schemas.microsoft.com/office/drawing/2014/main" id="{B31792FB-35F1-BD41-BD4C-7D53FCE85FAF}"/>
                </a:ext>
              </a:extLst>
            </p:cNvPr>
            <p:cNvSpPr>
              <a:spLocks/>
            </p:cNvSpPr>
            <p:nvPr/>
          </p:nvSpPr>
          <p:spPr bwMode="auto">
            <a:xfrm>
              <a:off x="0" y="0"/>
              <a:ext cx="2943225" cy="2949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600"/>
                  </a:moveTo>
                  <a:lnTo>
                    <a:pt x="0" y="21600"/>
                  </a:lnTo>
                  <a:lnTo>
                    <a:pt x="0" y="0"/>
                  </a:lnTo>
                  <a:lnTo>
                    <a:pt x="21600" y="21600"/>
                  </a:lnTo>
                  <a:close/>
                </a:path>
              </a:pathLst>
            </a:custGeom>
            <a:gradFill rotWithShape="0">
              <a:gsLst>
                <a:gs pos="0">
                  <a:srgbClr val="010199"/>
                </a:gs>
                <a:gs pos="50000">
                  <a:srgbClr val="000000"/>
                </a:gs>
                <a:gs pos="100000">
                  <a:srgbClr val="010199"/>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i="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48" name="AutoShape 4" descr="Freeform 5">
              <a:extLst>
                <a:ext uri="{FF2B5EF4-FFF2-40B4-BE49-F238E27FC236}">
                  <a16:creationId xmlns:a16="http://schemas.microsoft.com/office/drawing/2014/main" id="{4BF08ED5-3B41-1242-B2F9-D0BA0AB2D5C6}"/>
                </a:ext>
              </a:extLst>
            </p:cNvPr>
            <p:cNvSpPr>
              <a:spLocks/>
            </p:cNvSpPr>
            <p:nvPr/>
          </p:nvSpPr>
          <p:spPr bwMode="auto">
            <a:xfrm>
              <a:off x="0" y="439737"/>
              <a:ext cx="2770188" cy="2503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rotWithShape="0">
              <a:gsLst>
                <a:gs pos="0">
                  <a:srgbClr val="000000"/>
                </a:gs>
                <a:gs pos="50000">
                  <a:srgbClr val="010199"/>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i="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49" name="AutoShape 5" descr="Freeform 6">
              <a:extLst>
                <a:ext uri="{FF2B5EF4-FFF2-40B4-BE49-F238E27FC236}">
                  <a16:creationId xmlns:a16="http://schemas.microsoft.com/office/drawing/2014/main" id="{E2E22A94-4BC7-6946-B948-3F1CFC862C0D}"/>
                </a:ext>
              </a:extLst>
            </p:cNvPr>
            <p:cNvSpPr>
              <a:spLocks/>
            </p:cNvSpPr>
            <p:nvPr/>
          </p:nvSpPr>
          <p:spPr bwMode="auto">
            <a:xfrm>
              <a:off x="0" y="136525"/>
              <a:ext cx="2770188" cy="2806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rotWithShape="0">
              <a:gsLst>
                <a:gs pos="0">
                  <a:srgbClr val="000000"/>
                </a:gs>
                <a:gs pos="50000">
                  <a:srgbClr val="010199"/>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i="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50" name="Oval 6" descr="Oval 7">
              <a:extLst>
                <a:ext uri="{FF2B5EF4-FFF2-40B4-BE49-F238E27FC236}">
                  <a16:creationId xmlns:a16="http://schemas.microsoft.com/office/drawing/2014/main" id="{BF2014EE-5C2C-914E-B728-AA0BA8BD0213}"/>
                </a:ext>
              </a:extLst>
            </p:cNvPr>
            <p:cNvSpPr>
              <a:spLocks/>
            </p:cNvSpPr>
            <p:nvPr/>
          </p:nvSpPr>
          <p:spPr bwMode="auto">
            <a:xfrm>
              <a:off x="331787" y="517525"/>
              <a:ext cx="136527" cy="136527"/>
            </a:xfrm>
            <a:prstGeom prst="ellipse">
              <a:avLst/>
            </a:prstGeom>
            <a:gradFill rotWithShape="0">
              <a:gsLst>
                <a:gs pos="0">
                  <a:srgbClr val="010199"/>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i="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51" name="Oval 7" descr="Oval 8">
              <a:extLst>
                <a:ext uri="{FF2B5EF4-FFF2-40B4-BE49-F238E27FC236}">
                  <a16:creationId xmlns:a16="http://schemas.microsoft.com/office/drawing/2014/main" id="{61CB4B0C-E968-0F44-8C46-89B0E393ED64}"/>
                </a:ext>
              </a:extLst>
            </p:cNvPr>
            <p:cNvSpPr>
              <a:spLocks/>
            </p:cNvSpPr>
            <p:nvPr/>
          </p:nvSpPr>
          <p:spPr bwMode="auto">
            <a:xfrm>
              <a:off x="2438400" y="2263775"/>
              <a:ext cx="146050" cy="146050"/>
            </a:xfrm>
            <a:prstGeom prst="ellipse">
              <a:avLst/>
            </a:prstGeom>
            <a:gradFill rotWithShape="0">
              <a:gsLst>
                <a:gs pos="0">
                  <a:srgbClr val="010199"/>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i="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52" name="Oval 8" descr="Oval 9">
              <a:extLst>
                <a:ext uri="{FF2B5EF4-FFF2-40B4-BE49-F238E27FC236}">
                  <a16:creationId xmlns:a16="http://schemas.microsoft.com/office/drawing/2014/main" id="{72F6D0FD-B23F-1042-B3DE-232F8E0D8931}"/>
                </a:ext>
              </a:extLst>
            </p:cNvPr>
            <p:cNvSpPr>
              <a:spLocks/>
            </p:cNvSpPr>
            <p:nvPr/>
          </p:nvSpPr>
          <p:spPr bwMode="auto">
            <a:xfrm>
              <a:off x="1255712" y="420687"/>
              <a:ext cx="192089" cy="192089"/>
            </a:xfrm>
            <a:prstGeom prst="ellipse">
              <a:avLst/>
            </a:prstGeom>
            <a:gradFill rotWithShape="0">
              <a:gsLst>
                <a:gs pos="0">
                  <a:srgbClr val="010199"/>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i="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
        <p:nvSpPr>
          <p:cNvPr id="31753" name="Rectangle 9">
            <a:extLst>
              <a:ext uri="{FF2B5EF4-FFF2-40B4-BE49-F238E27FC236}">
                <a16:creationId xmlns:a16="http://schemas.microsoft.com/office/drawing/2014/main" id="{E483665E-D54C-F74F-906F-6C940B54F4F0}"/>
              </a:ext>
            </a:extLst>
          </p:cNvPr>
          <p:cNvSpPr>
            <a:spLocks noGrp="1"/>
          </p:cNvSpPr>
          <p:nvPr>
            <p:ph type="title"/>
          </p:nvPr>
        </p:nvSpPr>
        <p:spPr bwMode="auto">
          <a:xfrm>
            <a:off x="685800" y="1873250"/>
            <a:ext cx="7772400" cy="155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31754" name="Rectangle 10">
            <a:extLst>
              <a:ext uri="{FF2B5EF4-FFF2-40B4-BE49-F238E27FC236}">
                <a16:creationId xmlns:a16="http://schemas.microsoft.com/office/drawing/2014/main" id="{3A04D8F6-4037-EF4A-BC60-6EF1EAE0043D}"/>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31755" name="Rectangle 11">
            <a:extLst>
              <a:ext uri="{FF2B5EF4-FFF2-40B4-BE49-F238E27FC236}">
                <a16:creationId xmlns:a16="http://schemas.microsoft.com/office/drawing/2014/main" id="{0F35DBE3-993F-534E-857A-FF05442F3417}"/>
              </a:ext>
            </a:extLst>
          </p:cNvPr>
          <p:cNvSpPr>
            <a:spLocks noGrp="1"/>
          </p:cNvSpPr>
          <p:nvPr>
            <p:ph type="sldNum" sz="quarter" idx="2"/>
          </p:nvPr>
        </p:nvSpPr>
        <p:spPr bwMode="auto">
          <a:xfrm>
            <a:off x="8440738" y="6248400"/>
            <a:ext cx="246062"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000" b="1" i="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defRPr>
            </a:lvl1pPr>
          </a:lstStyle>
          <a:p>
            <a:fld id="{3553A258-1D21-A04C-901C-C864C32412F8}"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F636ABF8-BB90-4D45-B8CF-DB70CCB8809F}"/>
              </a:ext>
            </a:extLst>
          </p:cNvPr>
          <p:cNvSpPr>
            <a:spLocks noGrp="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4098" name="Rectangle 2">
            <a:extLst>
              <a:ext uri="{FF2B5EF4-FFF2-40B4-BE49-F238E27FC236}">
                <a16:creationId xmlns:a16="http://schemas.microsoft.com/office/drawing/2014/main" id="{8899A81F-7A51-D649-AA46-ABFFFA6AFC48}"/>
              </a:ext>
            </a:extLst>
          </p:cNvPr>
          <p:cNvSpPr>
            <a:spLocks noGrp="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4099" name="Rectangle 3">
            <a:extLst>
              <a:ext uri="{FF2B5EF4-FFF2-40B4-BE49-F238E27FC236}">
                <a16:creationId xmlns:a16="http://schemas.microsoft.com/office/drawing/2014/main" id="{9134401D-C549-5A4A-A25D-A9F250135683}"/>
              </a:ext>
            </a:extLst>
          </p:cNvPr>
          <p:cNvSpPr>
            <a:spLocks noGrp="1"/>
          </p:cNvSpPr>
          <p:nvPr>
            <p:ph type="sldNum" sz="quarter" idx="2"/>
          </p:nvPr>
        </p:nvSpPr>
        <p:spPr bwMode="auto">
          <a:xfrm>
            <a:off x="8428038" y="6413500"/>
            <a:ext cx="257175"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ctr" anchorCtr="0" compatLnSpc="1">
            <a:prstTxWarp prst="textNoShape">
              <a:avLst/>
            </a:prstTxWarp>
          </a:bodyPr>
          <a:lstStyle>
            <a:lvl1pPr algn="r">
              <a:defRPr sz="1200">
                <a:solidFill>
                  <a:srgbClr val="888888"/>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stStyle>
          <a:p>
            <a:fld id="{5A8C8555-3421-774B-AE6F-C1741C9F4A6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E83473A9-5FD6-C34B-9720-3D4472B6B6E7}"/>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72EACDE5-2E11-F240-888E-D4B47A75E8C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AB278C01-9ABD-BC4E-B910-25EB6DB28DAF}"/>
              </a:ext>
            </a:extLst>
          </p:cNvPr>
          <p:cNvSpPr>
            <a:spLocks noGrp="1"/>
          </p:cNvSpPr>
          <p:nvPr>
            <p:ph type="sldNum" sz="quarter" idx="2"/>
          </p:nvPr>
        </p:nvSpPr>
        <p:spPr bwMode="auto">
          <a:xfrm>
            <a:off x="8428038" y="6413500"/>
            <a:ext cx="257175"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ctr" anchorCtr="0" compatLnSpc="1">
            <a:prstTxWarp prst="textNoShape">
              <a:avLst/>
            </a:prstTxWarp>
          </a:bodyPr>
          <a:lstStyle>
            <a:lvl1pPr algn="r">
              <a:defRPr sz="1200">
                <a:solidFill>
                  <a:srgbClr val="89898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stStyle>
          <a:p>
            <a:fld id="{EA3F49EB-DF34-8042-8D05-1DDCA0D3DB8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6865" name="Rectangle 1">
            <a:extLst>
              <a:ext uri="{FF2B5EF4-FFF2-40B4-BE49-F238E27FC236}">
                <a16:creationId xmlns:a16="http://schemas.microsoft.com/office/drawing/2014/main" id="{C67BC5E6-23DA-5A42-ADD8-63C5502D9712}"/>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688" tIns="45688" rIns="45688" bIns="45688" numCol="1" anchor="t" anchorCtr="0" compatLnSpc="1">
            <a:prstTxWarp prst="textNoShape">
              <a:avLst/>
            </a:prstTxWarp>
          </a:bodyPr>
          <a:lstStyle>
            <a:lvl1pPr algn="r">
              <a:defRPr sz="1400"/>
            </a:lvl1pPr>
          </a:lstStyle>
          <a:p>
            <a:fld id="{CF14D76C-769A-AB46-B96D-5A28249FB12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0B43211C-623E-3A48-8851-184D0DFEE97A}"/>
              </a:ext>
            </a:extLst>
          </p:cNvPr>
          <p:cNvSpPr>
            <a:spLocks noGrp="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38914" name="Rectangle 2">
            <a:extLst>
              <a:ext uri="{FF2B5EF4-FFF2-40B4-BE49-F238E27FC236}">
                <a16:creationId xmlns:a16="http://schemas.microsoft.com/office/drawing/2014/main" id="{4015AA24-69D7-BA40-B669-5D578AC6FA76}"/>
              </a:ext>
            </a:extLst>
          </p:cNvPr>
          <p:cNvSpPr>
            <a:spLocks noGrp="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38915" name="Rectangle 3">
            <a:extLst>
              <a:ext uri="{FF2B5EF4-FFF2-40B4-BE49-F238E27FC236}">
                <a16:creationId xmlns:a16="http://schemas.microsoft.com/office/drawing/2014/main" id="{8026D408-122D-664E-81B6-4B92CF36907F}"/>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defTabSz="457200">
              <a:defRPr sz="1400"/>
            </a:lvl1pPr>
          </a:lstStyle>
          <a:p>
            <a:fld id="{BF341167-FA0A-8042-8B98-05F4DE1A0C4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7C1FF655-CB7C-8A41-A702-8261376BBD93}"/>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39938" name="Rectangle 2">
            <a:extLst>
              <a:ext uri="{FF2B5EF4-FFF2-40B4-BE49-F238E27FC236}">
                <a16:creationId xmlns:a16="http://schemas.microsoft.com/office/drawing/2014/main" id="{14101674-E070-2C46-81A7-B9B1D58DBC3A}"/>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39939" name="Rectangle 3">
            <a:extLst>
              <a:ext uri="{FF2B5EF4-FFF2-40B4-BE49-F238E27FC236}">
                <a16:creationId xmlns:a16="http://schemas.microsoft.com/office/drawing/2014/main" id="{701B5960-B1E1-9845-B490-FA199E6F8683}"/>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196C4463-28BE-554D-84DD-7F8A68671D5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grpSp>
        <p:nvGrpSpPr>
          <p:cNvPr id="43009" name="Group 1">
            <a:extLst>
              <a:ext uri="{FF2B5EF4-FFF2-40B4-BE49-F238E27FC236}">
                <a16:creationId xmlns:a16="http://schemas.microsoft.com/office/drawing/2014/main" id="{83B80364-E9C2-6442-9E1A-B576F24303C8}"/>
              </a:ext>
            </a:extLst>
          </p:cNvPr>
          <p:cNvGrpSpPr>
            <a:grpSpLocks/>
          </p:cNvGrpSpPr>
          <p:nvPr/>
        </p:nvGrpSpPr>
        <p:grpSpPr bwMode="auto">
          <a:xfrm>
            <a:off x="0" y="3902075"/>
            <a:ext cx="3400425" cy="2949575"/>
            <a:chOff x="0" y="0"/>
            <a:chExt cx="3400426" cy="2949575"/>
          </a:xfrm>
        </p:grpSpPr>
        <p:sp>
          <p:nvSpPr>
            <p:cNvPr id="43010" name="AutoShape 2" descr="Freeform 3">
              <a:extLst>
                <a:ext uri="{FF2B5EF4-FFF2-40B4-BE49-F238E27FC236}">
                  <a16:creationId xmlns:a16="http://schemas.microsoft.com/office/drawing/2014/main" id="{32B5F425-95CC-874A-A115-26217322566F}"/>
                </a:ext>
              </a:extLst>
            </p:cNvPr>
            <p:cNvSpPr>
              <a:spLocks/>
            </p:cNvSpPr>
            <p:nvPr/>
          </p:nvSpPr>
          <p:spPr bwMode="auto">
            <a:xfrm>
              <a:off x="0" y="79375"/>
              <a:ext cx="3400426" cy="2863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rotWithShape="0">
              <a:gsLst>
                <a:gs pos="0">
                  <a:srgbClr val="000000"/>
                </a:gs>
                <a:gs pos="50000">
                  <a:srgbClr val="000000"/>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43011" name="AutoShape 3" descr="Freeform 4">
              <a:extLst>
                <a:ext uri="{FF2B5EF4-FFF2-40B4-BE49-F238E27FC236}">
                  <a16:creationId xmlns:a16="http://schemas.microsoft.com/office/drawing/2014/main" id="{1690253D-7A6E-DD4A-881F-FADCCFA7E549}"/>
                </a:ext>
              </a:extLst>
            </p:cNvPr>
            <p:cNvSpPr>
              <a:spLocks/>
            </p:cNvSpPr>
            <p:nvPr/>
          </p:nvSpPr>
          <p:spPr bwMode="auto">
            <a:xfrm>
              <a:off x="0" y="0"/>
              <a:ext cx="2943225" cy="2949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600"/>
                  </a:moveTo>
                  <a:lnTo>
                    <a:pt x="0" y="21600"/>
                  </a:lnTo>
                  <a:lnTo>
                    <a:pt x="0" y="0"/>
                  </a:lnTo>
                  <a:lnTo>
                    <a:pt x="21600" y="21600"/>
                  </a:lnTo>
                  <a:close/>
                </a:path>
              </a:pathLst>
            </a:custGeom>
            <a:gradFill rotWithShape="0">
              <a:gsLst>
                <a:gs pos="0">
                  <a:srgbClr val="000000"/>
                </a:gs>
                <a:gs pos="50000">
                  <a:srgbClr val="000000"/>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43012" name="AutoShape 4" descr="Freeform 5">
              <a:extLst>
                <a:ext uri="{FF2B5EF4-FFF2-40B4-BE49-F238E27FC236}">
                  <a16:creationId xmlns:a16="http://schemas.microsoft.com/office/drawing/2014/main" id="{B33C53F2-2C28-7C48-BDD7-A819B0AC669F}"/>
                </a:ext>
              </a:extLst>
            </p:cNvPr>
            <p:cNvSpPr>
              <a:spLocks/>
            </p:cNvSpPr>
            <p:nvPr/>
          </p:nvSpPr>
          <p:spPr bwMode="auto">
            <a:xfrm>
              <a:off x="0" y="439737"/>
              <a:ext cx="2770188" cy="2503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rotWithShape="0">
              <a:gsLst>
                <a:gs pos="0">
                  <a:srgbClr val="000000"/>
                </a:gs>
                <a:gs pos="50000">
                  <a:srgbClr val="000000"/>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43013" name="AutoShape 5" descr="Freeform 6">
              <a:extLst>
                <a:ext uri="{FF2B5EF4-FFF2-40B4-BE49-F238E27FC236}">
                  <a16:creationId xmlns:a16="http://schemas.microsoft.com/office/drawing/2014/main" id="{BE056E7E-D1E5-2C47-AB61-FCFF0AC0B940}"/>
                </a:ext>
              </a:extLst>
            </p:cNvPr>
            <p:cNvSpPr>
              <a:spLocks/>
            </p:cNvSpPr>
            <p:nvPr/>
          </p:nvSpPr>
          <p:spPr bwMode="auto">
            <a:xfrm>
              <a:off x="0" y="136525"/>
              <a:ext cx="2770188" cy="2806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rotWithShape="0">
              <a:gsLst>
                <a:gs pos="0">
                  <a:srgbClr val="000000"/>
                </a:gs>
                <a:gs pos="50000">
                  <a:srgbClr val="000000"/>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43014" name="Oval 6" descr="Oval 7">
              <a:extLst>
                <a:ext uri="{FF2B5EF4-FFF2-40B4-BE49-F238E27FC236}">
                  <a16:creationId xmlns:a16="http://schemas.microsoft.com/office/drawing/2014/main" id="{39DF46FA-FEF4-F640-AC2E-8743307CE3D6}"/>
                </a:ext>
              </a:extLst>
            </p:cNvPr>
            <p:cNvSpPr>
              <a:spLocks/>
            </p:cNvSpPr>
            <p:nvPr/>
          </p:nvSpPr>
          <p:spPr bwMode="auto">
            <a:xfrm>
              <a:off x="331787" y="517525"/>
              <a:ext cx="136527" cy="136527"/>
            </a:xfrm>
            <a:prstGeom prst="ellipse">
              <a:avLst/>
            </a:prstGeom>
            <a:gradFill rotWithShape="0">
              <a:gsLst>
                <a:gs pos="0">
                  <a:srgbClr val="000000"/>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43015" name="Oval 7" descr="Oval 8">
              <a:extLst>
                <a:ext uri="{FF2B5EF4-FFF2-40B4-BE49-F238E27FC236}">
                  <a16:creationId xmlns:a16="http://schemas.microsoft.com/office/drawing/2014/main" id="{4C52DDB8-A58B-DA46-9321-0DEEF8AFD5BD}"/>
                </a:ext>
              </a:extLst>
            </p:cNvPr>
            <p:cNvSpPr>
              <a:spLocks/>
            </p:cNvSpPr>
            <p:nvPr/>
          </p:nvSpPr>
          <p:spPr bwMode="auto">
            <a:xfrm>
              <a:off x="2438400" y="2263775"/>
              <a:ext cx="146050" cy="146050"/>
            </a:xfrm>
            <a:prstGeom prst="ellipse">
              <a:avLst/>
            </a:prstGeom>
            <a:gradFill rotWithShape="0">
              <a:gsLst>
                <a:gs pos="0">
                  <a:srgbClr val="000000"/>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43016" name="Oval 8" descr="Oval 9">
              <a:extLst>
                <a:ext uri="{FF2B5EF4-FFF2-40B4-BE49-F238E27FC236}">
                  <a16:creationId xmlns:a16="http://schemas.microsoft.com/office/drawing/2014/main" id="{7743790D-8B6D-F940-AD36-8AE4A018CFA3}"/>
                </a:ext>
              </a:extLst>
            </p:cNvPr>
            <p:cNvSpPr>
              <a:spLocks/>
            </p:cNvSpPr>
            <p:nvPr/>
          </p:nvSpPr>
          <p:spPr bwMode="auto">
            <a:xfrm>
              <a:off x="1255712" y="420687"/>
              <a:ext cx="192089" cy="192089"/>
            </a:xfrm>
            <a:prstGeom prst="ellipse">
              <a:avLst/>
            </a:prstGeom>
            <a:gradFill rotWithShape="0">
              <a:gsLst>
                <a:gs pos="0">
                  <a:srgbClr val="000000"/>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grpSp>
      <p:sp>
        <p:nvSpPr>
          <p:cNvPr id="43017" name="Rectangle 9">
            <a:extLst>
              <a:ext uri="{FF2B5EF4-FFF2-40B4-BE49-F238E27FC236}">
                <a16:creationId xmlns:a16="http://schemas.microsoft.com/office/drawing/2014/main" id="{82F001CF-8BD5-1642-B5AD-7FE56E0F331B}"/>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43018" name="Rectangle 10">
            <a:extLst>
              <a:ext uri="{FF2B5EF4-FFF2-40B4-BE49-F238E27FC236}">
                <a16:creationId xmlns:a16="http://schemas.microsoft.com/office/drawing/2014/main" id="{123EB659-BE4A-464A-A45F-D4524CDDC6A3}"/>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43019" name="Rectangle 11">
            <a:extLst>
              <a:ext uri="{FF2B5EF4-FFF2-40B4-BE49-F238E27FC236}">
                <a16:creationId xmlns:a16="http://schemas.microsoft.com/office/drawing/2014/main" id="{7AB0126E-8384-CA48-B570-99064D8F909A}"/>
              </a:ext>
            </a:extLst>
          </p:cNvPr>
          <p:cNvSpPr>
            <a:spLocks noGrp="1"/>
          </p:cNvSpPr>
          <p:nvPr>
            <p:ph type="sldNum" sz="quarter" idx="2"/>
          </p:nvPr>
        </p:nvSpPr>
        <p:spPr bwMode="auto">
          <a:xfrm>
            <a:off x="8440738" y="6248400"/>
            <a:ext cx="246062"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000" b="1" i="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defRPr>
            </a:lvl1pPr>
          </a:lstStyle>
          <a:p>
            <a:fld id="{60CA2637-1995-344D-A90B-E1584CF5975A}"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44033" name="Rectangle 1">
            <a:extLst>
              <a:ext uri="{FF2B5EF4-FFF2-40B4-BE49-F238E27FC236}">
                <a16:creationId xmlns:a16="http://schemas.microsoft.com/office/drawing/2014/main" id="{742289D0-AED9-3E49-AF58-44B7C7DAAECE}"/>
              </a:ext>
            </a:extLst>
          </p:cNvPr>
          <p:cNvSpPr>
            <a:spLocks noGrp="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44034" name="Rectangle 2">
            <a:extLst>
              <a:ext uri="{FF2B5EF4-FFF2-40B4-BE49-F238E27FC236}">
                <a16:creationId xmlns:a16="http://schemas.microsoft.com/office/drawing/2014/main" id="{D834F758-1DCD-5A46-A878-5763F44AC74A}"/>
              </a:ext>
            </a:extLst>
          </p:cNvPr>
          <p:cNvSpPr>
            <a:spLocks noGrp="1"/>
          </p:cNvSpPr>
          <p:nvPr>
            <p:ph type="sldNum" sz="quarter" idx="2"/>
          </p:nvPr>
        </p:nvSpPr>
        <p:spPr bwMode="auto">
          <a:xfrm>
            <a:off x="8428038" y="6413500"/>
            <a:ext cx="257175"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ctr" anchorCtr="0" compatLnSpc="1">
            <a:prstTxWarp prst="textNoShape">
              <a:avLst/>
            </a:prstTxWarp>
          </a:bodyPr>
          <a:lstStyle>
            <a:lvl1pPr algn="r">
              <a:defRPr sz="1200">
                <a:solidFill>
                  <a:srgbClr val="888888"/>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stStyle>
          <a:p>
            <a:fld id="{CFE9E26D-348D-3748-93F5-F1809E0966E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grpSp>
        <p:nvGrpSpPr>
          <p:cNvPr id="46081" name="Group 1">
            <a:extLst>
              <a:ext uri="{FF2B5EF4-FFF2-40B4-BE49-F238E27FC236}">
                <a16:creationId xmlns:a16="http://schemas.microsoft.com/office/drawing/2014/main" id="{E5FC5AE1-F319-A94B-AEE8-B7B7E98E7AB7}"/>
              </a:ext>
            </a:extLst>
          </p:cNvPr>
          <p:cNvGrpSpPr>
            <a:grpSpLocks/>
          </p:cNvGrpSpPr>
          <p:nvPr/>
        </p:nvGrpSpPr>
        <p:grpSpPr bwMode="auto">
          <a:xfrm>
            <a:off x="0" y="3902075"/>
            <a:ext cx="3400425" cy="2949575"/>
            <a:chOff x="0" y="0"/>
            <a:chExt cx="3400426" cy="2949575"/>
          </a:xfrm>
        </p:grpSpPr>
        <p:sp>
          <p:nvSpPr>
            <p:cNvPr id="46082" name="AutoShape 2" descr="Freeform 3">
              <a:extLst>
                <a:ext uri="{FF2B5EF4-FFF2-40B4-BE49-F238E27FC236}">
                  <a16:creationId xmlns:a16="http://schemas.microsoft.com/office/drawing/2014/main" id="{84FC21F3-ECA3-D841-A5DB-CEAD89FA49FD}"/>
                </a:ext>
              </a:extLst>
            </p:cNvPr>
            <p:cNvSpPr>
              <a:spLocks/>
            </p:cNvSpPr>
            <p:nvPr/>
          </p:nvSpPr>
          <p:spPr bwMode="auto">
            <a:xfrm>
              <a:off x="0" y="79375"/>
              <a:ext cx="3400426" cy="2863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rotWithShape="0">
              <a:gsLst>
                <a:gs pos="0">
                  <a:srgbClr val="000000"/>
                </a:gs>
                <a:gs pos="50000">
                  <a:srgbClr val="000000"/>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a:solidFill>
                  <a:srgbClr val="FFFFFF"/>
                </a:solidFill>
              </a:endParaRPr>
            </a:p>
          </p:txBody>
        </p:sp>
        <p:sp>
          <p:nvSpPr>
            <p:cNvPr id="46083" name="AutoShape 3" descr="Freeform 4">
              <a:extLst>
                <a:ext uri="{FF2B5EF4-FFF2-40B4-BE49-F238E27FC236}">
                  <a16:creationId xmlns:a16="http://schemas.microsoft.com/office/drawing/2014/main" id="{E04F0CA7-30BF-D040-B876-C13DEE75C818}"/>
                </a:ext>
              </a:extLst>
            </p:cNvPr>
            <p:cNvSpPr>
              <a:spLocks/>
            </p:cNvSpPr>
            <p:nvPr/>
          </p:nvSpPr>
          <p:spPr bwMode="auto">
            <a:xfrm>
              <a:off x="0" y="0"/>
              <a:ext cx="2943225" cy="2949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600"/>
                  </a:moveTo>
                  <a:lnTo>
                    <a:pt x="0" y="21600"/>
                  </a:lnTo>
                  <a:lnTo>
                    <a:pt x="0" y="0"/>
                  </a:lnTo>
                  <a:lnTo>
                    <a:pt x="21600" y="21600"/>
                  </a:lnTo>
                  <a:close/>
                </a:path>
              </a:pathLst>
            </a:custGeom>
            <a:gradFill rotWithShape="0">
              <a:gsLst>
                <a:gs pos="0">
                  <a:srgbClr val="000000"/>
                </a:gs>
                <a:gs pos="50000">
                  <a:srgbClr val="000000"/>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a:solidFill>
                  <a:srgbClr val="FFFFFF"/>
                </a:solidFill>
              </a:endParaRPr>
            </a:p>
          </p:txBody>
        </p:sp>
        <p:sp>
          <p:nvSpPr>
            <p:cNvPr id="46084" name="AutoShape 4" descr="Freeform 5">
              <a:extLst>
                <a:ext uri="{FF2B5EF4-FFF2-40B4-BE49-F238E27FC236}">
                  <a16:creationId xmlns:a16="http://schemas.microsoft.com/office/drawing/2014/main" id="{2A140C0B-20FB-4645-B8F3-D8640163332F}"/>
                </a:ext>
              </a:extLst>
            </p:cNvPr>
            <p:cNvSpPr>
              <a:spLocks/>
            </p:cNvSpPr>
            <p:nvPr/>
          </p:nvSpPr>
          <p:spPr bwMode="auto">
            <a:xfrm>
              <a:off x="0" y="439737"/>
              <a:ext cx="2770188" cy="2503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rotWithShape="0">
              <a:gsLst>
                <a:gs pos="0">
                  <a:srgbClr val="000000"/>
                </a:gs>
                <a:gs pos="50000">
                  <a:srgbClr val="000000"/>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a:solidFill>
                  <a:srgbClr val="FFFFFF"/>
                </a:solidFill>
              </a:endParaRPr>
            </a:p>
          </p:txBody>
        </p:sp>
        <p:sp>
          <p:nvSpPr>
            <p:cNvPr id="46085" name="AutoShape 5" descr="Freeform 6">
              <a:extLst>
                <a:ext uri="{FF2B5EF4-FFF2-40B4-BE49-F238E27FC236}">
                  <a16:creationId xmlns:a16="http://schemas.microsoft.com/office/drawing/2014/main" id="{5D83A63A-797E-E847-A752-37EBF8E4441D}"/>
                </a:ext>
              </a:extLst>
            </p:cNvPr>
            <p:cNvSpPr>
              <a:spLocks/>
            </p:cNvSpPr>
            <p:nvPr/>
          </p:nvSpPr>
          <p:spPr bwMode="auto">
            <a:xfrm>
              <a:off x="0" y="136525"/>
              <a:ext cx="2770188" cy="2806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rotWithShape="0">
              <a:gsLst>
                <a:gs pos="0">
                  <a:srgbClr val="000000"/>
                </a:gs>
                <a:gs pos="50000">
                  <a:srgbClr val="000000"/>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a:solidFill>
                  <a:srgbClr val="FFFFFF"/>
                </a:solidFill>
              </a:endParaRPr>
            </a:p>
          </p:txBody>
        </p:sp>
        <p:sp>
          <p:nvSpPr>
            <p:cNvPr id="46086" name="Oval 6" descr="Oval 7">
              <a:extLst>
                <a:ext uri="{FF2B5EF4-FFF2-40B4-BE49-F238E27FC236}">
                  <a16:creationId xmlns:a16="http://schemas.microsoft.com/office/drawing/2014/main" id="{BD11CEC8-B06C-264D-9B83-56B594C547B2}"/>
                </a:ext>
              </a:extLst>
            </p:cNvPr>
            <p:cNvSpPr>
              <a:spLocks/>
            </p:cNvSpPr>
            <p:nvPr/>
          </p:nvSpPr>
          <p:spPr bwMode="auto">
            <a:xfrm>
              <a:off x="331787" y="517525"/>
              <a:ext cx="136527" cy="136527"/>
            </a:xfrm>
            <a:prstGeom prst="ellipse">
              <a:avLst/>
            </a:prstGeom>
            <a:gradFill rotWithShape="0">
              <a:gsLst>
                <a:gs pos="0">
                  <a:srgbClr val="000000"/>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a:solidFill>
                  <a:srgbClr val="FFFFFF"/>
                </a:solidFill>
              </a:endParaRPr>
            </a:p>
          </p:txBody>
        </p:sp>
        <p:sp>
          <p:nvSpPr>
            <p:cNvPr id="46087" name="Oval 7" descr="Oval 8">
              <a:extLst>
                <a:ext uri="{FF2B5EF4-FFF2-40B4-BE49-F238E27FC236}">
                  <a16:creationId xmlns:a16="http://schemas.microsoft.com/office/drawing/2014/main" id="{A0FF1EEA-D719-9B4F-8522-0A660B3E8834}"/>
                </a:ext>
              </a:extLst>
            </p:cNvPr>
            <p:cNvSpPr>
              <a:spLocks/>
            </p:cNvSpPr>
            <p:nvPr/>
          </p:nvSpPr>
          <p:spPr bwMode="auto">
            <a:xfrm>
              <a:off x="2438400" y="2263775"/>
              <a:ext cx="146050" cy="146050"/>
            </a:xfrm>
            <a:prstGeom prst="ellipse">
              <a:avLst/>
            </a:prstGeom>
            <a:gradFill rotWithShape="0">
              <a:gsLst>
                <a:gs pos="0">
                  <a:srgbClr val="000000"/>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a:solidFill>
                  <a:srgbClr val="FFFFFF"/>
                </a:solidFill>
              </a:endParaRPr>
            </a:p>
          </p:txBody>
        </p:sp>
        <p:sp>
          <p:nvSpPr>
            <p:cNvPr id="46088" name="Oval 8" descr="Oval 9">
              <a:extLst>
                <a:ext uri="{FF2B5EF4-FFF2-40B4-BE49-F238E27FC236}">
                  <a16:creationId xmlns:a16="http://schemas.microsoft.com/office/drawing/2014/main" id="{6F521295-B4D7-4845-976D-A2F65A3D8845}"/>
                </a:ext>
              </a:extLst>
            </p:cNvPr>
            <p:cNvSpPr>
              <a:spLocks/>
            </p:cNvSpPr>
            <p:nvPr/>
          </p:nvSpPr>
          <p:spPr bwMode="auto">
            <a:xfrm>
              <a:off x="1255712" y="420687"/>
              <a:ext cx="192089" cy="192089"/>
            </a:xfrm>
            <a:prstGeom prst="ellipse">
              <a:avLst/>
            </a:prstGeom>
            <a:gradFill rotWithShape="0">
              <a:gsLst>
                <a:gs pos="0">
                  <a:srgbClr val="000000"/>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91281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91281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a:solidFill>
                  <a:srgbClr val="FFFFFF"/>
                </a:solidFill>
              </a:endParaRPr>
            </a:p>
          </p:txBody>
        </p:sp>
      </p:grpSp>
      <p:sp>
        <p:nvSpPr>
          <p:cNvPr id="46089" name="Rectangle 9">
            <a:extLst>
              <a:ext uri="{FF2B5EF4-FFF2-40B4-BE49-F238E27FC236}">
                <a16:creationId xmlns:a16="http://schemas.microsoft.com/office/drawing/2014/main" id="{72212B19-D0EB-8948-8885-46409034F933}"/>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5" tIns="45715" rIns="45715" bIns="45715"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46090" name="Rectangle 10">
            <a:extLst>
              <a:ext uri="{FF2B5EF4-FFF2-40B4-BE49-F238E27FC236}">
                <a16:creationId xmlns:a16="http://schemas.microsoft.com/office/drawing/2014/main" id="{2AF01C0F-32FD-5548-BB04-536275D8E5E9}"/>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15" tIns="45715" rIns="45715" bIns="45715"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46091" name="Rectangle 11">
            <a:extLst>
              <a:ext uri="{FF2B5EF4-FFF2-40B4-BE49-F238E27FC236}">
                <a16:creationId xmlns:a16="http://schemas.microsoft.com/office/drawing/2014/main" id="{7EE048B0-1E20-E240-8674-D9F36E5C9F88}"/>
              </a:ext>
            </a:extLst>
          </p:cNvPr>
          <p:cNvSpPr>
            <a:spLocks noGrp="1"/>
          </p:cNvSpPr>
          <p:nvPr>
            <p:ph type="sldNum" sz="quarter" idx="2"/>
          </p:nvPr>
        </p:nvSpPr>
        <p:spPr bwMode="auto">
          <a:xfrm>
            <a:off x="8440738" y="6248400"/>
            <a:ext cx="2444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15" tIns="45715" rIns="45715" bIns="45715" numCol="1" anchor="t" anchorCtr="0" compatLnSpc="1">
            <a:prstTxWarp prst="textNoShape">
              <a:avLst/>
            </a:prstTxWarp>
          </a:bodyPr>
          <a:lstStyle>
            <a:lvl1pPr algn="r" defTabSz="455613">
              <a:defRPr sz="1000" b="1" i="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defRPr>
            </a:lvl1pPr>
          </a:lstStyle>
          <a:p>
            <a:fld id="{9DD4FC19-B1E3-CF48-9B2D-62E914AC3B44}"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47105" name="Rectangle 1">
            <a:extLst>
              <a:ext uri="{FF2B5EF4-FFF2-40B4-BE49-F238E27FC236}">
                <a16:creationId xmlns:a16="http://schemas.microsoft.com/office/drawing/2014/main" id="{B4B013ED-4268-4D40-872F-B1707FEDF2A6}"/>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47106" name="Rectangle 2">
            <a:extLst>
              <a:ext uri="{FF2B5EF4-FFF2-40B4-BE49-F238E27FC236}">
                <a16:creationId xmlns:a16="http://schemas.microsoft.com/office/drawing/2014/main" id="{28FC0FDF-094D-5A46-A010-4FDD0FAFE35F}"/>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47107" name="Rectangle 3">
            <a:extLst>
              <a:ext uri="{FF2B5EF4-FFF2-40B4-BE49-F238E27FC236}">
                <a16:creationId xmlns:a16="http://schemas.microsoft.com/office/drawing/2014/main" id="{8624C3B2-41C9-9B45-84FC-96759B862EBB}"/>
              </a:ext>
            </a:extLst>
          </p:cNvPr>
          <p:cNvSpPr>
            <a:spLocks noGrp="1"/>
          </p:cNvSpPr>
          <p:nvPr>
            <p:ph type="sldNum" sz="quarter" idx="2"/>
          </p:nvPr>
        </p:nvSpPr>
        <p:spPr bwMode="auto">
          <a:xfrm>
            <a:off x="8428038" y="6413500"/>
            <a:ext cx="257175"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ctr" anchorCtr="0" compatLnSpc="1">
            <a:prstTxWarp prst="textNoShape">
              <a:avLst/>
            </a:prstTxWarp>
          </a:bodyPr>
          <a:lstStyle>
            <a:lvl1pPr algn="r">
              <a:defRPr sz="1200">
                <a:solidFill>
                  <a:srgbClr val="898989"/>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stStyle>
          <a:p>
            <a:fld id="{E0BC2437-0DBC-3F40-B93B-0931B025253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19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2A3D39C-FAE0-8546-895C-B41D5DDCC209}" type="slidenum">
              <a:rPr lang="en-US"/>
              <a:pPr>
                <a:defRPr/>
              </a:pPr>
              <a:t>‹#›</a:t>
            </a:fld>
            <a:endParaRPr lang="en-US"/>
          </a:p>
        </p:txBody>
      </p:sp>
    </p:spTree>
    <p:extLst>
      <p:ext uri="{BB962C8B-B14F-4D97-AF65-F5344CB8AC3E}">
        <p14:creationId xmlns:p14="http://schemas.microsoft.com/office/powerpoint/2010/main" val="2913511642"/>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12" r:id="rId12"/>
    <p:sldLayoutId id="2147484213" r:id="rId13"/>
    <p:sldLayoutId id="2147484214" r:id="rId14"/>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474747"/>
        </a:solidFill>
        <a:effectLst/>
      </p:bgPr>
    </p:bg>
    <p:spTree>
      <p:nvGrpSpPr>
        <p:cNvPr id="1" name=""/>
        <p:cNvGrpSpPr/>
        <p:nvPr/>
      </p:nvGrpSpPr>
      <p:grpSpPr>
        <a:xfrm>
          <a:off x="0" y="0"/>
          <a:ext cx="0" cy="0"/>
          <a:chOff x="0" y="0"/>
          <a:chExt cx="0" cy="0"/>
        </a:xfrm>
      </p:grpSpPr>
      <p:grpSp>
        <p:nvGrpSpPr>
          <p:cNvPr id="5121" name="Group 1">
            <a:extLst>
              <a:ext uri="{FF2B5EF4-FFF2-40B4-BE49-F238E27FC236}">
                <a16:creationId xmlns:a16="http://schemas.microsoft.com/office/drawing/2014/main" id="{42C84443-2BDA-EB48-BE69-D720E44AE5CA}"/>
              </a:ext>
            </a:extLst>
          </p:cNvPr>
          <p:cNvGrpSpPr>
            <a:grpSpLocks/>
          </p:cNvGrpSpPr>
          <p:nvPr/>
        </p:nvGrpSpPr>
        <p:grpSpPr bwMode="auto">
          <a:xfrm>
            <a:off x="0" y="0"/>
            <a:ext cx="9132888" cy="6843713"/>
            <a:chOff x="-1" y="-1"/>
            <a:chExt cx="9132890" cy="6845301"/>
          </a:xfrm>
        </p:grpSpPr>
        <p:sp>
          <p:nvSpPr>
            <p:cNvPr id="5122" name="Rectangle 2" descr="Rectangle 3">
              <a:extLst>
                <a:ext uri="{FF2B5EF4-FFF2-40B4-BE49-F238E27FC236}">
                  <a16:creationId xmlns:a16="http://schemas.microsoft.com/office/drawing/2014/main" id="{32C87BFD-7CB1-F543-AE64-90A9B3CC3CF5}"/>
                </a:ext>
              </a:extLst>
            </p:cNvPr>
            <p:cNvSpPr>
              <a:spLocks/>
            </p:cNvSpPr>
            <p:nvPr/>
          </p:nvSpPr>
          <p:spPr bwMode="auto">
            <a:xfrm>
              <a:off x="-1" y="0"/>
              <a:ext cx="9132890" cy="6845300"/>
            </a:xfrm>
            <a:prstGeom prst="rect">
              <a:avLst/>
            </a:prstGeom>
            <a:gradFill rotWithShape="0">
              <a:gsLst>
                <a:gs pos="0">
                  <a:srgbClr val="790015"/>
                </a:gs>
                <a:gs pos="100000">
                  <a:srgbClr val="610011"/>
                </a:gs>
              </a:gsLst>
              <a:lin ang="54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grpSp>
          <p:nvGrpSpPr>
            <p:cNvPr id="5123" name="Group 3">
              <a:extLst>
                <a:ext uri="{FF2B5EF4-FFF2-40B4-BE49-F238E27FC236}">
                  <a16:creationId xmlns:a16="http://schemas.microsoft.com/office/drawing/2014/main" id="{CB9389FC-FCB7-854D-92A1-A65305ED8CBC}"/>
                </a:ext>
              </a:extLst>
            </p:cNvPr>
            <p:cNvGrpSpPr>
              <a:grpSpLocks/>
            </p:cNvGrpSpPr>
            <p:nvPr/>
          </p:nvGrpSpPr>
          <p:grpSpPr bwMode="auto">
            <a:xfrm>
              <a:off x="390524" y="323850"/>
              <a:ext cx="8366127" cy="6172200"/>
              <a:chOff x="0" y="0"/>
              <a:chExt cx="8366126" cy="6172200"/>
            </a:xfrm>
          </p:grpSpPr>
          <p:sp>
            <p:nvSpPr>
              <p:cNvPr id="5124" name="Rectangle 4" descr="Rectangle 5">
                <a:extLst>
                  <a:ext uri="{FF2B5EF4-FFF2-40B4-BE49-F238E27FC236}">
                    <a16:creationId xmlns:a16="http://schemas.microsoft.com/office/drawing/2014/main" id="{65F26025-3419-1A43-B3A7-6C70AAE6D230}"/>
                  </a:ext>
                </a:extLst>
              </p:cNvPr>
              <p:cNvSpPr>
                <a:spLocks/>
              </p:cNvSpPr>
              <p:nvPr/>
            </p:nvSpPr>
            <p:spPr bwMode="auto">
              <a:xfrm>
                <a:off x="76199" y="38100"/>
                <a:ext cx="8281990" cy="6111875"/>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sp>
            <p:nvSpPr>
              <p:cNvPr id="5125" name="AutoShape 5" descr="Freeform 6">
                <a:extLst>
                  <a:ext uri="{FF2B5EF4-FFF2-40B4-BE49-F238E27FC236}">
                    <a16:creationId xmlns:a16="http://schemas.microsoft.com/office/drawing/2014/main" id="{419969FF-9011-5641-8E98-2A565FE03012}"/>
                  </a:ext>
                </a:extLst>
              </p:cNvPr>
              <p:cNvSpPr>
                <a:spLocks/>
              </p:cNvSpPr>
              <p:nvPr/>
            </p:nvSpPr>
            <p:spPr bwMode="auto">
              <a:xfrm>
                <a:off x="4375150" y="276225"/>
                <a:ext cx="2238376" cy="5459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26" name="AutoShape 6" descr="Freeform 7">
                <a:extLst>
                  <a:ext uri="{FF2B5EF4-FFF2-40B4-BE49-F238E27FC236}">
                    <a16:creationId xmlns:a16="http://schemas.microsoft.com/office/drawing/2014/main" id="{780392B1-73D0-E445-A3E7-751FE44C2F43}"/>
                  </a:ext>
                </a:extLst>
              </p:cNvPr>
              <p:cNvSpPr>
                <a:spLocks/>
              </p:cNvSpPr>
              <p:nvPr/>
            </p:nvSpPr>
            <p:spPr bwMode="auto">
              <a:xfrm>
                <a:off x="438150" y="5097462"/>
                <a:ext cx="3117851" cy="776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27" name="AutoShape 7" descr="Freeform 8">
                <a:extLst>
                  <a:ext uri="{FF2B5EF4-FFF2-40B4-BE49-F238E27FC236}">
                    <a16:creationId xmlns:a16="http://schemas.microsoft.com/office/drawing/2014/main" id="{ADDAB8C2-5AEF-924B-9AAB-CD3A105F0D99}"/>
                  </a:ext>
                </a:extLst>
              </p:cNvPr>
              <p:cNvSpPr>
                <a:spLocks/>
              </p:cNvSpPr>
              <p:nvPr/>
            </p:nvSpPr>
            <p:spPr bwMode="auto">
              <a:xfrm>
                <a:off x="6569075" y="309562"/>
                <a:ext cx="1652589" cy="27987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28" name="AutoShape 8" descr="Freeform 9">
                <a:extLst>
                  <a:ext uri="{FF2B5EF4-FFF2-40B4-BE49-F238E27FC236}">
                    <a16:creationId xmlns:a16="http://schemas.microsoft.com/office/drawing/2014/main" id="{3042BCEC-EFB3-E646-B0DC-F615CE3C471B}"/>
                  </a:ext>
                </a:extLst>
              </p:cNvPr>
              <p:cNvSpPr>
                <a:spLocks/>
              </p:cNvSpPr>
              <p:nvPr/>
            </p:nvSpPr>
            <p:spPr bwMode="auto">
              <a:xfrm>
                <a:off x="406400" y="1622425"/>
                <a:ext cx="7748589" cy="2225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29" name="AutoShape 9" descr="Freeform 10">
                <a:extLst>
                  <a:ext uri="{FF2B5EF4-FFF2-40B4-BE49-F238E27FC236}">
                    <a16:creationId xmlns:a16="http://schemas.microsoft.com/office/drawing/2014/main" id="{0301A5E7-0163-2A43-A090-A1D7DB0F2286}"/>
                  </a:ext>
                </a:extLst>
              </p:cNvPr>
              <p:cNvSpPr>
                <a:spLocks/>
              </p:cNvSpPr>
              <p:nvPr/>
            </p:nvSpPr>
            <p:spPr bwMode="auto">
              <a:xfrm>
                <a:off x="273050" y="547687"/>
                <a:ext cx="7924801" cy="51625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0" name="AutoShape 10" descr="Freeform 11">
                <a:extLst>
                  <a:ext uri="{FF2B5EF4-FFF2-40B4-BE49-F238E27FC236}">
                    <a16:creationId xmlns:a16="http://schemas.microsoft.com/office/drawing/2014/main" id="{37008B02-DACE-0547-95B3-DD0BF36427D8}"/>
                  </a:ext>
                </a:extLst>
              </p:cNvPr>
              <p:cNvSpPr>
                <a:spLocks/>
              </p:cNvSpPr>
              <p:nvPr/>
            </p:nvSpPr>
            <p:spPr bwMode="auto">
              <a:xfrm>
                <a:off x="449262" y="493712"/>
                <a:ext cx="1065214" cy="9588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1" name="AutoShape 11" descr="Freeform 12">
                <a:extLst>
                  <a:ext uri="{FF2B5EF4-FFF2-40B4-BE49-F238E27FC236}">
                    <a16:creationId xmlns:a16="http://schemas.microsoft.com/office/drawing/2014/main" id="{75B03C14-657B-7344-80AF-5AE1AEB4AD9B}"/>
                  </a:ext>
                </a:extLst>
              </p:cNvPr>
              <p:cNvSpPr>
                <a:spLocks/>
              </p:cNvSpPr>
              <p:nvPr/>
            </p:nvSpPr>
            <p:spPr bwMode="auto">
              <a:xfrm>
                <a:off x="406400" y="276225"/>
                <a:ext cx="1801813" cy="4030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2" name="AutoShape 12" descr="Freeform 13">
                <a:extLst>
                  <a:ext uri="{FF2B5EF4-FFF2-40B4-BE49-F238E27FC236}">
                    <a16:creationId xmlns:a16="http://schemas.microsoft.com/office/drawing/2014/main" id="{AC32EC14-9458-8B48-A14E-3B34767FF700}"/>
                  </a:ext>
                </a:extLst>
              </p:cNvPr>
              <p:cNvSpPr>
                <a:spLocks/>
              </p:cNvSpPr>
              <p:nvPr/>
            </p:nvSpPr>
            <p:spPr bwMode="auto">
              <a:xfrm>
                <a:off x="1717675" y="1277937"/>
                <a:ext cx="3138489" cy="668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3" name="AutoShape 13" descr="Freeform 14">
                <a:extLst>
                  <a:ext uri="{FF2B5EF4-FFF2-40B4-BE49-F238E27FC236}">
                    <a16:creationId xmlns:a16="http://schemas.microsoft.com/office/drawing/2014/main" id="{8B06568F-C08B-8A4F-993F-F2990BC95D5A}"/>
                  </a:ext>
                </a:extLst>
              </p:cNvPr>
              <p:cNvSpPr>
                <a:spLocks/>
              </p:cNvSpPr>
              <p:nvPr/>
            </p:nvSpPr>
            <p:spPr bwMode="auto">
              <a:xfrm>
                <a:off x="5111750" y="563562"/>
                <a:ext cx="2898776" cy="1395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4" name="AutoShape 14" descr="Freeform 15">
                <a:extLst>
                  <a:ext uri="{FF2B5EF4-FFF2-40B4-BE49-F238E27FC236}">
                    <a16:creationId xmlns:a16="http://schemas.microsoft.com/office/drawing/2014/main" id="{52CE93B0-2DB9-5C40-884E-EFFB6B2C3A09}"/>
                  </a:ext>
                </a:extLst>
              </p:cNvPr>
              <p:cNvSpPr>
                <a:spLocks/>
              </p:cNvSpPr>
              <p:nvPr/>
            </p:nvSpPr>
            <p:spPr bwMode="auto">
              <a:xfrm>
                <a:off x="468312" y="241300"/>
                <a:ext cx="7621589" cy="549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5" name="AutoShape 15" descr="Freeform 16">
                <a:extLst>
                  <a:ext uri="{FF2B5EF4-FFF2-40B4-BE49-F238E27FC236}">
                    <a16:creationId xmlns:a16="http://schemas.microsoft.com/office/drawing/2014/main" id="{82454F15-FE09-2C41-9EFB-08638F1B2D91}"/>
                  </a:ext>
                </a:extLst>
              </p:cNvPr>
              <p:cNvSpPr>
                <a:spLocks/>
              </p:cNvSpPr>
              <p:nvPr/>
            </p:nvSpPr>
            <p:spPr bwMode="auto">
              <a:xfrm>
                <a:off x="0" y="0"/>
                <a:ext cx="8366126"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443" y="21600"/>
                    </a:lnTo>
                    <a:lnTo>
                      <a:pt x="21157" y="21600"/>
                    </a:lnTo>
                    <a:lnTo>
                      <a:pt x="21600" y="0"/>
                    </a:lnTo>
                    <a:lnTo>
                      <a:pt x="0" y="0"/>
                    </a:lnTo>
                  </a:path>
                </a:pathLst>
              </a:custGeom>
              <a:solidFill>
                <a:srgbClr val="9A9A9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6" name="AutoShape 16" descr="Freeform 17">
                <a:extLst>
                  <a:ext uri="{FF2B5EF4-FFF2-40B4-BE49-F238E27FC236}">
                    <a16:creationId xmlns:a16="http://schemas.microsoft.com/office/drawing/2014/main" id="{107202BC-68E8-EC4E-BC5B-BB85A802A6FD}"/>
                  </a:ext>
                </a:extLst>
              </p:cNvPr>
              <p:cNvSpPr>
                <a:spLocks/>
              </p:cNvSpPr>
              <p:nvPr/>
            </p:nvSpPr>
            <p:spPr bwMode="auto">
              <a:xfrm>
                <a:off x="0" y="0"/>
                <a:ext cx="168276" cy="6172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1600"/>
                    </a:lnTo>
                    <a:lnTo>
                      <a:pt x="21600" y="20956"/>
                    </a:lnTo>
                    <a:lnTo>
                      <a:pt x="21600" y="644"/>
                    </a:lnTo>
                    <a:lnTo>
                      <a:pt x="0" y="0"/>
                    </a:lnTo>
                  </a:path>
                </a:pathLst>
              </a:custGeom>
              <a:solidFill>
                <a:srgbClr val="74747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7" name="AutoShape 17" descr="Freeform 18">
                <a:extLst>
                  <a:ext uri="{FF2B5EF4-FFF2-40B4-BE49-F238E27FC236}">
                    <a16:creationId xmlns:a16="http://schemas.microsoft.com/office/drawing/2014/main" id="{3C228DF7-8FDF-AB44-A5B7-10AFC549CE19}"/>
                  </a:ext>
                </a:extLst>
              </p:cNvPr>
              <p:cNvSpPr>
                <a:spLocks/>
              </p:cNvSpPr>
              <p:nvPr/>
            </p:nvSpPr>
            <p:spPr bwMode="auto">
              <a:xfrm>
                <a:off x="8197850" y="0"/>
                <a:ext cx="168276" cy="6172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644"/>
                    </a:moveTo>
                    <a:lnTo>
                      <a:pt x="0" y="20956"/>
                    </a:lnTo>
                    <a:lnTo>
                      <a:pt x="21600" y="21600"/>
                    </a:lnTo>
                    <a:lnTo>
                      <a:pt x="21600" y="0"/>
                    </a:lnTo>
                    <a:lnTo>
                      <a:pt x="0" y="644"/>
                    </a:lnTo>
                  </a:path>
                </a:pathLst>
              </a:custGeom>
              <a:solidFill>
                <a:srgbClr val="74747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8" name="AutoShape 18" descr="Freeform 19">
                <a:extLst>
                  <a:ext uri="{FF2B5EF4-FFF2-40B4-BE49-F238E27FC236}">
                    <a16:creationId xmlns:a16="http://schemas.microsoft.com/office/drawing/2014/main" id="{1BE46C18-FBE9-5B48-9364-5F11F4073BC8}"/>
                  </a:ext>
                </a:extLst>
              </p:cNvPr>
              <p:cNvSpPr>
                <a:spLocks/>
              </p:cNvSpPr>
              <p:nvPr/>
            </p:nvSpPr>
            <p:spPr bwMode="auto">
              <a:xfrm>
                <a:off x="0" y="5988050"/>
                <a:ext cx="8366126"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43" y="0"/>
                    </a:moveTo>
                    <a:lnTo>
                      <a:pt x="21157" y="0"/>
                    </a:lnTo>
                    <a:lnTo>
                      <a:pt x="21600" y="21600"/>
                    </a:lnTo>
                    <a:lnTo>
                      <a:pt x="0" y="21600"/>
                    </a:lnTo>
                    <a:lnTo>
                      <a:pt x="443"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9" name="AutoShape 19" descr="Freeform 20">
                <a:extLst>
                  <a:ext uri="{FF2B5EF4-FFF2-40B4-BE49-F238E27FC236}">
                    <a16:creationId xmlns:a16="http://schemas.microsoft.com/office/drawing/2014/main" id="{C9760EBA-073E-694D-B664-8AE3747C20CF}"/>
                  </a:ext>
                </a:extLst>
              </p:cNvPr>
              <p:cNvSpPr>
                <a:spLocks/>
              </p:cNvSpPr>
              <p:nvPr/>
            </p:nvSpPr>
            <p:spPr bwMode="auto">
              <a:xfrm>
                <a:off x="8197850" y="184150"/>
                <a:ext cx="125414" cy="2971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0" name="AutoShape 20" descr="Freeform 21">
                <a:extLst>
                  <a:ext uri="{FF2B5EF4-FFF2-40B4-BE49-F238E27FC236}">
                    <a16:creationId xmlns:a16="http://schemas.microsoft.com/office/drawing/2014/main" id="{1623A069-D66C-CD4B-A61A-E8B121004E3E}"/>
                  </a:ext>
                </a:extLst>
              </p:cNvPr>
              <p:cNvSpPr>
                <a:spLocks/>
              </p:cNvSpPr>
              <p:nvPr/>
            </p:nvSpPr>
            <p:spPr bwMode="auto">
              <a:xfrm>
                <a:off x="1087437" y="6013450"/>
                <a:ext cx="2370139" cy="125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1" name="AutoShape 21" descr="Freeform 22">
                <a:extLst>
                  <a:ext uri="{FF2B5EF4-FFF2-40B4-BE49-F238E27FC236}">
                    <a16:creationId xmlns:a16="http://schemas.microsoft.com/office/drawing/2014/main" id="{7A303B53-5870-F649-9719-4B399915F167}"/>
                  </a:ext>
                </a:extLst>
              </p:cNvPr>
              <p:cNvSpPr>
                <a:spLocks/>
              </p:cNvSpPr>
              <p:nvPr/>
            </p:nvSpPr>
            <p:spPr bwMode="auto">
              <a:xfrm>
                <a:off x="4011612" y="5988050"/>
                <a:ext cx="2732089" cy="127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2" name="AutoShape 22" descr="Freeform 23">
                <a:extLst>
                  <a:ext uri="{FF2B5EF4-FFF2-40B4-BE49-F238E27FC236}">
                    <a16:creationId xmlns:a16="http://schemas.microsoft.com/office/drawing/2014/main" id="{E6C6BE2B-24AC-EF4B-8B3E-ADBB356BADE1}"/>
                  </a:ext>
                </a:extLst>
              </p:cNvPr>
              <p:cNvSpPr>
                <a:spLocks/>
              </p:cNvSpPr>
              <p:nvPr/>
            </p:nvSpPr>
            <p:spPr bwMode="auto">
              <a:xfrm>
                <a:off x="8197850" y="2855912"/>
                <a:ext cx="125414" cy="2166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3" name="AutoShape 23" descr="Freeform 24">
                <a:extLst>
                  <a:ext uri="{FF2B5EF4-FFF2-40B4-BE49-F238E27FC236}">
                    <a16:creationId xmlns:a16="http://schemas.microsoft.com/office/drawing/2014/main" id="{779C084D-B814-4143-B840-67326858FC2E}"/>
                  </a:ext>
                </a:extLst>
              </p:cNvPr>
              <p:cNvSpPr>
                <a:spLocks/>
              </p:cNvSpPr>
              <p:nvPr/>
            </p:nvSpPr>
            <p:spPr bwMode="auto">
              <a:xfrm>
                <a:off x="0" y="0"/>
                <a:ext cx="168276" cy="33877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4" name="AutoShape 24" descr="Freeform 25">
                <a:extLst>
                  <a:ext uri="{FF2B5EF4-FFF2-40B4-BE49-F238E27FC236}">
                    <a16:creationId xmlns:a16="http://schemas.microsoft.com/office/drawing/2014/main" id="{21D32EF9-39D6-C743-93DD-78A40047108C}"/>
                  </a:ext>
                </a:extLst>
              </p:cNvPr>
              <p:cNvSpPr>
                <a:spLocks/>
              </p:cNvSpPr>
              <p:nvPr/>
            </p:nvSpPr>
            <p:spPr bwMode="auto">
              <a:xfrm>
                <a:off x="22225" y="369887"/>
                <a:ext cx="146051" cy="26955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5" name="AutoShape 25" descr="Freeform 26">
                <a:extLst>
                  <a:ext uri="{FF2B5EF4-FFF2-40B4-BE49-F238E27FC236}">
                    <a16:creationId xmlns:a16="http://schemas.microsoft.com/office/drawing/2014/main" id="{9650263E-1CC8-D741-A5E9-6725169B5551}"/>
                  </a:ext>
                </a:extLst>
              </p:cNvPr>
              <p:cNvSpPr>
                <a:spLocks/>
              </p:cNvSpPr>
              <p:nvPr/>
            </p:nvSpPr>
            <p:spPr bwMode="auto">
              <a:xfrm>
                <a:off x="1452562" y="0"/>
                <a:ext cx="4010027"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6" name="AutoShape 26" descr="Freeform 27">
                <a:extLst>
                  <a:ext uri="{FF2B5EF4-FFF2-40B4-BE49-F238E27FC236}">
                    <a16:creationId xmlns:a16="http://schemas.microsoft.com/office/drawing/2014/main" id="{4DD903E3-5B89-C542-9C13-EC12581EB9E4}"/>
                  </a:ext>
                </a:extLst>
              </p:cNvPr>
              <p:cNvSpPr>
                <a:spLocks/>
              </p:cNvSpPr>
              <p:nvPr/>
            </p:nvSpPr>
            <p:spPr bwMode="auto">
              <a:xfrm>
                <a:off x="4483100" y="0"/>
                <a:ext cx="2711451" cy="117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grpSp>
        <p:grpSp>
          <p:nvGrpSpPr>
            <p:cNvPr id="5147" name="Group 27">
              <a:extLst>
                <a:ext uri="{FF2B5EF4-FFF2-40B4-BE49-F238E27FC236}">
                  <a16:creationId xmlns:a16="http://schemas.microsoft.com/office/drawing/2014/main" id="{39F30202-2177-0C4D-B1C7-DDABBE0C60D5}"/>
                </a:ext>
              </a:extLst>
            </p:cNvPr>
            <p:cNvGrpSpPr>
              <a:grpSpLocks/>
            </p:cNvGrpSpPr>
            <p:nvPr/>
          </p:nvGrpSpPr>
          <p:grpSpPr bwMode="auto">
            <a:xfrm>
              <a:off x="-1" y="-1"/>
              <a:ext cx="1978026" cy="1955801"/>
              <a:chOff x="-1" y="-1"/>
              <a:chExt cx="1978026" cy="1955801"/>
            </a:xfrm>
          </p:grpSpPr>
          <p:sp>
            <p:nvSpPr>
              <p:cNvPr id="5148" name="Rectangle 28" descr="Rectangle 29">
                <a:extLst>
                  <a:ext uri="{FF2B5EF4-FFF2-40B4-BE49-F238E27FC236}">
                    <a16:creationId xmlns:a16="http://schemas.microsoft.com/office/drawing/2014/main" id="{59758C12-69AD-1B46-BD9B-8A46868F93BD}"/>
                  </a:ext>
                </a:extLst>
              </p:cNvPr>
              <p:cNvSpPr>
                <a:spLocks/>
              </p:cNvSpPr>
              <p:nvPr/>
            </p:nvSpPr>
            <p:spPr bwMode="auto">
              <a:xfrm>
                <a:off x="-1" y="0"/>
                <a:ext cx="1978026" cy="1955800"/>
              </a:xfrm>
              <a:prstGeom prst="rect">
                <a:avLst/>
              </a:prstGeom>
              <a:solidFill>
                <a:srgbClr val="1A000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sp>
            <p:nvSpPr>
              <p:cNvPr id="5149" name="Rectangle 29" descr="Rectangle 30">
                <a:extLst>
                  <a:ext uri="{FF2B5EF4-FFF2-40B4-BE49-F238E27FC236}">
                    <a16:creationId xmlns:a16="http://schemas.microsoft.com/office/drawing/2014/main" id="{13A1E533-86E6-D44C-803C-1B9F957786B6}"/>
                  </a:ext>
                </a:extLst>
              </p:cNvPr>
              <p:cNvSpPr>
                <a:spLocks/>
              </p:cNvSpPr>
              <p:nvPr/>
            </p:nvSpPr>
            <p:spPr bwMode="auto">
              <a:xfrm>
                <a:off x="390524" y="320675"/>
                <a:ext cx="1587501" cy="1635125"/>
              </a:xfrm>
              <a:prstGeom prst="rect">
                <a:avLst/>
              </a:prstGeom>
              <a:solidFill>
                <a:srgbClr val="474747"/>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sp>
            <p:nvSpPr>
              <p:cNvPr id="5150" name="Rectangle 30" descr="Rectangle 31">
                <a:extLst>
                  <a:ext uri="{FF2B5EF4-FFF2-40B4-BE49-F238E27FC236}">
                    <a16:creationId xmlns:a16="http://schemas.microsoft.com/office/drawing/2014/main" id="{B036B1D2-765A-2147-9881-1D1D93D6D001}"/>
                  </a:ext>
                </a:extLst>
              </p:cNvPr>
              <p:cNvSpPr>
                <a:spLocks/>
              </p:cNvSpPr>
              <p:nvPr/>
            </p:nvSpPr>
            <p:spPr bwMode="auto">
              <a:xfrm>
                <a:off x="-1" y="-1"/>
                <a:ext cx="1860551" cy="1849439"/>
              </a:xfrm>
              <a:prstGeom prst="rect">
                <a:avLst/>
              </a:prstGeom>
              <a:gradFill rotWithShape="0">
                <a:gsLst>
                  <a:gs pos="0">
                    <a:srgbClr val="790015"/>
                  </a:gs>
                  <a:gs pos="100000">
                    <a:srgbClr val="610011"/>
                  </a:gs>
                </a:gsLst>
                <a:lin ang="54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grpSp>
      </p:grpSp>
      <p:sp>
        <p:nvSpPr>
          <p:cNvPr id="5151" name="Text Box 31" descr="Text Box 32">
            <a:extLst>
              <a:ext uri="{FF2B5EF4-FFF2-40B4-BE49-F238E27FC236}">
                <a16:creationId xmlns:a16="http://schemas.microsoft.com/office/drawing/2014/main" id="{F644DA11-A841-F14F-B690-8A8582C284AD}"/>
              </a:ext>
            </a:extLst>
          </p:cNvPr>
          <p:cNvSpPr txBox="1">
            <a:spLocks/>
          </p:cNvSpPr>
          <p:nvPr/>
        </p:nvSpPr>
        <p:spPr bwMode="auto">
          <a:xfrm>
            <a:off x="492112" y="6535659"/>
            <a:ext cx="889026"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p>
            <a:pPr algn="ctr">
              <a:spcBef>
                <a:spcPts val="600"/>
              </a:spcBef>
            </a:pPr>
            <a:r>
              <a:rPr lang="en-US" altLang="en-US" sz="900" b="1" i="0"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1000" b="1" i="0" dirty="0">
                <a:solidFill>
                  <a:srgbClr val="FFFFFF"/>
                </a:solidFill>
                <a:latin typeface="Arial" panose="020B0604020202020204" pitchFamily="34" charset="0"/>
                <a:cs typeface="Arial" panose="020B0604020202020204" pitchFamily="34" charset="0"/>
                <a:sym typeface="Arial" panose="020B0604020202020204" pitchFamily="34" charset="0"/>
              </a:rPr>
              <a:t>2006</a:t>
            </a:r>
            <a:r>
              <a:rPr lang="en-US" altLang="en-US" sz="900" b="1" i="0" dirty="0">
                <a:solidFill>
                  <a:srgbClr val="FFFFFF"/>
                </a:solidFill>
                <a:latin typeface="Arial" panose="020B0604020202020204" pitchFamily="34" charset="0"/>
                <a:cs typeface="Arial" panose="020B0604020202020204" pitchFamily="34" charset="0"/>
                <a:sym typeface="Arial" panose="020B0604020202020204" pitchFamily="34" charset="0"/>
              </a:rPr>
              <a:t> TBBMI</a:t>
            </a:r>
          </a:p>
        </p:txBody>
      </p:sp>
      <p:sp>
        <p:nvSpPr>
          <p:cNvPr id="5152" name="Text Box 32" descr="Rectangle 33">
            <a:extLst>
              <a:ext uri="{FF2B5EF4-FFF2-40B4-BE49-F238E27FC236}">
                <a16:creationId xmlns:a16="http://schemas.microsoft.com/office/drawing/2014/main" id="{573241EA-1EA4-BE4D-BD7D-9005C992F133}"/>
              </a:ext>
            </a:extLst>
          </p:cNvPr>
          <p:cNvSpPr txBox="1">
            <a:spLocks/>
          </p:cNvSpPr>
          <p:nvPr/>
        </p:nvSpPr>
        <p:spPr bwMode="auto">
          <a:xfrm>
            <a:off x="7600950" y="6513513"/>
            <a:ext cx="646113" cy="26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p>
            <a:pPr algn="ctr"/>
            <a:r>
              <a:rPr lang="en-US" altLang="en-US" sz="1000" b="1">
                <a:solidFill>
                  <a:srgbClr val="FFFFFF"/>
                </a:solidFill>
                <a:effectLst>
                  <a:outerShdw blurRad="38100" dist="38100" dir="2700000" algn="tl">
                    <a:srgbClr val="000000"/>
                  </a:outerShdw>
                </a:effectLst>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8.0.03c.</a:t>
            </a:r>
          </a:p>
        </p:txBody>
      </p:sp>
      <p:sp>
        <p:nvSpPr>
          <p:cNvPr id="5153" name="Rectangle 33">
            <a:extLst>
              <a:ext uri="{FF2B5EF4-FFF2-40B4-BE49-F238E27FC236}">
                <a16:creationId xmlns:a16="http://schemas.microsoft.com/office/drawing/2014/main" id="{93344F16-B6AD-0743-8CC6-723BEFB2D4F2}"/>
              </a:ext>
            </a:extLst>
          </p:cNvPr>
          <p:cNvSpPr>
            <a:spLocks noGrp="1"/>
          </p:cNvSpPr>
          <p:nvPr>
            <p:ph type="sldNum" sz="quarter" idx="2"/>
          </p:nvPr>
        </p:nvSpPr>
        <p:spPr bwMode="auto">
          <a:xfrm>
            <a:off x="4419600" y="6356350"/>
            <a:ext cx="21336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spcBef>
                <a:spcPts val="800"/>
              </a:spcBef>
              <a:defRPr sz="1400"/>
            </a:lvl1pPr>
          </a:lstStyle>
          <a:p>
            <a:fld id="{C155DD2E-A42A-9847-A365-7CD1045ACCA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35A30407-61B7-8B48-A8DE-89CFDE0A0AB2}" type="slidenum">
              <a:rPr lang="en-US"/>
              <a:pPr>
                <a:defRPr/>
              </a:pPr>
              <a:t>‹#›</a:t>
            </a:fld>
            <a:endParaRPr lang="en-US"/>
          </a:p>
        </p:txBody>
      </p:sp>
    </p:spTree>
    <p:extLst>
      <p:ext uri="{BB962C8B-B14F-4D97-AF65-F5344CB8AC3E}">
        <p14:creationId xmlns:p14="http://schemas.microsoft.com/office/powerpoint/2010/main" val="2403396701"/>
      </p:ext>
    </p:extLst>
  </p:cSld>
  <p:clrMap bg1="lt1" tx1="dk1" bg2="lt2" tx2="dk2" accent1="accent1" accent2="accent2" accent3="accent3" accent4="accent4" accent5="accent5" accent6="accent6" hlink="hlink" folHlink="folHlink"/>
  <p:sldLayoutIdLst>
    <p:sldLayoutId id="2147484259" r:id="rId1"/>
    <p:sldLayoutId id="2147484260"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582416072"/>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27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7C5777C2-6E53-4F4B-834F-6CF70250AB58}" type="slidenum">
              <a:rPr lang="en-US" smtClean="0"/>
              <a:pPr>
                <a:defRPr/>
              </a:pPr>
              <a:t>‹#›</a:t>
            </a:fld>
            <a:endParaRPr lang="en-US" dirty="0"/>
          </a:p>
        </p:txBody>
      </p:sp>
    </p:spTree>
    <p:extLst>
      <p:ext uri="{BB962C8B-B14F-4D97-AF65-F5344CB8AC3E}">
        <p14:creationId xmlns:p14="http://schemas.microsoft.com/office/powerpoint/2010/main" val="4257433658"/>
      </p:ext>
    </p:extLst>
  </p:cSld>
  <p:clrMap bg1="lt1" tx1="dk1" bg2="lt2" tx2="dk2" accent1="accent1" accent2="accent2" accent3="accent3" accent4="accent4" accent5="accent5" accent6="accent6" hlink="hlink" folHlink="folHlink"/>
  <p:sldLayoutIdLst>
    <p:sldLayoutId id="2147484276"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7"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7"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681373C7-76C4-9548-85CB-2DAF828CCF3A}" type="slidenum">
              <a:rPr lang="en-US" smtClean="0"/>
              <a:pPr>
                <a:defRPr/>
              </a:pPr>
              <a:t>‹#›</a:t>
            </a:fld>
            <a:endParaRPr lang="en-US" dirty="0"/>
          </a:p>
        </p:txBody>
      </p:sp>
    </p:spTree>
    <p:extLst>
      <p:ext uri="{BB962C8B-B14F-4D97-AF65-F5344CB8AC3E}">
        <p14:creationId xmlns:p14="http://schemas.microsoft.com/office/powerpoint/2010/main" val="298149543"/>
      </p:ext>
    </p:extLst>
  </p:cSld>
  <p:clrMap bg1="lt1" tx1="dk1" bg2="lt2" tx2="dk2" accent1="accent1" accent2="accent2" accent3="accent3" accent4="accent4" accent5="accent5" accent6="accent6" hlink="hlink" folHlink="folHlink"/>
  <p:sldLayoutIdLst>
    <p:sldLayoutId id="2147484278" r:id="rId1"/>
    <p:sldLayoutId id="2147484279"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7"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7"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033629058"/>
      </p:ext>
    </p:extLst>
  </p:cSld>
  <p:clrMap bg1="dk2" tx1="lt1" bg2="dk1" tx2="lt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 id="2147484287" r:id="rId7"/>
    <p:sldLayoutId id="2147484288" r:id="rId8"/>
    <p:sldLayoutId id="2147484289" r:id="rId9"/>
    <p:sldLayoutId id="2147484290" r:id="rId10"/>
    <p:sldLayoutId id="214748429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5"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37"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8"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0"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2"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4"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97375BD2-DF08-6149-BC4F-D0A8B0FB882D}" type="slidenum">
              <a:rPr lang="en-US"/>
              <a:pPr>
                <a:defRPr/>
              </a:pPr>
              <a:t>‹#›</a:t>
            </a:fld>
            <a:endParaRPr lang="en-US"/>
          </a:p>
        </p:txBody>
      </p:sp>
    </p:spTree>
    <p:extLst>
      <p:ext uri="{BB962C8B-B14F-4D97-AF65-F5344CB8AC3E}">
        <p14:creationId xmlns:p14="http://schemas.microsoft.com/office/powerpoint/2010/main" val="3479518499"/>
      </p:ext>
    </p:extLst>
  </p:cSld>
  <p:clrMap bg1="dk2" tx1="lt1" bg2="dk1" tx2="lt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 id="2147484360"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83599973"/>
      </p:ext>
    </p:extLst>
  </p:cSld>
  <p:clrMap bg1="lt1" tx1="dk1" bg2="lt2" tx2="dk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 id="2147484373" r:id="rId12"/>
    <p:sldLayoutId id="214748437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35A30407-61B7-8B48-A8DE-89CFDE0A0AB2}"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6836177"/>
      </p:ext>
    </p:extLst>
  </p:cSld>
  <p:clrMap bg1="lt1" tx1="dk1" bg2="lt2" tx2="dk2" accent1="accent1" accent2="accent2" accent3="accent3" accent4="accent4" accent5="accent5" accent6="accent6" hlink="hlink" folHlink="folHlink"/>
  <p:sldLayoutIdLst>
    <p:sldLayoutId id="214748437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0705531"/>
      </p:ext>
    </p:extLst>
  </p:cSld>
  <p:clrMap bg1="dk2" tx1="lt1" bg2="dk1" tx2="lt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 id="2147484389"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39354" indent="-284372"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37471" indent="-227503"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2476" indent="-227503"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47459" indent="-227503"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08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solidFill>
                  <a:srgbClr val="FFFFFF"/>
                </a:solidFill>
              </a:defRPr>
            </a:lvl1pPr>
          </a:lstStyle>
          <a:p>
            <a:pPr>
              <a:defRPr/>
            </a:pPr>
            <a:fld id="{CBCD4914-FF6F-BB4A-83FE-EB42D331D2F6}" type="slidenum">
              <a:rPr lang="en-US"/>
              <a:pPr>
                <a:defRPr/>
              </a:pPr>
              <a:t>‹#›</a:t>
            </a:fld>
            <a:endParaRPr lang="en-US"/>
          </a:p>
        </p:txBody>
      </p:sp>
      <p:sp>
        <p:nvSpPr>
          <p:cNvPr id="1208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9239247"/>
      </p:ext>
    </p:extLst>
  </p:cSld>
  <p:clrMap bg1="dk2" tx1="lt1" bg2="dk1" tx2="lt2" accent1="accent1" accent2="accent2" accent3="accent3" accent4="accent4" accent5="accent5" accent6="accent6" hlink="hlink" folHlink="folHlink"/>
  <p:sldLayoutIdLst>
    <p:sldLayoutId id="2147484391"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39354" indent="-284372"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37471" indent="-227503"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2476" indent="-227503"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47459" indent="-227503"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003399"/>
        </a:solidFill>
        <a:effectLst/>
      </p:bgPr>
    </p:bg>
    <p:spTree>
      <p:nvGrpSpPr>
        <p:cNvPr id="1" name=""/>
        <p:cNvGrpSpPr/>
        <p:nvPr/>
      </p:nvGrpSpPr>
      <p:grpSpPr>
        <a:xfrm>
          <a:off x="0" y="0"/>
          <a:ext cx="0" cy="0"/>
          <a:chOff x="0" y="0"/>
          <a:chExt cx="0" cy="0"/>
        </a:xfrm>
      </p:grpSpPr>
      <p:grpSp>
        <p:nvGrpSpPr>
          <p:cNvPr id="6145" name="Group 1">
            <a:extLst>
              <a:ext uri="{FF2B5EF4-FFF2-40B4-BE49-F238E27FC236}">
                <a16:creationId xmlns:a16="http://schemas.microsoft.com/office/drawing/2014/main" id="{3A861299-65AF-2441-B7B3-958EB87E9380}"/>
              </a:ext>
            </a:extLst>
          </p:cNvPr>
          <p:cNvGrpSpPr>
            <a:grpSpLocks/>
          </p:cNvGrpSpPr>
          <p:nvPr/>
        </p:nvGrpSpPr>
        <p:grpSpPr bwMode="auto">
          <a:xfrm>
            <a:off x="0" y="0"/>
            <a:ext cx="9140825" cy="6850063"/>
            <a:chOff x="0" y="0"/>
            <a:chExt cx="9140826" cy="6850064"/>
          </a:xfrm>
        </p:grpSpPr>
        <p:grpSp>
          <p:nvGrpSpPr>
            <p:cNvPr id="6146" name="Group 2">
              <a:extLst>
                <a:ext uri="{FF2B5EF4-FFF2-40B4-BE49-F238E27FC236}">
                  <a16:creationId xmlns:a16="http://schemas.microsoft.com/office/drawing/2014/main" id="{66A1E788-705E-034E-AE74-CFF83D377776}"/>
                </a:ext>
              </a:extLst>
            </p:cNvPr>
            <p:cNvGrpSpPr>
              <a:grpSpLocks/>
            </p:cNvGrpSpPr>
            <p:nvPr/>
          </p:nvGrpSpPr>
          <p:grpSpPr bwMode="auto">
            <a:xfrm>
              <a:off x="2743200" y="3540125"/>
              <a:ext cx="6392863" cy="3309939"/>
              <a:chOff x="0" y="0"/>
              <a:chExt cx="6392863" cy="3309938"/>
            </a:xfrm>
          </p:grpSpPr>
          <p:sp>
            <p:nvSpPr>
              <p:cNvPr id="6147" name="AutoShape 3" descr="Freeform 1030">
                <a:extLst>
                  <a:ext uri="{FF2B5EF4-FFF2-40B4-BE49-F238E27FC236}">
                    <a16:creationId xmlns:a16="http://schemas.microsoft.com/office/drawing/2014/main" id="{0978FD9A-EDDB-8643-B302-4E24150FD892}"/>
                  </a:ext>
                </a:extLst>
              </p:cNvPr>
              <p:cNvSpPr>
                <a:spLocks/>
              </p:cNvSpPr>
              <p:nvPr/>
            </p:nvSpPr>
            <p:spPr bwMode="auto">
              <a:xfrm>
                <a:off x="0" y="657225"/>
                <a:ext cx="4575175" cy="26527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rotWithShape="0">
                <a:gsLst>
                  <a:gs pos="0">
                    <a:srgbClr val="003399"/>
                  </a:gs>
                  <a:gs pos="100000">
                    <a:srgbClr val="002E8B"/>
                  </a:gs>
                </a:gsLst>
                <a:lin ang="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48" name="AutoShape 4" descr="Freeform 1031">
                <a:extLst>
                  <a:ext uri="{FF2B5EF4-FFF2-40B4-BE49-F238E27FC236}">
                    <a16:creationId xmlns:a16="http://schemas.microsoft.com/office/drawing/2014/main" id="{E83434D2-2564-7547-8B09-3E06113A8897}"/>
                  </a:ext>
                </a:extLst>
              </p:cNvPr>
              <p:cNvSpPr>
                <a:spLocks/>
              </p:cNvSpPr>
              <p:nvPr/>
            </p:nvSpPr>
            <p:spPr bwMode="auto">
              <a:xfrm>
                <a:off x="3876675" y="700087"/>
                <a:ext cx="1998663" cy="12874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rotWithShape="0">
                <a:gsLst>
                  <a:gs pos="0">
                    <a:srgbClr val="003399"/>
                  </a:gs>
                  <a:gs pos="100000">
                    <a:srgbClr val="002E8B"/>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49" name="AutoShape 5" descr="Freeform 1032">
                <a:extLst>
                  <a:ext uri="{FF2B5EF4-FFF2-40B4-BE49-F238E27FC236}">
                    <a16:creationId xmlns:a16="http://schemas.microsoft.com/office/drawing/2014/main" id="{B290F5D9-6732-5E4A-AFFD-9879C7AD7E34}"/>
                  </a:ext>
                </a:extLst>
              </p:cNvPr>
              <p:cNvSpPr>
                <a:spLocks/>
              </p:cNvSpPr>
              <p:nvPr/>
            </p:nvSpPr>
            <p:spPr bwMode="auto">
              <a:xfrm>
                <a:off x="1860550" y="1771650"/>
                <a:ext cx="4522788" cy="153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rotWithShape="0">
                <a:gsLst>
                  <a:gs pos="0">
                    <a:srgbClr val="002A7D"/>
                  </a:gs>
                  <a:gs pos="100000">
                    <a:srgbClr val="003399"/>
                  </a:gs>
                </a:gsLst>
                <a:lin ang="54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50" name="AutoShape 6" descr="Freeform 1033">
                <a:extLst>
                  <a:ext uri="{FF2B5EF4-FFF2-40B4-BE49-F238E27FC236}">
                    <a16:creationId xmlns:a16="http://schemas.microsoft.com/office/drawing/2014/main" id="{3BD4C879-1760-5540-A6F4-E889BC0A4C05}"/>
                  </a:ext>
                </a:extLst>
              </p:cNvPr>
              <p:cNvSpPr>
                <a:spLocks/>
              </p:cNvSpPr>
              <p:nvPr/>
            </p:nvSpPr>
            <p:spPr bwMode="auto">
              <a:xfrm>
                <a:off x="1619250" y="0"/>
                <a:ext cx="4773613" cy="3309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51" name="AutoShape 7" descr="Freeform 1034">
                <a:extLst>
                  <a:ext uri="{FF2B5EF4-FFF2-40B4-BE49-F238E27FC236}">
                    <a16:creationId xmlns:a16="http://schemas.microsoft.com/office/drawing/2014/main" id="{DE0F0350-0CFF-2F42-8339-32510F0DB98B}"/>
                  </a:ext>
                </a:extLst>
              </p:cNvPr>
              <p:cNvSpPr>
                <a:spLocks/>
              </p:cNvSpPr>
              <p:nvPr/>
            </p:nvSpPr>
            <p:spPr bwMode="auto">
              <a:xfrm>
                <a:off x="4402137" y="138112"/>
                <a:ext cx="1981201" cy="8556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rotWithShape="0">
                <a:gsLst>
                  <a:gs pos="0">
                    <a:srgbClr val="002D86"/>
                  </a:gs>
                  <a:gs pos="100000">
                    <a:srgbClr val="003399"/>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grpSp>
        <p:sp>
          <p:nvSpPr>
            <p:cNvPr id="6152" name="AutoShape 8" descr="Freeform 1035">
              <a:extLst>
                <a:ext uri="{FF2B5EF4-FFF2-40B4-BE49-F238E27FC236}">
                  <a16:creationId xmlns:a16="http://schemas.microsoft.com/office/drawing/2014/main" id="{0361D9B3-2DC1-A14A-9F5B-D645646E99D7}"/>
                </a:ext>
              </a:extLst>
            </p:cNvPr>
            <p:cNvSpPr>
              <a:spLocks/>
            </p:cNvSpPr>
            <p:nvPr/>
          </p:nvSpPr>
          <p:spPr bwMode="auto">
            <a:xfrm>
              <a:off x="5273675" y="2128837"/>
              <a:ext cx="2897188" cy="24399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rotWithShape="0">
              <a:gsLst>
                <a:gs pos="0">
                  <a:srgbClr val="002B82"/>
                </a:gs>
                <a:gs pos="100000">
                  <a:srgbClr val="003399"/>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53" name="Rectangle 9" descr="Freeform 1036">
              <a:extLst>
                <a:ext uri="{FF2B5EF4-FFF2-40B4-BE49-F238E27FC236}">
                  <a16:creationId xmlns:a16="http://schemas.microsoft.com/office/drawing/2014/main" id="{25C9C9E0-85DB-414D-B720-F4FF5EF54207}"/>
                </a:ext>
              </a:extLst>
            </p:cNvPr>
            <p:cNvSpPr>
              <a:spLocks/>
            </p:cNvSpPr>
            <p:nvPr/>
          </p:nvSpPr>
          <p:spPr bwMode="auto">
            <a:xfrm>
              <a:off x="0" y="0"/>
              <a:ext cx="9140826" cy="2819401"/>
            </a:xfrm>
            <a:prstGeom prst="rect">
              <a:avLst/>
            </a:prstGeom>
            <a:gradFill rotWithShape="0">
              <a:gsLst>
                <a:gs pos="0">
                  <a:srgbClr val="000514"/>
                </a:gs>
                <a:gs pos="100000">
                  <a:srgbClr val="003399"/>
                </a:gs>
              </a:gsLst>
              <a:lin ang="54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grpSp>
      <p:sp>
        <p:nvSpPr>
          <p:cNvPr id="6154" name="Rectangle 10">
            <a:extLst>
              <a:ext uri="{FF2B5EF4-FFF2-40B4-BE49-F238E27FC236}">
                <a16:creationId xmlns:a16="http://schemas.microsoft.com/office/drawing/2014/main" id="{77734EAD-FB8E-1349-BEE9-FAF60495A240}"/>
              </a:ext>
            </a:extLst>
          </p:cNvPr>
          <p:cNvSpPr>
            <a:spLocks noGrp="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6155" name="Rectangle 11">
            <a:extLst>
              <a:ext uri="{FF2B5EF4-FFF2-40B4-BE49-F238E27FC236}">
                <a16:creationId xmlns:a16="http://schemas.microsoft.com/office/drawing/2014/main" id="{4E4AECFD-FFB5-0347-BE28-C51727AD3919}"/>
              </a:ext>
            </a:extLst>
          </p:cNvPr>
          <p:cNvSpPr>
            <a:spLocks noGrp="1"/>
          </p:cNvSpPr>
          <p:nvPr>
            <p:ph type="sldNum" sz="quarter" idx="2"/>
          </p:nvPr>
        </p:nvSpPr>
        <p:spPr bwMode="auto">
          <a:xfrm>
            <a:off x="8412163" y="6459538"/>
            <a:ext cx="274637" cy="265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b" anchorCtr="0" compatLnSpc="1">
            <a:prstTxWarp prst="textNoShape">
              <a:avLst/>
            </a:prstTxWarp>
          </a:bodyPr>
          <a:lstStyle>
            <a:lvl1pPr algn="r">
              <a:defRPr sz="1200" b="1" i="0">
                <a:solidFill>
                  <a:srgbClr val="FFFFFF"/>
                </a:solidFill>
                <a:latin typeface="Arial" panose="020B0604020202020204" pitchFamily="34" charset="0"/>
                <a:cs typeface="Arial" panose="020B0604020202020204" pitchFamily="34" charset="0"/>
                <a:sym typeface="Arial" panose="020B0604020202020204" pitchFamily="34" charset="0"/>
              </a:defRPr>
            </a:lvl1pPr>
          </a:lstStyle>
          <a:p>
            <a:fld id="{4B585AE8-7405-474D-A050-D51F8864A162}"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5530157"/>
      </p:ext>
    </p:extLst>
  </p:cSld>
  <p:clrMap bg1="dk2" tx1="lt1" bg2="dk1" tx2="lt2" accent1="accent1" accent2="accent2" accent3="accent3" accent4="accent4" accent5="accent5" accent6="accent6" hlink="hlink" folHlink="folHlink"/>
  <p:sldLayoutIdLst>
    <p:sldLayoutId id="2147484393" r:id="rId1"/>
    <p:sldLayoutId id="2147484394" r:id="rId2"/>
    <p:sldLayoutId id="2147484395" r:id="rId3"/>
    <p:sldLayoutId id="2147484396" r:id="rId4"/>
    <p:sldLayoutId id="2147484397" r:id="rId5"/>
    <p:sldLayoutId id="2147484398" r:id="rId6"/>
    <p:sldLayoutId id="2147484399" r:id="rId7"/>
    <p:sldLayoutId id="2147484400" r:id="rId8"/>
    <p:sldLayoutId id="2147484401" r:id="rId9"/>
    <p:sldLayoutId id="2147484402" r:id="rId10"/>
    <p:sldLayoutId id="2147484403" r:id="rId11"/>
    <p:sldLayoutId id="2147484404"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39354" indent="-284372"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37471" indent="-227503"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2476" indent="-227503"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47459" indent="-227503"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bwMode="auto">
      <p:bgPr>
        <a:solidFill>
          <a:srgbClr val="99CC99"/>
        </a:solidFill>
        <a:effectLst/>
      </p:bgPr>
    </p:bg>
    <p:spTree>
      <p:nvGrpSpPr>
        <p:cNvPr id="1" name=""/>
        <p:cNvGrpSpPr/>
        <p:nvPr/>
      </p:nvGrpSpPr>
      <p:grpSpPr>
        <a:xfrm>
          <a:off x="0" y="0"/>
          <a:ext cx="0" cy="0"/>
          <a:chOff x="0" y="0"/>
          <a:chExt cx="0" cy="0"/>
        </a:xfrm>
      </p:grpSpPr>
      <p:sp>
        <p:nvSpPr>
          <p:cNvPr id="17409" name="Rectangle 1">
            <a:extLst>
              <a:ext uri="{FF2B5EF4-FFF2-40B4-BE49-F238E27FC236}">
                <a16:creationId xmlns:a16="http://schemas.microsoft.com/office/drawing/2014/main" id="{7D826A51-CE14-6441-8254-3D818B5898F3}"/>
              </a:ext>
            </a:extLst>
          </p:cNvPr>
          <p:cNvSpPr>
            <a:spLocks noGrp="1"/>
          </p:cNvSpPr>
          <p:nvPr>
            <p:ph type="sldNum" sz="quarter" idx="2"/>
          </p:nvPr>
        </p:nvSpPr>
        <p:spPr bwMode="auto">
          <a:xfrm>
            <a:off x="141288" y="6357938"/>
            <a:ext cx="471487" cy="47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b" anchorCtr="0" compatLnSpc="1">
            <a:prstTxWarp prst="textNoShape">
              <a:avLst/>
            </a:prstTxWarp>
          </a:bodyPr>
          <a:lstStyle>
            <a:lvl1pPr algn="ctr">
              <a:defRPr sz="2600" b="1" i="0">
                <a:solidFill>
                  <a:srgbClr val="FFFFFF"/>
                </a:solidFill>
                <a:latin typeface="Arial" panose="020B0604020202020204" pitchFamily="34" charset="0"/>
                <a:cs typeface="Arial" panose="020B0604020202020204" pitchFamily="34" charset="0"/>
                <a:sym typeface="Arial" panose="020B0604020202020204" pitchFamily="34" charset="0"/>
              </a:defRPr>
            </a:lvl1pPr>
          </a:lstStyle>
          <a:p>
            <a:fld id="{BC5CEB64-BB0B-9743-AE30-3B2CE69442C5}" type="slidenum">
              <a:rPr lang="en-US" altLang="en-US" smtClean="0"/>
              <a:pPr/>
              <a:t>‹#›</a:t>
            </a:fld>
            <a:endParaRPr lang="en-US" altLang="en-US" dirty="0"/>
          </a:p>
        </p:txBody>
      </p:sp>
    </p:spTree>
    <p:extLst>
      <p:ext uri="{BB962C8B-B14F-4D97-AF65-F5344CB8AC3E}">
        <p14:creationId xmlns:p14="http://schemas.microsoft.com/office/powerpoint/2010/main" val="1292117599"/>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0494"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2046EA64-3EDF-964F-8A28-C6091F3540AD}" type="slidenum">
              <a:rPr lang="en-US" smtClean="0">
                <a:ea typeface="ＭＳ Ｐゴシック" charset="0"/>
                <a:cs typeface="ＭＳ Ｐゴシック" charset="0"/>
              </a:rPr>
              <a:pPr>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255735581"/>
      </p:ext>
    </p:extLst>
  </p:cSld>
  <p:clrMap bg1="dk2" tx1="lt1" bg2="dk1" tx2="lt2" accent1="accent1" accent2="accent2" accent3="accent3" accent4="accent4" accent5="accent5" accent6="accent6" hlink="hlink" folHlink="folHlink"/>
  <p:sldLayoutIdLst>
    <p:sldLayoutId id="2147484418" r:id="rId1"/>
    <p:sldLayoutId id="2147484419" r:id="rId2"/>
    <p:sldLayoutId id="2147484420" r:id="rId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8"/>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0494"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16427" name="Rectangle 43"/>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428" name="Rectangle 44"/>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2046EA64-3EDF-964F-8A28-C6091F3540AD}" type="slidenum">
              <a:rPr lang="en-US" smtClean="0"/>
              <a:pPr>
                <a:defRPr/>
              </a:pPr>
              <a:t>‹#›</a:t>
            </a:fld>
            <a:endParaRPr lang="en-US" dirty="0"/>
          </a:p>
        </p:txBody>
      </p:sp>
    </p:spTree>
    <p:extLst>
      <p:ext uri="{BB962C8B-B14F-4D97-AF65-F5344CB8AC3E}">
        <p14:creationId xmlns:p14="http://schemas.microsoft.com/office/powerpoint/2010/main" val="1046837667"/>
      </p:ext>
    </p:extLst>
  </p:cSld>
  <p:clrMap bg1="dk2" tx1="lt1" bg2="dk1" tx2="lt2" accent1="accent1" accent2="accent2" accent3="accent3" accent4="accent4" accent5="accent5" accent6="accent6" hlink="hlink" folHlink="folHlink"/>
  <p:sldLayoutIdLst>
    <p:sldLayoutId id="2147484422" r:id="rId1"/>
    <p:sldLayoutId id="2147484423" r:id="rId2"/>
    <p:sldLayoutId id="2147484424" r:id="rId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512" indent="-342512" algn="l" rtl="0" eaLnBrk="0" fontAlgn="base" hangingPunct="0">
        <a:spcBef>
          <a:spcPct val="20000"/>
        </a:spcBef>
        <a:spcAft>
          <a:spcPct val="0"/>
        </a:spcAft>
        <a:buClr>
          <a:schemeClr val="hlink"/>
        </a:buClr>
        <a:buSzPct val="90000"/>
        <a:buFont typeface="Wingdings" charset="0"/>
        <a:buBlip>
          <a:blip r:embed="rId5"/>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2pPr>
      <a:lvl3pPr marL="1141708" indent="-228341" algn="l" rtl="0" eaLnBrk="0" fontAlgn="base" hangingPunct="0">
        <a:spcBef>
          <a:spcPct val="20000"/>
        </a:spcBef>
        <a:spcAft>
          <a:spcPct val="0"/>
        </a:spcAft>
        <a:buClr>
          <a:schemeClr val="accent2"/>
        </a:buClr>
        <a:buSzPct val="90000"/>
        <a:buFont typeface="Wingdings" charset="0"/>
        <a:buBlip>
          <a:blip r:embed="rId6"/>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8393" indent="-228341"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075" indent="-228341" algn="l" rtl="0" eaLnBrk="0" fontAlgn="base" hangingPunct="0">
        <a:spcBef>
          <a:spcPct val="20000"/>
        </a:spcBef>
        <a:spcAft>
          <a:spcPct val="0"/>
        </a:spcAft>
        <a:buClr>
          <a:schemeClr val="folHlink"/>
        </a:buClr>
        <a:buSzPct val="90000"/>
        <a:buFont typeface="Wingdings" charset="0"/>
        <a:buBlip>
          <a:blip r:embed="rId7"/>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1759"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68447"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5126"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1814"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1F806A92-8B43-6C4A-B8A4-F5FB821168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594632"/>
      </p:ext>
    </p:extLst>
  </p:cSld>
  <p:clrMap bg1="dk2" tx1="lt1" bg2="dk1" tx2="lt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 id="2147484437"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 name="Group 1026"/>
          <p:cNvGrpSpPr>
            <a:grpSpLocks/>
          </p:cNvGrpSpPr>
          <p:nvPr/>
        </p:nvGrpSpPr>
        <p:grpSpPr bwMode="auto">
          <a:xfrm>
            <a:off x="0" y="28"/>
            <a:ext cx="9144000" cy="6856413"/>
            <a:chOff x="0" y="0"/>
            <a:chExt cx="5760" cy="4319"/>
          </a:xfrm>
        </p:grpSpPr>
        <p:sp>
          <p:nvSpPr>
            <p:cNvPr id="73731"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2"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3"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35" name="Freeform 1030"/>
            <p:cNvSpPr>
              <a:spLocks/>
            </p:cNvSpPr>
            <p:nvPr/>
          </p:nvSpPr>
          <p:spPr bwMode="hidden">
            <a:xfrm>
              <a:off x="4038" y="3577"/>
              <a:ext cx="1720" cy="65"/>
            </a:xfrm>
            <a:custGeom>
              <a:avLst/>
              <a:gdLst>
                <a:gd name="T0" fmla="*/ 1654 w 1722"/>
                <a:gd name="T1" fmla="*/ 33 h 66"/>
                <a:gd name="T2" fmla="*/ 1654 w 1722"/>
                <a:gd name="T3" fmla="*/ 33 h 66"/>
                <a:gd name="T4" fmla="*/ 0 w 1722"/>
                <a:gd name="T5" fmla="*/ 0 h 66"/>
                <a:gd name="T6" fmla="*/ 0 w 1722"/>
                <a:gd name="T7" fmla="*/ 33 h 66"/>
                <a:gd name="T8" fmla="*/ 1654 w 1722"/>
                <a:gd name="T9" fmla="*/ 33 h 66"/>
                <a:gd name="T10" fmla="*/ 165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35"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26637" name="Freeform 1032"/>
            <p:cNvSpPr>
              <a:spLocks/>
            </p:cNvSpPr>
            <p:nvPr/>
          </p:nvSpPr>
          <p:spPr bwMode="hidden">
            <a:xfrm>
              <a:off x="4784" y="3702"/>
              <a:ext cx="974" cy="101"/>
            </a:xfrm>
            <a:custGeom>
              <a:avLst/>
              <a:gdLst>
                <a:gd name="T0" fmla="*/ 941 w 975"/>
                <a:gd name="T1" fmla="*/ 48 h 101"/>
                <a:gd name="T2" fmla="*/ 941 w 975"/>
                <a:gd name="T3" fmla="*/ 0 h 101"/>
                <a:gd name="T4" fmla="*/ 0 w 975"/>
                <a:gd name="T5" fmla="*/ 24 h 101"/>
                <a:gd name="T6" fmla="*/ 0 w 975"/>
                <a:gd name="T7" fmla="*/ 101 h 101"/>
                <a:gd name="T8" fmla="*/ 941 w 975"/>
                <a:gd name="T9" fmla="*/ 48 h 101"/>
                <a:gd name="T10" fmla="*/ 94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6638" name="Freeform 1033"/>
            <p:cNvSpPr>
              <a:spLocks/>
            </p:cNvSpPr>
            <p:nvPr/>
          </p:nvSpPr>
          <p:spPr bwMode="hidden">
            <a:xfrm>
              <a:off x="3619" y="3815"/>
              <a:ext cx="2139" cy="198"/>
            </a:xfrm>
            <a:custGeom>
              <a:avLst/>
              <a:gdLst>
                <a:gd name="T0" fmla="*/ 2073 w 2141"/>
                <a:gd name="T1" fmla="*/ 0 h 198"/>
                <a:gd name="T2" fmla="*/ 0 w 2141"/>
                <a:gd name="T3" fmla="*/ 156 h 198"/>
                <a:gd name="T4" fmla="*/ 0 w 2141"/>
                <a:gd name="T5" fmla="*/ 198 h 198"/>
                <a:gd name="T6" fmla="*/ 2073 w 2141"/>
                <a:gd name="T7" fmla="*/ 0 h 198"/>
                <a:gd name="T8" fmla="*/ 207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38"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0" name="Freeform 1035"/>
            <p:cNvSpPr>
              <a:spLocks/>
            </p:cNvSpPr>
            <p:nvPr/>
          </p:nvSpPr>
          <p:spPr bwMode="hidden">
            <a:xfrm>
              <a:off x="2097" y="4043"/>
              <a:ext cx="2514" cy="276"/>
            </a:xfrm>
            <a:custGeom>
              <a:avLst/>
              <a:gdLst>
                <a:gd name="T0" fmla="*/ 2085 w 2517"/>
                <a:gd name="T1" fmla="*/ 276 h 276"/>
                <a:gd name="T2" fmla="*/ 2415 w 2517"/>
                <a:gd name="T3" fmla="*/ 204 h 276"/>
                <a:gd name="T4" fmla="*/ 2158 w 2517"/>
                <a:gd name="T5" fmla="*/ 0 h 276"/>
                <a:gd name="T6" fmla="*/ 0 w 2517"/>
                <a:gd name="T7" fmla="*/ 276 h 276"/>
                <a:gd name="T8" fmla="*/ 2085 w 2517"/>
                <a:gd name="T9" fmla="*/ 276 h 276"/>
                <a:gd name="T10" fmla="*/ 208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0"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2" name="Freeform 1037"/>
            <p:cNvSpPr>
              <a:spLocks/>
            </p:cNvSpPr>
            <p:nvPr/>
          </p:nvSpPr>
          <p:spPr bwMode="hidden">
            <a:xfrm>
              <a:off x="5030" y="3151"/>
              <a:ext cx="728" cy="240"/>
            </a:xfrm>
            <a:custGeom>
              <a:avLst/>
              <a:gdLst>
                <a:gd name="T0" fmla="*/ 695 w 729"/>
                <a:gd name="T1" fmla="*/ 240 h 240"/>
                <a:gd name="T2" fmla="*/ 0 w 729"/>
                <a:gd name="T3" fmla="*/ 0 h 240"/>
                <a:gd name="T4" fmla="*/ 0 w 729"/>
                <a:gd name="T5" fmla="*/ 6 h 240"/>
                <a:gd name="T6" fmla="*/ 695 w 729"/>
                <a:gd name="T7" fmla="*/ 240 h 240"/>
                <a:gd name="T8" fmla="*/ 69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2"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4" name="Freeform 1039"/>
            <p:cNvSpPr>
              <a:spLocks/>
            </p:cNvSpPr>
            <p:nvPr/>
          </p:nvSpPr>
          <p:spPr bwMode="hidden">
            <a:xfrm>
              <a:off x="5030" y="3049"/>
              <a:ext cx="728" cy="318"/>
            </a:xfrm>
            <a:custGeom>
              <a:avLst/>
              <a:gdLst>
                <a:gd name="T0" fmla="*/ 695 w 729"/>
                <a:gd name="T1" fmla="*/ 318 h 318"/>
                <a:gd name="T2" fmla="*/ 695 w 729"/>
                <a:gd name="T3" fmla="*/ 312 h 318"/>
                <a:gd name="T4" fmla="*/ 0 w 729"/>
                <a:gd name="T5" fmla="*/ 0 h 318"/>
                <a:gd name="T6" fmla="*/ 0 w 729"/>
                <a:gd name="T7" fmla="*/ 54 h 318"/>
                <a:gd name="T8" fmla="*/ 695 w 729"/>
                <a:gd name="T9" fmla="*/ 318 h 318"/>
                <a:gd name="T10" fmla="*/ 69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4"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5"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6"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8"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0"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1"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73752"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4"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5"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7" name="Freeform 1052"/>
            <p:cNvSpPr>
              <a:spLocks/>
            </p:cNvSpPr>
            <p:nvPr/>
          </p:nvSpPr>
          <p:spPr bwMode="hidden">
            <a:xfrm>
              <a:off x="5698" y="653"/>
              <a:ext cx="60" cy="311"/>
            </a:xfrm>
            <a:custGeom>
              <a:avLst/>
              <a:gdLst>
                <a:gd name="T0" fmla="*/ 0 w 60"/>
                <a:gd name="T1" fmla="*/ 144 h 312"/>
                <a:gd name="T2" fmla="*/ 60 w 60"/>
                <a:gd name="T3" fmla="*/ 27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7"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9"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0"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1"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2"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3"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4"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5"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6"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3" name="Group 1063"/>
            <p:cNvGrpSpPr>
              <a:grpSpLocks/>
            </p:cNvGrpSpPr>
            <p:nvPr userDrawn="1"/>
          </p:nvGrpSpPr>
          <p:grpSpPr bwMode="auto">
            <a:xfrm>
              <a:off x="0" y="1632"/>
              <a:ext cx="5758" cy="1858"/>
              <a:chOff x="0" y="1632"/>
              <a:chExt cx="5758" cy="1858"/>
            </a:xfrm>
          </p:grpSpPr>
          <p:sp>
            <p:nvSpPr>
              <p:cNvPr id="73768"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9"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grpSp>
      <p:sp>
        <p:nvSpPr>
          <p:cNvPr id="73770"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73771" name="Rectangle 1067"/>
          <p:cNvSpPr>
            <a:spLocks noGrp="1" noChangeArrowheads="1"/>
          </p:cNvSpPr>
          <p:nvPr>
            <p:ph type="body" idx="1"/>
          </p:nvPr>
        </p:nvSpPr>
        <p:spPr bwMode="auto">
          <a:xfrm>
            <a:off x="457200" y="1600235"/>
            <a:ext cx="8229600" cy="4530725"/>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3772" name="Rectangle 1068"/>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defRPr sz="1200" b="1" i="0">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endParaRPr lang="en-US" dirty="0">
              <a:solidFill>
                <a:srgbClr val="FFFFFF"/>
              </a:solidFill>
            </a:endParaRPr>
          </a:p>
        </p:txBody>
      </p:sp>
      <p:sp>
        <p:nvSpPr>
          <p:cNvPr id="73773"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lgn="ctr">
              <a:defRPr sz="1200" b="1" i="0">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endParaRPr lang="en-US" dirty="0">
              <a:solidFill>
                <a:srgbClr val="FFFFFF"/>
              </a:solidFill>
            </a:endParaRPr>
          </a:p>
        </p:txBody>
      </p:sp>
      <p:sp>
        <p:nvSpPr>
          <p:cNvPr id="73774"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lgn="r">
              <a:defRPr sz="1200" b="1" i="0">
                <a:effectLst>
                  <a:outerShdw blurRad="38100" dist="38100" dir="2700000" algn="tl">
                    <a:srgbClr val="000000"/>
                  </a:outerShdw>
                </a:effectLst>
                <a:latin typeface="Arial" panose="020B0604020202020204" pitchFamily="34" charset="0"/>
              </a:defRPr>
            </a:lvl1pPr>
          </a:lstStyle>
          <a:p>
            <a:pPr>
              <a:defRPr/>
            </a:pPr>
            <a:fld id="{AA336FCD-6F11-0141-A062-845E0683101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1853935"/>
      </p:ext>
    </p:extLst>
  </p:cSld>
  <p:clrMap bg1="dk2" tx1="lt1" bg2="dk1" tx2="lt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hlink"/>
        </a:buClr>
        <a:buSzPct val="90000"/>
        <a:buFont typeface="Wingdings" charset="0"/>
        <a:buBlip>
          <a:blip r:embed="rId12"/>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2pPr>
      <a:lvl3pPr marL="1137471" indent="-227503" algn="l" rtl="0" eaLnBrk="0" fontAlgn="base" hangingPunct="0">
        <a:spcBef>
          <a:spcPct val="20000"/>
        </a:spcBef>
        <a:spcAft>
          <a:spcPct val="0"/>
        </a:spcAft>
        <a:buClr>
          <a:schemeClr val="accent2"/>
        </a:buClr>
        <a:buSzPct val="90000"/>
        <a:buFont typeface="Wingdings" charset="0"/>
        <a:buBlip>
          <a:blip r:embed="rId13"/>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lr>
          <a:schemeClr val="folHlink"/>
        </a:buClr>
        <a:buSzPct val="90000"/>
        <a:buFont typeface="Wingdings" charset="0"/>
        <a:buBlip>
          <a:blip r:embed="rId14"/>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34" charset="-128"/>
          <a:cs typeface="Geneva" charset="0"/>
        </a:defRPr>
      </a:lvl5pPr>
      <a:lvl6pPr marL="2502447"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57449"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12431"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67430"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7200" y="304801"/>
            <a:ext cx="8305800" cy="1295400"/>
            <a:chOff x="288" y="192"/>
            <a:chExt cx="5232" cy="816"/>
          </a:xfrm>
        </p:grpSpPr>
        <p:sp>
          <p:nvSpPr>
            <p:cNvPr id="25395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grpSp>
      <p:sp>
        <p:nvSpPr>
          <p:cNvPr id="83971"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83972"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3962" name="Rectangle 10"/>
          <p:cNvSpPr>
            <a:spLocks noGrp="1" noChangeArrowheads="1"/>
          </p:cNvSpPr>
          <p:nvPr>
            <p:ph type="dt" sz="half" idx="2"/>
          </p:nvPr>
        </p:nvSpPr>
        <p:spPr bwMode="auto">
          <a:xfrm>
            <a:off x="533401" y="6324600"/>
            <a:ext cx="1905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396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396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r" eaLnBrk="0" hangingPunct="0">
              <a:defRPr sz="1400" b="1" i="0">
                <a:solidFill>
                  <a:srgbClr val="5B87F2"/>
                </a:solidFill>
                <a:latin typeface="Arial" panose="020B0604020202020204" pitchFamily="34" charset="0"/>
              </a:defRPr>
            </a:lvl1pPr>
          </a:lstStyle>
          <a:p>
            <a:pPr>
              <a:defRPr/>
            </a:pPr>
            <a:fld id="{BAED61FA-8395-B745-986F-3AFEDF435E79}" type="slidenum">
              <a:rPr lang="en-US" smtClean="0"/>
              <a:pPr>
                <a:defRPr/>
              </a:pPr>
              <a:t>‹#›</a:t>
            </a:fld>
            <a:endParaRPr lang="en-US" dirty="0"/>
          </a:p>
        </p:txBody>
      </p:sp>
    </p:spTree>
    <p:extLst>
      <p:ext uri="{BB962C8B-B14F-4D97-AF65-F5344CB8AC3E}">
        <p14:creationId xmlns:p14="http://schemas.microsoft.com/office/powerpoint/2010/main" val="2860884191"/>
      </p:ext>
    </p:extLst>
  </p:cSld>
  <p:clrMap bg1="lt1" tx1="dk1" bg2="lt2" tx2="dk2" accent1="accent1" accent2="accent2" accent3="accent3" accent4="accent4" accent5="accent5" accent6="accent6" hlink="hlink" folHlink="folHlink"/>
  <p:sldLayoutIdLst>
    <p:sldLayoutId id="2147484450" r:id="rId1"/>
    <p:sldLayoutId id="2147484451"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a:solidFill>
            <a:schemeClr val="tx2"/>
          </a:solidFill>
          <a:latin typeface="Arial" pitchFamily="-105" charset="0"/>
        </a:defRPr>
      </a:lvl6pPr>
      <a:lvl7pPr marL="909996" algn="ctr" rtl="0" fontAlgn="base">
        <a:spcBef>
          <a:spcPct val="0"/>
        </a:spcBef>
        <a:spcAft>
          <a:spcPct val="0"/>
        </a:spcAft>
        <a:defRPr sz="4400">
          <a:solidFill>
            <a:schemeClr val="tx2"/>
          </a:solidFill>
          <a:latin typeface="Arial" pitchFamily="-105" charset="0"/>
        </a:defRPr>
      </a:lvl7pPr>
      <a:lvl8pPr marL="1364972" algn="ctr" rtl="0" fontAlgn="base">
        <a:spcBef>
          <a:spcPct val="0"/>
        </a:spcBef>
        <a:spcAft>
          <a:spcPct val="0"/>
        </a:spcAft>
        <a:defRPr sz="4400">
          <a:solidFill>
            <a:schemeClr val="tx2"/>
          </a:solidFill>
          <a:latin typeface="Arial" pitchFamily="-105" charset="0"/>
        </a:defRPr>
      </a:lvl8pPr>
      <a:lvl9pPr marL="1819980" algn="ctr" rtl="0" fontAlgn="base">
        <a:spcBef>
          <a:spcPct val="0"/>
        </a:spcBef>
        <a:spcAft>
          <a:spcPct val="0"/>
        </a:spcAft>
        <a:defRPr sz="4400">
          <a:solidFill>
            <a:schemeClr val="tx2"/>
          </a:solidFill>
          <a:latin typeface="Arial" pitchFamily="-105" charset="0"/>
        </a:defRPr>
      </a:lvl9pPr>
    </p:titleStyle>
    <p:bodyStyle>
      <a:lvl1pPr marL="341244" indent="-341244" algn="l" rtl="0" eaLnBrk="0" fontAlgn="base" hangingPunct="0">
        <a:spcBef>
          <a:spcPct val="20000"/>
        </a:spcBef>
        <a:spcAft>
          <a:spcPct val="0"/>
        </a:spcAft>
        <a:buClr>
          <a:schemeClr val="folHlink"/>
        </a:buClr>
        <a:buSzPct val="120000"/>
        <a:buFont typeface="Arial" charset="0"/>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lr>
          <a:schemeClr val="accent2"/>
        </a:buClr>
        <a:buFont typeface="Wingdings" charset="0"/>
        <a:buChar char="§"/>
        <a:defRPr sz="2800" b="1" i="0">
          <a:solidFill>
            <a:schemeClr val="tx1"/>
          </a:solidFill>
          <a:latin typeface="Arial" panose="020B0604020202020204" pitchFamily="34" charset="0"/>
          <a:ea typeface="ＭＳ Ｐゴシック" pitchFamily="-105" charset="-128"/>
        </a:defRPr>
      </a:lvl2pPr>
      <a:lvl3pPr marL="1137471" indent="-227503" algn="l" rtl="0" eaLnBrk="0" fontAlgn="base" hangingPunct="0">
        <a:spcBef>
          <a:spcPct val="20000"/>
        </a:spcBef>
        <a:spcAft>
          <a:spcPct val="0"/>
        </a:spcAft>
        <a:buClr>
          <a:schemeClr val="folHlink"/>
        </a:buClr>
        <a:buFont typeface="Arial" charset="0"/>
        <a:buChar char="•"/>
        <a:defRPr sz="2400" b="1" i="0">
          <a:solidFill>
            <a:schemeClr val="tx1"/>
          </a:solidFill>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lr>
          <a:schemeClr val="folHlink"/>
        </a:buClr>
        <a:buFont typeface="Arial" charset="0"/>
        <a:buChar char="•"/>
        <a:defRPr sz="2000" b="1" i="0">
          <a:solidFill>
            <a:schemeClr val="tx1"/>
          </a:solidFill>
          <a:latin typeface="Arial" panose="020B0604020202020204" pitchFamily="34" charset="0"/>
          <a:ea typeface="ＭＳ Ｐゴシック" pitchFamily="34" charset="-128"/>
          <a:cs typeface="Geneva" charset="0"/>
        </a:defRPr>
      </a:lvl5pPr>
      <a:lvl6pPr marL="2502447"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4D60DE23-C63A-C94F-A540-BD2BDC26D7BE}" type="slidenum">
              <a:rPr lang="en-US"/>
              <a:pPr>
                <a:defRPr/>
              </a:pPr>
              <a:t>‹#›</a:t>
            </a:fld>
            <a:endParaRPr lang="en-US"/>
          </a:p>
        </p:txBody>
      </p:sp>
    </p:spTree>
    <p:extLst>
      <p:ext uri="{BB962C8B-B14F-4D97-AF65-F5344CB8AC3E}">
        <p14:creationId xmlns:p14="http://schemas.microsoft.com/office/powerpoint/2010/main" val="747450632"/>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ヒラギノ角ゴ Pro W3"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ヒラギノ角ゴ Pro W3"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ヒラギノ角ゴ Pro W3"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pPr/>
              <a:t>‹#›</a:t>
            </a:fld>
            <a:endParaRPr lang="en-US"/>
          </a:p>
        </p:txBody>
      </p:sp>
    </p:spTree>
    <p:extLst>
      <p:ext uri="{BB962C8B-B14F-4D97-AF65-F5344CB8AC3E}">
        <p14:creationId xmlns:p14="http://schemas.microsoft.com/office/powerpoint/2010/main" val="4282095037"/>
      </p:ext>
    </p:extLst>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ヒラギノ角ゴ Pro W3" pitchFamily="-111" charset="-128"/>
        </a:defRPr>
      </a:lvl1pPr>
      <a:lvl2pPr marL="742760" indent="-285677"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ヒラギノ角ゴ Pro W3" pitchFamily="-111" charset="-128"/>
        </a:defRPr>
      </a:lvl2pPr>
      <a:lvl3pPr marL="1142706" indent="-228541"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ヒラギノ角ゴ Pro W3" pitchFamily="-111" charset="-128"/>
        </a:defRPr>
      </a:lvl3pPr>
      <a:lvl4pPr marL="1599790" indent="-228541"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4pPr>
      <a:lvl5pPr marL="2056875" indent="-228541"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fld id="{F9636FE9-36AE-7E49-8782-47C0978B3951}" type="slidenum">
              <a:rPr lang="en-US" smtClean="0"/>
              <a:pPr/>
              <a:t>‹#›</a:t>
            </a:fld>
            <a:endParaRPr lang="en-US" dirty="0"/>
          </a:p>
        </p:txBody>
      </p:sp>
    </p:spTree>
    <p:extLst>
      <p:ext uri="{BB962C8B-B14F-4D97-AF65-F5344CB8AC3E}">
        <p14:creationId xmlns:p14="http://schemas.microsoft.com/office/powerpoint/2010/main" val="3884874212"/>
      </p:ext>
    </p:extLst>
  </p:cSld>
  <p:clrMap bg1="lt1" tx1="dk1" bg2="lt2" tx2="dk2" accent1="accent1" accent2="accent2" accent3="accent3" accent4="accent4" accent5="accent5" accent6="accent6" hlink="hlink" folHlink="folHlink"/>
  <p:sldLayoutIdLst>
    <p:sldLayoutId id="2147484469"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ヒラギノ角ゴ Pro W3" pitchFamily="-111" charset="-128"/>
        </a:defRPr>
      </a:lvl1pPr>
      <a:lvl2pPr marL="742760" indent="-285677"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ヒラギノ角ゴ Pro W3" pitchFamily="-111" charset="-128"/>
        </a:defRPr>
      </a:lvl2pPr>
      <a:lvl3pPr marL="1142706" indent="-228541"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ヒラギノ角ゴ Pro W3" pitchFamily="-111" charset="-128"/>
        </a:defRPr>
      </a:lvl3pPr>
      <a:lvl4pPr marL="1599790" indent="-228541"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4pPr>
      <a:lvl5pPr marL="2056875" indent="-228541"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79434677-6801-E743-BAF8-16B7070FE097}"/>
              </a:ext>
            </a:extLst>
          </p:cNvPr>
          <p:cNvSpPr>
            <a:spLocks noGrp="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7170" name="Rectangle 2">
            <a:extLst>
              <a:ext uri="{FF2B5EF4-FFF2-40B4-BE49-F238E27FC236}">
                <a16:creationId xmlns:a16="http://schemas.microsoft.com/office/drawing/2014/main" id="{75484EDC-841C-184F-B9EF-921E9492B14D}"/>
              </a:ext>
            </a:extLst>
          </p:cNvPr>
          <p:cNvSpPr>
            <a:spLocks noGrp="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7171" name="Rectangle 3">
            <a:extLst>
              <a:ext uri="{FF2B5EF4-FFF2-40B4-BE49-F238E27FC236}">
                <a16:creationId xmlns:a16="http://schemas.microsoft.com/office/drawing/2014/main" id="{CF80CC86-C97E-264E-AC2C-A3530C5BC358}"/>
              </a:ext>
            </a:extLst>
          </p:cNvPr>
          <p:cNvSpPr>
            <a:spLocks noGrp="1"/>
          </p:cNvSpPr>
          <p:nvPr>
            <p:ph type="sldNum" sz="quarter" idx="2"/>
          </p:nvPr>
        </p:nvSpPr>
        <p:spPr bwMode="auto">
          <a:xfrm>
            <a:off x="8383588" y="6245225"/>
            <a:ext cx="303212"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sym typeface="Arial" panose="020B0604020202020204" pitchFamily="34" charset="0"/>
              </a:defRPr>
            </a:lvl1pPr>
          </a:lstStyle>
          <a:p>
            <a:fld id="{BD95354B-9FD6-8046-A895-954E3739C35B}"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chemeClr val="tx2"/>
                </a:solidFill>
                <a:latin typeface="Arial" panose="020B0604020202020204" pitchFamily="34" charset="0"/>
                <a:ea typeface="+mn-ea"/>
                <a:cs typeface="+mn-cs"/>
              </a:defRPr>
            </a:lvl1pPr>
          </a:lstStyle>
          <a:p>
            <a:pPr>
              <a:defRPr/>
            </a:pPr>
            <a:endParaRPr lang="en-US" dirty="0"/>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chemeClr val="tx2"/>
                </a:solidFill>
                <a:latin typeface="Arial" panose="020B0604020202020204" pitchFamily="34" charset="0"/>
              </a:defRPr>
            </a:lvl1pPr>
          </a:lstStyle>
          <a:p>
            <a:pPr>
              <a:defRPr/>
            </a:pPr>
            <a:fld id="{47DF06A9-EE5A-C047-BD49-2AE2CA72F13A}" type="slidenum">
              <a:rPr lang="en-US" smtClean="0"/>
              <a:pPr>
                <a:defRPr/>
              </a:pPr>
              <a:t>‹#›</a:t>
            </a:fld>
            <a:endParaRPr lang="en-US" dirty="0"/>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solidFill>
                  <a:schemeClr val="tx2"/>
                </a:solidFill>
                <a:latin typeface="Arial" panose="020B0604020202020204" pitchFamily="34" charset="0"/>
                <a:ea typeface="+mn-ea"/>
                <a:cs typeface="+mn-cs"/>
              </a:defRPr>
            </a:lvl1pPr>
          </a:lstStyle>
          <a:p>
            <a:pPr>
              <a:defRPr/>
            </a:pPr>
            <a:endParaRPr lang="en-US" dirty="0"/>
          </a:p>
        </p:txBody>
      </p:sp>
    </p:spTree>
    <p:extLst>
      <p:ext uri="{BB962C8B-B14F-4D97-AF65-F5344CB8AC3E}">
        <p14:creationId xmlns:p14="http://schemas.microsoft.com/office/powerpoint/2010/main" val="2005398703"/>
      </p:ext>
    </p:extLst>
  </p:cSld>
  <p:clrMap bg1="dk2" tx1="lt1" bg2="dk1" tx2="lt2" accent1="accent1" accent2="accent2" accent3="accent3" accent4="accent4" accent5="accent5" accent6="accent6" hlink="hlink" folHlink="folHlink"/>
  <p:sldLayoutIdLst>
    <p:sldLayoutId id="2147484471" r:id="rId1"/>
    <p:sldLayoutId id="2147484472" r:id="rId2"/>
    <p:sldLayoutId id="2147484473" r:id="rId3"/>
    <p:sldLayoutId id="2147484474" r:id="rId4"/>
    <p:sldLayoutId id="2147484475" r:id="rId5"/>
    <p:sldLayoutId id="2147484476" r:id="rId6"/>
    <p:sldLayoutId id="2147484477" r:id="rId7"/>
    <p:sldLayoutId id="2147484478" r:id="rId8"/>
    <p:sldLayoutId id="2147484479" r:id="rId9"/>
    <p:sldLayoutId id="2147484480" r:id="rId10"/>
    <p:sldLayoutId id="2147484481" r:id="rId11"/>
    <p:sldLayoutId id="2147484482"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00000"/>
                  </a:outerShdw>
                </a:effectLst>
                <a:latin typeface="Arial" panose="020B0604020202020204" pitchFamily="34" charset="0"/>
              </a:defRPr>
            </a:lvl1pPr>
          </a:lstStyle>
          <a:p>
            <a:pPr>
              <a:defRPr/>
            </a:pPr>
            <a:fld id="{D85C9387-3A0B-4848-AF66-620769167564}" type="slidenum">
              <a:rPr lang="en-US" smtClean="0"/>
              <a:pPr>
                <a:defRPr/>
              </a:pPr>
              <a:t>‹#›</a:t>
            </a:fld>
            <a:endParaRPr lang="en-US" dirty="0"/>
          </a:p>
        </p:txBody>
      </p:sp>
    </p:spTree>
    <p:extLst>
      <p:ext uri="{BB962C8B-B14F-4D97-AF65-F5344CB8AC3E}">
        <p14:creationId xmlns:p14="http://schemas.microsoft.com/office/powerpoint/2010/main" val="622221586"/>
      </p:ext>
    </p:extLst>
  </p:cSld>
  <p:clrMap bg1="dk2" tx1="lt1" bg2="dk1" tx2="lt2" accent1="accent1" accent2="accent2" accent3="accent3" accent4="accent4" accent5="accent5" accent6="accent6" hlink="hlink" folHlink="folHlink"/>
  <p:sldLayoutIdLst>
    <p:sldLayoutId id="2147484484" r:id="rId1"/>
    <p:sldLayoutId id="2147484485" r:id="rId2"/>
    <p:sldLayoutId id="2147484486" r:id="rId3"/>
    <p:sldLayoutId id="2147484487" r:id="rId4"/>
    <p:sldLayoutId id="2147484488" r:id="rId5"/>
    <p:sldLayoutId id="2147484489" r:id="rId6"/>
    <p:sldLayoutId id="2147484490" r:id="rId7"/>
    <p:sldLayoutId id="2147484491" r:id="rId8"/>
    <p:sldLayoutId id="2147484492" r:id="rId9"/>
    <p:sldLayoutId id="2147484493"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extLst>
      <p:ext uri="{BB962C8B-B14F-4D97-AF65-F5344CB8AC3E}">
        <p14:creationId xmlns:p14="http://schemas.microsoft.com/office/powerpoint/2010/main" val="1123772087"/>
      </p:ext>
    </p:extLst>
  </p:cSld>
  <p:clrMap bg1="dk2" tx1="lt1" bg2="dk1" tx2="lt2" accent1="accent1" accent2="accent2" accent3="accent3" accent4="accent4" accent5="accent5" accent6="accent6" hlink="hlink" folHlink="folHlink"/>
  <p:sldLayoutIdLst>
    <p:sldLayoutId id="2147484495" r:id="rId1"/>
    <p:sldLayoutId id="2147484496" r:id="rId2"/>
    <p:sldLayoutId id="2147484497" r:id="rId3"/>
    <p:sldLayoutId id="2147484498" r:id="rId4"/>
    <p:sldLayoutId id="2147484499" r:id="rId5"/>
    <p:sldLayoutId id="2147484500" r:id="rId6"/>
    <p:sldLayoutId id="2147484501" r:id="rId7"/>
    <p:sldLayoutId id="2147484502" r:id="rId8"/>
    <p:sldLayoutId id="2147484503" r:id="rId9"/>
    <p:sldLayoutId id="2147484504" r:id="rId10"/>
    <p:sldLayoutId id="214748450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46E036EF-5242-5241-AB42-97179E1AF200}" type="slidenum">
              <a:rPr lang="en-US" smtClean="0">
                <a:ea typeface="ＭＳ Ｐゴシック" charset="-128"/>
                <a:cs typeface="ＭＳ Ｐゴシック" charset="-128"/>
              </a:rPr>
              <a:pPr>
                <a:defRPr/>
              </a:pPr>
              <a:t>‹#›</a:t>
            </a:fld>
            <a:endParaRPr lang="en-US" dirty="0">
              <a:ea typeface="ＭＳ Ｐゴシック" charset="-128"/>
              <a:cs typeface="ＭＳ Ｐゴシック" charset="-128"/>
            </a:endParaRPr>
          </a:p>
        </p:txBody>
      </p:sp>
    </p:spTree>
    <p:extLst>
      <p:ext uri="{BB962C8B-B14F-4D97-AF65-F5344CB8AC3E}">
        <p14:creationId xmlns:p14="http://schemas.microsoft.com/office/powerpoint/2010/main" val="3481066092"/>
      </p:ext>
    </p:extLst>
  </p:cSld>
  <p:clrMap bg1="lt1" tx1="dk1" bg2="lt2" tx2="dk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chemeClr val="tx2"/>
                </a:solidFill>
                <a:latin typeface="Arial" panose="020B0604020202020204" pitchFamily="34" charset="0"/>
              </a:defRPr>
            </a:lvl1pPr>
          </a:lstStyle>
          <a:p>
            <a:pPr>
              <a:defRPr/>
            </a:pPr>
            <a:fld id="{47DF06A9-EE5A-C047-BD49-2AE2CA72F13A}" type="slidenum">
              <a:rPr lang="en-US" smtClean="0">
                <a:solidFill>
                  <a:srgbClr val="FFFFFF"/>
                </a:solidFill>
                <a:ea typeface="ＭＳ Ｐゴシック" charset="-128"/>
                <a:cs typeface="ＭＳ Ｐゴシック" charset="-128"/>
              </a:rPr>
              <a:pPr>
                <a:defRPr/>
              </a:pPr>
              <a:t>‹#›</a:t>
            </a:fld>
            <a:endParaRPr lang="en-US" dirty="0">
              <a:solidFill>
                <a:srgbClr val="FFFFFF"/>
              </a:solidFill>
              <a:ea typeface="ＭＳ Ｐゴシック" charset="-128"/>
              <a:cs typeface="ＭＳ Ｐゴシック" charset="-128"/>
            </a:endParaRPr>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Tree>
    <p:extLst>
      <p:ext uri="{BB962C8B-B14F-4D97-AF65-F5344CB8AC3E}">
        <p14:creationId xmlns:p14="http://schemas.microsoft.com/office/powerpoint/2010/main" val="672987625"/>
      </p:ext>
    </p:extLst>
  </p:cSld>
  <p:clrMap bg1="dk2" tx1="lt1" bg2="dk1" tx2="lt2" accent1="accent1" accent2="accent2" accent3="accent3" accent4="accent4" accent5="accent5" accent6="accent6" hlink="hlink" folHlink="folHlink"/>
  <p:sldLayoutIdLst>
    <p:sldLayoutId id="2147484519" r:id="rId1"/>
    <p:sldLayoutId id="2147484520" r:id="rId2"/>
    <p:sldLayoutId id="2147484521" r:id="rId3"/>
    <p:sldLayoutId id="2147484522" r:id="rId4"/>
    <p:sldLayoutId id="2147484523" r:id="rId5"/>
    <p:sldLayoutId id="2147484524" r:id="rId6"/>
    <p:sldLayoutId id="2147484525" r:id="rId7"/>
    <p:sldLayoutId id="2147484526" r:id="rId8"/>
    <p:sldLayoutId id="2147484527" r:id="rId9"/>
    <p:sldLayoutId id="2147484528" r:id="rId10"/>
    <p:sldLayoutId id="2147484529" r:id="rId11"/>
    <p:sldLayoutId id="2147484530"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306" name="Group 1026"/>
          <p:cNvGrpSpPr>
            <a:grpSpLocks/>
          </p:cNvGrpSpPr>
          <p:nvPr/>
        </p:nvGrpSpPr>
        <p:grpSpPr bwMode="auto">
          <a:xfrm>
            <a:off x="0" y="0"/>
            <a:ext cx="7242175" cy="1981200"/>
            <a:chOff x="0" y="0"/>
            <a:chExt cx="4562" cy="1248"/>
          </a:xfrm>
        </p:grpSpPr>
        <p:sp>
          <p:nvSpPr>
            <p:cNvPr id="398339"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ea typeface="+mn-ea"/>
                <a:cs typeface="+mn-cs"/>
              </a:endParaRPr>
            </a:p>
          </p:txBody>
        </p:sp>
        <p:sp>
          <p:nvSpPr>
            <p:cNvPr id="98313"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98341"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8342"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8343"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98344"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98345"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effectLst>
                  <a:outerShdw blurRad="38100" dist="38100" dir="2700000" algn="tl">
                    <a:srgbClr val="000000"/>
                  </a:outerShdw>
                </a:effectLst>
                <a:latin typeface="Tahoma" charset="0"/>
              </a:defRPr>
            </a:lvl1pPr>
          </a:lstStyle>
          <a:p>
            <a:pPr>
              <a:defRPr/>
            </a:pPr>
            <a:fld id="{3D835629-4EA5-D746-A5E2-62A2335D22BA}" type="slidenum">
              <a:rPr lang="en-US"/>
              <a:pPr>
                <a:defRPr/>
              </a:pPr>
              <a:t>‹#›</a:t>
            </a:fld>
            <a:endParaRPr lang="en-US"/>
          </a:p>
        </p:txBody>
      </p:sp>
    </p:spTree>
    <p:extLst>
      <p:ext uri="{BB962C8B-B14F-4D97-AF65-F5344CB8AC3E}">
        <p14:creationId xmlns:p14="http://schemas.microsoft.com/office/powerpoint/2010/main" val="3445435786"/>
      </p:ext>
    </p:extLst>
  </p:cSld>
  <p:clrMap bg1="dk2" tx1="lt1" bg2="dk1" tx2="lt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solidFill>
                <a:srgbClr val="FFFFFF"/>
              </a:solidFill>
            </a:endParaRPr>
          </a:p>
        </p:txBody>
      </p:sp>
      <p:sp>
        <p:nvSpPr>
          <p:cNvPr id="30723"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4000E9A0-DB7D-A345-9684-8A9B06AC782C}" type="slidenum">
              <a:rPr lang="en-US">
                <a:solidFill>
                  <a:srgbClr val="FFFFFF"/>
                </a:solidFill>
              </a:rPr>
              <a:pPr>
                <a:defRPr/>
              </a:pPr>
              <a:t>‹#›</a:t>
            </a:fld>
            <a:endParaRPr lang="en-US">
              <a:solidFill>
                <a:srgbClr val="FFFFFF"/>
              </a:solidFill>
            </a:endParaRPr>
          </a:p>
        </p:txBody>
      </p:sp>
      <p:grpSp>
        <p:nvGrpSpPr>
          <p:cNvPr id="13316" name="Group 1028"/>
          <p:cNvGrpSpPr>
            <a:grpSpLocks/>
          </p:cNvGrpSpPr>
          <p:nvPr/>
        </p:nvGrpSpPr>
        <p:grpSpPr bwMode="auto">
          <a:xfrm>
            <a:off x="0" y="0"/>
            <a:ext cx="9140825" cy="6850063"/>
            <a:chOff x="0" y="0"/>
            <a:chExt cx="5758" cy="4315"/>
          </a:xfrm>
        </p:grpSpPr>
        <p:grpSp>
          <p:nvGrpSpPr>
            <p:cNvPr id="13320" name="Group 1029"/>
            <p:cNvGrpSpPr>
              <a:grpSpLocks/>
            </p:cNvGrpSpPr>
            <p:nvPr userDrawn="1"/>
          </p:nvGrpSpPr>
          <p:grpSpPr bwMode="auto">
            <a:xfrm>
              <a:off x="1728" y="2230"/>
              <a:ext cx="4027" cy="2085"/>
              <a:chOff x="1728" y="2230"/>
              <a:chExt cx="4027" cy="2085"/>
            </a:xfrm>
          </p:grpSpPr>
          <p:sp>
            <p:nvSpPr>
              <p:cNvPr id="30726"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30727"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30728"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133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0730"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30731"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13322" name="Freeform 1036"/>
            <p:cNvSpPr>
              <a:spLocks/>
            </p:cNvSpPr>
            <p:nvPr/>
          </p:nvSpPr>
          <p:spPr bwMode="hidden">
            <a:xfrm>
              <a:off x="0" y="0"/>
              <a:ext cx="5758" cy="1776"/>
            </a:xfrm>
            <a:custGeom>
              <a:avLst/>
              <a:gdLst>
                <a:gd name="T0" fmla="*/ 0 w 5740"/>
                <a:gd name="T1" fmla="*/ 0 h 1906"/>
                <a:gd name="T2" fmla="*/ 0 w 5740"/>
                <a:gd name="T3" fmla="*/ 574 h 1906"/>
                <a:gd name="T4" fmla="*/ 6054 w 5740"/>
                <a:gd name="T5" fmla="*/ 574 h 1906"/>
                <a:gd name="T6" fmla="*/ 605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0733"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34"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ea typeface="+mn-ea"/>
                <a:cs typeface="+mn-cs"/>
              </a:defRPr>
            </a:lvl1pPr>
          </a:lstStyle>
          <a:p>
            <a:pPr>
              <a:defRPr/>
            </a:pPr>
            <a:endParaRPr lang="en-US">
              <a:solidFill>
                <a:srgbClr val="FFFFFF"/>
              </a:solidFill>
            </a:endParaRPr>
          </a:p>
        </p:txBody>
      </p:sp>
      <p:sp>
        <p:nvSpPr>
          <p:cNvPr id="30735"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2435638"/>
      </p:ext>
    </p:extLst>
  </p:cSld>
  <p:clrMap bg1="dk2" tx1="lt1" bg2="dk1" tx2="lt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8047846"/>
      </p:ext>
    </p:extLst>
  </p:cSld>
  <p:clrMap bg1="lt1" tx1="dk1" bg2="lt2" tx2="dk2" accent1="accent1" accent2="accent2" accent3="accent3" accent4="accent4" accent5="accent5" accent6="accent6" hlink="hlink" folHlink="folHlink"/>
  <p:sldLayoutIdLst>
    <p:sldLayoutId id="2147484555" r:id="rId1"/>
    <p:sldLayoutId id="2147484556" r:id="rId2"/>
    <p:sldLayoutId id="2147484557" r:id="rId3"/>
    <p:sldLayoutId id="2147484558" r:id="rId4"/>
    <p:sldLayoutId id="2147484559" r:id="rId5"/>
    <p:sldLayoutId id="2147484560" r:id="rId6"/>
    <p:sldLayoutId id="2147484561" r:id="rId7"/>
    <p:sldLayoutId id="2147484562" r:id="rId8"/>
    <p:sldLayoutId id="2147484563" r:id="rId9"/>
    <p:sldLayoutId id="2147484564" r:id="rId10"/>
    <p:sldLayoutId id="2147484565" r:id="rId11"/>
  </p:sldLayoutIdLst>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shadeToTitle="1">
        <a:gradFill rotWithShape="0">
          <a:gsLst>
            <a:gs pos="0">
              <a:srgbClr val="660066"/>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id="{EE0D5E2C-7C90-5F4F-8A71-5C8E6171F3B6}"/>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8194" name="Rectangle 2">
            <a:extLst>
              <a:ext uri="{FF2B5EF4-FFF2-40B4-BE49-F238E27FC236}">
                <a16:creationId xmlns:a16="http://schemas.microsoft.com/office/drawing/2014/main" id="{9FA4E301-1243-F54C-A794-7F615654819D}"/>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8195" name="Rectangle 3">
            <a:extLst>
              <a:ext uri="{FF2B5EF4-FFF2-40B4-BE49-F238E27FC236}">
                <a16:creationId xmlns:a16="http://schemas.microsoft.com/office/drawing/2014/main" id="{501FCABB-D17A-F841-A058-A033E2C35447}"/>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C7D1A2CA-21F8-EC42-8131-42127E3802E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411404C1-C66E-7D47-8395-BF88DA267C8A}"/>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0242" name="Rectangle 2">
            <a:extLst>
              <a:ext uri="{FF2B5EF4-FFF2-40B4-BE49-F238E27FC236}">
                <a16:creationId xmlns:a16="http://schemas.microsoft.com/office/drawing/2014/main" id="{3A0CBC48-FF7C-D348-BCFA-263588A87C1B}"/>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0243" name="Rectangle 3">
            <a:extLst>
              <a:ext uri="{FF2B5EF4-FFF2-40B4-BE49-F238E27FC236}">
                <a16:creationId xmlns:a16="http://schemas.microsoft.com/office/drawing/2014/main" id="{75170B03-110F-024B-9A8C-3860FEED05BD}"/>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BB957846-41F5-A24B-825E-981AED8CA7C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F6D30315-504E-FC43-9145-88AD577824FB}"/>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1266" name="Rectangle 2">
            <a:extLst>
              <a:ext uri="{FF2B5EF4-FFF2-40B4-BE49-F238E27FC236}">
                <a16:creationId xmlns:a16="http://schemas.microsoft.com/office/drawing/2014/main" id="{6C6DC3A1-B242-FD41-9EE6-E6BDDDED5919}"/>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1267" name="Rectangle 3">
            <a:extLst>
              <a:ext uri="{FF2B5EF4-FFF2-40B4-BE49-F238E27FC236}">
                <a16:creationId xmlns:a16="http://schemas.microsoft.com/office/drawing/2014/main" id="{65CB963A-BE5E-E54B-9B5E-1F25CDFBEBAD}"/>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defTabSz="457200">
              <a:defRPr sz="1400"/>
            </a:lvl1pPr>
          </a:lstStyle>
          <a:p>
            <a:fld id="{6BA090B9-F819-C341-BD05-1CCB5EA4FB0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D14A9794-DD1D-F94F-A843-332383FB7A28}"/>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36BBB538-2AE0-594C-85EB-C1DF05083C3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2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15.xml"/><Relationship Id="rId1" Type="http://schemas.openxmlformats.org/officeDocument/2006/relationships/themeOverride" Target="../theme/themeOverride1.xml"/><Relationship Id="rId4" Type="http://schemas.openxmlformats.org/officeDocument/2006/relationships/image" Target="../media/image14.jpeg"/></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1.xml"/><Relationship Id="rId1" Type="http://schemas.openxmlformats.org/officeDocument/2006/relationships/slideLayout" Target="../slideLayouts/slideLayout10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01.xml"/></Relationships>
</file>

<file path=ppt/slides/_rels/slide10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3.xml"/><Relationship Id="rId1" Type="http://schemas.openxmlformats.org/officeDocument/2006/relationships/slideLayout" Target="../slideLayouts/slideLayout32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56.xml"/></Relationships>
</file>

<file path=ppt/slides/_rels/slide10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5.xml"/><Relationship Id="rId1" Type="http://schemas.openxmlformats.org/officeDocument/2006/relationships/slideLayout" Target="../slideLayouts/slideLayout530.xml"/><Relationship Id="rId4" Type="http://schemas.openxmlformats.org/officeDocument/2006/relationships/image" Target="../media/image89.jpe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5.xml"/></Relationships>
</file>

<file path=ppt/slides/_rels/slide10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7.xml"/><Relationship Id="rId1" Type="http://schemas.openxmlformats.org/officeDocument/2006/relationships/slideLayout" Target="../slideLayouts/slideLayout3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10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01.xml"/></Relationships>
</file>

<file path=ppt/slides/_rels/slide109.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88.xml"/><Relationship Id="rId1" Type="http://schemas.openxmlformats.org/officeDocument/2006/relationships/slideLayout" Target="../slideLayouts/slideLayout24.xml"/><Relationship Id="rId6" Type="http://schemas.openxmlformats.org/officeDocument/2006/relationships/image" Target="../media/image95.jpeg"/><Relationship Id="rId5" Type="http://schemas.openxmlformats.org/officeDocument/2006/relationships/image" Target="../media/image94.jpeg"/><Relationship Id="rId10" Type="http://schemas.openxmlformats.org/officeDocument/2006/relationships/image" Target="../media/image99.jpeg"/><Relationship Id="rId4" Type="http://schemas.openxmlformats.org/officeDocument/2006/relationships/image" Target="../media/image93.jpeg"/><Relationship Id="rId9" Type="http://schemas.openxmlformats.org/officeDocument/2006/relationships/image" Target="../media/image98.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9.xml"/></Relationships>
</file>

<file path=ppt/slides/_rels/slide11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9.xml"/><Relationship Id="rId1" Type="http://schemas.openxmlformats.org/officeDocument/2006/relationships/slideLayout" Target="../slideLayouts/slideLayout32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11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01.xml"/></Relationships>
</file>

<file path=ppt/slides/_rels/slide11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0.xml"/><Relationship Id="rId1" Type="http://schemas.openxmlformats.org/officeDocument/2006/relationships/slideLayout" Target="../slideLayouts/slideLayout338.xml"/><Relationship Id="rId4" Type="http://schemas.openxmlformats.org/officeDocument/2006/relationships/image" Target="../media/image106.jpeg"/></Relationships>
</file>

<file path=ppt/slides/_rels/slide1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1.xml"/></Relationships>
</file>

<file path=ppt/slides/_rels/slide11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2.xml"/><Relationship Id="rId1" Type="http://schemas.openxmlformats.org/officeDocument/2006/relationships/slideLayout" Target="../slideLayouts/slideLayout178.xml"/><Relationship Id="rId4" Type="http://schemas.openxmlformats.org/officeDocument/2006/relationships/image" Target="../media/image110.jpeg"/></Relationships>
</file>

<file path=ppt/slides/_rels/slide11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4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68.xml"/></Relationships>
</file>

<file path=ppt/slides/_rels/slide12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78.xml"/></Relationships>
</file>

<file path=ppt/slides/_rels/slide12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244.xml"/></Relationships>
</file>

<file path=ppt/slides/_rels/slide12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78.xml"/></Relationships>
</file>

<file path=ppt/slides/_rels/slide12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44.xml"/></Relationships>
</file>

<file path=ppt/slides/_rels/slide12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78.xml"/></Relationships>
</file>

<file path=ppt/slides/_rels/slide12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78.xml"/></Relationships>
</file>

<file path=ppt/slides/_rels/slide12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01.xml"/><Relationship Id="rId4" Type="http://schemas.openxmlformats.org/officeDocument/2006/relationships/image" Target="../media/image121.png"/></Relationships>
</file>

<file path=ppt/slides/_rels/slide12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3.xml"/><Relationship Id="rId1" Type="http://schemas.openxmlformats.org/officeDocument/2006/relationships/slideLayout" Target="../slideLayouts/slideLayout101.xml"/></Relationships>
</file>

<file path=ppt/slides/_rels/slide12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4.xml"/><Relationship Id="rId1" Type="http://schemas.openxmlformats.org/officeDocument/2006/relationships/slideLayout" Target="../slideLayouts/slideLayout123.xml"/></Relationships>
</file>

<file path=ppt/slides/_rels/slide12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01.xml"/></Relationships>
</file>

<file path=ppt/slides/_rels/slide13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9.xml"/><Relationship Id="rId1" Type="http://schemas.openxmlformats.org/officeDocument/2006/relationships/slideLayout" Target="../slideLayouts/slideLayout13.xml"/><Relationship Id="rId4" Type="http://schemas.openxmlformats.org/officeDocument/2006/relationships/image" Target="../media/image129.png"/></Relationships>
</file>

<file path=ppt/slides/_rels/slide13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1.xml"/><Relationship Id="rId1" Type="http://schemas.openxmlformats.org/officeDocument/2006/relationships/slideLayout" Target="../slideLayouts/slideLayout101.xml"/><Relationship Id="rId4" Type="http://schemas.openxmlformats.org/officeDocument/2006/relationships/image" Target="../media/image132.png"/></Relationships>
</file>

<file path=ppt/slides/_rels/slide13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13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4.xml"/><Relationship Id="rId1" Type="http://schemas.openxmlformats.org/officeDocument/2006/relationships/slideLayout" Target="../slideLayouts/slideLayout16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01.xml"/></Relationships>
</file>

<file path=ppt/slides/_rels/slide14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00.xml"/></Relationships>
</file>

<file path=ppt/slides/_rels/slide14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5.xml"/><Relationship Id="rId1" Type="http://schemas.openxmlformats.org/officeDocument/2006/relationships/slideLayout" Target="../slideLayouts/slideLayout167.xml"/></Relationships>
</file>

<file path=ppt/slides/_rels/slide14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6.xml"/><Relationship Id="rId1" Type="http://schemas.openxmlformats.org/officeDocument/2006/relationships/slideLayout" Target="../slideLayouts/slideLayout338.xml"/></Relationships>
</file>

<file path=ppt/slides/_rels/slide14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7.xml"/><Relationship Id="rId1" Type="http://schemas.openxmlformats.org/officeDocument/2006/relationships/slideLayout" Target="../slideLayouts/slideLayout355.xml"/><Relationship Id="rId4" Type="http://schemas.openxmlformats.org/officeDocument/2006/relationships/image" Target="../media/image4.png"/></Relationships>
</file>

<file path=ppt/slides/_rels/slide14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08.xml"/><Relationship Id="rId1" Type="http://schemas.openxmlformats.org/officeDocument/2006/relationships/slideLayout" Target="../slideLayouts/slideLayout355.xml"/></Relationships>
</file>

<file path=ppt/slides/_rels/slide145.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109.xml"/><Relationship Id="rId1" Type="http://schemas.openxmlformats.org/officeDocument/2006/relationships/slideLayout" Target="../slideLayouts/slideLayout353.xml"/><Relationship Id="rId6" Type="http://schemas.openxmlformats.org/officeDocument/2006/relationships/image" Target="../media/image144.emf"/><Relationship Id="rId5" Type="http://schemas.openxmlformats.org/officeDocument/2006/relationships/image" Target="../media/image143.emf"/><Relationship Id="rId4" Type="http://schemas.openxmlformats.org/officeDocument/2006/relationships/image" Target="../media/image142.emf"/></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57.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353.xml"/><Relationship Id="rId1" Type="http://schemas.openxmlformats.org/officeDocument/2006/relationships/themeOverride" Target="../theme/themeOverride7.xml"/><Relationship Id="rId5" Type="http://schemas.openxmlformats.org/officeDocument/2006/relationships/image" Target="../media/image146.jpeg"/><Relationship Id="rId4" Type="http://schemas.openxmlformats.org/officeDocument/2006/relationships/image" Target="../media/image145.jpeg"/></Relationships>
</file>

<file path=ppt/slides/_rels/slide14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2.xml"/><Relationship Id="rId1" Type="http://schemas.openxmlformats.org/officeDocument/2006/relationships/slideLayout" Target="../slideLayouts/slideLayout35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5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01.xml"/><Relationship Id="rId4" Type="http://schemas.openxmlformats.org/officeDocument/2006/relationships/image" Target="../media/image20.png"/></Relationships>
</file>

<file path=ppt/slides/_rels/slide15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4.xml"/><Relationship Id="rId1" Type="http://schemas.openxmlformats.org/officeDocument/2006/relationships/slideLayout" Target="../slideLayouts/slideLayout352.xml"/></Relationships>
</file>

<file path=ppt/slides/_rels/slide1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5.xml"/><Relationship Id="rId1" Type="http://schemas.openxmlformats.org/officeDocument/2006/relationships/slideLayout" Target="../slideLayouts/slideLayout353.xml"/></Relationships>
</file>

<file path=ppt/slides/_rels/slide15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6.xml"/><Relationship Id="rId1" Type="http://schemas.openxmlformats.org/officeDocument/2006/relationships/slideLayout" Target="../slideLayouts/slideLayout101.xml"/></Relationships>
</file>

<file path=ppt/slides/_rels/slide1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7.xml"/><Relationship Id="rId1" Type="http://schemas.openxmlformats.org/officeDocument/2006/relationships/slideLayout" Target="../slideLayouts/slideLayout101.xml"/></Relationships>
</file>

<file path=ppt/slides/_rels/slide1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8.xml"/><Relationship Id="rId1" Type="http://schemas.openxmlformats.org/officeDocument/2006/relationships/slideLayout" Target="../slideLayouts/slideLayout101.xml"/></Relationships>
</file>

<file path=ppt/slides/_rels/slide1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9.xml"/><Relationship Id="rId1" Type="http://schemas.openxmlformats.org/officeDocument/2006/relationships/slideLayout" Target="../slideLayouts/slideLayout101.xml"/><Relationship Id="rId4" Type="http://schemas.openxmlformats.org/officeDocument/2006/relationships/image" Target="../media/image20.png"/></Relationships>
</file>

<file path=ppt/slides/_rels/slide1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0.xml"/><Relationship Id="rId1" Type="http://schemas.openxmlformats.org/officeDocument/2006/relationships/slideLayout" Target="../slideLayouts/slideLayout10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158.xml.rels><?xml version="1.0" encoding="UTF-8" standalone="yes"?>
<Relationships xmlns="http://schemas.openxmlformats.org/package/2006/relationships"><Relationship Id="rId3" Type="http://schemas.openxmlformats.org/officeDocument/2006/relationships/hyperlink" Target="http://www.store.yahoo.com/dayspringcards/forgifprin.html" TargetMode="External"/><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0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01.xml"/></Relationships>
</file>

<file path=ppt/slides/_rels/slide16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3.xml"/><Relationship Id="rId1" Type="http://schemas.openxmlformats.org/officeDocument/2006/relationships/slideLayout" Target="../slideLayouts/slideLayout101.xml"/></Relationships>
</file>

<file path=ppt/slides/_rels/slide16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4.xml"/><Relationship Id="rId1" Type="http://schemas.openxmlformats.org/officeDocument/2006/relationships/slideLayout" Target="../slideLayouts/slideLayout101.xml"/></Relationships>
</file>

<file path=ppt/slides/_rels/slide1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5.xml"/><Relationship Id="rId1" Type="http://schemas.openxmlformats.org/officeDocument/2006/relationships/slideLayout" Target="../slideLayouts/slideLayout101.xml"/></Relationships>
</file>

<file path=ppt/slides/_rels/slide1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6.xml"/><Relationship Id="rId1" Type="http://schemas.openxmlformats.org/officeDocument/2006/relationships/slideLayout" Target="../slideLayouts/slideLayout101.xml"/></Relationships>
</file>

<file path=ppt/slides/_rels/slide1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7.xml"/><Relationship Id="rId1" Type="http://schemas.openxmlformats.org/officeDocument/2006/relationships/slideLayout" Target="../slideLayouts/slideLayout101.xml"/><Relationship Id="rId4" Type="http://schemas.openxmlformats.org/officeDocument/2006/relationships/image" Target="../media/image20.png"/></Relationships>
</file>

<file path=ppt/slides/_rels/slide1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8.xml"/><Relationship Id="rId1" Type="http://schemas.openxmlformats.org/officeDocument/2006/relationships/slideLayout" Target="../slideLayouts/slideLayout101.xml"/></Relationships>
</file>

<file path=ppt/slides/_rels/slide1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9.xml"/><Relationship Id="rId1" Type="http://schemas.openxmlformats.org/officeDocument/2006/relationships/slideLayout" Target="../slideLayouts/slideLayout10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12.xml"/></Relationships>
</file>

<file path=ppt/slides/_rels/slide1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1.xml"/><Relationship Id="rId1" Type="http://schemas.openxmlformats.org/officeDocument/2006/relationships/slideLayout" Target="../slideLayouts/slideLayout10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01.xml"/></Relationships>
</file>

<file path=ppt/slides/_rels/slide1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2.xml"/><Relationship Id="rId1" Type="http://schemas.openxmlformats.org/officeDocument/2006/relationships/slideLayout" Target="../slideLayouts/slideLayout101.xml"/></Relationships>
</file>

<file path=ppt/slides/_rels/slide1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3.xml"/><Relationship Id="rId1" Type="http://schemas.openxmlformats.org/officeDocument/2006/relationships/slideLayout" Target="../slideLayouts/slideLayout101.xml"/></Relationships>
</file>

<file path=ppt/slides/_rels/slide1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4.xml"/><Relationship Id="rId1" Type="http://schemas.openxmlformats.org/officeDocument/2006/relationships/slideLayout" Target="../slideLayouts/slideLayout101.xml"/><Relationship Id="rId4" Type="http://schemas.openxmlformats.org/officeDocument/2006/relationships/image" Target="../media/image20.png"/></Relationships>
</file>

<file path=ppt/slides/_rels/slide1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5.xml"/><Relationship Id="rId1" Type="http://schemas.openxmlformats.org/officeDocument/2006/relationships/slideLayout" Target="../slideLayouts/slideLayout101.xml"/></Relationships>
</file>

<file path=ppt/slides/_rels/slide1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6.xml"/><Relationship Id="rId1" Type="http://schemas.openxmlformats.org/officeDocument/2006/relationships/slideLayout" Target="../slideLayouts/slideLayout101.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537.xml"/><Relationship Id="rId1" Type="http://schemas.openxmlformats.org/officeDocument/2006/relationships/themeOverride" Target="../theme/themeOverride8.xml"/><Relationship Id="rId4" Type="http://schemas.openxmlformats.org/officeDocument/2006/relationships/image" Target="../media/image152.jpeg"/></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537.xml"/><Relationship Id="rId1" Type="http://schemas.openxmlformats.org/officeDocument/2006/relationships/themeOverride" Target="../theme/themeOverride9.xml"/><Relationship Id="rId4" Type="http://schemas.openxmlformats.org/officeDocument/2006/relationships/image" Target="../media/image153.jpe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537.xml"/><Relationship Id="rId1" Type="http://schemas.openxmlformats.org/officeDocument/2006/relationships/themeOverride" Target="../theme/themeOverride10.xml"/><Relationship Id="rId4" Type="http://schemas.openxmlformats.org/officeDocument/2006/relationships/image" Target="../media/image153.jpe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537.xml"/><Relationship Id="rId1" Type="http://schemas.openxmlformats.org/officeDocument/2006/relationships/themeOverride" Target="../theme/themeOverride11.xml"/><Relationship Id="rId4" Type="http://schemas.openxmlformats.org/officeDocument/2006/relationships/image" Target="../media/image153.jpe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537.xml"/><Relationship Id="rId1" Type="http://schemas.openxmlformats.org/officeDocument/2006/relationships/themeOverride" Target="../theme/themeOverride12.xml"/><Relationship Id="rId4" Type="http://schemas.openxmlformats.org/officeDocument/2006/relationships/image" Target="../media/image153.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01.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537.xml"/><Relationship Id="rId1" Type="http://schemas.openxmlformats.org/officeDocument/2006/relationships/themeOverride" Target="../theme/themeOverride13.xml"/><Relationship Id="rId4" Type="http://schemas.openxmlformats.org/officeDocument/2006/relationships/image" Target="../media/image153.jpeg"/></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537.xml"/><Relationship Id="rId1" Type="http://schemas.openxmlformats.org/officeDocument/2006/relationships/themeOverride" Target="../theme/themeOverride14.xml"/><Relationship Id="rId4" Type="http://schemas.openxmlformats.org/officeDocument/2006/relationships/image" Target="../media/image153.jpeg"/></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537.xml"/><Relationship Id="rId1" Type="http://schemas.openxmlformats.org/officeDocument/2006/relationships/themeOverride" Target="../theme/themeOverride15.xml"/><Relationship Id="rId4" Type="http://schemas.openxmlformats.org/officeDocument/2006/relationships/image" Target="../media/image153.jpeg"/></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537.xml"/><Relationship Id="rId1" Type="http://schemas.openxmlformats.org/officeDocument/2006/relationships/themeOverride" Target="../theme/themeOverride16.xml"/><Relationship Id="rId4" Type="http://schemas.openxmlformats.org/officeDocument/2006/relationships/image" Target="../media/image153.jpe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537.xml"/><Relationship Id="rId1" Type="http://schemas.openxmlformats.org/officeDocument/2006/relationships/themeOverride" Target="../theme/themeOverride17.xml"/><Relationship Id="rId4" Type="http://schemas.openxmlformats.org/officeDocument/2006/relationships/image" Target="../media/image153.jpe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537.xml"/><Relationship Id="rId1" Type="http://schemas.openxmlformats.org/officeDocument/2006/relationships/themeOverride" Target="../theme/themeOverride18.xml"/><Relationship Id="rId4" Type="http://schemas.openxmlformats.org/officeDocument/2006/relationships/image" Target="../media/image153.jpeg"/></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537.xml"/><Relationship Id="rId1" Type="http://schemas.openxmlformats.org/officeDocument/2006/relationships/themeOverride" Target="../theme/themeOverride19.xml"/><Relationship Id="rId4" Type="http://schemas.openxmlformats.org/officeDocument/2006/relationships/image" Target="../media/image153.jpe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537.xml"/><Relationship Id="rId1" Type="http://schemas.openxmlformats.org/officeDocument/2006/relationships/themeOverride" Target="../theme/themeOverride20.xml"/><Relationship Id="rId4" Type="http://schemas.openxmlformats.org/officeDocument/2006/relationships/image" Target="../media/image153.jpeg"/></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537.xml"/><Relationship Id="rId1" Type="http://schemas.openxmlformats.org/officeDocument/2006/relationships/themeOverride" Target="../theme/themeOverride21.xml"/><Relationship Id="rId4" Type="http://schemas.openxmlformats.org/officeDocument/2006/relationships/image" Target="../media/image153.jpeg"/></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537.xml"/><Relationship Id="rId1" Type="http://schemas.openxmlformats.org/officeDocument/2006/relationships/themeOverride" Target="../theme/themeOverride22.xml"/><Relationship Id="rId4" Type="http://schemas.openxmlformats.org/officeDocument/2006/relationships/image" Target="../media/image15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537.xml"/><Relationship Id="rId1" Type="http://schemas.openxmlformats.org/officeDocument/2006/relationships/themeOverride" Target="../theme/themeOverride23.xml"/><Relationship Id="rId4" Type="http://schemas.openxmlformats.org/officeDocument/2006/relationships/image" Target="../media/image153.jpe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537.xml"/><Relationship Id="rId1" Type="http://schemas.openxmlformats.org/officeDocument/2006/relationships/themeOverride" Target="../theme/themeOverride24.xml"/><Relationship Id="rId4" Type="http://schemas.openxmlformats.org/officeDocument/2006/relationships/image" Target="../media/image153.jpeg"/></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537.xml"/><Relationship Id="rId1" Type="http://schemas.openxmlformats.org/officeDocument/2006/relationships/themeOverride" Target="../theme/themeOverride25.xml"/><Relationship Id="rId4" Type="http://schemas.openxmlformats.org/officeDocument/2006/relationships/image" Target="../media/image153.jpeg"/></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537.xml"/><Relationship Id="rId1" Type="http://schemas.openxmlformats.org/officeDocument/2006/relationships/themeOverride" Target="../theme/themeOverride26.xml"/><Relationship Id="rId4" Type="http://schemas.openxmlformats.org/officeDocument/2006/relationships/image" Target="../media/image153.jpe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537.xml"/><Relationship Id="rId1" Type="http://schemas.openxmlformats.org/officeDocument/2006/relationships/themeOverride" Target="../theme/themeOverride27.xml"/><Relationship Id="rId4" Type="http://schemas.openxmlformats.org/officeDocument/2006/relationships/image" Target="../media/image153.jpe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537.xml"/><Relationship Id="rId1" Type="http://schemas.openxmlformats.org/officeDocument/2006/relationships/themeOverride" Target="../theme/themeOverride28.xml"/><Relationship Id="rId4" Type="http://schemas.openxmlformats.org/officeDocument/2006/relationships/image" Target="../media/image152.jpeg"/></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537.xml"/><Relationship Id="rId1" Type="http://schemas.openxmlformats.org/officeDocument/2006/relationships/themeOverride" Target="../theme/themeOverride29.xml"/><Relationship Id="rId4" Type="http://schemas.openxmlformats.org/officeDocument/2006/relationships/image" Target="../media/image153.jpe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537.xml"/><Relationship Id="rId1" Type="http://schemas.openxmlformats.org/officeDocument/2006/relationships/themeOverride" Target="../theme/themeOverride30.xml"/><Relationship Id="rId4" Type="http://schemas.openxmlformats.org/officeDocument/2006/relationships/image" Target="../media/image153.jpeg"/></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537.xml"/><Relationship Id="rId1" Type="http://schemas.openxmlformats.org/officeDocument/2006/relationships/themeOverride" Target="../theme/themeOverride31.xml"/><Relationship Id="rId4" Type="http://schemas.openxmlformats.org/officeDocument/2006/relationships/image" Target="../media/image153.jpe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20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61.xml"/><Relationship Id="rId1" Type="http://schemas.openxmlformats.org/officeDocument/2006/relationships/slideLayout" Target="../slideLayouts/slideLayout266.xml"/><Relationship Id="rId4" Type="http://schemas.openxmlformats.org/officeDocument/2006/relationships/image" Target="../media/image155.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23.xml"/></Relationships>
</file>

<file path=ppt/slides/_rels/slide20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77.xml"/></Relationships>
</file>

<file path=ppt/slides/_rels/slide20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7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64.xml"/></Relationships>
</file>

<file path=ppt/slides/_rels/slide21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eg"/><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2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gifMovie.mov" TargetMode="External"/><Relationship Id="rId1" Type="http://schemas.microsoft.com/office/2007/relationships/media" Target="gifMovie.mov" TargetMode="External"/><Relationship Id="rId4" Type="http://schemas.openxmlformats.org/officeDocument/2006/relationships/image" Target="../media/image166.png"/></Relationships>
</file>

<file path=ppt/slides/_rels/slide2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34.xml"/></Relationships>
</file>

<file path=ppt/slides/_rels/slide219.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3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64.xml"/></Relationships>
</file>

<file path=ppt/slides/_rels/slide22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34.xml"/></Relationships>
</file>

<file path=ppt/slides/_rels/slide22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34.xml"/></Relationships>
</file>

<file path=ppt/slides/_rels/slide222.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34.xml"/></Relationships>
</file>

<file path=ppt/slides/_rels/slide223.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34.xml"/></Relationships>
</file>

<file path=ppt/slides/_rels/slide22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0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22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63.xml"/><Relationship Id="rId1" Type="http://schemas.openxmlformats.org/officeDocument/2006/relationships/slideLayout" Target="../slideLayouts/slideLayout288.xml"/><Relationship Id="rId4" Type="http://schemas.openxmlformats.org/officeDocument/2006/relationships/image" Target="../media/image15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64.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364.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64.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364.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364.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364.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36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6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64.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364.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369.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364.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364.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37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383.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390.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39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1.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397.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04.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415.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415.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415.xml"/><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418.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418.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415.xml"/><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21.xml"/><Relationship Id="rId1" Type="http://schemas.openxmlformats.org/officeDocument/2006/relationships/themeOverride" Target="../theme/themeOverride2.xml"/><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43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442.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377.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445.xml"/></Relationships>
</file>

<file path=ppt/slides/_rels/slide5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5.jpeg"/><Relationship Id="rId7" Type="http://schemas.openxmlformats.org/officeDocument/2006/relationships/diagramQuickStyle" Target="../diagrams/quickStyle1.xml"/><Relationship Id="rId2" Type="http://schemas.openxmlformats.org/officeDocument/2006/relationships/notesSlide" Target="../notesSlides/notesSlide51.xml"/><Relationship Id="rId1" Type="http://schemas.openxmlformats.org/officeDocument/2006/relationships/slideLayout" Target="../slideLayouts/slideLayout45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6.jpeg"/><Relationship Id="rId9" Type="http://schemas.microsoft.com/office/2007/relationships/diagramDrawing" Target="../diagrams/drawing1.xml"/></Relationships>
</file>

<file path=ppt/slides/_rels/slide5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7.jpeg"/><Relationship Id="rId7" Type="http://schemas.openxmlformats.org/officeDocument/2006/relationships/diagramColors" Target="../diagrams/colors2.xml"/><Relationship Id="rId2" Type="http://schemas.openxmlformats.org/officeDocument/2006/relationships/notesSlide" Target="../notesSlides/notesSlide52.xml"/><Relationship Id="rId1" Type="http://schemas.openxmlformats.org/officeDocument/2006/relationships/slideLayout" Target="../slideLayouts/slideLayout44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8.jpeg"/></Relationships>
</file>

<file path=ppt/slides/_rels/slide5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7.jpeg"/><Relationship Id="rId7" Type="http://schemas.openxmlformats.org/officeDocument/2006/relationships/diagramColors" Target="../diagrams/colors3.xml"/><Relationship Id="rId2" Type="http://schemas.openxmlformats.org/officeDocument/2006/relationships/notesSlide" Target="../notesSlides/notesSlide53.xml"/><Relationship Id="rId1" Type="http://schemas.openxmlformats.org/officeDocument/2006/relationships/slideLayout" Target="../slideLayouts/slideLayout44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458.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60.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5.xml"/><Relationship Id="rId1" Type="http://schemas.openxmlformats.org/officeDocument/2006/relationships/slideLayout" Target="../slideLayouts/slideLayout475.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6.xml"/><Relationship Id="rId1" Type="http://schemas.openxmlformats.org/officeDocument/2006/relationships/slideLayout" Target="../slideLayouts/slideLayout481.xml"/><Relationship Id="rId4" Type="http://schemas.openxmlformats.org/officeDocument/2006/relationships/image" Target="../media/image63.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9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64.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97.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497.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497.xml"/></Relationships>
</file>

<file path=ppt/slides/_rels/slide6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jpeg"/><Relationship Id="rId1" Type="http://schemas.openxmlformats.org/officeDocument/2006/relationships/slideLayout" Target="../slideLayouts/slideLayout507.xml"/><Relationship Id="rId4" Type="http://schemas.openxmlformats.org/officeDocument/2006/relationships/image" Target="../media/image69.e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64.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64.xml"/><Relationship Id="rId1" Type="http://schemas.openxmlformats.org/officeDocument/2006/relationships/themeOverride" Target="../theme/themeOverride3.xml"/><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364.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3.xml"/><Relationship Id="rId1" Type="http://schemas.openxmlformats.org/officeDocument/2006/relationships/slideLayout" Target="../slideLayouts/slideLayout51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6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99.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7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5.xml"/><Relationship Id="rId1" Type="http://schemas.openxmlformats.org/officeDocument/2006/relationships/slideLayout" Target="../slideLayouts/slideLayout68.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211.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0.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90.xml"/></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5.xml"/></Relationships>
</file>

<file path=ppt/slides/_rels/slide7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0.xml"/></Relationships>
</file>

<file path=ppt/slides/_rels/slide7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99.xml"/></Relationships>
</file>

<file path=ppt/slides/_rels/slide8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55.xml"/></Relationships>
</file>

<file path=ppt/slides/_rels/slide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8.xml"/><Relationship Id="rId1" Type="http://schemas.openxmlformats.org/officeDocument/2006/relationships/slideLayout" Target="../slideLayouts/slideLayout101.xml"/></Relationships>
</file>

<file path=ppt/slides/_rels/slide8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9.xml"/><Relationship Id="rId1" Type="http://schemas.openxmlformats.org/officeDocument/2006/relationships/slideLayout" Target="../slideLayouts/slideLayout340.xml"/></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0.xml"/><Relationship Id="rId1" Type="http://schemas.openxmlformats.org/officeDocument/2006/relationships/slideLayout" Target="../slideLayouts/slideLayout46.xml"/><Relationship Id="rId4" Type="http://schemas.openxmlformats.org/officeDocument/2006/relationships/chart" Target="../charts/char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1.xml"/><Relationship Id="rId1" Type="http://schemas.openxmlformats.org/officeDocument/2006/relationships/slideLayout" Target="../slideLayouts/slideLayout101.xml"/></Relationships>
</file>

<file path=ppt/slides/_rels/slide8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315.xml"/><Relationship Id="rId1" Type="http://schemas.openxmlformats.org/officeDocument/2006/relationships/themeOverride" Target="../theme/themeOverride6.xml"/><Relationship Id="rId4" Type="http://schemas.openxmlformats.org/officeDocument/2006/relationships/image" Target="../media/image14.jpeg"/></Relationships>
</file>

<file path=ppt/slides/_rels/slide8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9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41.xml"/></Relationships>
</file>

<file path=ppt/slides/_rels/slide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5.xml"/><Relationship Id="rId1" Type="http://schemas.openxmlformats.org/officeDocument/2006/relationships/slideLayout" Target="../slideLayouts/slideLayout10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6.xml"/><Relationship Id="rId1" Type="http://schemas.openxmlformats.org/officeDocument/2006/relationships/slideLayout" Target="../slideLayouts/slideLayout101.xml"/></Relationships>
</file>

<file path=ppt/slides/_rels/slide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7.xml"/><Relationship Id="rId1" Type="http://schemas.openxmlformats.org/officeDocument/2006/relationships/slideLayout" Target="../slideLayouts/slideLayout101.xml"/></Relationships>
</file>

<file path=ppt/slides/_rels/slide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8.xml"/><Relationship Id="rId1" Type="http://schemas.openxmlformats.org/officeDocument/2006/relationships/slideLayout" Target="../slideLayouts/slideLayout101.xml"/></Relationships>
</file>

<file path=ppt/slides/_rels/slide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9.xml"/><Relationship Id="rId1" Type="http://schemas.openxmlformats.org/officeDocument/2006/relationships/slideLayout" Target="../slideLayouts/slideLayout101.xml"/></Relationships>
</file>

<file path=ppt/slides/_rels/slide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0.xml"/><Relationship Id="rId1" Type="http://schemas.openxmlformats.org/officeDocument/2006/relationships/slideLayout" Target="../slideLayouts/slideLayout101.xml"/><Relationship Id="rId4" Type="http://schemas.openxmlformats.org/officeDocument/2006/relationships/image" Target="../media/image2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9153" name="Picture 1" descr="Picture 2">
            <a:extLst>
              <a:ext uri="{FF2B5EF4-FFF2-40B4-BE49-F238E27FC236}">
                <a16:creationId xmlns:a16="http://schemas.microsoft.com/office/drawing/2014/main" id="{ACFA05D2-2968-4546-9C05-1B7B513529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4" name="Rectangle 2" descr="Title 3">
            <a:extLst>
              <a:ext uri="{FF2B5EF4-FFF2-40B4-BE49-F238E27FC236}">
                <a16:creationId xmlns:a16="http://schemas.microsoft.com/office/drawing/2014/main" id="{DC2551C7-24CD-6C46-A54F-FEA3A3D10C3C}"/>
              </a:ext>
            </a:extLst>
          </p:cNvPr>
          <p:cNvSpPr>
            <a:spLocks noGrp="1"/>
          </p:cNvSpPr>
          <p:nvPr>
            <p:ph type="title" idx="4294967295"/>
          </p:nvPr>
        </p:nvSpPr>
        <p:spPr bwMode="auto">
          <a:xfrm>
            <a:off x="0" y="4632325"/>
            <a:ext cx="9144000" cy="1539875"/>
          </a:xfrm>
          <a:prstGeom prst="rect">
            <a:avLst/>
          </a:prstGeom>
          <a:solidFill>
            <a:srgbClr val="000000"/>
          </a:solidFill>
          <a:ln/>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defTabSz="766763" rtl="1"/>
            <a:r>
              <a:rPr lang="en-US" altLang="en-US" sz="11500" b="1" dirty="0">
                <a:solidFill>
                  <a:srgbClr val="FFFFFF"/>
                </a:solidFill>
                <a:latin typeface="Arial" panose="020B0604020202020204" pitchFamily="34" charset="0"/>
                <a:cs typeface="Arial" panose="020B0604020202020204" pitchFamily="34" charset="0"/>
              </a:rPr>
              <a:t>يهوذا</a:t>
            </a:r>
          </a:p>
        </p:txBody>
      </p:sp>
      <p:sp>
        <p:nvSpPr>
          <p:cNvPr id="7" name="Rectangle 6">
            <a:extLst>
              <a:ext uri="{FF2B5EF4-FFF2-40B4-BE49-F238E27FC236}">
                <a16:creationId xmlns:a16="http://schemas.microsoft.com/office/drawing/2014/main" id="{05A61F9E-3160-C34D-B5BE-25E4DB475E9F}"/>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blinds(horizontal)">
                                      <p:cBhvr>
                                        <p:cTn id="7" dur="5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6481" name="Text Box 3"/>
          <p:cNvSpPr txBox="1">
            <a:spLocks noChangeArrowheads="1"/>
          </p:cNvSpPr>
          <p:nvPr/>
        </p:nvSpPr>
        <p:spPr bwMode="auto">
          <a:xfrm>
            <a:off x="1547664" y="46365"/>
            <a:ext cx="6120680" cy="64633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ملخص الرسم البياني ليهوذا </a:t>
            </a:r>
            <a:r>
              <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1231580878"/>
              </p:ext>
            </p:extLst>
          </p:nvPr>
        </p:nvGraphicFramePr>
        <p:xfrm>
          <a:off x="1" y="696912"/>
          <a:ext cx="9144001" cy="6161088"/>
        </p:xfrm>
        <a:graphic>
          <a:graphicData uri="http://schemas.openxmlformats.org/drawingml/2006/table">
            <a:tbl>
              <a:tblPr>
                <a:effectLst/>
              </a:tblPr>
              <a:tblGrid>
                <a:gridCol w="755575">
                  <a:extLst>
                    <a:ext uri="{9D8B030D-6E8A-4147-A177-3AD203B41FA5}">
                      <a16:colId xmlns:a16="http://schemas.microsoft.com/office/drawing/2014/main" val="20000"/>
                    </a:ext>
                  </a:extLst>
                </a:gridCol>
                <a:gridCol w="576064">
                  <a:extLst>
                    <a:ext uri="{9D8B030D-6E8A-4147-A177-3AD203B41FA5}">
                      <a16:colId xmlns:a16="http://schemas.microsoft.com/office/drawing/2014/main" val="1451028584"/>
                    </a:ext>
                  </a:extLst>
                </a:gridCol>
                <a:gridCol w="792088">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792088">
                  <a:extLst>
                    <a:ext uri="{9D8B030D-6E8A-4147-A177-3AD203B41FA5}">
                      <a16:colId xmlns:a16="http://schemas.microsoft.com/office/drawing/2014/main" val="20004"/>
                    </a:ext>
                  </a:extLst>
                </a:gridCol>
                <a:gridCol w="936104">
                  <a:extLst>
                    <a:ext uri="{9D8B030D-6E8A-4147-A177-3AD203B41FA5}">
                      <a16:colId xmlns:a16="http://schemas.microsoft.com/office/drawing/2014/main" val="3095776360"/>
                    </a:ext>
                  </a:extLst>
                </a:gridCol>
                <a:gridCol w="1008112">
                  <a:extLst>
                    <a:ext uri="{9D8B030D-6E8A-4147-A177-3AD203B41FA5}">
                      <a16:colId xmlns:a16="http://schemas.microsoft.com/office/drawing/2014/main" val="20007"/>
                    </a:ext>
                  </a:extLst>
                </a:gridCol>
                <a:gridCol w="792088">
                  <a:extLst>
                    <a:ext uri="{9D8B030D-6E8A-4147-A177-3AD203B41FA5}">
                      <a16:colId xmlns:a16="http://schemas.microsoft.com/office/drawing/2014/main" val="20008"/>
                    </a:ext>
                  </a:extLst>
                </a:gridCol>
                <a:gridCol w="1008112">
                  <a:extLst>
                    <a:ext uri="{9D8B030D-6E8A-4147-A177-3AD203B41FA5}">
                      <a16:colId xmlns:a16="http://schemas.microsoft.com/office/drawing/2014/main" val="2424562698"/>
                    </a:ext>
                  </a:extLst>
                </a:gridCol>
                <a:gridCol w="792088">
                  <a:extLst>
                    <a:ext uri="{9D8B030D-6E8A-4147-A177-3AD203B41FA5}">
                      <a16:colId xmlns:a16="http://schemas.microsoft.com/office/drawing/2014/main" val="3662461239"/>
                    </a:ext>
                  </a:extLst>
                </a:gridCol>
                <a:gridCol w="755578">
                  <a:extLst>
                    <a:ext uri="{9D8B030D-6E8A-4147-A177-3AD203B41FA5}">
                      <a16:colId xmlns:a16="http://schemas.microsoft.com/office/drawing/2014/main" val="697093574"/>
                    </a:ext>
                  </a:extLst>
                </a:gridCol>
              </a:tblGrid>
              <a:tr h="855956">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3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صراع ضد المدعين</a:t>
                      </a:r>
                      <a:endParaRPr kumimoji="0" lang="ar-SA" sz="32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tx1">
                            <a:lumMod val="65000"/>
                            <a:lumOff val="35000"/>
                            <a:shade val="30000"/>
                            <a:satMod val="115000"/>
                          </a:schemeClr>
                        </a:gs>
                        <a:gs pos="100000">
                          <a:schemeClr val="tx1">
                            <a:lumMod val="65000"/>
                            <a:lumOff val="35000"/>
                            <a:shade val="100000"/>
                            <a:satMod val="115000"/>
                          </a:schemeClr>
                        </a:gs>
                      </a:gsLst>
                      <a:path path="circle">
                        <a:fillToRect l="50000" t="50000" r="50000" b="50000"/>
                      </a:path>
                      <a:tileRect/>
                    </a:gra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extLst>
                  <a:ext uri="{0D108BD9-81ED-4DB2-BD59-A6C34878D82A}">
                    <a16:rowId xmlns:a16="http://schemas.microsoft.com/office/drawing/2014/main" val="10000"/>
                  </a:ext>
                </a:extLst>
              </a:tr>
              <a:tr h="632046">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لماذا التنافس</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3–41</a:t>
                      </a:r>
                    </a:p>
                  </a:txBody>
                  <a:tcPr anchor="ctr" horzOverflow="overflow">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كيف تنافس</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extLst>
                  <a:ext uri="{0D108BD9-81ED-4DB2-BD59-A6C34878D82A}">
                    <a16:rowId xmlns:a16="http://schemas.microsoft.com/office/drawing/2014/main" val="201724748"/>
                  </a:ext>
                </a:extLst>
              </a:tr>
              <a:tr h="72233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مقدمة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ممارسات</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المدعين</a:t>
                      </a:r>
                      <a:endPar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كيفية تجنب</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فخاخ المدعين</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مدح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للحماية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extLst>
                  <a:ext uri="{0D108BD9-81ED-4DB2-BD59-A6C34878D82A}">
                    <a16:rowId xmlns:a16="http://schemas.microsoft.com/office/drawing/2014/main" val="10001"/>
                  </a:ext>
                </a:extLst>
              </a:tr>
              <a:tr h="879048">
                <a:tc gridSpan="2">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a:t>
                      </a:r>
                      <a:r>
                        <a:rPr kumimoji="0" lang="en-US"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 - ٢</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gridSpan="4">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٣ - ١٦</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١٧ - ٢٣</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gridSpan="2">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٢٤- ٢٥</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2"/>
                  </a:ext>
                </a:extLst>
              </a:tr>
              <a:tr h="155884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التحية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البركة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الهدف للدفاع عن الإيمان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٣ -٤</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err="1">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ع.ق</a:t>
                      </a:r>
                      <a:endPar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المدعون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٥- ٧</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(الماضي)</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الخصائص</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٨ - ١٣</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(الحاضر)</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الدينونة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١٤ - ١٦</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(المستقبل)</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تذكر تنبؤات الرسل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١٧ - ١٩</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تنشئة النفس في محبة الله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٢٠ -٢١</a:t>
                      </a: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إظهار الرحمة لأتباع المدعين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٢٢- ٢٣</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مصدر النصر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٢٤</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المخلص الوحيد</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٢٥</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extLst>
                  <a:ext uri="{0D108BD9-81ED-4DB2-BD59-A6C34878D82A}">
                    <a16:rowId xmlns:a16="http://schemas.microsoft.com/office/drawing/2014/main" val="10003"/>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أصل غير معروف لإسرائيل على الأرجح</a:t>
                      </a:r>
                      <a:r>
                        <a:rPr kumimoji="0" lang="en-US"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6"/>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800" b="1" i="0" u="none" strike="noStrike" kern="1200" cap="none" normalizeH="0" baseline="0" dirty="0" err="1">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ج</a:t>
                      </a:r>
                      <a:r>
                        <a:rPr kumimoji="0" lang="ar-SA" sz="18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٧٥ ميلادي</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7944681"/>
                  </a:ext>
                </a:extLst>
              </a:tr>
            </a:tbl>
          </a:graphicData>
        </a:graphic>
      </p:graphicFrame>
      <p:sp>
        <p:nvSpPr>
          <p:cNvPr id="916528" name="Text Box 2"/>
          <p:cNvSpPr txBox="1">
            <a:spLocks noChangeArrowheads="1"/>
          </p:cNvSpPr>
          <p:nvPr/>
        </p:nvSpPr>
        <p:spPr bwMode="auto">
          <a:xfrm>
            <a:off x="8244408" y="44624"/>
            <a:ext cx="814884"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162244" name="Picture 4" descr="Boxing Glove Animation Humour, PNG, 1000x1000px, Boxing Glove, Adidas,  Animation, Arm, Boxing Download Free">
            <a:extLst>
              <a:ext uri="{FF2B5EF4-FFF2-40B4-BE49-F238E27FC236}">
                <a16:creationId xmlns:a16="http://schemas.microsoft.com/office/drawing/2014/main" id="{499B139E-0906-6343-9C77-1C81482C98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47664" cy="1547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1046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16481"/>
                                        </p:tgtEl>
                                        <p:attrNameLst>
                                          <p:attrName>style.visibility</p:attrName>
                                        </p:attrNameLst>
                                      </p:cBhvr>
                                      <p:to>
                                        <p:strVal val="visible"/>
                                      </p:to>
                                    </p:set>
                                    <p:animEffect transition="in" filter="checkerboard(across)">
                                      <p:cBhvr>
                                        <p:cTn id="7" dur="500"/>
                                        <p:tgtEl>
                                          <p:spTgt spid="916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1" descr="Rectangle 2">
            <a:extLst>
              <a:ext uri="{FF2B5EF4-FFF2-40B4-BE49-F238E27FC236}">
                <a16:creationId xmlns:a16="http://schemas.microsoft.com/office/drawing/2014/main" id="{9B290E1C-7F30-2741-A8BC-41916B18B8A6}"/>
              </a:ext>
            </a:extLst>
          </p:cNvPr>
          <p:cNvSpPr>
            <a:spLocks noGrp="1" noChangeArrowheads="1"/>
          </p:cNvSpPr>
          <p:nvPr>
            <p:ph type="title"/>
          </p:nvPr>
        </p:nvSpPr>
        <p:spPr>
          <a:xfrm>
            <a:off x="0" y="28575"/>
            <a:ext cx="9144000" cy="4075113"/>
          </a:xfrm>
          <a:effectLst>
            <a:outerShdw blurRad="63500" dist="35921" dir="2700000" algn="ctr" rotWithShape="0">
              <a:srgbClr val="000000">
                <a:alpha val="74997"/>
              </a:srgbClr>
            </a:outerShdw>
          </a:effectLst>
        </p:spPr>
        <p:txBody>
          <a:bodyPr anchor="ctr"/>
          <a:lstStyle/>
          <a:p>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٣</a:t>
            </a:r>
            <a:b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3 أيها الأحباء، إذ كنت أصنع كل الجهد لأكتب إليكم عن الخلاص المشترك، اضطررت أن أكتب إليكم واعظا</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أن تجتهدوا لأجل الإيمان المسلم مرة للقديسين.</a:t>
            </a:r>
          </a:p>
        </p:txBody>
      </p:sp>
      <p:pic>
        <p:nvPicPr>
          <p:cNvPr id="158722" name="Picture 2" descr="Picture 1">
            <a:extLst>
              <a:ext uri="{FF2B5EF4-FFF2-40B4-BE49-F238E27FC236}">
                <a16:creationId xmlns:a16="http://schemas.microsoft.com/office/drawing/2014/main" id="{A8090F97-09F8-F04B-9815-7C5EFBB4BB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103688"/>
            <a:ext cx="7740650" cy="274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1" descr="Rectangle 2">
            <a:extLst>
              <a:ext uri="{FF2B5EF4-FFF2-40B4-BE49-F238E27FC236}">
                <a16:creationId xmlns:a16="http://schemas.microsoft.com/office/drawing/2014/main" id="{2636BAC0-BD7E-584D-AA01-600B969E7459}"/>
              </a:ext>
            </a:extLst>
          </p:cNvPr>
          <p:cNvSpPr>
            <a:spLocks noGrp="1" noChangeArrowheads="1"/>
          </p:cNvSpPr>
          <p:nvPr>
            <p:ph type="title"/>
          </p:nvPr>
        </p:nvSpPr>
        <p:spPr>
          <a:xfrm>
            <a:off x="-34925" y="28575"/>
            <a:ext cx="9142413" cy="808038"/>
          </a:xfrm>
          <a:effectLst>
            <a:outerShdw blurRad="63500" dist="35921" dir="2700000" algn="ctr" rotWithShape="0">
              <a:srgbClr val="000000">
                <a:alpha val="74997"/>
              </a:srgbClr>
            </a:outerShdw>
          </a:effectLst>
        </p:spPr>
        <p:txBody>
          <a:bodyPr anchor="t"/>
          <a:lstStyle/>
          <a:p>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الدفاع عن </a:t>
            </a:r>
            <a:r>
              <a:rPr lang="ar-JO" altLang="en-US" sz="3600" b="1" dirty="0">
                <a:solidFill>
                  <a:srgbClr val="FFFF00"/>
                </a:solidFill>
                <a:latin typeface="Arial" panose="020B0604020202020204" pitchFamily="34" charset="0"/>
                <a:cs typeface="Arial" panose="020B0604020202020204" pitchFamily="34" charset="0"/>
                <a:sym typeface="Arial" panose="020B0604020202020204" pitchFamily="34" charset="0"/>
              </a:rPr>
              <a:t>الإيمان</a:t>
            </a: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(يهوذا 3)</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70" name="Text Box 2" descr="Rectangle 2">
            <a:extLst>
              <a:ext uri="{FF2B5EF4-FFF2-40B4-BE49-F238E27FC236}">
                <a16:creationId xmlns:a16="http://schemas.microsoft.com/office/drawing/2014/main" id="{895A2545-9ED1-5240-8729-D5B83F4B9269}"/>
              </a:ext>
            </a:extLst>
          </p:cNvPr>
          <p:cNvSpPr txBox="1">
            <a:spLocks/>
          </p:cNvSpPr>
          <p:nvPr/>
        </p:nvSpPr>
        <p:spPr bwMode="auto">
          <a:xfrm>
            <a:off x="106363" y="815201"/>
            <a:ext cx="8884882" cy="646331"/>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لكن ماذا يشمل </a:t>
            </a:r>
            <a:r>
              <a:rPr lang="ar-JO" altLang="en-US" sz="3600" b="1" dirty="0">
                <a:solidFill>
                  <a:srgbClr val="FFFF00"/>
                </a:solidFill>
                <a:latin typeface="Arial" panose="020B0604020202020204" pitchFamily="34" charset="0"/>
                <a:cs typeface="Arial" panose="020B0604020202020204" pitchFamily="34" charset="0"/>
                <a:sym typeface="Arial" panose="020B0604020202020204" pitchFamily="34" charset="0"/>
              </a:rPr>
              <a:t>الإيمان</a:t>
            </a: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160771" name="Group 3">
            <a:extLst>
              <a:ext uri="{FF2B5EF4-FFF2-40B4-BE49-F238E27FC236}">
                <a16:creationId xmlns:a16="http://schemas.microsoft.com/office/drawing/2014/main" id="{74931D25-2671-7F46-A7A9-AFE7AA7A2D52}"/>
              </a:ext>
            </a:extLst>
          </p:cNvPr>
          <p:cNvGrpSpPr>
            <a:grpSpLocks/>
          </p:cNvGrpSpPr>
          <p:nvPr/>
        </p:nvGrpSpPr>
        <p:grpSpPr bwMode="auto">
          <a:xfrm>
            <a:off x="106363" y="1824038"/>
            <a:ext cx="4321175" cy="806450"/>
            <a:chOff x="-1" y="-1"/>
            <a:chExt cx="4320482" cy="807244"/>
          </a:xfrm>
        </p:grpSpPr>
        <p:sp>
          <p:nvSpPr>
            <p:cNvPr id="160772" name="Rectangle 4">
              <a:extLst>
                <a:ext uri="{FF2B5EF4-FFF2-40B4-BE49-F238E27FC236}">
                  <a16:creationId xmlns:a16="http://schemas.microsoft.com/office/drawing/2014/main" id="{2B5CB4D9-8F54-364F-882B-F5E98B8A9775}"/>
                </a:ext>
              </a:extLst>
            </p:cNvPr>
            <p:cNvSpPr>
              <a:spLocks/>
            </p:cNvSpPr>
            <p:nvPr/>
          </p:nvSpPr>
          <p:spPr bwMode="auto">
            <a:xfrm>
              <a:off x="-1" y="-1"/>
              <a:ext cx="4320482" cy="807244"/>
            </a:xfrm>
            <a:prstGeom prst="rect">
              <a:avLst/>
            </a:prstGeom>
            <a:solidFill>
              <a:srgbClr val="003399"/>
            </a:solidFill>
            <a:ln w="9525" cap="flat" cmpd="sng">
              <a:solidFill>
                <a:srgbClr val="FFFFFF"/>
              </a:solidFill>
              <a:prstDash val="solid"/>
              <a:round/>
              <a:headEnd type="none" w="med" len="med"/>
              <a:tailEnd type="none" w="med" len="med"/>
            </a:ln>
            <a:effectLst>
              <a:outerShdw blurRad="63500" dist="35921" dir="2700000" algn="ctr" rotWithShape="0">
                <a:srgbClr val="000000">
                  <a:alpha val="74997"/>
                </a:srgbClr>
              </a:outerShdw>
            </a:effectLst>
          </p:spPr>
          <p:txBody>
            <a:bodyPr lIns="45720" rIns="45720" anchor="ctr"/>
            <a:lstStyle/>
            <a:p>
              <a:pPr algn="ct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73" name="Text Box 5">
              <a:extLst>
                <a:ext uri="{FF2B5EF4-FFF2-40B4-BE49-F238E27FC236}">
                  <a16:creationId xmlns:a16="http://schemas.microsoft.com/office/drawing/2014/main" id="{57B3013B-20A4-9749-B9D6-61C72E1C4B61}"/>
                </a:ext>
              </a:extLst>
            </p:cNvPr>
            <p:cNvSpPr txBox="1">
              <a:spLocks/>
            </p:cNvSpPr>
            <p:nvPr/>
          </p:nvSpPr>
          <p:spPr bwMode="auto">
            <a:xfrm>
              <a:off x="50482" y="80138"/>
              <a:ext cx="4219516" cy="6469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قابل للنقاش</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160774" name="Group 6">
            <a:extLst>
              <a:ext uri="{FF2B5EF4-FFF2-40B4-BE49-F238E27FC236}">
                <a16:creationId xmlns:a16="http://schemas.microsoft.com/office/drawing/2014/main" id="{B755CDE6-158B-DF4E-9131-534EBCAEC69B}"/>
              </a:ext>
            </a:extLst>
          </p:cNvPr>
          <p:cNvGrpSpPr>
            <a:grpSpLocks/>
          </p:cNvGrpSpPr>
          <p:nvPr/>
        </p:nvGrpSpPr>
        <p:grpSpPr bwMode="auto">
          <a:xfrm>
            <a:off x="4638675" y="1824038"/>
            <a:ext cx="4319588" cy="806450"/>
            <a:chOff x="-1" y="-1"/>
            <a:chExt cx="4320482" cy="807244"/>
          </a:xfrm>
        </p:grpSpPr>
        <p:sp>
          <p:nvSpPr>
            <p:cNvPr id="160775" name="Rectangle 7">
              <a:extLst>
                <a:ext uri="{FF2B5EF4-FFF2-40B4-BE49-F238E27FC236}">
                  <a16:creationId xmlns:a16="http://schemas.microsoft.com/office/drawing/2014/main" id="{2E6AEE69-8C5A-B946-BF9D-DA58404783CE}"/>
                </a:ext>
              </a:extLst>
            </p:cNvPr>
            <p:cNvSpPr>
              <a:spLocks/>
            </p:cNvSpPr>
            <p:nvPr/>
          </p:nvSpPr>
          <p:spPr bwMode="auto">
            <a:xfrm>
              <a:off x="-1" y="-1"/>
              <a:ext cx="4320482" cy="807244"/>
            </a:xfrm>
            <a:prstGeom prst="rect">
              <a:avLst/>
            </a:prstGeom>
            <a:solidFill>
              <a:srgbClr val="003399"/>
            </a:solidFill>
            <a:ln w="9525" cap="flat" cmpd="sng">
              <a:solidFill>
                <a:srgbClr val="FFFFFF"/>
              </a:solidFill>
              <a:prstDash val="solid"/>
              <a:round/>
              <a:headEnd type="none" w="med" len="med"/>
              <a:tailEnd type="none" w="med" len="med"/>
            </a:ln>
            <a:effectLst>
              <a:outerShdw blurRad="63500" dist="35921" dir="2700000" algn="ctr" rotWithShape="0">
                <a:srgbClr val="000000">
                  <a:alpha val="74997"/>
                </a:srgbClr>
              </a:outerShdw>
            </a:effectLst>
          </p:spPr>
          <p:txBody>
            <a:bodyPr lIns="45720" rIns="45720" anchor="ctr"/>
            <a:lstStyle/>
            <a:p>
              <a:pPr algn="ct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76" name="Text Box 8">
              <a:extLst>
                <a:ext uri="{FF2B5EF4-FFF2-40B4-BE49-F238E27FC236}">
                  <a16:creationId xmlns:a16="http://schemas.microsoft.com/office/drawing/2014/main" id="{85BCFED6-D86C-0949-A4BE-D1A6B806ABFB}"/>
                </a:ext>
              </a:extLst>
            </p:cNvPr>
            <p:cNvSpPr txBox="1">
              <a:spLocks/>
            </p:cNvSpPr>
            <p:nvPr/>
          </p:nvSpPr>
          <p:spPr bwMode="auto">
            <a:xfrm>
              <a:off x="50482" y="80138"/>
              <a:ext cx="4219516" cy="6469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غير قابلة للنقاش</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
        <p:nvSpPr>
          <p:cNvPr id="160777" name="Text Box 9" descr="Rectangle 2">
            <a:extLst>
              <a:ext uri="{FF2B5EF4-FFF2-40B4-BE49-F238E27FC236}">
                <a16:creationId xmlns:a16="http://schemas.microsoft.com/office/drawing/2014/main" id="{467B9C93-B8B3-3E43-B6A4-111714E83BD8}"/>
              </a:ext>
            </a:extLst>
          </p:cNvPr>
          <p:cNvSpPr txBox="1">
            <a:spLocks/>
          </p:cNvSpPr>
          <p:nvPr/>
        </p:nvSpPr>
        <p:spPr bwMode="auto">
          <a:xfrm>
            <a:off x="80963" y="2662923"/>
            <a:ext cx="9017000" cy="646331"/>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طريقة المعمودية؟</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78" name="Text Box 10" descr="Rectangle 2">
            <a:extLst>
              <a:ext uri="{FF2B5EF4-FFF2-40B4-BE49-F238E27FC236}">
                <a16:creationId xmlns:a16="http://schemas.microsoft.com/office/drawing/2014/main" id="{D4DB08C9-35E3-7448-9BA2-6D31807864CC}"/>
              </a:ext>
            </a:extLst>
          </p:cNvPr>
          <p:cNvSpPr txBox="1">
            <a:spLocks/>
          </p:cNvSpPr>
          <p:nvPr/>
        </p:nvSpPr>
        <p:spPr bwMode="auto">
          <a:xfrm>
            <a:off x="80963" y="3231248"/>
            <a:ext cx="9017000" cy="646331"/>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التجديد في المعمودية؟</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79" name="Text Box 11" descr="Rectangle 2">
            <a:extLst>
              <a:ext uri="{FF2B5EF4-FFF2-40B4-BE49-F238E27FC236}">
                <a16:creationId xmlns:a16="http://schemas.microsoft.com/office/drawing/2014/main" id="{F3412D91-8642-6748-A95F-4932C685E430}"/>
              </a:ext>
            </a:extLst>
          </p:cNvPr>
          <p:cNvSpPr txBox="1">
            <a:spLocks/>
          </p:cNvSpPr>
          <p:nvPr/>
        </p:nvSpPr>
        <p:spPr bwMode="auto">
          <a:xfrm>
            <a:off x="80963" y="3797985"/>
            <a:ext cx="9017000" cy="646331"/>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حضور المسيح في العشاء الرباني؟</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80" name="Text Box 12" descr="Rectangle 2">
            <a:extLst>
              <a:ext uri="{FF2B5EF4-FFF2-40B4-BE49-F238E27FC236}">
                <a16:creationId xmlns:a16="http://schemas.microsoft.com/office/drawing/2014/main" id="{ACCD5516-27C1-7746-9FDB-1D477C09DDA9}"/>
              </a:ext>
            </a:extLst>
          </p:cNvPr>
          <p:cNvSpPr txBox="1">
            <a:spLocks/>
          </p:cNvSpPr>
          <p:nvPr/>
        </p:nvSpPr>
        <p:spPr bwMode="auto">
          <a:xfrm>
            <a:off x="80963" y="4364723"/>
            <a:ext cx="9017000" cy="646331"/>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العشاء الرباني للخلاص؟</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81" name="Text Box 13" descr="Rectangle 2">
            <a:extLst>
              <a:ext uri="{FF2B5EF4-FFF2-40B4-BE49-F238E27FC236}">
                <a16:creationId xmlns:a16="http://schemas.microsoft.com/office/drawing/2014/main" id="{35A09719-C7EC-0543-A83D-6A8B38775A16}"/>
              </a:ext>
            </a:extLst>
          </p:cNvPr>
          <p:cNvSpPr txBox="1">
            <a:spLocks/>
          </p:cNvSpPr>
          <p:nvPr/>
        </p:nvSpPr>
        <p:spPr bwMode="auto">
          <a:xfrm>
            <a:off x="80963" y="4933048"/>
            <a:ext cx="9017000" cy="646331"/>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إمكانية الشفاء الإلهي؟</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82" name="Text Box 14" descr="Rectangle 2">
            <a:extLst>
              <a:ext uri="{FF2B5EF4-FFF2-40B4-BE49-F238E27FC236}">
                <a16:creationId xmlns:a16="http://schemas.microsoft.com/office/drawing/2014/main" id="{E6148D2A-836E-3A41-B5E4-75F6E848AC0C}"/>
              </a:ext>
            </a:extLst>
          </p:cNvPr>
          <p:cNvSpPr txBox="1">
            <a:spLocks/>
          </p:cNvSpPr>
          <p:nvPr/>
        </p:nvSpPr>
        <p:spPr bwMode="auto">
          <a:xfrm>
            <a:off x="80963" y="5499785"/>
            <a:ext cx="9017000" cy="646331"/>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الشفاء مطلوب من الله؟</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0783" name="Text Box 15" descr="Rectangle 2">
            <a:extLst>
              <a:ext uri="{FF2B5EF4-FFF2-40B4-BE49-F238E27FC236}">
                <a16:creationId xmlns:a16="http://schemas.microsoft.com/office/drawing/2014/main" id="{C9F03D9E-9623-8F49-979E-3BCBFE8BBA2E}"/>
              </a:ext>
            </a:extLst>
          </p:cNvPr>
          <p:cNvSpPr txBox="1">
            <a:spLocks/>
          </p:cNvSpPr>
          <p:nvPr/>
        </p:nvSpPr>
        <p:spPr bwMode="auto">
          <a:xfrm>
            <a:off x="80963" y="6066523"/>
            <a:ext cx="9017000" cy="646331"/>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ألوهية المسيح؟</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0770"/>
                                        </p:tgtEl>
                                        <p:attrNameLst>
                                          <p:attrName>style.visibility</p:attrName>
                                        </p:attrNameLst>
                                      </p:cBhvr>
                                      <p:to>
                                        <p:strVal val="visible"/>
                                      </p:to>
                                    </p:set>
                                    <p:anim calcmode="lin" valueType="num">
                                      <p:cBhvr additive="base">
                                        <p:cTn id="7" dur="500" fill="hold"/>
                                        <p:tgtEl>
                                          <p:spTgt spid="160770"/>
                                        </p:tgtEl>
                                        <p:attrNameLst>
                                          <p:attrName>ppt_x</p:attrName>
                                        </p:attrNameLst>
                                      </p:cBhvr>
                                      <p:tavLst>
                                        <p:tav tm="0">
                                          <p:val>
                                            <p:strVal val="#ppt_x"/>
                                          </p:val>
                                        </p:tav>
                                        <p:tav tm="100000">
                                          <p:val>
                                            <p:strVal val="#ppt_x"/>
                                          </p:val>
                                        </p:tav>
                                      </p:tavLst>
                                    </p:anim>
                                    <p:anim calcmode="lin" valueType="num">
                                      <p:cBhvr additive="base">
                                        <p:cTn id="8" dur="500" fill="hold"/>
                                        <p:tgtEl>
                                          <p:spTgt spid="16077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160771"/>
                                        </p:tgtEl>
                                        <p:attrNameLst>
                                          <p:attrName>style.visibility</p:attrName>
                                        </p:attrNameLst>
                                      </p:cBhvr>
                                      <p:to>
                                        <p:strVal val="visible"/>
                                      </p:to>
                                    </p:set>
                                    <p:anim calcmode="lin" valueType="num">
                                      <p:cBhvr additive="base">
                                        <p:cTn id="13" dur="500" fill="hold"/>
                                        <p:tgtEl>
                                          <p:spTgt spid="160771"/>
                                        </p:tgtEl>
                                        <p:attrNameLst>
                                          <p:attrName>ppt_x</p:attrName>
                                        </p:attrNameLst>
                                      </p:cBhvr>
                                      <p:tavLst>
                                        <p:tav tm="0">
                                          <p:val>
                                            <p:strVal val="#ppt_x"/>
                                          </p:val>
                                        </p:tav>
                                        <p:tav tm="100000">
                                          <p:val>
                                            <p:strVal val="#ppt_x"/>
                                          </p:val>
                                        </p:tav>
                                      </p:tavLst>
                                    </p:anim>
                                    <p:anim calcmode="lin" valueType="num">
                                      <p:cBhvr additive="base">
                                        <p:cTn id="14" dur="500" fill="hold"/>
                                        <p:tgtEl>
                                          <p:spTgt spid="160771"/>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160774"/>
                                        </p:tgtEl>
                                        <p:attrNameLst>
                                          <p:attrName>style.visibility</p:attrName>
                                        </p:attrNameLst>
                                      </p:cBhvr>
                                      <p:to>
                                        <p:strVal val="visible"/>
                                      </p:to>
                                    </p:set>
                                    <p:anim calcmode="lin" valueType="num">
                                      <p:cBhvr additive="base">
                                        <p:cTn id="19" dur="500" fill="hold"/>
                                        <p:tgtEl>
                                          <p:spTgt spid="160774"/>
                                        </p:tgtEl>
                                        <p:attrNameLst>
                                          <p:attrName>ppt_x</p:attrName>
                                        </p:attrNameLst>
                                      </p:cBhvr>
                                      <p:tavLst>
                                        <p:tav tm="0">
                                          <p:val>
                                            <p:strVal val="#ppt_x"/>
                                          </p:val>
                                        </p:tav>
                                        <p:tav tm="100000">
                                          <p:val>
                                            <p:strVal val="#ppt_x"/>
                                          </p:val>
                                        </p:tav>
                                      </p:tavLst>
                                    </p:anim>
                                    <p:anim calcmode="lin" valueType="num">
                                      <p:cBhvr additive="base">
                                        <p:cTn id="20" dur="500" fill="hold"/>
                                        <p:tgtEl>
                                          <p:spTgt spid="160774"/>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60777"/>
                                        </p:tgtEl>
                                        <p:attrNameLst>
                                          <p:attrName>style.visibility</p:attrName>
                                        </p:attrNameLst>
                                      </p:cBhvr>
                                      <p:to>
                                        <p:strVal val="visible"/>
                                      </p:to>
                                    </p:set>
                                    <p:anim calcmode="lin" valueType="num">
                                      <p:cBhvr additive="base">
                                        <p:cTn id="25" dur="500" fill="hold"/>
                                        <p:tgtEl>
                                          <p:spTgt spid="160777"/>
                                        </p:tgtEl>
                                        <p:attrNameLst>
                                          <p:attrName>ppt_x</p:attrName>
                                        </p:attrNameLst>
                                      </p:cBhvr>
                                      <p:tavLst>
                                        <p:tav tm="0">
                                          <p:val>
                                            <p:strVal val="#ppt_x"/>
                                          </p:val>
                                        </p:tav>
                                        <p:tav tm="100000">
                                          <p:val>
                                            <p:strVal val="#ppt_x"/>
                                          </p:val>
                                        </p:tav>
                                      </p:tavLst>
                                    </p:anim>
                                    <p:anim calcmode="lin" valueType="num">
                                      <p:cBhvr additive="base">
                                        <p:cTn id="26" dur="500" fill="hold"/>
                                        <p:tgtEl>
                                          <p:spTgt spid="160777"/>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60778"/>
                                        </p:tgtEl>
                                        <p:attrNameLst>
                                          <p:attrName>style.visibility</p:attrName>
                                        </p:attrNameLst>
                                      </p:cBhvr>
                                      <p:to>
                                        <p:strVal val="visible"/>
                                      </p:to>
                                    </p:set>
                                    <p:anim calcmode="lin" valueType="num">
                                      <p:cBhvr additive="base">
                                        <p:cTn id="31" dur="500" fill="hold"/>
                                        <p:tgtEl>
                                          <p:spTgt spid="160778"/>
                                        </p:tgtEl>
                                        <p:attrNameLst>
                                          <p:attrName>ppt_x</p:attrName>
                                        </p:attrNameLst>
                                      </p:cBhvr>
                                      <p:tavLst>
                                        <p:tav tm="0">
                                          <p:val>
                                            <p:strVal val="#ppt_x"/>
                                          </p:val>
                                        </p:tav>
                                        <p:tav tm="100000">
                                          <p:val>
                                            <p:strVal val="#ppt_x"/>
                                          </p:val>
                                        </p:tav>
                                      </p:tavLst>
                                    </p:anim>
                                    <p:anim calcmode="lin" valueType="num">
                                      <p:cBhvr additive="base">
                                        <p:cTn id="32" dur="500" fill="hold"/>
                                        <p:tgtEl>
                                          <p:spTgt spid="160778"/>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60779"/>
                                        </p:tgtEl>
                                        <p:attrNameLst>
                                          <p:attrName>style.visibility</p:attrName>
                                        </p:attrNameLst>
                                      </p:cBhvr>
                                      <p:to>
                                        <p:strVal val="visible"/>
                                      </p:to>
                                    </p:set>
                                    <p:anim calcmode="lin" valueType="num">
                                      <p:cBhvr additive="base">
                                        <p:cTn id="37" dur="500" fill="hold"/>
                                        <p:tgtEl>
                                          <p:spTgt spid="160779"/>
                                        </p:tgtEl>
                                        <p:attrNameLst>
                                          <p:attrName>ppt_x</p:attrName>
                                        </p:attrNameLst>
                                      </p:cBhvr>
                                      <p:tavLst>
                                        <p:tav tm="0">
                                          <p:val>
                                            <p:strVal val="#ppt_x"/>
                                          </p:val>
                                        </p:tav>
                                        <p:tav tm="100000">
                                          <p:val>
                                            <p:strVal val="#ppt_x"/>
                                          </p:val>
                                        </p:tav>
                                      </p:tavLst>
                                    </p:anim>
                                    <p:anim calcmode="lin" valueType="num">
                                      <p:cBhvr additive="base">
                                        <p:cTn id="38" dur="500" fill="hold"/>
                                        <p:tgtEl>
                                          <p:spTgt spid="160779"/>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60780"/>
                                        </p:tgtEl>
                                        <p:attrNameLst>
                                          <p:attrName>style.visibility</p:attrName>
                                        </p:attrNameLst>
                                      </p:cBhvr>
                                      <p:to>
                                        <p:strVal val="visible"/>
                                      </p:to>
                                    </p:set>
                                    <p:anim calcmode="lin" valueType="num">
                                      <p:cBhvr additive="base">
                                        <p:cTn id="43" dur="500" fill="hold"/>
                                        <p:tgtEl>
                                          <p:spTgt spid="160780"/>
                                        </p:tgtEl>
                                        <p:attrNameLst>
                                          <p:attrName>ppt_x</p:attrName>
                                        </p:attrNameLst>
                                      </p:cBhvr>
                                      <p:tavLst>
                                        <p:tav tm="0">
                                          <p:val>
                                            <p:strVal val="#ppt_x"/>
                                          </p:val>
                                        </p:tav>
                                        <p:tav tm="100000">
                                          <p:val>
                                            <p:strVal val="#ppt_x"/>
                                          </p:val>
                                        </p:tav>
                                      </p:tavLst>
                                    </p:anim>
                                    <p:anim calcmode="lin" valueType="num">
                                      <p:cBhvr additive="base">
                                        <p:cTn id="44" dur="500" fill="hold"/>
                                        <p:tgtEl>
                                          <p:spTgt spid="160780"/>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160781"/>
                                        </p:tgtEl>
                                        <p:attrNameLst>
                                          <p:attrName>style.visibility</p:attrName>
                                        </p:attrNameLst>
                                      </p:cBhvr>
                                      <p:to>
                                        <p:strVal val="visible"/>
                                      </p:to>
                                    </p:set>
                                    <p:anim calcmode="lin" valueType="num">
                                      <p:cBhvr additive="base">
                                        <p:cTn id="49" dur="500" fill="hold"/>
                                        <p:tgtEl>
                                          <p:spTgt spid="160781"/>
                                        </p:tgtEl>
                                        <p:attrNameLst>
                                          <p:attrName>ppt_x</p:attrName>
                                        </p:attrNameLst>
                                      </p:cBhvr>
                                      <p:tavLst>
                                        <p:tav tm="0">
                                          <p:val>
                                            <p:strVal val="#ppt_x"/>
                                          </p:val>
                                        </p:tav>
                                        <p:tav tm="100000">
                                          <p:val>
                                            <p:strVal val="#ppt_x"/>
                                          </p:val>
                                        </p:tav>
                                      </p:tavLst>
                                    </p:anim>
                                    <p:anim calcmode="lin" valueType="num">
                                      <p:cBhvr additive="base">
                                        <p:cTn id="50" dur="500" fill="hold"/>
                                        <p:tgtEl>
                                          <p:spTgt spid="160781"/>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60782"/>
                                        </p:tgtEl>
                                        <p:attrNameLst>
                                          <p:attrName>style.visibility</p:attrName>
                                        </p:attrNameLst>
                                      </p:cBhvr>
                                      <p:to>
                                        <p:strVal val="visible"/>
                                      </p:to>
                                    </p:set>
                                    <p:anim calcmode="lin" valueType="num">
                                      <p:cBhvr additive="base">
                                        <p:cTn id="55" dur="500" fill="hold"/>
                                        <p:tgtEl>
                                          <p:spTgt spid="160782"/>
                                        </p:tgtEl>
                                        <p:attrNameLst>
                                          <p:attrName>ppt_x</p:attrName>
                                        </p:attrNameLst>
                                      </p:cBhvr>
                                      <p:tavLst>
                                        <p:tav tm="0">
                                          <p:val>
                                            <p:strVal val="#ppt_x"/>
                                          </p:val>
                                        </p:tav>
                                        <p:tav tm="100000">
                                          <p:val>
                                            <p:strVal val="#ppt_x"/>
                                          </p:val>
                                        </p:tav>
                                      </p:tavLst>
                                    </p:anim>
                                    <p:anim calcmode="lin" valueType="num">
                                      <p:cBhvr additive="base">
                                        <p:cTn id="56" dur="500" fill="hold"/>
                                        <p:tgtEl>
                                          <p:spTgt spid="160782"/>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160783"/>
                                        </p:tgtEl>
                                        <p:attrNameLst>
                                          <p:attrName>style.visibility</p:attrName>
                                        </p:attrNameLst>
                                      </p:cBhvr>
                                      <p:to>
                                        <p:strVal val="visible"/>
                                      </p:to>
                                    </p:set>
                                    <p:anim calcmode="lin" valueType="num">
                                      <p:cBhvr additive="base">
                                        <p:cTn id="61" dur="500" fill="hold"/>
                                        <p:tgtEl>
                                          <p:spTgt spid="160783"/>
                                        </p:tgtEl>
                                        <p:attrNameLst>
                                          <p:attrName>ppt_x</p:attrName>
                                        </p:attrNameLst>
                                      </p:cBhvr>
                                      <p:tavLst>
                                        <p:tav tm="0">
                                          <p:val>
                                            <p:strVal val="#ppt_x"/>
                                          </p:val>
                                        </p:tav>
                                        <p:tav tm="100000">
                                          <p:val>
                                            <p:strVal val="#ppt_x"/>
                                          </p:val>
                                        </p:tav>
                                      </p:tavLst>
                                    </p:anim>
                                    <p:anim calcmode="lin" valueType="num">
                                      <p:cBhvr additive="base">
                                        <p:cTn id="62" dur="500" fill="hold"/>
                                        <p:tgtEl>
                                          <p:spTgt spid="16078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0" grpId="0" autoUpdateAnimBg="0"/>
      <p:bldP spid="160777" grpId="0" autoUpdateAnimBg="0"/>
      <p:bldP spid="160778" grpId="0" autoUpdateAnimBg="0"/>
      <p:bldP spid="160779" grpId="0" autoUpdateAnimBg="0"/>
      <p:bldP spid="160780" grpId="0" autoUpdateAnimBg="0"/>
      <p:bldP spid="160781" grpId="0" autoUpdateAnimBg="0"/>
      <p:bldP spid="160782" grpId="0" autoUpdateAnimBg="0"/>
      <p:bldP spid="160783"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9746" name="Picture 1" descr="Jude wolf-in-sheeps-cloth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242425" cy="6192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38100" y="-26988"/>
            <a:ext cx="5542012" cy="60482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Times New Roman" panose="02020603050405020304" pitchFamily="18" charset="0"/>
                <a:sym typeface="Times New Roman" panose="02020603050405020304" pitchFamily="18" charset="0"/>
              </a:rPr>
              <a:t>يهوذا ١ : ٤</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Times New Roman" panose="02020603050405020304" pitchFamily="18" charset="0"/>
              <a:sym typeface="Times New Roman" panose="02020603050405020304" pitchFamily="18" charset="0"/>
            </a:endParaRPr>
          </a:p>
          <a:p>
            <a:pPr lvl="0">
              <a:defRPr/>
            </a:pPr>
            <a:r>
              <a:rPr kumimoji="0" lang="ar-SA"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Times New Roman" panose="02020603050405020304" pitchFamily="18" charset="0"/>
                <a:sym typeface="Times New Roman" panose="02020603050405020304" pitchFamily="18" charset="0"/>
              </a:rPr>
              <a:t> </a:t>
            </a:r>
            <a:r>
              <a:rPr lang="ar-SA" sz="4000" dirty="0">
                <a:solidFill>
                  <a:srgbClr val="FFFFFF"/>
                </a:solidFill>
                <a:effectLst>
                  <a:glow rad="127000">
                    <a:srgbClr val="000000"/>
                  </a:glow>
                </a:effectLst>
                <a:latin typeface="Arial" panose="020B0604020202020204" pitchFamily="34" charset="0"/>
                <a:ea typeface="ＭＳ Ｐゴシック" charset="0"/>
              </a:rPr>
              <a:t>4 لأنه دخل خلسة أناس قد كتبوا منذ القديم لهذه الدينونة، فجار يحولون نعمة إلهنا إلى الدعارة، وينكرون السيد الوحيد: الله وربنا يسوع المسيح.</a:t>
            </a:r>
            <a:endParaRPr kumimoji="0" lang="ar-SA"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Times New Roman" panose="02020603050405020304" pitchFamily="18" charset="0"/>
              <a:sym typeface="Times New Roman" panose="02020603050405020304" pitchFamily="18" charset="0"/>
            </a:endParaRPr>
          </a:p>
        </p:txBody>
      </p:sp>
      <p:sp>
        <p:nvSpPr>
          <p:cNvPr id="32774" name="Rectangle 1030"/>
          <p:cNvSpPr>
            <a:spLocks noGrp="1" noRot="1" noChangeArrowheads="1"/>
          </p:cNvSpPr>
          <p:nvPr>
            <p:ph type="title"/>
          </p:nvPr>
        </p:nvSpPr>
        <p:spPr>
          <a:xfrm>
            <a:off x="0" y="6165304"/>
            <a:ext cx="9144000" cy="647576"/>
          </a:xfrm>
          <a:solidFill>
            <a:schemeClr val="tx1"/>
          </a:solidFill>
          <a:effectLst>
            <a:outerShdw blurRad="63500" dist="35921" dir="2700000" algn="ctr" rotWithShape="0">
              <a:schemeClr val="bg2">
                <a:alpha val="74998"/>
              </a:schemeClr>
            </a:outerShdw>
          </a:effectLst>
        </p:spPr>
        <p:txBody>
          <a:bodyPr/>
          <a:lstStyle/>
          <a:p>
            <a:pPr eaLnBrk="1" hangingPunct="1">
              <a:defRPr/>
            </a:pPr>
            <a:r>
              <a:rPr lang="ar-JO" sz="4000" b="1" dirty="0">
                <a:solidFill>
                  <a:srgbClr val="FFFFFF"/>
                </a:solidFill>
                <a:latin typeface="Arial" panose="020B0604020202020204" pitchFamily="34" charset="0"/>
                <a:cs typeface="Arial" panose="020B0604020202020204" pitchFamily="34" charset="0"/>
              </a:rPr>
              <a:t>من هم المدّعون اليوم؟</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022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77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ext Box 1" descr="Title 1">
            <a:extLst>
              <a:ext uri="{FF2B5EF4-FFF2-40B4-BE49-F238E27FC236}">
                <a16:creationId xmlns:a16="http://schemas.microsoft.com/office/drawing/2014/main" id="{E82572D5-730F-2940-9E21-D5499F758F93}"/>
              </a:ext>
            </a:extLst>
          </p:cNvPr>
          <p:cNvSpPr txBox="1">
            <a:spLocks/>
          </p:cNvSpPr>
          <p:nvPr/>
        </p:nvSpPr>
        <p:spPr bwMode="auto">
          <a:xfrm>
            <a:off x="82550" y="-26988"/>
            <a:ext cx="5784850" cy="3416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يهوذا ١ : ٤</a:t>
            </a:r>
          </a:p>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lvl="0" algn="ctr">
              <a:defRPr/>
            </a:pPr>
            <a:r>
              <a:rPr kumimoji="0" lang="ar-SA"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lang="ar-SA"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لأنه دخل خلسة أناس قد كتبوا منذ القديم لهذه </a:t>
            </a:r>
            <a:r>
              <a:rPr lang="ar-SA" altLang="en-US" sz="3600" b="1" dirty="0">
                <a:solidFill>
                  <a:srgbClr val="FFFF00"/>
                </a:solidFill>
                <a:latin typeface="Arial" panose="020B0604020202020204" pitchFamily="34" charset="0"/>
                <a:cs typeface="Arial" panose="020B0604020202020204" pitchFamily="34" charset="0"/>
                <a:sym typeface="Arial" panose="020B0604020202020204" pitchFamily="34" charset="0"/>
              </a:rPr>
              <a:t>الدينونة</a:t>
            </a:r>
            <a:r>
              <a:rPr lang="ar-SA"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فجار يحولون نعمة إلهنا إلى الدعارة، وينكرون السيد الوحيد: الله وربنا يسوع المسيح.</a:t>
            </a:r>
            <a:endParaRPr kumimoji="0" lang="ar-SA"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63842" name="Rectangle 2" descr="Rectangle 1030">
            <a:extLst>
              <a:ext uri="{FF2B5EF4-FFF2-40B4-BE49-F238E27FC236}">
                <a16:creationId xmlns:a16="http://schemas.microsoft.com/office/drawing/2014/main" id="{A891CA46-2009-234C-A18A-1B5760D1CA0A}"/>
              </a:ext>
            </a:extLst>
          </p:cNvPr>
          <p:cNvSpPr>
            <a:spLocks noGrp="1" noChangeArrowheads="1"/>
          </p:cNvSpPr>
          <p:nvPr>
            <p:ph type="title"/>
          </p:nvPr>
        </p:nvSpPr>
        <p:spPr>
          <a:xfrm>
            <a:off x="5651500" y="0"/>
            <a:ext cx="3462338" cy="2852738"/>
          </a:xfrm>
          <a:gradFill rotWithShape="0">
            <a:gsLst>
              <a:gs pos="0">
                <a:srgbClr val="262699"/>
              </a:gs>
              <a:gs pos="100000">
                <a:srgbClr val="000000"/>
              </a:gs>
            </a:gsLst>
            <a:path path="rect">
              <a:fillToRect l="37720" t="-19635" r="62280" b="119635"/>
            </a:path>
          </a:gradFill>
        </p:spPr>
        <p:txBody>
          <a:bodyP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هل</a:t>
            </a:r>
            <a:b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المدّعون </a:t>
            </a:r>
            <a:b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مسيحيون؟</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3843" name="Text Box 3" descr="Title 1">
            <a:extLst>
              <a:ext uri="{FF2B5EF4-FFF2-40B4-BE49-F238E27FC236}">
                <a16:creationId xmlns:a16="http://schemas.microsoft.com/office/drawing/2014/main" id="{6F23FF8A-CD69-334F-90C5-766FD54DD295}"/>
              </a:ext>
            </a:extLst>
          </p:cNvPr>
          <p:cNvSpPr txBox="1">
            <a:spLocks/>
          </p:cNvSpPr>
          <p:nvPr/>
        </p:nvSpPr>
        <p:spPr bwMode="auto">
          <a:xfrm>
            <a:off x="44450" y="3644900"/>
            <a:ext cx="9053513" cy="19389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177800" indent="-1778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177800" marR="0" lvl="0" indent="-177800" algn="r" defTabSz="914400" rtl="1" eaLnBrk="1" fontAlgn="base" latinLnBrk="0" hangingPunct="0">
              <a:lnSpc>
                <a:spcPct val="100000"/>
              </a:lnSpc>
              <a:spcBef>
                <a:spcPct val="0"/>
              </a:spcBef>
              <a:spcAft>
                <a:spcPct val="0"/>
              </a:spcAft>
              <a:buClrTx/>
              <a:buSzPct val="100000"/>
              <a:buFont typeface="Arial" panose="020B0604020202020204" pitchFamily="34" charset="0"/>
              <a:buChar char="•"/>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كلا لأنهم </a:t>
            </a:r>
            <a:r>
              <a:rPr kumimoji="0" lang="ar-JO" alt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rPr>
              <a:t>مدانون</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على عكس المؤمنين (راجع رومية 8: 1).</a:t>
            </a:r>
            <a:endParaRPr kumimoji="0" lang="en-US" alt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177800" marR="0" lvl="0" indent="-177800" algn="r" defTabSz="914400" rtl="1" eaLnBrk="1" fontAlgn="base" latinLnBrk="0" hangingPunct="0">
              <a:lnSpc>
                <a:spcPct val="100000"/>
              </a:lnSpc>
              <a:spcBef>
                <a:spcPct val="0"/>
              </a:spcBef>
              <a:spcAft>
                <a:spcPct val="0"/>
              </a:spcAft>
              <a:buClrTx/>
              <a:buSzPct val="100000"/>
              <a:buFont typeface="Arial" panose="020B0604020202020204" pitchFamily="34" charset="0"/>
              <a:buChar char="•"/>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لقد تم تشبيههم بالشياطين المقيّدين </a:t>
            </a:r>
            <a:r>
              <a:rPr kumimoji="0" lang="ar-JO" alt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rPr>
              <a:t>بقيودٍ أبدية </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(عدد 6).</a:t>
            </a:r>
            <a:endParaRPr kumimoji="0" lang="en-US" alt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177800" marR="0" lvl="0" indent="-177800" algn="r" defTabSz="914400" rtl="1" eaLnBrk="1" fontAlgn="base" latinLnBrk="0" hangingPunct="0">
              <a:lnSpc>
                <a:spcPct val="100000"/>
              </a:lnSpc>
              <a:spcBef>
                <a:spcPct val="0"/>
              </a:spcBef>
              <a:spcAft>
                <a:spcPct val="0"/>
              </a:spcAft>
              <a:buClrTx/>
              <a:buSzPct val="100000"/>
              <a:buFont typeface="Arial" panose="020B0604020202020204" pitchFamily="34" charset="0"/>
              <a:buChar char="•"/>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لقد تم تشبيههم بالسدوميين الذين يكابدون </a:t>
            </a:r>
            <a:r>
              <a:rPr kumimoji="0" lang="ar-JO" alt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rPr>
              <a:t>عقاب</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ar-JO" alt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rPr>
              <a:t>نار أبدية </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(عدد 7).</a:t>
            </a:r>
            <a:endParaRPr kumimoji="0" lang="en-US" alt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177800" marR="0" lvl="0" indent="-177800" algn="r" defTabSz="914400" rtl="1" eaLnBrk="1" fontAlgn="base" latinLnBrk="0" hangingPunct="0">
              <a:lnSpc>
                <a:spcPct val="100000"/>
              </a:lnSpc>
              <a:spcBef>
                <a:spcPct val="0"/>
              </a:spcBef>
              <a:spcAft>
                <a:spcPct val="0"/>
              </a:spcAft>
              <a:buClrTx/>
              <a:buSzPct val="100000"/>
              <a:buFont typeface="Arial" panose="020B0604020202020204" pitchFamily="34" charset="0"/>
              <a:buChar char="•"/>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أنهم محفوظون ل</a:t>
            </a:r>
            <a:r>
              <a:rPr kumimoji="0" lang="ar-JO" alt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rPr>
              <a:t>قتام الظلام</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(عدد 13).</a:t>
            </a:r>
            <a:endParaRPr kumimoji="0" lang="en-US" alt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177800" marR="0" lvl="0" indent="-177800" algn="r" defTabSz="914400" rtl="1" eaLnBrk="1" fontAlgn="base" latinLnBrk="0" hangingPunct="0">
              <a:lnSpc>
                <a:spcPct val="100000"/>
              </a:lnSpc>
              <a:spcBef>
                <a:spcPct val="0"/>
              </a:spcBef>
              <a:spcAft>
                <a:spcPct val="0"/>
              </a:spcAft>
              <a:buClrTx/>
              <a:buSzPct val="100000"/>
              <a:buFont typeface="Arial" panose="020B0604020202020204" pitchFamily="34" charset="0"/>
              <a:buChar char="•"/>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هولاء </a:t>
            </a:r>
            <a:r>
              <a:rPr kumimoji="0" lang="ar-JO" alt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rPr>
              <a:t>لا روح لهم</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(عدد 19)، بينما جميع المؤمنين لهم الروح (رومية 8: 9 ب). </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163844" name="Group 4">
            <a:extLst>
              <a:ext uri="{FF2B5EF4-FFF2-40B4-BE49-F238E27FC236}">
                <a16:creationId xmlns:a16="http://schemas.microsoft.com/office/drawing/2014/main" id="{B4EC8AF3-032D-6B49-884F-C1A8B0C12FE4}"/>
              </a:ext>
            </a:extLst>
          </p:cNvPr>
          <p:cNvGrpSpPr>
            <a:grpSpLocks/>
          </p:cNvGrpSpPr>
          <p:nvPr/>
        </p:nvGrpSpPr>
        <p:grpSpPr bwMode="auto">
          <a:xfrm>
            <a:off x="0" y="6164263"/>
            <a:ext cx="9144000" cy="720725"/>
            <a:chOff x="0" y="-1"/>
            <a:chExt cx="9144000" cy="720082"/>
          </a:xfrm>
        </p:grpSpPr>
        <p:sp>
          <p:nvSpPr>
            <p:cNvPr id="163845" name="Rectangle 5">
              <a:extLst>
                <a:ext uri="{FF2B5EF4-FFF2-40B4-BE49-F238E27FC236}">
                  <a16:creationId xmlns:a16="http://schemas.microsoft.com/office/drawing/2014/main" id="{2BD265C0-9D43-164F-B4BC-98782998AE72}"/>
                </a:ext>
              </a:extLst>
            </p:cNvPr>
            <p:cNvSpPr>
              <a:spLocks/>
            </p:cNvSpPr>
            <p:nvPr/>
          </p:nvSpPr>
          <p:spPr bwMode="auto">
            <a:xfrm>
              <a:off x="0" y="-1"/>
              <a:ext cx="9144000" cy="720082"/>
            </a:xfrm>
            <a:prstGeom prst="rect">
              <a:avLst/>
            </a:pr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63846" name="Text Box 6">
              <a:extLst>
                <a:ext uri="{FF2B5EF4-FFF2-40B4-BE49-F238E27FC236}">
                  <a16:creationId xmlns:a16="http://schemas.microsoft.com/office/drawing/2014/main" id="{7B36CF8B-5489-364E-A457-85D093ADA392}"/>
                </a:ext>
              </a:extLst>
            </p:cNvPr>
            <p:cNvSpPr txBox="1">
              <a:spLocks/>
            </p:cNvSpPr>
            <p:nvPr/>
          </p:nvSpPr>
          <p:spPr bwMode="auto">
            <a:xfrm>
              <a:off x="45719" y="67913"/>
              <a:ext cx="9052561" cy="584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هل يبدو هذا مثل المسيحيين؟</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8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384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384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3843">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3843">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63843">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63843">
                                            <p:txEl>
                                              <p:pRg st="4" end="4"/>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163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1" grpId="0" uiExpand="1" build="p" bldLvl="5" autoUpdateAnimBg="0"/>
      <p:bldP spid="163843" grpId="0" build="p" bldLvl="5"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1028" descr="Judas"/>
          <p:cNvPicPr>
            <a:picLocks noChangeAspect="1" noChangeArrowheads="1"/>
          </p:cNvPicPr>
          <p:nvPr/>
        </p:nvPicPr>
        <p:blipFill>
          <a:blip r:embed="rId3" cstate="screen">
            <a:lum bright="14000" contrast="32000"/>
            <a:extLst>
              <a:ext uri="{28A0092B-C50C-407E-A947-70E740481C1C}">
                <a14:useLocalDpi xmlns:a14="http://schemas.microsoft.com/office/drawing/2010/main"/>
              </a:ext>
            </a:extLst>
          </a:blip>
          <a:srcRect/>
          <a:stretch>
            <a:fillRect/>
          </a:stretch>
        </p:blipFill>
        <p:spPr bwMode="auto">
          <a:xfrm>
            <a:off x="-152400" y="0"/>
            <a:ext cx="63357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3" name="Picture 1029" descr="Judas"/>
          <p:cNvPicPr>
            <a:picLocks noChangeAspect="1" noChangeArrowheads="1"/>
          </p:cNvPicPr>
          <p:nvPr/>
        </p:nvPicPr>
        <p:blipFill>
          <a:blip r:embed="rId4" cstate="screen">
            <a:lum bright="14000" contrast="32000"/>
            <a:extLst>
              <a:ext uri="{28A0092B-C50C-407E-A947-70E740481C1C}">
                <a14:useLocalDpi xmlns:a14="http://schemas.microsoft.com/office/drawing/2010/main"/>
              </a:ext>
            </a:extLst>
          </a:blip>
          <a:srcRect/>
          <a:stretch>
            <a:fillRect/>
          </a:stretch>
        </p:blipFill>
        <p:spPr bwMode="auto">
          <a:xfrm>
            <a:off x="3770313" y="0"/>
            <a:ext cx="53736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4" name="Rectangle 1030"/>
          <p:cNvSpPr>
            <a:spLocks noGrp="1" noRot="1" noChangeArrowheads="1"/>
          </p:cNvSpPr>
          <p:nvPr>
            <p:ph type="title"/>
          </p:nvPr>
        </p:nvSpPr>
        <p:spPr>
          <a:xfrm>
            <a:off x="6553200" y="4221163"/>
            <a:ext cx="2536825" cy="2544762"/>
          </a:xfrm>
          <a:effectLst>
            <a:outerShdw blurRad="63500" dist="35921" dir="2700000" algn="ctr" rotWithShape="0">
              <a:schemeClr val="bg2">
                <a:alpha val="74998"/>
              </a:schemeClr>
            </a:outerShdw>
          </a:effectLst>
        </p:spPr>
        <p:txBody>
          <a:bodyPr/>
          <a:lstStyle/>
          <a:p>
            <a:pPr eaLnBrk="1" hangingPunct="1">
              <a:defRPr/>
            </a:pPr>
            <a:r>
              <a:rPr lang="ar-SA" sz="4800" dirty="0">
                <a:solidFill>
                  <a:schemeClr val="tx1"/>
                </a:solidFill>
                <a:latin typeface="Arial" charset="0"/>
                <a:cs typeface="Arial" charset="0"/>
              </a:rPr>
              <a:t>يهوذا:</a:t>
            </a:r>
            <a:br>
              <a:rPr lang="ar-SA" sz="4800" dirty="0">
                <a:solidFill>
                  <a:schemeClr val="tx1"/>
                </a:solidFill>
                <a:latin typeface="Arial" charset="0"/>
                <a:cs typeface="Arial" charset="0"/>
              </a:rPr>
            </a:br>
            <a:r>
              <a:rPr lang="ar-SA" sz="4800" dirty="0">
                <a:solidFill>
                  <a:schemeClr val="tx1"/>
                </a:solidFill>
                <a:latin typeface="Arial" charset="0"/>
                <a:cs typeface="Arial" charset="0"/>
              </a:rPr>
              <a:t>المدّعي</a:t>
            </a:r>
            <a:br>
              <a:rPr lang="ar-SA" sz="4800" dirty="0">
                <a:solidFill>
                  <a:schemeClr val="tx1"/>
                </a:solidFill>
                <a:latin typeface="Arial" charset="0"/>
                <a:cs typeface="Arial" charset="0"/>
              </a:rPr>
            </a:br>
            <a:r>
              <a:rPr lang="ar-SA" sz="4800" dirty="0">
                <a:solidFill>
                  <a:schemeClr val="tx1"/>
                </a:solidFill>
                <a:latin typeface="Arial" charset="0"/>
                <a:cs typeface="Arial" charset="0"/>
              </a:rPr>
              <a:t>الأخير</a:t>
            </a:r>
            <a:endParaRPr lang="en-US" sz="4800" dirty="0">
              <a:solidFill>
                <a:schemeClr val="tx1"/>
              </a:solidFill>
              <a:latin typeface="Arial" charset="0"/>
              <a:cs typeface="Arial" charset="0"/>
            </a:endParaRPr>
          </a:p>
        </p:txBody>
      </p:sp>
    </p:spTree>
    <p:extLst>
      <p:ext uri="{BB962C8B-B14F-4D97-AF65-F5344CB8AC3E}">
        <p14:creationId xmlns:p14="http://schemas.microsoft.com/office/powerpoint/2010/main" val="2129006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774"/>
                                        </p:tgtEl>
                                        <p:attrNameLst>
                                          <p:attrName>style.visibility</p:attrName>
                                        </p:attrNameLst>
                                      </p:cBhvr>
                                      <p:to>
                                        <p:strVal val="visible"/>
                                      </p:to>
                                    </p:set>
                                    <p:animEffect transition="in" filter="dissolve">
                                      <p:cBhvr>
                                        <p:cTn id="7" dur="500"/>
                                        <p:tgtEl>
                                          <p:spTgt spid="327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2773"/>
                                        </p:tgtEl>
                                        <p:attrNameLst>
                                          <p:attrName>style.visibility</p:attrName>
                                        </p:attrNameLst>
                                      </p:cBhvr>
                                      <p:to>
                                        <p:strVal val="visible"/>
                                      </p:to>
                                    </p:set>
                                    <p:animEffect transition="in" filter="dissolve">
                                      <p:cBhvr>
                                        <p:cTn id="12" dur="5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5889" name="Group 1">
            <a:extLst>
              <a:ext uri="{FF2B5EF4-FFF2-40B4-BE49-F238E27FC236}">
                <a16:creationId xmlns:a16="http://schemas.microsoft.com/office/drawing/2014/main" id="{D9661665-D8A7-0740-ACE9-AFA512AD5788}"/>
              </a:ext>
            </a:extLst>
          </p:cNvPr>
          <p:cNvGrpSpPr>
            <a:grpSpLocks/>
          </p:cNvGrpSpPr>
          <p:nvPr/>
        </p:nvGrpSpPr>
        <p:grpSpPr bwMode="auto">
          <a:xfrm>
            <a:off x="179388" y="1391496"/>
            <a:ext cx="8089900" cy="5472854"/>
            <a:chOff x="0" y="-742"/>
            <a:chExt cx="8091185" cy="5473351"/>
          </a:xfrm>
        </p:grpSpPr>
        <p:sp>
          <p:nvSpPr>
            <p:cNvPr id="165890" name="Oval 2" descr="Oval 6">
              <a:extLst>
                <a:ext uri="{FF2B5EF4-FFF2-40B4-BE49-F238E27FC236}">
                  <a16:creationId xmlns:a16="http://schemas.microsoft.com/office/drawing/2014/main" id="{07266034-D097-F947-9989-A26AD1C96D7A}"/>
                </a:ext>
              </a:extLst>
            </p:cNvPr>
            <p:cNvSpPr>
              <a:spLocks/>
            </p:cNvSpPr>
            <p:nvPr/>
          </p:nvSpPr>
          <p:spPr bwMode="auto">
            <a:xfrm>
              <a:off x="0" y="0"/>
              <a:ext cx="5616625" cy="5472609"/>
            </a:xfrm>
            <a:prstGeom prst="ellipse">
              <a:avLst/>
            </a:prstGeom>
            <a:solidFill>
              <a:srgbClr val="000514"/>
            </a:solidFill>
            <a:ln w="12700" cap="sq"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165891" name="Text Box 3" descr="Title 1">
              <a:extLst>
                <a:ext uri="{FF2B5EF4-FFF2-40B4-BE49-F238E27FC236}">
                  <a16:creationId xmlns:a16="http://schemas.microsoft.com/office/drawing/2014/main" id="{BC222326-9C2E-1541-B3E2-CE706622455F}"/>
                </a:ext>
              </a:extLst>
            </p:cNvPr>
            <p:cNvSpPr txBox="1">
              <a:spLocks/>
            </p:cNvSpPr>
            <p:nvPr/>
          </p:nvSpPr>
          <p:spPr bwMode="auto">
            <a:xfrm>
              <a:off x="5158288" y="-742"/>
              <a:ext cx="2932897" cy="1077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rPr>
                <a:t>الإنسانية</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rPr>
                <a:t>جمعاء</a:t>
              </a:r>
              <a:endParaRPr kumimoji="0" lang="en-US" alt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65892" name="AutoShape 4" descr="Notched Right Arrow 12">
              <a:extLst>
                <a:ext uri="{FF2B5EF4-FFF2-40B4-BE49-F238E27FC236}">
                  <a16:creationId xmlns:a16="http://schemas.microsoft.com/office/drawing/2014/main" id="{DD003C22-84A9-764B-A80F-AF3D3686DCD7}"/>
                </a:ext>
              </a:extLst>
            </p:cNvPr>
            <p:cNvSpPr>
              <a:spLocks/>
            </p:cNvSpPr>
            <p:nvPr/>
          </p:nvSpPr>
          <p:spPr bwMode="auto">
            <a:xfrm rot="9702916">
              <a:off x="4392488" y="308200"/>
              <a:ext cx="1368153" cy="14401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12700" cap="sq"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grpSp>
      <p:sp>
        <p:nvSpPr>
          <p:cNvPr id="165893" name="Rectangle 5" descr="Title 1">
            <a:extLst>
              <a:ext uri="{FF2B5EF4-FFF2-40B4-BE49-F238E27FC236}">
                <a16:creationId xmlns:a16="http://schemas.microsoft.com/office/drawing/2014/main" id="{4E5E8454-90AD-0547-84C2-F23EDC8F6C70}"/>
              </a:ext>
            </a:extLst>
          </p:cNvPr>
          <p:cNvSpPr>
            <a:spLocks noGrp="1" noChangeArrowheads="1"/>
          </p:cNvSpPr>
          <p:nvPr>
            <p:ph type="title"/>
          </p:nvPr>
        </p:nvSpPr>
        <p:spPr>
          <a:xfrm>
            <a:off x="2209800" y="44450"/>
            <a:ext cx="6934200" cy="1150938"/>
          </a:xfrm>
          <a:solidFill>
            <a:srgbClr val="010101"/>
          </a:solidFill>
        </p:spPr>
        <p:txBody>
          <a:bodyPr/>
          <a:lstStyle/>
          <a:p>
            <a:pPr algn="l"/>
            <a:r>
              <a:rPr lang="ar-JO" altLang="en-US" sz="4000" b="1" dirty="0">
                <a:solidFill>
                  <a:schemeClr val="tx2">
                    <a:lumMod val="20000"/>
                    <a:lumOff val="80000"/>
                  </a:schemeClr>
                </a:solidFill>
                <a:latin typeface="Arial" panose="020B0604020202020204" pitchFamily="34" charset="0"/>
                <a:cs typeface="Arial" panose="020B0604020202020204" pitchFamily="34" charset="0"/>
                <a:sym typeface="Arial" panose="020B0604020202020204" pitchFamily="34" charset="0"/>
              </a:rPr>
              <a:t>المسيحي المعترف </a:t>
            </a:r>
            <a:endParaRPr lang="en-US" altLang="en-US" sz="4000" b="1" dirty="0">
              <a:solidFill>
                <a:schemeClr val="tx2">
                  <a:lumMod val="20000"/>
                  <a:lumOff val="80000"/>
                </a:schemeClr>
              </a:solidFill>
              <a:latin typeface="Arial" panose="020B0604020202020204" pitchFamily="34" charset="0"/>
              <a:cs typeface="Arial" panose="020B0604020202020204" pitchFamily="34" charset="0"/>
              <a:sym typeface="Arial" panose="020B0604020202020204" pitchFamily="34" charset="0"/>
            </a:endParaRPr>
          </a:p>
        </p:txBody>
      </p:sp>
      <p:grpSp>
        <p:nvGrpSpPr>
          <p:cNvPr id="165894" name="Group 6">
            <a:extLst>
              <a:ext uri="{FF2B5EF4-FFF2-40B4-BE49-F238E27FC236}">
                <a16:creationId xmlns:a16="http://schemas.microsoft.com/office/drawing/2014/main" id="{EE792AE1-AF1B-C44C-A64B-DF214C0A4251}"/>
              </a:ext>
            </a:extLst>
          </p:cNvPr>
          <p:cNvGrpSpPr>
            <a:grpSpLocks/>
          </p:cNvGrpSpPr>
          <p:nvPr/>
        </p:nvGrpSpPr>
        <p:grpSpPr bwMode="auto">
          <a:xfrm>
            <a:off x="7739063" y="115888"/>
            <a:ext cx="1296987" cy="1800225"/>
            <a:chOff x="0" y="0"/>
            <a:chExt cx="1296145" cy="1800200"/>
          </a:xfrm>
        </p:grpSpPr>
        <p:sp>
          <p:nvSpPr>
            <p:cNvPr id="165895" name="AutoShape 7" descr="Cross 3">
              <a:extLst>
                <a:ext uri="{FF2B5EF4-FFF2-40B4-BE49-F238E27FC236}">
                  <a16:creationId xmlns:a16="http://schemas.microsoft.com/office/drawing/2014/main" id="{6A73F094-C53A-FA44-B723-2936935D6495}"/>
                </a:ext>
              </a:extLst>
            </p:cNvPr>
            <p:cNvSpPr>
              <a:spLocks/>
            </p:cNvSpPr>
            <p:nvPr/>
          </p:nvSpPr>
          <p:spPr bwMode="auto">
            <a:xfrm>
              <a:off x="0" y="0"/>
              <a:ext cx="1296145" cy="1313660"/>
            </a:xfrm>
            <a:prstGeom prst="plus">
              <a:avLst>
                <a:gd name="adj" fmla="val 31500"/>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165896" name="Rectangle 8" descr="Rectangle 4">
              <a:extLst>
                <a:ext uri="{FF2B5EF4-FFF2-40B4-BE49-F238E27FC236}">
                  <a16:creationId xmlns:a16="http://schemas.microsoft.com/office/drawing/2014/main" id="{5A619F72-851C-1245-A234-7CF44FDA9153}"/>
                </a:ext>
              </a:extLst>
            </p:cNvPr>
            <p:cNvSpPr>
              <a:spLocks/>
            </p:cNvSpPr>
            <p:nvPr/>
          </p:nvSpPr>
          <p:spPr bwMode="auto">
            <a:xfrm>
              <a:off x="408045" y="1070389"/>
              <a:ext cx="480054" cy="729811"/>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grpSp>
      <p:grpSp>
        <p:nvGrpSpPr>
          <p:cNvPr id="165897" name="Group 9">
            <a:extLst>
              <a:ext uri="{FF2B5EF4-FFF2-40B4-BE49-F238E27FC236}">
                <a16:creationId xmlns:a16="http://schemas.microsoft.com/office/drawing/2014/main" id="{2B01D575-4003-9F4B-BBAE-291227E00008}"/>
              </a:ext>
            </a:extLst>
          </p:cNvPr>
          <p:cNvGrpSpPr>
            <a:grpSpLocks/>
          </p:cNvGrpSpPr>
          <p:nvPr/>
        </p:nvGrpSpPr>
        <p:grpSpPr bwMode="auto">
          <a:xfrm>
            <a:off x="754063" y="3429000"/>
            <a:ext cx="3241675" cy="3240088"/>
            <a:chOff x="0" y="0"/>
            <a:chExt cx="3240360" cy="3240360"/>
          </a:xfrm>
        </p:grpSpPr>
        <p:sp>
          <p:nvSpPr>
            <p:cNvPr id="165898" name="Oval 10" descr="Oval 8">
              <a:extLst>
                <a:ext uri="{FF2B5EF4-FFF2-40B4-BE49-F238E27FC236}">
                  <a16:creationId xmlns:a16="http://schemas.microsoft.com/office/drawing/2014/main" id="{A962655D-4BF3-3D44-B09C-B17AB1C2F67A}"/>
                </a:ext>
              </a:extLst>
            </p:cNvPr>
            <p:cNvSpPr>
              <a:spLocks/>
            </p:cNvSpPr>
            <p:nvPr/>
          </p:nvSpPr>
          <p:spPr bwMode="auto">
            <a:xfrm>
              <a:off x="0" y="0"/>
              <a:ext cx="3240360" cy="3240360"/>
            </a:xfrm>
            <a:prstGeom prst="ellipse">
              <a:avLst/>
            </a:prstGeom>
            <a:solidFill>
              <a:srgbClr val="FFFFFF"/>
            </a:solidFill>
            <a:ln w="12700" cap="sq"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165899" name="Text Box 11" descr="Title 1">
              <a:extLst>
                <a:ext uri="{FF2B5EF4-FFF2-40B4-BE49-F238E27FC236}">
                  <a16:creationId xmlns:a16="http://schemas.microsoft.com/office/drawing/2014/main" id="{332498AA-F93D-D74C-8E97-EB947E0A1672}"/>
                </a:ext>
              </a:extLst>
            </p:cNvPr>
            <p:cNvSpPr txBox="1">
              <a:spLocks/>
            </p:cNvSpPr>
            <p:nvPr/>
          </p:nvSpPr>
          <p:spPr bwMode="auto">
            <a:xfrm>
              <a:off x="405759" y="873408"/>
              <a:ext cx="2500850" cy="5848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sym typeface="Arial" panose="020B0604020202020204" pitchFamily="34" charset="0"/>
                </a:rPr>
                <a:t>المسيحيين</a:t>
              </a:r>
              <a:endParaRPr kumimoji="0" lang="en-US" altLang="en-US" sz="32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165900" name="Text Box 12" descr="Title 1">
            <a:extLst>
              <a:ext uri="{FF2B5EF4-FFF2-40B4-BE49-F238E27FC236}">
                <a16:creationId xmlns:a16="http://schemas.microsoft.com/office/drawing/2014/main" id="{0A37066F-1C91-A843-B00D-52674CC57950}"/>
              </a:ext>
            </a:extLst>
          </p:cNvPr>
          <p:cNvSpPr txBox="1">
            <a:spLocks/>
          </p:cNvSpPr>
          <p:nvPr/>
        </p:nvSpPr>
        <p:spPr bwMode="auto">
          <a:xfrm>
            <a:off x="2889250" y="2471292"/>
            <a:ext cx="2500313"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غير</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مسيحيين</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165901" name="Group 13">
            <a:extLst>
              <a:ext uri="{FF2B5EF4-FFF2-40B4-BE49-F238E27FC236}">
                <a16:creationId xmlns:a16="http://schemas.microsoft.com/office/drawing/2014/main" id="{49233527-BB55-2945-9CEB-394A1E13FA9F}"/>
              </a:ext>
            </a:extLst>
          </p:cNvPr>
          <p:cNvGrpSpPr>
            <a:grpSpLocks/>
          </p:cNvGrpSpPr>
          <p:nvPr/>
        </p:nvGrpSpPr>
        <p:grpSpPr bwMode="auto">
          <a:xfrm>
            <a:off x="827088" y="1844675"/>
            <a:ext cx="2546350" cy="1366838"/>
            <a:chOff x="0" y="0"/>
            <a:chExt cx="2546569" cy="1368153"/>
          </a:xfrm>
        </p:grpSpPr>
        <p:sp>
          <p:nvSpPr>
            <p:cNvPr id="165902" name="Text Box 14" descr="Title 1">
              <a:extLst>
                <a:ext uri="{FF2B5EF4-FFF2-40B4-BE49-F238E27FC236}">
                  <a16:creationId xmlns:a16="http://schemas.microsoft.com/office/drawing/2014/main" id="{A49E5E35-E361-F645-A3CC-71292D6ACCF4}"/>
                </a:ext>
              </a:extLst>
            </p:cNvPr>
            <p:cNvSpPr txBox="1">
              <a:spLocks/>
            </p:cNvSpPr>
            <p:nvPr/>
          </p:nvSpPr>
          <p:spPr bwMode="auto">
            <a:xfrm>
              <a:off x="45719" y="441103"/>
              <a:ext cx="2500850" cy="585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lvl="0" algn="ctr">
                <a:defRPr/>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المد</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عي</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65903" name="Oval 15" descr="Oval 16">
              <a:extLst>
                <a:ext uri="{FF2B5EF4-FFF2-40B4-BE49-F238E27FC236}">
                  <a16:creationId xmlns:a16="http://schemas.microsoft.com/office/drawing/2014/main" id="{B14E8ADC-888C-654D-B5B6-3BD76C431C59}"/>
                </a:ext>
              </a:extLst>
            </p:cNvPr>
            <p:cNvSpPr>
              <a:spLocks/>
            </p:cNvSpPr>
            <p:nvPr/>
          </p:nvSpPr>
          <p:spPr bwMode="auto">
            <a:xfrm>
              <a:off x="0" y="0"/>
              <a:ext cx="2520281" cy="1368153"/>
            </a:xfrm>
            <a:prstGeom prst="ellipse">
              <a:avLst/>
            </a:prstGeom>
            <a:noFill/>
            <a:ln w="38100" cap="sq" cmpd="sng">
              <a:solidFill>
                <a:srgbClr val="FFFF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grpSp>
      <p:sp>
        <p:nvSpPr>
          <p:cNvPr id="165904" name="AutoShape 16" descr="Notched Right Arrow 13">
            <a:extLst>
              <a:ext uri="{FF2B5EF4-FFF2-40B4-BE49-F238E27FC236}">
                <a16:creationId xmlns:a16="http://schemas.microsoft.com/office/drawing/2014/main" id="{54457C99-2B4F-3843-9E05-32B8B0DE61FF}"/>
              </a:ext>
            </a:extLst>
          </p:cNvPr>
          <p:cNvSpPr>
            <a:spLocks/>
          </p:cNvSpPr>
          <p:nvPr/>
        </p:nvSpPr>
        <p:spPr bwMode="auto">
          <a:xfrm rot="6412982">
            <a:off x="2038350" y="835026"/>
            <a:ext cx="1368425" cy="1441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12700" cap="sq"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65889"/>
                                        </p:tgtEl>
                                        <p:attrNameLst>
                                          <p:attrName>style.visibility</p:attrName>
                                        </p:attrNameLst>
                                      </p:cBhvr>
                                      <p:to>
                                        <p:strVal val="visible"/>
                                      </p:to>
                                    </p:set>
                                    <p:animEffect transition="in" filter="wipe(down)">
                                      <p:cBhvr>
                                        <p:cTn id="7" dur="500"/>
                                        <p:tgtEl>
                                          <p:spTgt spid="1658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165897"/>
                                        </p:tgtEl>
                                        <p:attrNameLst>
                                          <p:attrName>style.visibility</p:attrName>
                                        </p:attrNameLst>
                                      </p:cBhvr>
                                      <p:to>
                                        <p:strVal val="visible"/>
                                      </p:to>
                                    </p:set>
                                  </p:childTnLst>
                                </p:cTn>
                              </p:par>
                            </p:childTnLst>
                          </p:cTn>
                        </p:par>
                        <p:par>
                          <p:cTn id="12" fill="hold" nodeType="afterGroup">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165900"/>
                                        </p:tgtEl>
                                        <p:attrNameLst>
                                          <p:attrName>style.visibility</p:attrName>
                                        </p:attrNameLst>
                                      </p:cBhvr>
                                      <p:to>
                                        <p:strVal val="visible"/>
                                      </p:to>
                                    </p:set>
                                    <p:animEffect transition="in" filter="wipe(down)">
                                      <p:cBhvr>
                                        <p:cTn id="15" dur="500"/>
                                        <p:tgtEl>
                                          <p:spTgt spid="16590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65904"/>
                                        </p:tgtEl>
                                        <p:attrNameLst>
                                          <p:attrName>style.visibility</p:attrName>
                                        </p:attrNameLst>
                                      </p:cBhvr>
                                      <p:to>
                                        <p:strVal val="visible"/>
                                      </p:to>
                                    </p:set>
                                    <p:animEffect transition="in" filter="wipe(up)">
                                      <p:cBhvr>
                                        <p:cTn id="20" dur="500"/>
                                        <p:tgtEl>
                                          <p:spTgt spid="165904"/>
                                        </p:tgtEl>
                                      </p:cBhvr>
                                    </p:animEffect>
                                  </p:childTnLst>
                                </p:cTn>
                              </p:par>
                            </p:childTnLst>
                          </p:cTn>
                        </p:par>
                        <p:par>
                          <p:cTn id="21" fill="hold" nodeType="afterGroup">
                            <p:stCondLst>
                              <p:cond delay="500"/>
                            </p:stCondLst>
                            <p:childTnLst>
                              <p:par>
                                <p:cTn id="22" presetID="22" presetClass="entr" presetSubtype="4" fill="hold" nodeType="afterEffect">
                                  <p:stCondLst>
                                    <p:cond delay="0"/>
                                  </p:stCondLst>
                                  <p:childTnLst>
                                    <p:set>
                                      <p:cBhvr>
                                        <p:cTn id="23" dur="1" fill="hold">
                                          <p:stCondLst>
                                            <p:cond delay="0"/>
                                          </p:stCondLst>
                                        </p:cTn>
                                        <p:tgtEl>
                                          <p:spTgt spid="165901"/>
                                        </p:tgtEl>
                                        <p:attrNameLst>
                                          <p:attrName>style.visibility</p:attrName>
                                        </p:attrNameLst>
                                      </p:cBhvr>
                                      <p:to>
                                        <p:strVal val="visible"/>
                                      </p:to>
                                    </p:set>
                                    <p:animEffect transition="in" filter="wipe(down)">
                                      <p:cBhvr>
                                        <p:cTn id="24" dur="500"/>
                                        <p:tgtEl>
                                          <p:spTgt spid="165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00" grpId="0" autoUpdateAnimBg="0"/>
      <p:bldP spid="165904" grpId="0" animBg="1"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 descr="Picture 1">
            <a:extLst>
              <a:ext uri="{FF2B5EF4-FFF2-40B4-BE49-F238E27FC236}">
                <a16:creationId xmlns:a16="http://schemas.microsoft.com/office/drawing/2014/main" id="{C91A6430-1D4B-D042-86C5-805961441F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7938" name="Rectangle 2" descr="Rectangle 1030">
            <a:extLst>
              <a:ext uri="{FF2B5EF4-FFF2-40B4-BE49-F238E27FC236}">
                <a16:creationId xmlns:a16="http://schemas.microsoft.com/office/drawing/2014/main" id="{1F34C055-4991-B642-A799-A0AB1AE50AD1}"/>
              </a:ext>
            </a:extLst>
          </p:cNvPr>
          <p:cNvSpPr>
            <a:spLocks noGrp="1" noChangeArrowheads="1"/>
          </p:cNvSpPr>
          <p:nvPr>
            <p:ph type="title"/>
          </p:nvPr>
        </p:nvSpPr>
        <p:spPr>
          <a:xfrm>
            <a:off x="5508625" y="4221163"/>
            <a:ext cx="3505200" cy="2543175"/>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r>
              <a:rPr lang="ar-JO" altLang="en-US" sz="4800" b="1" dirty="0">
                <a:solidFill>
                  <a:srgbClr val="E5E5FF"/>
                </a:solidFill>
                <a:effectLst>
                  <a:glow rad="228600">
                    <a:schemeClr val="accent4">
                      <a:satMod val="175000"/>
                    </a:schemeClr>
                  </a:glow>
                </a:effectLst>
                <a:latin typeface="Arial" panose="020B0604020202020204" pitchFamily="34" charset="0"/>
                <a:cs typeface="Arial" panose="020B0604020202020204" pitchFamily="34" charset="0"/>
                <a:sym typeface="Arial" panose="020B0604020202020204" pitchFamily="34" charset="0"/>
              </a:rPr>
              <a:t>المدّعون</a:t>
            </a:r>
            <a:br>
              <a:rPr lang="ar-JO" altLang="en-US" sz="4800" b="1" dirty="0">
                <a:solidFill>
                  <a:srgbClr val="E5E5FF"/>
                </a:solidFill>
                <a:effectLst>
                  <a:glow rad="228600">
                    <a:schemeClr val="accent4">
                      <a:satMod val="175000"/>
                    </a:schemeClr>
                  </a:glow>
                </a:effectLst>
                <a:latin typeface="Arial" panose="020B0604020202020204" pitchFamily="34" charset="0"/>
                <a:cs typeface="Arial" panose="020B0604020202020204" pitchFamily="34" charset="0"/>
                <a:sym typeface="Arial" panose="020B0604020202020204" pitchFamily="34" charset="0"/>
              </a:rPr>
            </a:br>
            <a:r>
              <a:rPr lang="ar-JO" altLang="en-US" sz="4800" b="1" dirty="0">
                <a:solidFill>
                  <a:srgbClr val="E5E5FF"/>
                </a:solidFill>
                <a:effectLst>
                  <a:glow rad="228600">
                    <a:schemeClr val="accent4">
                      <a:satMod val="175000"/>
                    </a:schemeClr>
                  </a:glow>
                </a:effectLst>
                <a:latin typeface="Arial" panose="020B0604020202020204" pitchFamily="34" charset="0"/>
                <a:cs typeface="Arial" panose="020B0604020202020204" pitchFamily="34" charset="0"/>
                <a:sym typeface="Arial" panose="020B0604020202020204" pitchFamily="34" charset="0"/>
              </a:rPr>
              <a:t>اليوم</a:t>
            </a:r>
            <a:endParaRPr lang="en-US" altLang="en-US" sz="4800" b="1" dirty="0">
              <a:solidFill>
                <a:srgbClr val="E5E5FF"/>
              </a:solidFill>
              <a:effectLst>
                <a:glow rad="228600">
                  <a:schemeClr val="accent4">
                    <a:satMod val="175000"/>
                  </a:schemeClr>
                </a:glow>
              </a:effectLst>
              <a:latin typeface="Arial" panose="020B0604020202020204" pitchFamily="34" charset="0"/>
              <a:cs typeface="Arial" panose="020B0604020202020204" pitchFamily="34" charset="0"/>
              <a:sym typeface="Arial" panose="020B0604020202020204" pitchFamily="34" charset="0"/>
            </a:endParaRPr>
          </a:p>
        </p:txBody>
      </p:sp>
      <p:sp>
        <p:nvSpPr>
          <p:cNvPr id="167939" name="Text Box 3" descr="Rectangle 1030">
            <a:extLst>
              <a:ext uri="{FF2B5EF4-FFF2-40B4-BE49-F238E27FC236}">
                <a16:creationId xmlns:a16="http://schemas.microsoft.com/office/drawing/2014/main" id="{2F4E48A2-B1DF-7643-AE32-57F27A957B3B}"/>
              </a:ext>
            </a:extLst>
          </p:cNvPr>
          <p:cNvSpPr txBox="1">
            <a:spLocks/>
          </p:cNvSpPr>
          <p:nvPr/>
        </p:nvSpPr>
        <p:spPr bwMode="auto">
          <a:xfrm>
            <a:off x="30163" y="6304906"/>
            <a:ext cx="608012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sym typeface="Arial" panose="020B0604020202020204" pitchFamily="34" charset="0"/>
              </a:rPr>
              <a:t>http://</a:t>
            </a:r>
            <a:r>
              <a:rPr kumimoji="0" lang="en-US" altLang="en-US" sz="2400" b="1" u="none" strike="noStrike" kern="1200" cap="none" spc="0" normalizeH="0" baseline="0" noProof="0" dirty="0" err="1">
                <a:ln>
                  <a:noFill/>
                </a:ln>
                <a:solidFill>
                  <a:srgbClr val="E5E5FF"/>
                </a:solidFill>
                <a:effectLst/>
                <a:uLnTx/>
                <a:uFillTx/>
                <a:latin typeface="Arial" panose="020B0604020202020204" pitchFamily="34" charset="0"/>
                <a:cs typeface="Arial" panose="020B0604020202020204" pitchFamily="34" charset="0"/>
                <a:sym typeface="Arial" panose="020B0604020202020204" pitchFamily="34" charset="0"/>
              </a:rPr>
              <a:t>deliveredbygrace.com</a:t>
            </a:r>
            <a:r>
              <a:rPr kumimoji="0" lang="en-US" altLang="en-US" sz="2400" b="1"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sym typeface="Arial" panose="020B0604020202020204" pitchFamily="34" charset="0"/>
              </a:rPr>
              <a:t>/?p=234</a:t>
            </a:r>
          </a:p>
        </p:txBody>
      </p:sp>
      <p:sp>
        <p:nvSpPr>
          <p:cNvPr id="167940" name="Text Box 4" descr="Rectangle 1030">
            <a:extLst>
              <a:ext uri="{FF2B5EF4-FFF2-40B4-BE49-F238E27FC236}">
                <a16:creationId xmlns:a16="http://schemas.microsoft.com/office/drawing/2014/main" id="{BCC32C7F-3C9D-9041-8644-343576C2349C}"/>
              </a:ext>
            </a:extLst>
          </p:cNvPr>
          <p:cNvSpPr txBox="1">
            <a:spLocks/>
          </p:cNvSpPr>
          <p:nvPr/>
        </p:nvSpPr>
        <p:spPr bwMode="auto">
          <a:xfrm>
            <a:off x="3248025" y="2174151"/>
            <a:ext cx="3978275"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sym typeface="Arial" panose="020B0604020202020204" pitchFamily="34" charset="0"/>
              </a:rPr>
              <a:t>بني هن</a:t>
            </a:r>
            <a:endParaRPr kumimoji="0" lang="en-US" altLang="en-US" sz="4000" b="1"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67941" name="Text Box 5" descr="Rectangle 1030">
            <a:extLst>
              <a:ext uri="{FF2B5EF4-FFF2-40B4-BE49-F238E27FC236}">
                <a16:creationId xmlns:a16="http://schemas.microsoft.com/office/drawing/2014/main" id="{60C29204-C6A8-2244-828E-6E432F800C5A}"/>
              </a:ext>
            </a:extLst>
          </p:cNvPr>
          <p:cNvSpPr txBox="1">
            <a:spLocks/>
          </p:cNvSpPr>
          <p:nvPr/>
        </p:nvSpPr>
        <p:spPr bwMode="auto">
          <a:xfrm>
            <a:off x="79375" y="158065"/>
            <a:ext cx="8983663" cy="1815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defPPr>
              <a:defRPr lang="en-US"/>
            </a:defPPr>
            <a:lvl1pPr algn="ctr">
              <a:defRPr sz="2800" b="1">
                <a:solidFill>
                  <a:srgbClr val="E5E5FF"/>
                </a:solidFill>
                <a:effectLst>
                  <a:glow rad="228600">
                    <a:schemeClr val="accent4">
                      <a:satMod val="175000"/>
                    </a:schemeClr>
                  </a:glow>
                </a:effectLst>
                <a:latin typeface="Arial" panose="020B0604020202020204" pitchFamily="34" charset="0"/>
                <a:ea typeface="+mj-ea"/>
                <a:cs typeface="Arial" panose="020B0604020202020204" pitchFamily="34" charset="0"/>
              </a:defRPr>
            </a:lvl1pPr>
            <a:lvl2pPr algn="ctr">
              <a:defRPr sz="4400">
                <a:solidFill>
                  <a:srgbClr val="996600"/>
                </a:solidFill>
              </a:defRPr>
            </a:lvl2pPr>
            <a:lvl3pPr algn="ctr">
              <a:defRPr sz="4400">
                <a:solidFill>
                  <a:srgbClr val="996600"/>
                </a:solidFill>
              </a:defRPr>
            </a:lvl3pPr>
            <a:lvl4pPr algn="ctr">
              <a:defRPr sz="4400">
                <a:solidFill>
                  <a:srgbClr val="996600"/>
                </a:solidFill>
              </a:defRPr>
            </a:lvl4pPr>
            <a:lvl5pPr algn="ctr">
              <a:defRPr sz="4400">
                <a:solidFill>
                  <a:srgbClr val="996600"/>
                </a:solidFill>
              </a:defRPr>
            </a:lvl5pPr>
            <a:lvl6pPr marL="457200" algn="ctr" fontAlgn="base" hangingPunct="0">
              <a:spcBef>
                <a:spcPct val="0"/>
              </a:spcBef>
              <a:spcAft>
                <a:spcPct val="0"/>
              </a:spcAft>
              <a:defRPr sz="4400">
                <a:solidFill>
                  <a:srgbClr val="996600"/>
                </a:solidFill>
              </a:defRPr>
            </a:lvl6pPr>
            <a:lvl7pPr marL="914400" algn="ctr" fontAlgn="base" hangingPunct="0">
              <a:spcBef>
                <a:spcPct val="0"/>
              </a:spcBef>
              <a:spcAft>
                <a:spcPct val="0"/>
              </a:spcAft>
              <a:defRPr sz="4400">
                <a:solidFill>
                  <a:srgbClr val="996600"/>
                </a:solidFill>
              </a:defRPr>
            </a:lvl7pPr>
            <a:lvl8pPr marL="1371600" algn="ctr" fontAlgn="base" hangingPunct="0">
              <a:spcBef>
                <a:spcPct val="0"/>
              </a:spcBef>
              <a:spcAft>
                <a:spcPct val="0"/>
              </a:spcAft>
              <a:defRPr sz="4400">
                <a:solidFill>
                  <a:srgbClr val="996600"/>
                </a:solidFill>
              </a:defRPr>
            </a:lvl8pPr>
            <a:lvl9pPr marL="1828800" algn="ctr" fontAlgn="base" hangingPunct="0">
              <a:spcBef>
                <a:spcPct val="0"/>
              </a:spcBef>
              <a:spcAft>
                <a:spcPct val="0"/>
              </a:spcAft>
              <a:defRPr sz="4400">
                <a:solidFill>
                  <a:srgbClr val="996600"/>
                </a:solidFill>
              </a:defRPr>
            </a:lvl9p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هو يعد بشفاء الجميع – كل شخص، أي شخص، أي</a:t>
            </a:r>
            <a:r>
              <a:rPr kumimoji="0" lang="ar-JO"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اً</a:t>
            </a:r>
            <a:r>
              <a:rPr kumimoji="0" lang="ar-SA"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 كان، كل شيء – جميع أمراضنا</a:t>
            </a:r>
            <a:r>
              <a:rPr kumimoji="0" lang="ar-JO"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a:t>
            </a:r>
            <a:r>
              <a:rPr kumimoji="0" lang="ar-SA"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 ذلك يعني أنه لا يوجد حتى صداع، أو مشكلة في الجيوب الأنفية،</a:t>
            </a:r>
            <a:endParaRPr kumimoji="0" lang="ar-JO"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 أو حتى ألم في الأسنان – لاشيء! </a:t>
            </a:r>
            <a:endParaRPr kumimoji="0" lang="ar-JO"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لا ينبغي لأي مرض أن يقف في طريقك</a:t>
            </a:r>
            <a:r>
              <a:rPr kumimoji="0" lang="ar-JO"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a:t>
            </a:r>
            <a:r>
              <a:rPr kumimoji="0" lang="ar-SA"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rPr>
              <a:t> الله يشفيك من كل أمراضك. </a:t>
            </a:r>
            <a:endParaRPr kumimoji="0" lang="en-US" altLang="en-US" sz="2800" u="none" strike="noStrike" kern="1200" cap="none" spc="0" normalizeH="0" baseline="0" noProof="0" dirty="0">
              <a:ln>
                <a:noFill/>
              </a:ln>
              <a:solidFill>
                <a:srgbClr val="E5E5FF"/>
              </a:solidFill>
              <a:effectLst>
                <a:glow rad="228600">
                  <a:srgbClr val="000000">
                    <a:satMod val="175000"/>
                  </a:srgbClr>
                </a:glow>
              </a:effectLst>
              <a:uLnTx/>
              <a:uFillTx/>
              <a:sym typeface="Arial" panose="020B0604020202020204" pitchFamily="34" charset="0"/>
            </a:endParaRPr>
          </a:p>
        </p:txBody>
      </p:sp>
      <p:sp>
        <p:nvSpPr>
          <p:cNvPr id="167942" name="Text Box 6" descr="Rectangle 1030">
            <a:extLst>
              <a:ext uri="{FF2B5EF4-FFF2-40B4-BE49-F238E27FC236}">
                <a16:creationId xmlns:a16="http://schemas.microsoft.com/office/drawing/2014/main" id="{7E62A414-5230-FC42-AB11-24AA72CFD796}"/>
              </a:ext>
            </a:extLst>
          </p:cNvPr>
          <p:cNvSpPr txBox="1">
            <a:spLocks/>
          </p:cNvSpPr>
          <p:nvPr/>
        </p:nvSpPr>
        <p:spPr bwMode="auto">
          <a:xfrm>
            <a:off x="3608388" y="3088194"/>
            <a:ext cx="3365500"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sym typeface="Arial" panose="020B0604020202020204" pitchFamily="34" charset="0"/>
              </a:rPr>
              <a:t>قُم وأشف، 32</a:t>
            </a:r>
            <a:endParaRPr kumimoji="0" lang="en-US" altLang="en-US" sz="3200" b="1"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dissolve">
                                      <p:cBhvr>
                                        <p:cTn id="7" dur="500"/>
                                        <p:tgtEl>
                                          <p:spTgt spid="167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7941"/>
                                        </p:tgtEl>
                                        <p:attrNameLst>
                                          <p:attrName>style.visibility</p:attrName>
                                        </p:attrNameLst>
                                      </p:cBhvr>
                                      <p:to>
                                        <p:strVal val="visible"/>
                                      </p:to>
                                    </p:set>
                                    <p:animEffect transition="in" filter="dissolve">
                                      <p:cBhvr>
                                        <p:cTn id="12" dur="500"/>
                                        <p:tgtEl>
                                          <p:spTgt spid="167941"/>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67942"/>
                                        </p:tgtEl>
                                        <p:attrNameLst>
                                          <p:attrName>style.visibility</p:attrName>
                                        </p:attrNameLst>
                                      </p:cBhvr>
                                      <p:to>
                                        <p:strVal val="visible"/>
                                      </p:to>
                                    </p:set>
                                    <p:animEffect transition="in" filter="dissolve">
                                      <p:cBhvr>
                                        <p:cTn id="16" dur="500"/>
                                        <p:tgtEl>
                                          <p:spTgt spid="167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utoUpdateAnimBg="0"/>
      <p:bldP spid="167941" grpId="0" autoUpdateAnimBg="0"/>
      <p:bldP spid="167942"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 descr="Title 1">
            <a:extLst>
              <a:ext uri="{FF2B5EF4-FFF2-40B4-BE49-F238E27FC236}">
                <a16:creationId xmlns:a16="http://schemas.microsoft.com/office/drawing/2014/main" id="{A1E3048A-4612-1E42-A88D-B5143755B0E9}"/>
              </a:ext>
            </a:extLst>
          </p:cNvPr>
          <p:cNvSpPr>
            <a:spLocks noGrp="1" noChangeArrowheads="1"/>
          </p:cNvSpPr>
          <p:nvPr>
            <p:ph type="title"/>
          </p:nvPr>
        </p:nvSpPr>
        <p:spPr>
          <a:xfrm>
            <a:off x="0" y="609600"/>
            <a:ext cx="9144000" cy="2819400"/>
          </a:xfrm>
        </p:spPr>
        <p:txBody>
          <a:bodyPr/>
          <a:lstStyle/>
          <a:p>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6000" b="1" dirty="0" err="1">
                <a:solidFill>
                  <a:srgbClr val="FFFFFF"/>
                </a:solidFill>
                <a:latin typeface="Arial" panose="020B0604020202020204" pitchFamily="34" charset="0"/>
                <a:cs typeface="Arial" panose="020B0604020202020204" pitchFamily="34" charset="0"/>
                <a:sym typeface="Arial" panose="020B0604020202020204" pitchFamily="34" charset="0"/>
              </a:rPr>
              <a:t>ع.ق</a:t>
            </a:r>
            <a:b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المدعون</a:t>
            </a:r>
            <a:b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٥- ٧</a:t>
            </a:r>
          </a:p>
        </p:txBody>
      </p: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1" descr="Rectangle 2">
            <a:extLst>
              <a:ext uri="{FF2B5EF4-FFF2-40B4-BE49-F238E27FC236}">
                <a16:creationId xmlns:a16="http://schemas.microsoft.com/office/drawing/2014/main" id="{1F9E819B-9886-1049-A4FF-6E223BFE9AF7}"/>
              </a:ext>
            </a:extLst>
          </p:cNvPr>
          <p:cNvSpPr>
            <a:spLocks noGrp="1" noChangeArrowheads="1"/>
          </p:cNvSpPr>
          <p:nvPr>
            <p:ph type="title"/>
          </p:nvPr>
        </p:nvSpPr>
        <p:spPr>
          <a:xfrm>
            <a:off x="0" y="28575"/>
            <a:ext cx="9144000" cy="3111500"/>
          </a:xfrm>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٥</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فأريد أن أذكركم ولو علمتم هذا مرة، أن الرب بعدما خلص الشعب من أرض مصر، أهلك أيضا</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الذين لم يؤمنوا.</a:t>
            </a:r>
          </a:p>
        </p:txBody>
      </p:sp>
      <p:pic>
        <p:nvPicPr>
          <p:cNvPr id="171010" name="Picture 2" descr="Picture 1">
            <a:extLst>
              <a:ext uri="{FF2B5EF4-FFF2-40B4-BE49-F238E27FC236}">
                <a16:creationId xmlns:a16="http://schemas.microsoft.com/office/drawing/2014/main" id="{BC47FBE1-B8F2-904B-B2A4-67E963460C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4063" y="3644900"/>
            <a:ext cx="7407275" cy="287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ext Box 1" descr="Rectangle 2">
            <a:extLst>
              <a:ext uri="{FF2B5EF4-FFF2-40B4-BE49-F238E27FC236}">
                <a16:creationId xmlns:a16="http://schemas.microsoft.com/office/drawing/2014/main" id="{F05C647B-3849-B34B-9527-C280B0F9BA7A}"/>
              </a:ext>
            </a:extLst>
          </p:cNvPr>
          <p:cNvSpPr txBox="1">
            <a:spLocks/>
          </p:cNvSpPr>
          <p:nvPr/>
        </p:nvSpPr>
        <p:spPr bwMode="auto">
          <a:xfrm>
            <a:off x="120650" y="304800"/>
            <a:ext cx="2735263" cy="920765"/>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1800" b="1" dirty="0">
                <a:solidFill>
                  <a:srgbClr val="FFD34A"/>
                </a:solidFill>
                <a:latin typeface="Arial" panose="020B0604020202020204" pitchFamily="34" charset="0"/>
                <a:ea typeface="Times Roman" pitchFamily="2" charset="0"/>
                <a:cs typeface="Arial" panose="020B0604020202020204" pitchFamily="34" charset="0"/>
                <a:sym typeface="Times Roman" pitchFamily="2" charset="0"/>
              </a:rPr>
              <a:t> DRESSING</a:t>
            </a:r>
            <a:endParaRPr lang="en-US" altLang="en-US" sz="1800" b="1" dirty="0">
              <a:solidFill>
                <a:srgbClr val="FFFFFF"/>
              </a:solidFill>
              <a:latin typeface="Arial" panose="020B0604020202020204" pitchFamily="34" charset="0"/>
              <a:ea typeface="Times Roman" pitchFamily="2" charset="0"/>
              <a:cs typeface="Arial" panose="020B0604020202020204" pitchFamily="34" charset="0"/>
              <a:sym typeface="Times Roman" pitchFamily="2" charset="0"/>
            </a:endParaRPr>
          </a:p>
          <a:p>
            <a:r>
              <a:rPr lang="en-US" altLang="en-US" sz="1800" b="1" dirty="0">
                <a:solidFill>
                  <a:srgbClr val="FFD34A"/>
                </a:solidFill>
                <a:latin typeface="Arial" panose="020B0604020202020204" pitchFamily="34" charset="0"/>
                <a:ea typeface="Times Roman" pitchFamily="2" charset="0"/>
                <a:cs typeface="Arial" panose="020B0604020202020204" pitchFamily="34" charset="0"/>
                <a:sym typeface="Times Roman" pitchFamily="2" charset="0"/>
              </a:rPr>
              <a:t>        THE                                    </a:t>
            </a:r>
            <a:endParaRPr lang="en-US" altLang="en-US" sz="1800" b="1" dirty="0">
              <a:solidFill>
                <a:srgbClr val="FFFFFF"/>
              </a:solidFill>
              <a:latin typeface="Arial" panose="020B0604020202020204" pitchFamily="34" charset="0"/>
              <a:ea typeface="Times Roman" pitchFamily="2" charset="0"/>
              <a:cs typeface="Arial" panose="020B0604020202020204" pitchFamily="34" charset="0"/>
              <a:sym typeface="Times Roman" pitchFamily="2" charset="0"/>
            </a:endParaRPr>
          </a:p>
          <a:p>
            <a:r>
              <a:rPr lang="en-US" altLang="en-US" sz="1800" b="1" dirty="0">
                <a:solidFill>
                  <a:srgbClr val="FFD34A"/>
                </a:solidFill>
                <a:latin typeface="Arial" panose="020B0604020202020204" pitchFamily="34" charset="0"/>
                <a:ea typeface="Times Roman" pitchFamily="2" charset="0"/>
                <a:cs typeface="Arial" panose="020B0604020202020204" pitchFamily="34" charset="0"/>
                <a:sym typeface="Times Roman" pitchFamily="2" charset="0"/>
              </a:rPr>
              <a:t>   STAGE</a:t>
            </a:r>
          </a:p>
        </p:txBody>
      </p:sp>
      <p:sp>
        <p:nvSpPr>
          <p:cNvPr id="172034" name="Text Box 2" descr="Text Box 5">
            <a:extLst>
              <a:ext uri="{FF2B5EF4-FFF2-40B4-BE49-F238E27FC236}">
                <a16:creationId xmlns:a16="http://schemas.microsoft.com/office/drawing/2014/main" id="{08E2D215-56D8-7A4E-88B3-2F49AAAD12DB}"/>
              </a:ext>
            </a:extLst>
          </p:cNvPr>
          <p:cNvSpPr txBox="1">
            <a:spLocks/>
          </p:cNvSpPr>
          <p:nvPr/>
        </p:nvSpPr>
        <p:spPr bwMode="auto">
          <a:xfrm>
            <a:off x="8768086" y="88076"/>
            <a:ext cx="162865"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spcBef>
                <a:spcPts val="1200"/>
              </a:spcBef>
            </a:pPr>
            <a:r>
              <a:rPr lang="en-US" altLang="en-US" sz="2000" b="1" dirty="0">
                <a:solidFill>
                  <a:srgbClr val="FFA27C"/>
                </a:solidFill>
                <a:latin typeface="Arial" panose="020B0604020202020204" pitchFamily="34" charset="0"/>
                <a:ea typeface="Comic Sans MS" panose="030F0902030302020204" pitchFamily="66" charset="0"/>
                <a:cs typeface="Arial" panose="020B0604020202020204" pitchFamily="34" charset="0"/>
                <a:sym typeface="Comic Sans MS" panose="030F0902030302020204" pitchFamily="66" charset="0"/>
              </a:rPr>
              <a:t> </a:t>
            </a:r>
          </a:p>
        </p:txBody>
      </p:sp>
      <p:sp>
        <p:nvSpPr>
          <p:cNvPr id="172035" name="Text Box 3" descr="Rectangle 6">
            <a:extLst>
              <a:ext uri="{FF2B5EF4-FFF2-40B4-BE49-F238E27FC236}">
                <a16:creationId xmlns:a16="http://schemas.microsoft.com/office/drawing/2014/main" id="{9510FE6C-B8EA-B947-9880-042992B62352}"/>
              </a:ext>
            </a:extLst>
          </p:cNvPr>
          <p:cNvSpPr txBox="1">
            <a:spLocks/>
          </p:cNvSpPr>
          <p:nvPr/>
        </p:nvSpPr>
        <p:spPr bwMode="auto">
          <a:xfrm>
            <a:off x="8143858" y="6529308"/>
            <a:ext cx="233397"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en-US" altLang="en-US" sz="1000" b="1" dirty="0">
                <a:solidFill>
                  <a:srgbClr val="FFFFFF"/>
                </a:solidFill>
                <a:effectLst>
                  <a:outerShdw blurRad="38100" dist="38100" dir="2700000" algn="tl">
                    <a:srgbClr val="000000"/>
                  </a:outerShdw>
                </a:effectLst>
                <a:latin typeface="Arial" panose="020B0604020202020204" pitchFamily="34" charset="0"/>
                <a:ea typeface="Comic Sans MS" panose="030F0902030302020204" pitchFamily="66" charset="0"/>
                <a:cs typeface="Arial" panose="020B0604020202020204" pitchFamily="34" charset="0"/>
                <a:sym typeface="Comic Sans MS" panose="030F0902030302020204" pitchFamily="66" charset="0"/>
              </a:rPr>
              <a:t>23</a:t>
            </a:r>
          </a:p>
        </p:txBody>
      </p:sp>
      <p:sp>
        <p:nvSpPr>
          <p:cNvPr id="172036" name="Text Box 4" descr="Text Box 7">
            <a:extLst>
              <a:ext uri="{FF2B5EF4-FFF2-40B4-BE49-F238E27FC236}">
                <a16:creationId xmlns:a16="http://schemas.microsoft.com/office/drawing/2014/main" id="{B1660DA0-D6F5-E24F-9858-A026CB52801A}"/>
              </a:ext>
            </a:extLst>
          </p:cNvPr>
          <p:cNvSpPr txBox="1">
            <a:spLocks/>
          </p:cNvSpPr>
          <p:nvPr/>
        </p:nvSpPr>
        <p:spPr bwMode="auto">
          <a:xfrm>
            <a:off x="7031770" y="6282938"/>
            <a:ext cx="1555874"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spcBef>
                <a:spcPts val="700"/>
              </a:spcBef>
            </a:pPr>
            <a:r>
              <a:rPr lang="en-US" altLang="en-US" sz="1200" b="1" dirty="0">
                <a:solidFill>
                  <a:srgbClr val="FFFFFF"/>
                </a:solidFill>
                <a:latin typeface="Arial" panose="020B0604020202020204" pitchFamily="34" charset="0"/>
                <a:cs typeface="Arial" panose="020B0604020202020204" pitchFamily="34" charset="0"/>
                <a:sym typeface="Arial" panose="020B0604020202020204" pitchFamily="34" charset="0"/>
              </a:rPr>
              <a:t>Handbook pg. 26-29</a:t>
            </a:r>
          </a:p>
        </p:txBody>
      </p:sp>
      <p:pic>
        <p:nvPicPr>
          <p:cNvPr id="172037" name="Picture 5" descr="Picture 8">
            <a:extLst>
              <a:ext uri="{FF2B5EF4-FFF2-40B4-BE49-F238E27FC236}">
                <a16:creationId xmlns:a16="http://schemas.microsoft.com/office/drawing/2014/main" id="{C2F46569-895D-B249-B9FB-10ABF9468C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63950" y="266700"/>
            <a:ext cx="5087938" cy="3816350"/>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38" name="Picture 6" descr="Picture 9">
            <a:extLst>
              <a:ext uri="{FF2B5EF4-FFF2-40B4-BE49-F238E27FC236}">
                <a16:creationId xmlns:a16="http://schemas.microsoft.com/office/drawing/2014/main" id="{A7E97F3C-B35F-DE49-9F21-01D8BF77FB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72125" y="4225925"/>
            <a:ext cx="2632075" cy="1974850"/>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39" name="Picture 7" descr="Picture 10">
            <a:extLst>
              <a:ext uri="{FF2B5EF4-FFF2-40B4-BE49-F238E27FC236}">
                <a16:creationId xmlns:a16="http://schemas.microsoft.com/office/drawing/2014/main" id="{49BC7977-CB83-E849-93E3-12B78BABD3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8113" y="268288"/>
            <a:ext cx="3206750" cy="2133600"/>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40" name="Picture 8" descr="Picture 11">
            <a:extLst>
              <a:ext uri="{FF2B5EF4-FFF2-40B4-BE49-F238E27FC236}">
                <a16:creationId xmlns:a16="http://schemas.microsoft.com/office/drawing/2014/main" id="{D5327E56-3CE5-7A4B-ADB2-02779B26BF5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8363" y="3178175"/>
            <a:ext cx="3970337" cy="2979738"/>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sp>
        <p:nvSpPr>
          <p:cNvPr id="172041" name="Rectangle 9" descr="Rectangle 12">
            <a:extLst>
              <a:ext uri="{FF2B5EF4-FFF2-40B4-BE49-F238E27FC236}">
                <a16:creationId xmlns:a16="http://schemas.microsoft.com/office/drawing/2014/main" id="{C8876AC0-5CC8-204A-A8F2-AE847D37BFE6}"/>
              </a:ext>
            </a:extLst>
          </p:cNvPr>
          <p:cNvSpPr>
            <a:spLocks/>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sz="1800" b="1" dirty="0">
              <a:solidFill>
                <a:srgbClr val="FFFFFF"/>
              </a:solidFill>
              <a:latin typeface="Arial" panose="020B0604020202020204" pitchFamily="34" charset="0"/>
              <a:ea typeface="Times Roman" pitchFamily="2" charset="0"/>
              <a:cs typeface="Arial" panose="020B0604020202020204" pitchFamily="34" charset="0"/>
              <a:sym typeface="Times Roman" pitchFamily="2" charset="0"/>
            </a:endParaRPr>
          </a:p>
        </p:txBody>
      </p:sp>
      <p:sp>
        <p:nvSpPr>
          <p:cNvPr id="172042" name="Text Box 10" descr="Rectangle 13">
            <a:extLst>
              <a:ext uri="{FF2B5EF4-FFF2-40B4-BE49-F238E27FC236}">
                <a16:creationId xmlns:a16="http://schemas.microsoft.com/office/drawing/2014/main" id="{2CB018F7-C48D-F044-A956-D858DB14EEA7}"/>
              </a:ext>
            </a:extLst>
          </p:cNvPr>
          <p:cNvSpPr txBox="1">
            <a:spLocks/>
          </p:cNvSpPr>
          <p:nvPr/>
        </p:nvSpPr>
        <p:spPr bwMode="auto">
          <a:xfrm>
            <a:off x="8166100" y="4356100"/>
            <a:ext cx="205184" cy="2128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800" b="1" dirty="0">
                <a:latin typeface="Arial" panose="020B0604020202020204" pitchFamily="34" charset="0"/>
                <a:ea typeface="Helvetica" pitchFamily="2" charset="0"/>
                <a:cs typeface="Arial" panose="020B0604020202020204" pitchFamily="34" charset="0"/>
                <a:sym typeface="Helvetica" pitchFamily="2" charset="0"/>
              </a:rPr>
              <a:t>40</a:t>
            </a:r>
          </a:p>
        </p:txBody>
      </p:sp>
      <p:sp>
        <p:nvSpPr>
          <p:cNvPr id="172043" name="AutoShape 11" descr="AutoShape 14">
            <a:extLst>
              <a:ext uri="{FF2B5EF4-FFF2-40B4-BE49-F238E27FC236}">
                <a16:creationId xmlns:a16="http://schemas.microsoft.com/office/drawing/2014/main" id="{D465BEAE-0E6B-0D41-8810-F21EA478562D}"/>
              </a:ext>
            </a:extLst>
          </p:cNvPr>
          <p:cNvSpPr>
            <a:spLocks/>
          </p:cNvSpPr>
          <p:nvPr/>
        </p:nvSpPr>
        <p:spPr bwMode="auto">
          <a:xfrm>
            <a:off x="7950200" y="3457575"/>
            <a:ext cx="730250" cy="336550"/>
          </a:xfrm>
          <a:prstGeom prst="roundRect">
            <a:avLst>
              <a:gd name="adj" fmla="val 16667"/>
            </a:avLst>
          </a:prstGeom>
          <a:solidFill>
            <a:srgbClr val="E7EC26"/>
          </a:solidFill>
          <a:ln w="38100" cap="flat" cmpd="sng">
            <a:solidFill>
              <a:srgbClr val="1A000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sz="1800" b="1" dirty="0">
              <a:solidFill>
                <a:srgbClr val="FFFFFF"/>
              </a:solidFill>
              <a:latin typeface="Arial" panose="020B0604020202020204" pitchFamily="34" charset="0"/>
              <a:ea typeface="Times Roman" pitchFamily="2" charset="0"/>
              <a:cs typeface="Arial" panose="020B0604020202020204" pitchFamily="34" charset="0"/>
              <a:sym typeface="Times Roman" pitchFamily="2" charset="0"/>
            </a:endParaRPr>
          </a:p>
        </p:txBody>
      </p:sp>
      <p:sp>
        <p:nvSpPr>
          <p:cNvPr id="172044" name="Rectangle 12" descr="Rectangle 15">
            <a:extLst>
              <a:ext uri="{FF2B5EF4-FFF2-40B4-BE49-F238E27FC236}">
                <a16:creationId xmlns:a16="http://schemas.microsoft.com/office/drawing/2014/main" id="{AA7995D9-76D3-4143-92C5-AA2B5CBAB72B}"/>
              </a:ext>
            </a:extLst>
          </p:cNvPr>
          <p:cNvSpPr>
            <a:spLocks/>
          </p:cNvSpPr>
          <p:nvPr/>
        </p:nvSpPr>
        <p:spPr bwMode="auto">
          <a:xfrm>
            <a:off x="7948613" y="3616325"/>
            <a:ext cx="952500" cy="1143000"/>
          </a:xfrm>
          <a:prstGeom prst="rect">
            <a:avLst/>
          </a:prstGeom>
          <a:solidFill>
            <a:srgbClr val="FFFF00"/>
          </a:solidFill>
          <a:ln w="38100"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sz="1800" b="1" dirty="0">
              <a:solidFill>
                <a:srgbClr val="FFFFFF"/>
              </a:solidFill>
              <a:latin typeface="Arial" panose="020B0604020202020204" pitchFamily="34" charset="0"/>
              <a:ea typeface="Times Roman" pitchFamily="2" charset="0"/>
              <a:cs typeface="Arial" panose="020B0604020202020204" pitchFamily="34" charset="0"/>
              <a:sym typeface="Times Roman" pitchFamily="2" charset="0"/>
            </a:endParaRPr>
          </a:p>
        </p:txBody>
      </p:sp>
      <p:sp>
        <p:nvSpPr>
          <p:cNvPr id="172045" name="AutoShape 13" descr="AutoShape 16">
            <a:extLst>
              <a:ext uri="{FF2B5EF4-FFF2-40B4-BE49-F238E27FC236}">
                <a16:creationId xmlns:a16="http://schemas.microsoft.com/office/drawing/2014/main" id="{7E317822-F7C4-654F-B1F5-E880D0A6A4CE}"/>
              </a:ext>
            </a:extLst>
          </p:cNvPr>
          <p:cNvSpPr>
            <a:spLocks/>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sz="1800" b="1" dirty="0">
              <a:solidFill>
                <a:srgbClr val="FFFFFF"/>
              </a:solidFill>
              <a:latin typeface="Arial" panose="020B0604020202020204" pitchFamily="34" charset="0"/>
              <a:ea typeface="Times Roman" pitchFamily="2" charset="0"/>
              <a:cs typeface="Arial" panose="020B0604020202020204" pitchFamily="34" charset="0"/>
              <a:sym typeface="Times Roman" pitchFamily="2" charset="0"/>
            </a:endParaRPr>
          </a:p>
        </p:txBody>
      </p:sp>
      <p:sp>
        <p:nvSpPr>
          <p:cNvPr id="172046" name="Line 14" descr="Line 17">
            <a:extLst>
              <a:ext uri="{FF2B5EF4-FFF2-40B4-BE49-F238E27FC236}">
                <a16:creationId xmlns:a16="http://schemas.microsoft.com/office/drawing/2014/main" id="{20B2A5F9-93AA-5C4C-9046-C985C2C1434B}"/>
              </a:ext>
            </a:extLst>
          </p:cNvPr>
          <p:cNvSpPr>
            <a:spLocks noChangeShapeType="1"/>
          </p:cNvSpPr>
          <p:nvPr/>
        </p:nvSpPr>
        <p:spPr bwMode="auto">
          <a:xfrm>
            <a:off x="7993063" y="38385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dirty="0">
              <a:latin typeface="Arial" panose="020B0604020202020204" pitchFamily="34" charset="0"/>
              <a:cs typeface="Arial" panose="020B0604020202020204" pitchFamily="34" charset="0"/>
            </a:endParaRPr>
          </a:p>
        </p:txBody>
      </p:sp>
      <p:sp>
        <p:nvSpPr>
          <p:cNvPr id="172047" name="Line 15" descr="Line 18">
            <a:extLst>
              <a:ext uri="{FF2B5EF4-FFF2-40B4-BE49-F238E27FC236}">
                <a16:creationId xmlns:a16="http://schemas.microsoft.com/office/drawing/2014/main" id="{B0E958A7-CBFF-764F-9F54-AE290DDF1B89}"/>
              </a:ext>
            </a:extLst>
          </p:cNvPr>
          <p:cNvSpPr>
            <a:spLocks noChangeShapeType="1"/>
          </p:cNvSpPr>
          <p:nvPr/>
        </p:nvSpPr>
        <p:spPr bwMode="auto">
          <a:xfrm>
            <a:off x="7993063" y="40163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dirty="0">
              <a:latin typeface="Arial" panose="020B0604020202020204" pitchFamily="34" charset="0"/>
              <a:cs typeface="Arial" panose="020B0604020202020204" pitchFamily="34" charset="0"/>
            </a:endParaRPr>
          </a:p>
        </p:txBody>
      </p:sp>
      <p:sp>
        <p:nvSpPr>
          <p:cNvPr id="172048" name="Line 16" descr="Line 19">
            <a:extLst>
              <a:ext uri="{FF2B5EF4-FFF2-40B4-BE49-F238E27FC236}">
                <a16:creationId xmlns:a16="http://schemas.microsoft.com/office/drawing/2014/main" id="{7B7B0839-1C74-DA44-A04A-23298B450FA0}"/>
              </a:ext>
            </a:extLst>
          </p:cNvPr>
          <p:cNvSpPr>
            <a:spLocks noChangeShapeType="1"/>
          </p:cNvSpPr>
          <p:nvPr/>
        </p:nvSpPr>
        <p:spPr bwMode="auto">
          <a:xfrm>
            <a:off x="7993063" y="41941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dirty="0">
              <a:latin typeface="Arial" panose="020B0604020202020204" pitchFamily="34" charset="0"/>
              <a:cs typeface="Arial" panose="020B0604020202020204" pitchFamily="34" charset="0"/>
            </a:endParaRPr>
          </a:p>
        </p:txBody>
      </p:sp>
      <p:sp>
        <p:nvSpPr>
          <p:cNvPr id="172049" name="Line 17" descr="Line 20">
            <a:extLst>
              <a:ext uri="{FF2B5EF4-FFF2-40B4-BE49-F238E27FC236}">
                <a16:creationId xmlns:a16="http://schemas.microsoft.com/office/drawing/2014/main" id="{E5F36CB4-8555-614C-A191-F60247C208C0}"/>
              </a:ext>
            </a:extLst>
          </p:cNvPr>
          <p:cNvSpPr>
            <a:spLocks noChangeShapeType="1"/>
          </p:cNvSpPr>
          <p:nvPr/>
        </p:nvSpPr>
        <p:spPr bwMode="auto">
          <a:xfrm>
            <a:off x="7993063" y="43719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dirty="0">
              <a:latin typeface="Arial" panose="020B0604020202020204" pitchFamily="34" charset="0"/>
              <a:cs typeface="Arial" panose="020B0604020202020204" pitchFamily="34" charset="0"/>
            </a:endParaRPr>
          </a:p>
        </p:txBody>
      </p:sp>
      <p:sp>
        <p:nvSpPr>
          <p:cNvPr id="172050" name="Line 18" descr="Line 21">
            <a:extLst>
              <a:ext uri="{FF2B5EF4-FFF2-40B4-BE49-F238E27FC236}">
                <a16:creationId xmlns:a16="http://schemas.microsoft.com/office/drawing/2014/main" id="{B39F7FFB-459F-A94E-A09F-2921B4124131}"/>
              </a:ext>
            </a:extLst>
          </p:cNvPr>
          <p:cNvSpPr>
            <a:spLocks noChangeShapeType="1"/>
          </p:cNvSpPr>
          <p:nvPr/>
        </p:nvSpPr>
        <p:spPr bwMode="auto">
          <a:xfrm>
            <a:off x="8005763" y="45497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dirty="0">
              <a:latin typeface="Arial" panose="020B0604020202020204" pitchFamily="34" charset="0"/>
              <a:cs typeface="Arial" panose="020B0604020202020204" pitchFamily="34" charset="0"/>
            </a:endParaRPr>
          </a:p>
        </p:txBody>
      </p:sp>
      <p:sp>
        <p:nvSpPr>
          <p:cNvPr id="172051" name="Text Box 19" descr="Rectangle 22">
            <a:extLst>
              <a:ext uri="{FF2B5EF4-FFF2-40B4-BE49-F238E27FC236}">
                <a16:creationId xmlns:a16="http://schemas.microsoft.com/office/drawing/2014/main" id="{F8377968-053F-F948-B2EA-85EC1C966D08}"/>
              </a:ext>
            </a:extLst>
          </p:cNvPr>
          <p:cNvSpPr txBox="1">
            <a:spLocks/>
          </p:cNvSpPr>
          <p:nvPr/>
        </p:nvSpPr>
        <p:spPr bwMode="auto">
          <a:xfrm>
            <a:off x="8051800" y="3429000"/>
            <a:ext cx="515938"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dirty="0">
                <a:latin typeface="Arial" panose="020B0604020202020204" pitchFamily="34" charset="0"/>
                <a:ea typeface="Chicago" charset="0"/>
                <a:cs typeface="Arial" panose="020B0604020202020204" pitchFamily="34" charset="0"/>
                <a:sym typeface="Chicago" charset="0"/>
              </a:rPr>
              <a:t>MOSES</a:t>
            </a:r>
          </a:p>
        </p:txBody>
      </p:sp>
      <p:sp>
        <p:nvSpPr>
          <p:cNvPr id="172052" name="Text Box 20" descr="Rectangle 23">
            <a:extLst>
              <a:ext uri="{FF2B5EF4-FFF2-40B4-BE49-F238E27FC236}">
                <a16:creationId xmlns:a16="http://schemas.microsoft.com/office/drawing/2014/main" id="{A583766F-23F4-5E4E-BF0D-0B6E4A339A28}"/>
              </a:ext>
            </a:extLst>
          </p:cNvPr>
          <p:cNvSpPr txBox="1">
            <a:spLocks/>
          </p:cNvSpPr>
          <p:nvPr/>
        </p:nvSpPr>
        <p:spPr bwMode="auto">
          <a:xfrm>
            <a:off x="8201025" y="3841750"/>
            <a:ext cx="376238"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dirty="0">
                <a:latin typeface="Arial" panose="020B0604020202020204" pitchFamily="34" charset="0"/>
                <a:ea typeface="Helvetica" pitchFamily="2" charset="0"/>
                <a:cs typeface="Arial" panose="020B0604020202020204" pitchFamily="34" charset="0"/>
                <a:sym typeface="Helvetica" pitchFamily="2" charset="0"/>
              </a:rPr>
              <a:t>Sinai</a:t>
            </a:r>
          </a:p>
        </p:txBody>
      </p:sp>
      <p:sp>
        <p:nvSpPr>
          <p:cNvPr id="172053" name="Text Box 21" descr="Rectangle 24">
            <a:extLst>
              <a:ext uri="{FF2B5EF4-FFF2-40B4-BE49-F238E27FC236}">
                <a16:creationId xmlns:a16="http://schemas.microsoft.com/office/drawing/2014/main" id="{8888B243-C3F3-B142-9AF8-9933B0791247}"/>
              </a:ext>
            </a:extLst>
          </p:cNvPr>
          <p:cNvSpPr txBox="1">
            <a:spLocks/>
          </p:cNvSpPr>
          <p:nvPr/>
        </p:nvSpPr>
        <p:spPr bwMode="auto">
          <a:xfrm>
            <a:off x="8121650" y="4025900"/>
            <a:ext cx="563563"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dirty="0">
                <a:latin typeface="Arial" panose="020B0604020202020204" pitchFamily="34" charset="0"/>
                <a:ea typeface="Helvetica" pitchFamily="2" charset="0"/>
                <a:cs typeface="Arial" panose="020B0604020202020204" pitchFamily="34" charset="0"/>
                <a:sym typeface="Helvetica" pitchFamily="2" charset="0"/>
              </a:rPr>
              <a:t>M - C - C</a:t>
            </a:r>
          </a:p>
        </p:txBody>
      </p:sp>
      <p:sp>
        <p:nvSpPr>
          <p:cNvPr id="172054" name="Text Box 22" descr="Rectangle 25">
            <a:extLst>
              <a:ext uri="{FF2B5EF4-FFF2-40B4-BE49-F238E27FC236}">
                <a16:creationId xmlns:a16="http://schemas.microsoft.com/office/drawing/2014/main" id="{8496547D-9573-6648-B0F6-38396643ECAF}"/>
              </a:ext>
            </a:extLst>
          </p:cNvPr>
          <p:cNvSpPr txBox="1">
            <a:spLocks/>
          </p:cNvSpPr>
          <p:nvPr/>
        </p:nvSpPr>
        <p:spPr bwMode="auto">
          <a:xfrm>
            <a:off x="7956550" y="4197350"/>
            <a:ext cx="935038"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dirty="0">
                <a:latin typeface="Arial" panose="020B0604020202020204" pitchFamily="34" charset="0"/>
                <a:ea typeface="Helvetica" pitchFamily="2" charset="0"/>
                <a:cs typeface="Arial" panose="020B0604020202020204" pitchFamily="34" charset="0"/>
                <a:sym typeface="Helvetica" pitchFamily="2" charset="0"/>
              </a:rPr>
              <a:t>Kadesh Barnea</a:t>
            </a:r>
          </a:p>
        </p:txBody>
      </p:sp>
      <p:sp>
        <p:nvSpPr>
          <p:cNvPr id="172055" name="Text Box 23" descr="Rectangle 26">
            <a:extLst>
              <a:ext uri="{FF2B5EF4-FFF2-40B4-BE49-F238E27FC236}">
                <a16:creationId xmlns:a16="http://schemas.microsoft.com/office/drawing/2014/main" id="{96B9A7EC-B09C-594C-90E7-E378D91E356C}"/>
              </a:ext>
            </a:extLst>
          </p:cNvPr>
          <p:cNvSpPr txBox="1">
            <a:spLocks/>
          </p:cNvSpPr>
          <p:nvPr/>
        </p:nvSpPr>
        <p:spPr bwMode="auto">
          <a:xfrm>
            <a:off x="8312150" y="4381500"/>
            <a:ext cx="218008" cy="2282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dirty="0">
                <a:latin typeface="Arial" panose="020B0604020202020204" pitchFamily="34" charset="0"/>
                <a:ea typeface="Helvetica" pitchFamily="2" charset="0"/>
                <a:cs typeface="Arial" panose="020B0604020202020204" pitchFamily="34" charset="0"/>
                <a:sym typeface="Helvetica" pitchFamily="2" charset="0"/>
              </a:rPr>
              <a:t>40</a:t>
            </a:r>
          </a:p>
        </p:txBody>
      </p:sp>
      <p:sp>
        <p:nvSpPr>
          <p:cNvPr id="172056" name="Line 24" descr="Line 27">
            <a:extLst>
              <a:ext uri="{FF2B5EF4-FFF2-40B4-BE49-F238E27FC236}">
                <a16:creationId xmlns:a16="http://schemas.microsoft.com/office/drawing/2014/main" id="{2EB03EFF-AD4B-C545-9680-1B74816BF2C1}"/>
              </a:ext>
            </a:extLst>
          </p:cNvPr>
          <p:cNvSpPr>
            <a:spLocks noChangeShapeType="1"/>
          </p:cNvSpPr>
          <p:nvPr/>
        </p:nvSpPr>
        <p:spPr bwMode="auto">
          <a:xfrm>
            <a:off x="7986713" y="4727575"/>
            <a:ext cx="8636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b="1" dirty="0">
              <a:latin typeface="Arial" panose="020B0604020202020204" pitchFamily="34" charset="0"/>
              <a:cs typeface="Arial" panose="020B0604020202020204" pitchFamily="34" charset="0"/>
            </a:endParaRPr>
          </a:p>
        </p:txBody>
      </p:sp>
      <p:sp>
        <p:nvSpPr>
          <p:cNvPr id="172057" name="Text Box 25" descr="Rectangle 28">
            <a:extLst>
              <a:ext uri="{FF2B5EF4-FFF2-40B4-BE49-F238E27FC236}">
                <a16:creationId xmlns:a16="http://schemas.microsoft.com/office/drawing/2014/main" id="{E5F2E67B-32C3-7F45-86B1-8C628BE0CD81}"/>
              </a:ext>
            </a:extLst>
          </p:cNvPr>
          <p:cNvSpPr txBox="1">
            <a:spLocks/>
          </p:cNvSpPr>
          <p:nvPr/>
        </p:nvSpPr>
        <p:spPr bwMode="auto">
          <a:xfrm>
            <a:off x="8166100" y="3670300"/>
            <a:ext cx="5143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dirty="0">
                <a:latin typeface="Arial" panose="020B0604020202020204" pitchFamily="34" charset="0"/>
                <a:ea typeface="Helvetica" pitchFamily="2" charset="0"/>
                <a:cs typeface="Arial" panose="020B0604020202020204" pitchFamily="34" charset="0"/>
                <a:sym typeface="Helvetica" pitchFamily="2" charset="0"/>
              </a:rPr>
              <a:t>Exodus</a:t>
            </a:r>
          </a:p>
        </p:txBody>
      </p:sp>
      <p:pic>
        <p:nvPicPr>
          <p:cNvPr id="172058" name="Picture 26" descr="Picture 29">
            <a:extLst>
              <a:ext uri="{FF2B5EF4-FFF2-40B4-BE49-F238E27FC236}">
                <a16:creationId xmlns:a16="http://schemas.microsoft.com/office/drawing/2014/main" id="{23ECA2DB-A2C9-544A-B256-5F6530B3DB2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62313" y="762000"/>
            <a:ext cx="2632075" cy="1976438"/>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59" name="Picture 27" descr="Picture 30">
            <a:extLst>
              <a:ext uri="{FF2B5EF4-FFF2-40B4-BE49-F238E27FC236}">
                <a16:creationId xmlns:a16="http://schemas.microsoft.com/office/drawing/2014/main" id="{5078BE97-6506-B94B-BD7C-81EE5068903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17825" y="2438400"/>
            <a:ext cx="2806700" cy="1879600"/>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60" name="Picture 28" descr="Picture 31">
            <a:extLst>
              <a:ext uri="{FF2B5EF4-FFF2-40B4-BE49-F238E27FC236}">
                <a16:creationId xmlns:a16="http://schemas.microsoft.com/office/drawing/2014/main" id="{82707C39-EEF1-3143-8B10-7498A654F3B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46163" y="2487613"/>
            <a:ext cx="2028825" cy="1611312"/>
          </a:xfrm>
          <a:prstGeom prst="rect">
            <a:avLst/>
          </a:prstGeom>
          <a:noFill/>
          <a:ln>
            <a:noFill/>
          </a:ln>
          <a:effectLst>
            <a:outerShdw blurRad="63500" dist="8980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61" name="Picture 29" descr="Picture 32">
            <a:extLst>
              <a:ext uri="{FF2B5EF4-FFF2-40B4-BE49-F238E27FC236}">
                <a16:creationId xmlns:a16="http://schemas.microsoft.com/office/drawing/2014/main" id="{CC72D087-8FF4-EF41-BEB3-CEAF622FD69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17975" y="3824288"/>
            <a:ext cx="2162175" cy="1619250"/>
          </a:xfrm>
          <a:prstGeom prst="rect">
            <a:avLst/>
          </a:prstGeom>
          <a:noFill/>
          <a:ln>
            <a:noFill/>
          </a:ln>
          <a:effectLst>
            <a:outerShdw blurRad="63500" dist="8980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sp>
        <p:nvSpPr>
          <p:cNvPr id="172062" name="Text Box 30" descr="Text Box 37">
            <a:extLst>
              <a:ext uri="{FF2B5EF4-FFF2-40B4-BE49-F238E27FC236}">
                <a16:creationId xmlns:a16="http://schemas.microsoft.com/office/drawing/2014/main" id="{6A802A71-23A6-0641-BD92-E1FDC7B442AC}"/>
              </a:ext>
            </a:extLst>
          </p:cNvPr>
          <p:cNvSpPr txBox="1">
            <a:spLocks/>
          </p:cNvSpPr>
          <p:nvPr/>
        </p:nvSpPr>
        <p:spPr bwMode="auto">
          <a:xfrm>
            <a:off x="1812925" y="46038"/>
            <a:ext cx="1903413" cy="276999"/>
          </a:xfrm>
          <a:prstGeom prst="rect">
            <a:avLst/>
          </a:prstGeom>
          <a:noFill/>
          <a:ln>
            <a:noFill/>
          </a:ln>
          <a:effectLst>
            <a:outerShdw blurRad="63500" dist="38099"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spcBef>
                <a:spcPts val="700"/>
              </a:spcBef>
            </a:pPr>
            <a:r>
              <a:rPr lang="en-US" altLang="en-US" sz="1200" b="1" dirty="0">
                <a:solidFill>
                  <a:srgbClr val="FFFFFF"/>
                </a:solidFill>
                <a:latin typeface="Arial" panose="020B0604020202020204" pitchFamily="34" charset="0"/>
                <a:ea typeface="Comic Sans MS" panose="030F0902030302020204" pitchFamily="66" charset="0"/>
                <a:cs typeface="Arial" panose="020B0604020202020204" pitchFamily="34" charset="0"/>
                <a:sym typeface="Comic Sans MS" panose="030F0902030302020204" pitchFamily="66" charset="0"/>
              </a:rPr>
              <a:t>Num. 32:13</a:t>
            </a:r>
          </a:p>
        </p:txBody>
      </p:sp>
      <p:sp>
        <p:nvSpPr>
          <p:cNvPr id="172063" name="Rectangle 31" descr="Rectangle 38">
            <a:extLst>
              <a:ext uri="{FF2B5EF4-FFF2-40B4-BE49-F238E27FC236}">
                <a16:creationId xmlns:a16="http://schemas.microsoft.com/office/drawing/2014/main" id="{BDD3BEAE-F375-7446-9F89-875CFD4B14E1}"/>
              </a:ext>
            </a:extLst>
          </p:cNvPr>
          <p:cNvSpPr>
            <a:spLocks noGrp="1"/>
          </p:cNvSpPr>
          <p:nvPr>
            <p:ph type="title" idx="4294967295"/>
          </p:nvPr>
        </p:nvSpPr>
        <p:spPr bwMode="auto">
          <a:xfrm>
            <a:off x="1374775" y="1484313"/>
            <a:ext cx="6264275" cy="3416300"/>
          </a:xfrm>
          <a:prstGeom prst="rect">
            <a:avLst/>
          </a:prstGeom>
          <a:noFill/>
          <a:ln/>
          <a:effectLst>
            <a:outerShdw blurRad="63500" dist="8980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lstStyle/>
          <a:p>
            <a:pPr defTabSz="868363" rtl="1">
              <a:spcBef>
                <a:spcPts val="4100"/>
              </a:spcBef>
            </a:pPr>
            <a:r>
              <a:rPr lang="en-US" altLang="en-US" sz="6800" b="1" dirty="0" err="1">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هل</a:t>
            </a:r>
            <a:r>
              <a:rPr lang="en-US" altLang="en-US" sz="6800" b="1" dirty="0">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6800" b="1" dirty="0" err="1">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تقصد</a:t>
            </a:r>
            <a:r>
              <a:rPr lang="en-US" altLang="en-US" sz="6800" b="1" dirty="0">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خلال </a:t>
            </a:r>
            <a:r>
              <a:rPr lang="en-US" altLang="en-US" sz="6800" b="1" dirty="0" err="1">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الأربعين</a:t>
            </a:r>
            <a:r>
              <a:rPr lang="en-US" altLang="en-US" sz="6800" b="1" dirty="0">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6800" b="1" dirty="0" err="1">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عاماً</a:t>
            </a:r>
            <a:r>
              <a:rPr lang="en-US" altLang="en-US" sz="6800" b="1" dirty="0">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6800" b="1" dirty="0" err="1">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هناك</a:t>
            </a:r>
            <a:r>
              <a:rPr lang="en-US" altLang="en-US" sz="6800" b="1" dirty="0">
                <a:solidFill>
                  <a:srgbClr val="FFEA18"/>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endParaRPr lang="en-US" altLang="en-US" sz="6800" b="1" dirty="0">
              <a:solidFill>
                <a:srgbClr val="FFEA18"/>
              </a:solidFill>
              <a:latin typeface="Arial" panose="020B0604020202020204" pitchFamily="34" charset="0"/>
              <a:ea typeface="Comic Sans MS" panose="030F0902030302020204" pitchFamily="66" charset="0"/>
              <a:cs typeface="Arial" panose="020B0604020202020204" pitchFamily="34" charset="0"/>
              <a:sym typeface="Comic Sans MS" panose="030F0902030302020204" pitchFamily="66"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172040"/>
                                        </p:tgtEl>
                                        <p:attrNameLst>
                                          <p:attrName>style.visibility</p:attrName>
                                        </p:attrNameLst>
                                      </p:cBhvr>
                                      <p:to>
                                        <p:strVal val="visible"/>
                                      </p:to>
                                    </p:set>
                                    <p:animEffect transition="in" filter="wipe(right)">
                                      <p:cBhvr>
                                        <p:cTn id="7" dur="500"/>
                                        <p:tgtEl>
                                          <p:spTgt spid="172040"/>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72038"/>
                                        </p:tgtEl>
                                        <p:attrNameLst>
                                          <p:attrName>style.visibility</p:attrName>
                                        </p:attrNameLst>
                                      </p:cBhvr>
                                      <p:to>
                                        <p:strVal val="visible"/>
                                      </p:to>
                                    </p:set>
                                    <p:animEffect transition="in" filter="wipe(right)">
                                      <p:cBhvr>
                                        <p:cTn id="11" dur="500"/>
                                        <p:tgtEl>
                                          <p:spTgt spid="172038"/>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2039"/>
                                        </p:tgtEl>
                                        <p:attrNameLst>
                                          <p:attrName>style.visibility</p:attrName>
                                        </p:attrNameLst>
                                      </p:cBhvr>
                                      <p:to>
                                        <p:strVal val="visible"/>
                                      </p:to>
                                    </p:set>
                                    <p:animEffect transition="in" filter="wipe(left)">
                                      <p:cBhvr>
                                        <p:cTn id="15" dur="500"/>
                                        <p:tgtEl>
                                          <p:spTgt spid="172039"/>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172037"/>
                                        </p:tgtEl>
                                        <p:attrNameLst>
                                          <p:attrName>style.visibility</p:attrName>
                                        </p:attrNameLst>
                                      </p:cBhvr>
                                      <p:to>
                                        <p:strVal val="visible"/>
                                      </p:to>
                                    </p:set>
                                    <p:animEffect transition="in" filter="wipe(left)">
                                      <p:cBhvr>
                                        <p:cTn id="19" dur="500"/>
                                        <p:tgtEl>
                                          <p:spTgt spid="172037"/>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172058"/>
                                        </p:tgtEl>
                                        <p:attrNameLst>
                                          <p:attrName>style.visibility</p:attrName>
                                        </p:attrNameLst>
                                      </p:cBhvr>
                                      <p:to>
                                        <p:strVal val="visible"/>
                                      </p:to>
                                    </p:set>
                                    <p:animEffect transition="in" filter="wipe(right)">
                                      <p:cBhvr>
                                        <p:cTn id="23" dur="500"/>
                                        <p:tgtEl>
                                          <p:spTgt spid="172058"/>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172061"/>
                                        </p:tgtEl>
                                        <p:attrNameLst>
                                          <p:attrName>style.visibility</p:attrName>
                                        </p:attrNameLst>
                                      </p:cBhvr>
                                      <p:to>
                                        <p:strVal val="visible"/>
                                      </p:to>
                                    </p:set>
                                    <p:animEffect transition="in" filter="wipe(right)">
                                      <p:cBhvr>
                                        <p:cTn id="27" dur="500"/>
                                        <p:tgtEl>
                                          <p:spTgt spid="172061"/>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172060"/>
                                        </p:tgtEl>
                                        <p:attrNameLst>
                                          <p:attrName>style.visibility</p:attrName>
                                        </p:attrNameLst>
                                      </p:cBhvr>
                                      <p:to>
                                        <p:strVal val="visible"/>
                                      </p:to>
                                    </p:set>
                                    <p:animEffect transition="in" filter="wipe(right)">
                                      <p:cBhvr>
                                        <p:cTn id="31" dur="500"/>
                                        <p:tgtEl>
                                          <p:spTgt spid="172060"/>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172059"/>
                                        </p:tgtEl>
                                        <p:attrNameLst>
                                          <p:attrName>style.visibility</p:attrName>
                                        </p:attrNameLst>
                                      </p:cBhvr>
                                      <p:to>
                                        <p:strVal val="visible"/>
                                      </p:to>
                                    </p:set>
                                    <p:animEffect transition="in" filter="wipe(left)">
                                      <p:cBhvr>
                                        <p:cTn id="35" dur="500"/>
                                        <p:tgtEl>
                                          <p:spTgt spid="172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59393" name="Picture 1" descr="Picture 3">
            <a:extLst>
              <a:ext uri="{FF2B5EF4-FFF2-40B4-BE49-F238E27FC236}">
                <a16:creationId xmlns:a16="http://schemas.microsoft.com/office/drawing/2014/main" id="{892247D0-987F-4F42-A93D-3E4EB71780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240463"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4" name="Rectangle 2" descr="Rectangle 2">
            <a:extLst>
              <a:ext uri="{FF2B5EF4-FFF2-40B4-BE49-F238E27FC236}">
                <a16:creationId xmlns:a16="http://schemas.microsoft.com/office/drawing/2014/main" id="{B0EB6852-16D2-C748-ADC3-24A61865CF17}"/>
              </a:ext>
            </a:extLst>
          </p:cNvPr>
          <p:cNvSpPr>
            <a:spLocks noGrp="1" noChangeArrowheads="1"/>
          </p:cNvSpPr>
          <p:nvPr>
            <p:ph type="title" idx="4294967295"/>
          </p:nvPr>
        </p:nvSpPr>
        <p:spPr>
          <a:xfrm>
            <a:off x="6011863" y="44450"/>
            <a:ext cx="3168650" cy="1512888"/>
          </a:xfrm>
          <a:solidFill>
            <a:srgbClr val="0000FF"/>
          </a:solidFill>
        </p:spPr>
        <p:txBody>
          <a:bodyPr/>
          <a:lstStyle/>
          <a:p>
            <a:pPr rtl="1"/>
            <a:r>
              <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a:t>
            </a:r>
          </a:p>
        </p:txBody>
      </p:sp>
      <p:grpSp>
        <p:nvGrpSpPr>
          <p:cNvPr id="59395" name="Group 3">
            <a:extLst>
              <a:ext uri="{FF2B5EF4-FFF2-40B4-BE49-F238E27FC236}">
                <a16:creationId xmlns:a16="http://schemas.microsoft.com/office/drawing/2014/main" id="{CBF912C7-B1D6-5549-BBB5-EC3AF960B33F}"/>
              </a:ext>
            </a:extLst>
          </p:cNvPr>
          <p:cNvGrpSpPr>
            <a:grpSpLocks/>
          </p:cNvGrpSpPr>
          <p:nvPr/>
        </p:nvGrpSpPr>
        <p:grpSpPr bwMode="auto">
          <a:xfrm>
            <a:off x="3097292" y="2985079"/>
            <a:ext cx="5714841" cy="2667428"/>
            <a:chOff x="293774" y="1008480"/>
            <a:chExt cx="5715001" cy="2667001"/>
          </a:xfrm>
        </p:grpSpPr>
        <p:sp>
          <p:nvSpPr>
            <p:cNvPr id="59396" name="Rectangle 4">
              <a:extLst>
                <a:ext uri="{FF2B5EF4-FFF2-40B4-BE49-F238E27FC236}">
                  <a16:creationId xmlns:a16="http://schemas.microsoft.com/office/drawing/2014/main" id="{0B033D5C-4A10-8D46-BFBE-B12EC1FBA91D}"/>
                </a:ext>
              </a:extLst>
            </p:cNvPr>
            <p:cNvSpPr>
              <a:spLocks/>
            </p:cNvSpPr>
            <p:nvPr/>
          </p:nvSpPr>
          <p:spPr bwMode="auto">
            <a:xfrm rot="20223301">
              <a:off x="293774" y="1008480"/>
              <a:ext cx="5715001" cy="2667001"/>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b="1" dirty="0">
                <a:latin typeface="Arial" panose="020B0604020202020204" pitchFamily="34" charset="0"/>
                <a:cs typeface="Arial" panose="020B0604020202020204" pitchFamily="34" charset="0"/>
              </a:endParaRPr>
            </a:p>
          </p:txBody>
        </p:sp>
        <p:sp>
          <p:nvSpPr>
            <p:cNvPr id="59397" name="Text Box 5">
              <a:extLst>
                <a:ext uri="{FF2B5EF4-FFF2-40B4-BE49-F238E27FC236}">
                  <a16:creationId xmlns:a16="http://schemas.microsoft.com/office/drawing/2014/main" id="{489F4383-F36B-654E-9C8B-AF28B75F4EA6}"/>
                </a:ext>
              </a:extLst>
            </p:cNvPr>
            <p:cNvSpPr txBox="1">
              <a:spLocks/>
            </p:cNvSpPr>
            <p:nvPr/>
          </p:nvSpPr>
          <p:spPr bwMode="auto">
            <a:xfrm rot="20223301">
              <a:off x="339494" y="1372640"/>
              <a:ext cx="5623561" cy="19386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الآيات</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p>
            <a:p>
              <a:pPr algn="r" rtl="1"/>
              <a:r>
                <a:rPr lang="ar-JO" altLang="en-US" b="1" dirty="0">
                  <a:solidFill>
                    <a:srgbClr val="FFFFFF"/>
                  </a:solidFill>
                  <a:latin typeface="Arial" panose="020B0604020202020204" pitchFamily="34" charset="0"/>
                  <a:ea typeface="Arail" charset="0"/>
                  <a:cs typeface="Arial" panose="020B0604020202020204" pitchFamily="34" charset="0"/>
                  <a:sym typeface="Arail" charset="0"/>
                </a:rPr>
                <a:t>1-4          </a:t>
              </a:r>
              <a:r>
                <a:rPr lang="en-US" altLang="en-US" b="1" dirty="0" err="1">
                  <a:solidFill>
                    <a:srgbClr val="FFFF00"/>
                  </a:solidFill>
                  <a:latin typeface="Arial" panose="020B0604020202020204" pitchFamily="34" charset="0"/>
                  <a:ea typeface="Arail" charset="0"/>
                  <a:cs typeface="Arial" panose="020B0604020202020204" pitchFamily="34" charset="0"/>
                  <a:sym typeface="Arail" charset="0"/>
                </a:rPr>
                <a:t>يهوذا</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يحذر</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من</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الردة</a:t>
              </a:r>
              <a:endParaRPr lang="en-US" altLang="en-US" b="1" dirty="0">
                <a:solidFill>
                  <a:srgbClr val="FFFFFF"/>
                </a:solidFill>
                <a:latin typeface="Arial" panose="020B0604020202020204" pitchFamily="34" charset="0"/>
                <a:ea typeface="Arail" charset="0"/>
                <a:cs typeface="Arial" panose="020B0604020202020204" pitchFamily="34" charset="0"/>
                <a:sym typeface="Arail" charset="0"/>
              </a:endParaRPr>
            </a:p>
            <a:p>
              <a:pPr algn="r" rtl="1"/>
              <a:r>
                <a:rPr lang="ar-JO" altLang="en-US" b="1" dirty="0">
                  <a:solidFill>
                    <a:srgbClr val="FFFFFF"/>
                  </a:solidFill>
                  <a:latin typeface="Arial" panose="020B0604020202020204" pitchFamily="34" charset="0"/>
                  <a:ea typeface="Arail" charset="0"/>
                  <a:cs typeface="Arial" panose="020B0604020202020204" pitchFamily="34" charset="0"/>
                  <a:sym typeface="Arail" charset="0"/>
                </a:rPr>
                <a:t>5-7          </a:t>
              </a:r>
              <a:r>
                <a:rPr lang="en-US" altLang="en-US" b="1" dirty="0" err="1">
                  <a:solidFill>
                    <a:srgbClr val="FFFB00"/>
                  </a:solidFill>
                  <a:latin typeface="Arial" panose="020B0604020202020204" pitchFamily="34" charset="0"/>
                  <a:ea typeface="Arail" charset="0"/>
                  <a:cs typeface="Arial" panose="020B0604020202020204" pitchFamily="34" charset="0"/>
                  <a:sym typeface="Arail" charset="0"/>
                </a:rPr>
                <a:t>عدم</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الإيمان</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عبر</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التاريخ</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p>
            <a:p>
              <a:pPr algn="r" rtl="1"/>
              <a:r>
                <a:rPr lang="ar-JO" altLang="en-US" b="1" dirty="0">
                  <a:solidFill>
                    <a:srgbClr val="FFFFFF"/>
                  </a:solidFill>
                  <a:latin typeface="Arial" panose="020B0604020202020204" pitchFamily="34" charset="0"/>
                  <a:ea typeface="Arail" charset="0"/>
                  <a:cs typeface="Arial" panose="020B0604020202020204" pitchFamily="34" charset="0"/>
                  <a:sym typeface="Arail" charset="0"/>
                </a:rPr>
                <a:t>8-19        </a:t>
              </a:r>
              <a:r>
                <a:rPr lang="en-US" altLang="en-US" b="1" dirty="0" err="1">
                  <a:solidFill>
                    <a:srgbClr val="FFFB00"/>
                  </a:solidFill>
                  <a:latin typeface="Arial" panose="020B0604020202020204" pitchFamily="34" charset="0"/>
                  <a:ea typeface="Arail" charset="0"/>
                  <a:cs typeface="Arial" panose="020B0604020202020204" pitchFamily="34" charset="0"/>
                  <a:sym typeface="Arail" charset="0"/>
                </a:rPr>
                <a:t>وصف</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المعلمين</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الكذبة</a:t>
              </a:r>
              <a:endParaRPr lang="en-US" altLang="en-US" b="1" dirty="0">
                <a:solidFill>
                  <a:srgbClr val="FFFFFF"/>
                </a:solidFill>
                <a:latin typeface="Arial" panose="020B0604020202020204" pitchFamily="34" charset="0"/>
                <a:ea typeface="Arail" charset="0"/>
                <a:cs typeface="Arial" panose="020B0604020202020204" pitchFamily="34" charset="0"/>
                <a:sym typeface="Arail" charset="0"/>
              </a:endParaRPr>
            </a:p>
            <a:p>
              <a:pPr algn="r" rtl="1"/>
              <a:r>
                <a:rPr lang="ar-JO" altLang="en-US" b="1" dirty="0">
                  <a:solidFill>
                    <a:srgbClr val="FFFFFF"/>
                  </a:solidFill>
                  <a:latin typeface="Arial" panose="020B0604020202020204" pitchFamily="34" charset="0"/>
                  <a:ea typeface="Arail" charset="0"/>
                  <a:cs typeface="Arial" panose="020B0604020202020204" pitchFamily="34" charset="0"/>
                  <a:sym typeface="Arail" charset="0"/>
                </a:rPr>
                <a:t>20-25     </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B00"/>
                  </a:solidFill>
                  <a:latin typeface="Arial" panose="020B0604020202020204" pitchFamily="34" charset="0"/>
                  <a:ea typeface="Arail" charset="0"/>
                  <a:cs typeface="Arial" panose="020B0604020202020204" pitchFamily="34" charset="0"/>
                  <a:sym typeface="Arail" charset="0"/>
                </a:rPr>
                <a:t>نصيحة</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على</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البقاء</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r>
                <a:rPr lang="en-US" altLang="en-US" b="1" dirty="0" err="1">
                  <a:solidFill>
                    <a:srgbClr val="FFFFFF"/>
                  </a:solidFill>
                  <a:latin typeface="Arial" panose="020B0604020202020204" pitchFamily="34" charset="0"/>
                  <a:ea typeface="Arail" charset="0"/>
                  <a:cs typeface="Arial" panose="020B0604020202020204" pitchFamily="34" charset="0"/>
                  <a:sym typeface="Arail" charset="0"/>
                </a:rPr>
                <a:t>أوفياء</a:t>
              </a:r>
              <a:r>
                <a:rPr lang="en-US" altLang="en-US" b="1" dirty="0">
                  <a:solidFill>
                    <a:srgbClr val="FFFFFF"/>
                  </a:solidFill>
                  <a:latin typeface="Arial" panose="020B0604020202020204" pitchFamily="34" charset="0"/>
                  <a:ea typeface="Arail" charset="0"/>
                  <a:cs typeface="Arial" panose="020B0604020202020204" pitchFamily="34" charset="0"/>
                  <a:sym typeface="Arail" charset="0"/>
                </a:rPr>
                <a:t> </a:t>
              </a:r>
            </a:p>
          </p:txBody>
        </p:sp>
      </p:grpSp>
      <p:grpSp>
        <p:nvGrpSpPr>
          <p:cNvPr id="59398" name="Group 6">
            <a:extLst>
              <a:ext uri="{FF2B5EF4-FFF2-40B4-BE49-F238E27FC236}">
                <a16:creationId xmlns:a16="http://schemas.microsoft.com/office/drawing/2014/main" id="{307378A5-FEB2-A849-8583-9E2A7AC45C87}"/>
              </a:ext>
            </a:extLst>
          </p:cNvPr>
          <p:cNvGrpSpPr>
            <a:grpSpLocks/>
          </p:cNvGrpSpPr>
          <p:nvPr/>
        </p:nvGrpSpPr>
        <p:grpSpPr bwMode="auto">
          <a:xfrm>
            <a:off x="0" y="6398568"/>
            <a:ext cx="9144000" cy="461665"/>
            <a:chOff x="0" y="-2232"/>
            <a:chExt cx="9144000" cy="461665"/>
          </a:xfrm>
        </p:grpSpPr>
        <p:sp>
          <p:nvSpPr>
            <p:cNvPr id="59399" name="Rectangle 7">
              <a:extLst>
                <a:ext uri="{FF2B5EF4-FFF2-40B4-BE49-F238E27FC236}">
                  <a16:creationId xmlns:a16="http://schemas.microsoft.com/office/drawing/2014/main" id="{D85F3CAF-809A-504A-8254-D691098FCB44}"/>
                </a:ext>
              </a:extLst>
            </p:cNvPr>
            <p:cNvSpPr>
              <a:spLocks/>
            </p:cNvSpPr>
            <p:nvPr/>
          </p:nvSpPr>
          <p:spPr bwMode="auto">
            <a:xfrm>
              <a:off x="0" y="0"/>
              <a:ext cx="9144000" cy="457200"/>
            </a:xfrm>
            <a:prstGeom prst="rect">
              <a:avLst/>
            </a:prstGeom>
            <a:solidFill>
              <a:srgbClr val="000000"/>
            </a:solidFill>
            <a:ln>
              <a:noFill/>
            </a:ln>
            <a:effectLst>
              <a:outerShdw blurRad="63500" dist="35921" dir="2700000" algn="ctr" rotWithShape="0">
                <a:srgbClr val="80808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algn="ctr"/>
              <a:endParaRPr lang="en-US" altLang="en-US"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59400" name="Text Box 8">
              <a:extLst>
                <a:ext uri="{FF2B5EF4-FFF2-40B4-BE49-F238E27FC236}">
                  <a16:creationId xmlns:a16="http://schemas.microsoft.com/office/drawing/2014/main" id="{901914C8-5C21-5849-9F23-D0E9814F735D}"/>
                </a:ext>
              </a:extLst>
            </p:cNvPr>
            <p:cNvSpPr txBox="1">
              <a:spLocks/>
            </p:cNvSpPr>
            <p:nvPr/>
          </p:nvSpPr>
          <p:spPr bwMode="auto">
            <a:xfrm>
              <a:off x="45719" y="-2232"/>
              <a:ext cx="905256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باري</a:t>
              </a:r>
              <a:r>
                <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هدلستون ، </a:t>
              </a:r>
              <a:r>
                <a:rPr lang="en-US" altLang="en-US"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الكتاب</a:t>
              </a:r>
              <a:r>
                <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a:t>
              </a:r>
              <a:r>
                <a:rPr lang="en-US" altLang="en-US"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المقدس</a:t>
              </a:r>
              <a:r>
                <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a:t>
              </a:r>
              <a:r>
                <a:rPr lang="en-US" altLang="en-US"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الأبجدي</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blinds(horizontal)">
                                      <p:cBhvr>
                                        <p:cTn id="7" dur="500"/>
                                        <p:tgtEl>
                                          <p:spTgt spid="59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nimBg="1"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 descr="Rectangle 2">
            <a:extLst>
              <a:ext uri="{FF2B5EF4-FFF2-40B4-BE49-F238E27FC236}">
                <a16:creationId xmlns:a16="http://schemas.microsoft.com/office/drawing/2014/main" id="{FBA1AB80-F994-1D41-8514-656100E1F3B2}"/>
              </a:ext>
            </a:extLst>
          </p:cNvPr>
          <p:cNvSpPr>
            <a:spLocks noGrp="1" noChangeArrowheads="1"/>
          </p:cNvSpPr>
          <p:nvPr>
            <p:ph type="title"/>
          </p:nvPr>
        </p:nvSpPr>
        <p:spPr>
          <a:xfrm>
            <a:off x="0" y="28575"/>
            <a:ext cx="9144000" cy="3617913"/>
          </a:xfrm>
          <a:effectLst>
            <a:outerShdw blurRad="63500" dist="35921" dir="2700000" algn="ctr" rotWithShape="0">
              <a:srgbClr val="000000">
                <a:alpha val="74997"/>
              </a:srgbClr>
            </a:outerShdw>
          </a:effectLst>
        </p:spPr>
        <p:txBody>
          <a:bodyPr anchor="t"/>
          <a:lstStyle/>
          <a:p>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فأرسل الرب على الشعب الحيات المحرقة فلدغت الشعب، فمات قوم كثيرون من إسرائيل، فأتي الشعب إلى موسى وقالوا: قد أخطأنا إذ تكلمنا على الرب وعليك فصلِّ إلى الرب ليرفع عنا الحيات، فصلى موسى لأجل الشعب.</a:t>
            </a:r>
            <a:b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(عدد 21: 6-7)</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174082" name="Picture 2" descr="Picture 1">
            <a:extLst>
              <a:ext uri="{FF2B5EF4-FFF2-40B4-BE49-F238E27FC236}">
                <a16:creationId xmlns:a16="http://schemas.microsoft.com/office/drawing/2014/main" id="{FBA05E5E-6726-F64F-AFD5-92CC9DBB84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733800"/>
            <a:ext cx="9137650" cy="312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descr="Picture 2">
            <a:extLst>
              <a:ext uri="{FF2B5EF4-FFF2-40B4-BE49-F238E27FC236}">
                <a16:creationId xmlns:a16="http://schemas.microsoft.com/office/drawing/2014/main" id="{FC793E65-A74E-684E-869A-DE7E2314DE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80513"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5106" name="Rectangle 2" descr="Rectangle 2">
            <a:extLst>
              <a:ext uri="{FF2B5EF4-FFF2-40B4-BE49-F238E27FC236}">
                <a16:creationId xmlns:a16="http://schemas.microsoft.com/office/drawing/2014/main" id="{9D3F29C6-9B88-7541-84E0-4D5913DEEB26}"/>
              </a:ext>
            </a:extLst>
          </p:cNvPr>
          <p:cNvSpPr>
            <a:spLocks noGrp="1" noChangeArrowheads="1"/>
          </p:cNvSpPr>
          <p:nvPr>
            <p:ph type="title"/>
          </p:nvPr>
        </p:nvSpPr>
        <p:spPr>
          <a:xfrm>
            <a:off x="323850" y="765175"/>
            <a:ext cx="8229600" cy="935038"/>
          </a:xfrm>
        </p:spPr>
        <p:txBody>
          <a:bodyPr/>
          <a:lstStyle/>
          <a:p>
            <a:pPr algn="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الملائكة</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75107" name="Text Box 3" descr="Rectangle 3">
            <a:extLst>
              <a:ext uri="{FF2B5EF4-FFF2-40B4-BE49-F238E27FC236}">
                <a16:creationId xmlns:a16="http://schemas.microsoft.com/office/drawing/2014/main" id="{E42751CD-3CF9-0E49-98D0-4A0A087D9285}"/>
              </a:ext>
            </a:extLst>
          </p:cNvPr>
          <p:cNvSpPr txBox="1">
            <a:spLocks/>
          </p:cNvSpPr>
          <p:nvPr/>
        </p:nvSpPr>
        <p:spPr bwMode="auto">
          <a:xfrm>
            <a:off x="2122487" y="2060575"/>
            <a:ext cx="6796087" cy="28905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algn="r">
              <a:spcBef>
                <a:spcPts val="700"/>
              </a:spcBef>
            </a:pPr>
            <a:r>
              <a:rPr lang="ar-SA" altLang="en-US" sz="4400" b="1" dirty="0">
                <a:solidFill>
                  <a:srgbClr val="FFFFFF"/>
                </a:solidFill>
                <a:effectLst>
                  <a:outerShdw blurRad="38100" dist="38100" dir="2700000" algn="tl">
                    <a:schemeClr val="tx1"/>
                  </a:outerShdw>
                </a:effectLst>
                <a:latin typeface="Arial" panose="020B0604020202020204" pitchFamily="34" charset="0"/>
                <a:cs typeface="Arial" panose="020B0604020202020204" pitchFamily="34" charset="0"/>
                <a:sym typeface="Arial" panose="020B0604020202020204" pitchFamily="34" charset="0"/>
              </a:rPr>
              <a:t>يهوذا ١ : ٦</a:t>
            </a:r>
          </a:p>
          <a:p>
            <a:pPr algn="r">
              <a:spcBef>
                <a:spcPts val="700"/>
              </a:spcBef>
            </a:pPr>
            <a:r>
              <a:rPr lang="ar-SA" altLang="en-US" sz="4400" b="1" dirty="0">
                <a:solidFill>
                  <a:srgbClr val="FFFFFF"/>
                </a:solidFill>
                <a:effectLst>
                  <a:outerShdw blurRad="38100" dist="38100" dir="2700000" algn="tl">
                    <a:schemeClr val="tx1"/>
                  </a:outerShdw>
                </a:effectLst>
                <a:latin typeface="Arial" panose="020B0604020202020204" pitchFamily="34" charset="0"/>
                <a:cs typeface="Arial" panose="020B0604020202020204" pitchFamily="34" charset="0"/>
                <a:sym typeface="Arial" panose="020B0604020202020204" pitchFamily="34" charset="0"/>
              </a:rPr>
              <a:t>والملائكة الذين لم يحفظوا رياستهم، بل تركوا مسكنهم حفظهم إلى دينونة اليوم العظيم بقيود أبدية تحت الظلام.</a:t>
            </a:r>
          </a:p>
        </p:txBody>
      </p:sp>
      <p:pic>
        <p:nvPicPr>
          <p:cNvPr id="175108" name="Picture 4" descr="Picture 1">
            <a:extLst>
              <a:ext uri="{FF2B5EF4-FFF2-40B4-BE49-F238E27FC236}">
                <a16:creationId xmlns:a16="http://schemas.microsoft.com/office/drawing/2014/main" id="{FE40AC88-5748-A740-BC11-289721B4D7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033838"/>
            <a:ext cx="1727200" cy="2574925"/>
          </a:xfrm>
          <a:prstGeom prst="rect">
            <a:avLst/>
          </a:prstGeom>
          <a:noFill/>
          <a:ln w="57150" cap="flat" cmpd="sng">
            <a:solidFill>
              <a:srgbClr val="FFFFFF"/>
            </a:solidFill>
            <a:prstDash val="solid"/>
            <a:miter lim="8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75109" name="Group 5">
            <a:extLst>
              <a:ext uri="{FF2B5EF4-FFF2-40B4-BE49-F238E27FC236}">
                <a16:creationId xmlns:a16="http://schemas.microsoft.com/office/drawing/2014/main" id="{983A798A-7370-FE4D-884B-4085FF206F6C}"/>
              </a:ext>
            </a:extLst>
          </p:cNvPr>
          <p:cNvGrpSpPr>
            <a:grpSpLocks/>
          </p:cNvGrpSpPr>
          <p:nvPr/>
        </p:nvGrpSpPr>
        <p:grpSpPr bwMode="auto">
          <a:xfrm>
            <a:off x="5364163" y="-50800"/>
            <a:ext cx="3779837" cy="595313"/>
            <a:chOff x="0" y="-1"/>
            <a:chExt cx="3779838" cy="596409"/>
          </a:xfrm>
        </p:grpSpPr>
        <p:sp>
          <p:nvSpPr>
            <p:cNvPr id="175110" name="Rectangle 6">
              <a:extLst>
                <a:ext uri="{FF2B5EF4-FFF2-40B4-BE49-F238E27FC236}">
                  <a16:creationId xmlns:a16="http://schemas.microsoft.com/office/drawing/2014/main" id="{98C985BD-D9AD-9942-827E-49A70334B6AB}"/>
                </a:ext>
              </a:extLst>
            </p:cNvPr>
            <p:cNvSpPr>
              <a:spLocks/>
            </p:cNvSpPr>
            <p:nvPr/>
          </p:nvSpPr>
          <p:spPr bwMode="auto">
            <a:xfrm>
              <a:off x="0" y="24359"/>
              <a:ext cx="3779838" cy="547689"/>
            </a:xfrm>
            <a:prstGeom prst="rect">
              <a:avLst/>
            </a:prstGeom>
            <a:solidFill>
              <a:srgbClr val="66006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75111" name="Text Box 7">
              <a:extLst>
                <a:ext uri="{FF2B5EF4-FFF2-40B4-BE49-F238E27FC236}">
                  <a16:creationId xmlns:a16="http://schemas.microsoft.com/office/drawing/2014/main" id="{E56CEEBB-58D7-8C41-997A-861C75DD9237}"/>
                </a:ext>
              </a:extLst>
            </p:cNvPr>
            <p:cNvSpPr txBox="1">
              <a:spLocks/>
            </p:cNvSpPr>
            <p:nvPr/>
          </p:nvSpPr>
          <p:spPr bwMode="auto">
            <a:xfrm>
              <a:off x="45719" y="-1"/>
              <a:ext cx="3688398" cy="596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قضايا في رسالة يهوذا</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510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7" grpId="0" build="p" bldLvl="5"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80528" y="0"/>
            <a:ext cx="927932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475656" y="29469"/>
            <a:ext cx="7668344" cy="4407643"/>
          </a:xfrm>
          <a:effectLst>
            <a:outerShdw blurRad="63500" dist="35921" dir="2700000" algn="ctr" rotWithShape="0">
              <a:schemeClr val="tx2">
                <a:alpha val="74998"/>
              </a:schemeClr>
            </a:outerShdw>
          </a:effectLst>
        </p:spPr>
        <p:txBody>
          <a:bodyPr anchor="t"/>
          <a:lstStyle/>
          <a:p>
            <a:pPr algn="r">
              <a:defRPr/>
            </a:pPr>
            <a:r>
              <a:rPr lang="ar-SA" sz="4800" dirty="0">
                <a:effectLst>
                  <a:glow rad="127000">
                    <a:schemeClr val="tx1"/>
                  </a:glow>
                </a:effectLst>
                <a:ea typeface="ＭＳ Ｐゴシック" charset="0"/>
              </a:rPr>
              <a:t>يهوذا ١ : ٧</a:t>
            </a:r>
            <a:br>
              <a:rPr lang="ar-SA" sz="4800" dirty="0">
                <a:effectLst>
                  <a:glow rad="127000">
                    <a:schemeClr val="tx1"/>
                  </a:glow>
                </a:effectLst>
                <a:ea typeface="ＭＳ Ｐゴシック" charset="0"/>
              </a:rPr>
            </a:br>
            <a:br>
              <a:rPr lang="en-US" sz="4800" dirty="0">
                <a:effectLst>
                  <a:glow rad="127000">
                    <a:schemeClr val="tx1"/>
                  </a:glow>
                </a:effectLst>
                <a:ea typeface="ＭＳ Ｐゴシック" charset="0"/>
              </a:rPr>
            </a:br>
            <a:r>
              <a:rPr lang="ar-SA" sz="4800" dirty="0">
                <a:effectLst>
                  <a:glow rad="127000">
                    <a:schemeClr val="tx1"/>
                  </a:glow>
                </a:effectLst>
                <a:ea typeface="ＭＳ Ｐゴシック" charset="0"/>
              </a:rPr>
              <a:t>كما أن سدوم وعمورة والمدن التي حولهما</a:t>
            </a:r>
          </a:p>
        </p:txBody>
      </p:sp>
      <p:sp>
        <p:nvSpPr>
          <p:cNvPr id="4" name="TextBox 3"/>
          <p:cNvSpPr txBox="1"/>
          <p:nvPr/>
        </p:nvSpPr>
        <p:spPr>
          <a:xfrm>
            <a:off x="3089479" y="5011038"/>
            <a:ext cx="18466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9" name="Rectangle 2"/>
          <p:cNvSpPr txBox="1">
            <a:spLocks noChangeArrowheads="1"/>
          </p:cNvSpPr>
          <p:nvPr/>
        </p:nvSpPr>
        <p:spPr bwMode="auto">
          <a:xfrm>
            <a:off x="-15038" y="4581128"/>
            <a:ext cx="9144000" cy="22768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إذ زنت على طريق مثلهما، ومضت وراء جسد آخر، جعلت عبرة مكابدة عقاب نار أبدية.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77972217"/>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1" descr="Title 1">
            <a:extLst>
              <a:ext uri="{FF2B5EF4-FFF2-40B4-BE49-F238E27FC236}">
                <a16:creationId xmlns:a16="http://schemas.microsoft.com/office/drawing/2014/main" id="{510491FA-9AF8-8A44-A8C7-81A5C4C01278}"/>
              </a:ext>
            </a:extLst>
          </p:cNvPr>
          <p:cNvSpPr>
            <a:spLocks noGrp="1" noChangeArrowheads="1"/>
          </p:cNvSpPr>
          <p:nvPr>
            <p:ph type="title"/>
          </p:nvPr>
        </p:nvSpPr>
        <p:spPr>
          <a:xfrm>
            <a:off x="0" y="609600"/>
            <a:ext cx="9144000" cy="3106738"/>
          </a:xfrm>
        </p:spPr>
        <p:txBody>
          <a:bodyPr/>
          <a:lstStyle/>
          <a:p>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الخصائص</a:t>
            </a:r>
            <a:b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٨ - ١٣</a:t>
            </a: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1" descr="Picture 2">
            <a:extLst>
              <a:ext uri="{FF2B5EF4-FFF2-40B4-BE49-F238E27FC236}">
                <a16:creationId xmlns:a16="http://schemas.microsoft.com/office/drawing/2014/main" id="{AD078C6F-4359-AC4F-9948-4B4B1D86B7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8163" y="2543175"/>
            <a:ext cx="8029575" cy="434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8178" name="Rectangle 2" descr="Rectangle 2">
            <a:extLst>
              <a:ext uri="{FF2B5EF4-FFF2-40B4-BE49-F238E27FC236}">
                <a16:creationId xmlns:a16="http://schemas.microsoft.com/office/drawing/2014/main" id="{27CBC3C2-2744-5747-9576-FE080E5D1245}"/>
              </a:ext>
            </a:extLst>
          </p:cNvPr>
          <p:cNvSpPr>
            <a:spLocks noGrp="1" noChangeArrowheads="1"/>
          </p:cNvSpPr>
          <p:nvPr>
            <p:ph type="title"/>
          </p:nvPr>
        </p:nvSpPr>
        <p:spPr>
          <a:xfrm>
            <a:off x="0" y="28575"/>
            <a:ext cx="9144000" cy="2679700"/>
          </a:xfrm>
          <a:effectLst>
            <a:outerShdw blurRad="63500" dist="35921" dir="2700000" algn="ctr" rotWithShape="0">
              <a:srgbClr val="000000">
                <a:alpha val="74997"/>
              </a:srgbClr>
            </a:outerShdw>
          </a:effectLst>
        </p:spPr>
        <p:txBody>
          <a:bodyPr anchor="t"/>
          <a:lstStyle/>
          <a:p>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٨</a:t>
            </a:r>
            <a:b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24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ولكن كذلك هؤلاء أيضا</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المحتلمون ينجسون الجسد ويتهاونون بالسيادة، ويفترون على ذوي الأمجاد.</a:t>
            </a:r>
          </a:p>
        </p:txBody>
      </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9681" name="Picture 4" descr="Jude 9 moses_blessing_zo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2" name="Rectangle 2"/>
          <p:cNvSpPr>
            <a:spLocks noGrp="1" noRot="1" noChangeArrowheads="1"/>
          </p:cNvSpPr>
          <p:nvPr>
            <p:ph type="title"/>
          </p:nvPr>
        </p:nvSpPr>
        <p:spPr>
          <a:xfrm>
            <a:off x="323850" y="765175"/>
            <a:ext cx="8229600" cy="935038"/>
          </a:xfrm>
        </p:spPr>
        <p:txBody>
          <a:bodyPr/>
          <a:lstStyle/>
          <a:p>
            <a:pPr algn="r"/>
            <a:r>
              <a:rPr lang="ar-JO" dirty="0">
                <a:solidFill>
                  <a:srgbClr val="3B2713"/>
                </a:solidFill>
                <a:ea typeface="ＭＳ Ｐゴシック" charset="0"/>
                <a:cs typeface="Arial" panose="020B0604020202020204" pitchFamily="34" charset="0"/>
              </a:rPr>
              <a:t>جسد موسى</a:t>
            </a:r>
            <a:endParaRPr lang="en-US" dirty="0">
              <a:solidFill>
                <a:srgbClr val="3B2713"/>
              </a:solidFill>
              <a:ea typeface="ＭＳ Ｐゴシック" charset="0"/>
              <a:cs typeface="Arial" panose="020B0604020202020204" pitchFamily="34" charset="0"/>
            </a:endParaRPr>
          </a:p>
        </p:txBody>
      </p:sp>
      <p:sp>
        <p:nvSpPr>
          <p:cNvPr id="199683"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قضايا في رسالة يهوذا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71438" y="2708275"/>
            <a:ext cx="5940425" cy="414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lvl="0" indent="0" algn="ctr">
              <a:buNone/>
              <a:defRPr/>
            </a:pPr>
            <a:r>
              <a:rPr lang="ar-SA"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rPr>
              <a:t>يهوذا ١ : ٩</a:t>
            </a:r>
          </a:p>
          <a:p>
            <a:pPr marL="0" lvl="0" indent="0" algn="ctr">
              <a:buNone/>
              <a:defRPr/>
            </a:pPr>
            <a:endParaRPr lang="en-US"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endParaRPr>
          </a:p>
          <a:p>
            <a:pPr marL="0" lvl="0" indent="0" algn="ctr">
              <a:buNone/>
              <a:defRPr/>
            </a:pPr>
            <a:r>
              <a:rPr lang="ar-SA"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rPr>
              <a:t> وأما ميخائيل رئيس الملائكة، فلما خاصم إبليس محاجا</a:t>
            </a:r>
            <a:r>
              <a:rPr lang="ar-JO"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rPr>
              <a:t>ً</a:t>
            </a:r>
            <a:r>
              <a:rPr lang="ar-SA"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rPr>
              <a:t> عن جسد موسى، لم يجسر أن يورد حكم افتراء، بل قال: لينتهرك الرب</a:t>
            </a:r>
            <a:r>
              <a:rPr lang="ar-JO"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rPr>
              <a:t>.</a:t>
            </a:r>
            <a:endParaRPr lang="ar-SA"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endParaRPr>
          </a:p>
        </p:txBody>
      </p:sp>
      <p:pic>
        <p:nvPicPr>
          <p:cNvPr id="199685" name="Picture 7" descr="Jude 9 Mos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56325" y="3068638"/>
            <a:ext cx="2774950" cy="3652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9160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81249" name="Rectangle 1" descr="Title 1">
            <a:extLst>
              <a:ext uri="{FF2B5EF4-FFF2-40B4-BE49-F238E27FC236}">
                <a16:creationId xmlns:a16="http://schemas.microsoft.com/office/drawing/2014/main" id="{6CFDBA7A-780C-1B44-824D-0C44D0BBA323}"/>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جويل أوستين، راعي كنيسة ليكوود</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181250" name="Picture 2" descr="Picture 4">
            <a:extLst>
              <a:ext uri="{FF2B5EF4-FFF2-40B4-BE49-F238E27FC236}">
                <a16:creationId xmlns:a16="http://schemas.microsoft.com/office/drawing/2014/main" id="{16FAAAB4-A685-C747-89CD-8B3C273515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798513"/>
            <a:ext cx="5540375" cy="6072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1251" name="Picture 3" descr="Picture 2">
            <a:extLst>
              <a:ext uri="{FF2B5EF4-FFF2-40B4-BE49-F238E27FC236}">
                <a16:creationId xmlns:a16="http://schemas.microsoft.com/office/drawing/2014/main" id="{46985D3C-11C1-3941-B753-D946631577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1388" y="1195388"/>
            <a:ext cx="4392612" cy="4392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1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1" descr="Rectangle 2">
            <a:extLst>
              <a:ext uri="{FF2B5EF4-FFF2-40B4-BE49-F238E27FC236}">
                <a16:creationId xmlns:a16="http://schemas.microsoft.com/office/drawing/2014/main" id="{5183D14F-B022-C041-92E7-BA17B5D292D8}"/>
              </a:ext>
            </a:extLst>
          </p:cNvPr>
          <p:cNvSpPr>
            <a:spLocks noGrp="1" noChangeArrowheads="1"/>
          </p:cNvSpPr>
          <p:nvPr>
            <p:ph type="title"/>
          </p:nvPr>
        </p:nvSpPr>
        <p:spPr>
          <a:xfrm>
            <a:off x="0" y="28575"/>
            <a:ext cx="9144000" cy="5991225"/>
          </a:xfrm>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١٠-١١</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10 ولكن هؤلاء يفترون على ما لا يعلمون. وأما ما يفهمونه بالطبيعة، كالحيوانات غير الناطقة، ففي ذلك يفسدون</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11 </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ويل لهم! لأنهم سلكوا طريق قايين، وانصبوا إلى ضلالة بلعام لأجل أجرة، وهلكوا في مشاجرة قورح.</a:t>
            </a:r>
          </a:p>
        </p:txBody>
      </p:sp>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1" descr="Rectangle 6">
            <a:extLst>
              <a:ext uri="{FF2B5EF4-FFF2-40B4-BE49-F238E27FC236}">
                <a16:creationId xmlns:a16="http://schemas.microsoft.com/office/drawing/2014/main" id="{232223E8-8102-2F43-840F-0AC37F55278F}"/>
              </a:ext>
            </a:extLst>
          </p:cNvPr>
          <p:cNvSpPr>
            <a:spLocks noGrp="1"/>
          </p:cNvSpPr>
          <p:nvPr>
            <p:ph type="title" idx="4294967295"/>
          </p:nvPr>
        </p:nvSpPr>
        <p:spPr bwMode="auto">
          <a:xfrm>
            <a:off x="685800" y="609600"/>
            <a:ext cx="77724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Balaam</a:t>
            </a:r>
          </a:p>
        </p:txBody>
      </p:sp>
      <p:sp>
        <p:nvSpPr>
          <p:cNvPr id="184322" name="Rectangle 2" descr="Rectangle 2">
            <a:extLst>
              <a:ext uri="{FF2B5EF4-FFF2-40B4-BE49-F238E27FC236}">
                <a16:creationId xmlns:a16="http://schemas.microsoft.com/office/drawing/2014/main" id="{AF223D8D-615B-1645-940D-FCDA1953F1BF}"/>
              </a:ext>
            </a:extLst>
          </p:cNvPr>
          <p:cNvSpPr>
            <a:spLocks/>
          </p:cNvSpPr>
          <p:nvPr/>
        </p:nvSpPr>
        <p:spPr bwMode="auto">
          <a:xfrm>
            <a:off x="3352800" y="0"/>
            <a:ext cx="5791200" cy="6858000"/>
          </a:xfrm>
          <a:prstGeom prst="rect">
            <a:avLst/>
          </a:prstGeom>
          <a:gradFill rotWithShape="0">
            <a:gsLst>
              <a:gs pos="0">
                <a:srgbClr val="000000"/>
              </a:gs>
              <a:gs pos="50000">
                <a:srgbClr val="996633"/>
              </a:gs>
              <a:gs pos="100000">
                <a:srgbClr val="000000"/>
              </a:gs>
            </a:gsLst>
            <a:lin ang="2700000"/>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spcBef>
                <a:spcPts val="1400"/>
              </a:spcBef>
            </a:pP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pic>
        <p:nvPicPr>
          <p:cNvPr id="184323" name="Picture 3" descr="Picture 3">
            <a:extLst>
              <a:ext uri="{FF2B5EF4-FFF2-40B4-BE49-F238E27FC236}">
                <a16:creationId xmlns:a16="http://schemas.microsoft.com/office/drawing/2014/main" id="{26001139-6B0D-9841-B8E6-095C7F71D5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27675"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24" name="Picture 4" descr="Picture 4">
            <a:extLst>
              <a:ext uri="{FF2B5EF4-FFF2-40B4-BE49-F238E27FC236}">
                <a16:creationId xmlns:a16="http://schemas.microsoft.com/office/drawing/2014/main" id="{D2397978-E929-954C-96BE-4F7AAA7EE5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25" name="Text Box 5" descr="Text Box 5">
            <a:extLst>
              <a:ext uri="{FF2B5EF4-FFF2-40B4-BE49-F238E27FC236}">
                <a16:creationId xmlns:a16="http://schemas.microsoft.com/office/drawing/2014/main" id="{E7C92DC7-4CE7-E54F-9FFD-994E0D551915}"/>
              </a:ext>
            </a:extLst>
          </p:cNvPr>
          <p:cNvSpPr txBox="1">
            <a:spLocks/>
          </p:cNvSpPr>
          <p:nvPr/>
        </p:nvSpPr>
        <p:spPr bwMode="auto">
          <a:xfrm>
            <a:off x="5527674" y="5257800"/>
            <a:ext cx="3616325" cy="1320874"/>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spAutoFit/>
          </a:bodyPr>
          <a:lstStyle/>
          <a:p>
            <a:pPr algn="r" rtl="1">
              <a:spcBef>
                <a:spcPts val="1900"/>
              </a:spcBef>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بلعام</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spcBef>
                <a:spcPts val="1900"/>
              </a:spcBef>
            </a:pP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عدد 22: 20-35</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0"/>
                                  </p:stCondLst>
                                  <p:childTnLst>
                                    <p:set>
                                      <p:cBhvr>
                                        <p:cTn id="6" dur="1" fill="hold">
                                          <p:stCondLst>
                                            <p:cond delay="0"/>
                                          </p:stCondLst>
                                        </p:cTn>
                                        <p:tgtEl>
                                          <p:spTgt spid="184324"/>
                                        </p:tgtEl>
                                        <p:attrNameLst>
                                          <p:attrName>style.visibility</p:attrName>
                                        </p:attrNameLst>
                                      </p:cBhvr>
                                      <p:to>
                                        <p:strVal val="visible"/>
                                      </p:to>
                                    </p:set>
                                    <p:animEffect transition="in" filter="dissolve">
                                      <p:cBhvr>
                                        <p:cTn id="7" dur="500"/>
                                        <p:tgtEl>
                                          <p:spTgt spid="184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1" descr="Rectangle 2">
            <a:extLst>
              <a:ext uri="{FF2B5EF4-FFF2-40B4-BE49-F238E27FC236}">
                <a16:creationId xmlns:a16="http://schemas.microsoft.com/office/drawing/2014/main" id="{510BDB31-4156-3A4E-AD70-9C0D1BCCFBA1}"/>
              </a:ext>
            </a:extLst>
          </p:cNvPr>
          <p:cNvSpPr>
            <a:spLocks noGrp="1" noChangeArrowheads="1"/>
          </p:cNvSpPr>
          <p:nvPr>
            <p:ph type="title"/>
          </p:nvPr>
        </p:nvSpPr>
        <p:spPr>
          <a:xfrm>
            <a:off x="0" y="-38100"/>
            <a:ext cx="9144000" cy="1143000"/>
          </a:xfrm>
        </p:spPr>
        <p:txBody>
          <a:bodyPr/>
          <a:lstStyle/>
          <a:p>
            <a:pPr rtl="1"/>
            <a:r>
              <a:rPr lang="en-US"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قصة</a:t>
            </a: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بلعام</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86370" name="Text Box 2" descr="Text Box 5">
            <a:extLst>
              <a:ext uri="{FF2B5EF4-FFF2-40B4-BE49-F238E27FC236}">
                <a16:creationId xmlns:a16="http://schemas.microsoft.com/office/drawing/2014/main" id="{FA3B4CA4-CF9B-0C4E-9A34-E2751ED7A8FA}"/>
              </a:ext>
            </a:extLst>
          </p:cNvPr>
          <p:cNvSpPr txBox="1">
            <a:spLocks/>
          </p:cNvSpPr>
          <p:nvPr/>
        </p:nvSpPr>
        <p:spPr bwMode="auto">
          <a:xfrm>
            <a:off x="8491277" y="76200"/>
            <a:ext cx="61170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140</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86371" name="Text Box 3" descr="Rectangle 6">
            <a:extLst>
              <a:ext uri="{FF2B5EF4-FFF2-40B4-BE49-F238E27FC236}">
                <a16:creationId xmlns:a16="http://schemas.microsoft.com/office/drawing/2014/main" id="{6544AA8D-BCEA-7A4F-937C-6604EBB0DFA5}"/>
              </a:ext>
            </a:extLst>
          </p:cNvPr>
          <p:cNvSpPr txBox="1">
            <a:spLocks/>
          </p:cNvSpPr>
          <p:nvPr/>
        </p:nvSpPr>
        <p:spPr bwMode="auto">
          <a:xfrm>
            <a:off x="4222750" y="1511300"/>
            <a:ext cx="4875213" cy="19548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171450" indent="-1714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nSpc>
                <a:spcPct val="90000"/>
              </a:lnSpc>
              <a:spcBef>
                <a:spcPts val="500"/>
              </a:spcBef>
            </a:pP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lnSpc>
                <a:spcPct val="90000"/>
              </a:lnSpc>
              <a:spcBef>
                <a:spcPts val="700"/>
              </a:spcBef>
              <a:buSzPct val="100000"/>
              <a:buFontTx/>
              <a:buChar char="•"/>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فشل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بالاق</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تحويل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الله ضد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إسرائيل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 </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مباركتهم</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من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بلعام</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عَدَد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22-24)</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86372" name="Text Box 4" descr="Text Box 5">
            <a:extLst>
              <a:ext uri="{FF2B5EF4-FFF2-40B4-BE49-F238E27FC236}">
                <a16:creationId xmlns:a16="http://schemas.microsoft.com/office/drawing/2014/main" id="{2630D1AF-CC62-DB4B-850A-6FFF01BD6B6F}"/>
              </a:ext>
            </a:extLst>
          </p:cNvPr>
          <p:cNvSpPr txBox="1">
            <a:spLocks/>
          </p:cNvSpPr>
          <p:nvPr/>
        </p:nvSpPr>
        <p:spPr bwMode="auto">
          <a:xfrm>
            <a:off x="44450" y="6092825"/>
            <a:ext cx="1025525" cy="600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en-US" altLang="en-US" sz="1100" b="1" dirty="0">
                <a:latin typeface="Arial" panose="020B0604020202020204" pitchFamily="34" charset="0"/>
                <a:cs typeface="Arial" panose="020B0604020202020204" pitchFamily="34" charset="0"/>
                <a:sym typeface="Arial" panose="020B0604020202020204" pitchFamily="34" charset="0"/>
              </a:rPr>
              <a:t>Beitzel, Moody Atlas, 1</a:t>
            </a:r>
            <a:r>
              <a:rPr lang="en-US" altLang="en-US" sz="1100" b="1" baseline="30000" dirty="0">
                <a:latin typeface="Arial" panose="020B0604020202020204" pitchFamily="34" charset="0"/>
                <a:cs typeface="Arial" panose="020B0604020202020204" pitchFamily="34" charset="0"/>
                <a:sym typeface="Arial" panose="020B0604020202020204" pitchFamily="34" charset="0"/>
              </a:rPr>
              <a:t>st</a:t>
            </a:r>
            <a:r>
              <a:rPr lang="en-US" altLang="en-US" sz="1100" b="1" dirty="0">
                <a:latin typeface="Arial" panose="020B0604020202020204" pitchFamily="34" charset="0"/>
                <a:cs typeface="Arial" panose="020B0604020202020204" pitchFamily="34" charset="0"/>
                <a:sym typeface="Arial" panose="020B0604020202020204" pitchFamily="34" charset="0"/>
              </a:rPr>
              <a:t> ed., 94</a:t>
            </a:r>
          </a:p>
        </p:txBody>
      </p:sp>
      <p:pic>
        <p:nvPicPr>
          <p:cNvPr id="186373" name="Picture 5" descr="Picture 1">
            <a:extLst>
              <a:ext uri="{FF2B5EF4-FFF2-40B4-BE49-F238E27FC236}">
                <a16:creationId xmlns:a16="http://schemas.microsoft.com/office/drawing/2014/main" id="{4AE7CDB0-1AA6-E54C-9F59-164A09ABE7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231900"/>
            <a:ext cx="3670300" cy="534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Picture 2">
            <a:extLst>
              <a:ext uri="{FF2B5EF4-FFF2-40B4-BE49-F238E27FC236}">
                <a16:creationId xmlns:a16="http://schemas.microsoft.com/office/drawing/2014/main" id="{733A85B6-15D5-884F-8433-6D9F0197A3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11113"/>
            <a:ext cx="9142413" cy="6092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18" name="Text Box 2" descr="Rectangle 2">
            <a:extLst>
              <a:ext uri="{FF2B5EF4-FFF2-40B4-BE49-F238E27FC236}">
                <a16:creationId xmlns:a16="http://schemas.microsoft.com/office/drawing/2014/main" id="{462BB201-4E1B-AB4E-96D9-6E62E1D71763}"/>
              </a:ext>
            </a:extLst>
          </p:cNvPr>
          <p:cNvSpPr txBox="1">
            <a:spLocks/>
          </p:cNvSpPr>
          <p:nvPr/>
        </p:nvSpPr>
        <p:spPr bwMode="auto">
          <a:xfrm>
            <a:off x="20638" y="3796696"/>
            <a:ext cx="9053512"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9600" b="1" dirty="0">
                <a:solidFill>
                  <a:srgbClr val="FFFFFF"/>
                </a:solidFill>
                <a:effectLst>
                  <a:glow rad="228600">
                    <a:schemeClr val="accent4">
                      <a:satMod val="175000"/>
                      <a:alpha val="87912"/>
                    </a:schemeClr>
                  </a:glo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96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endParaRPr>
          </a:p>
        </p:txBody>
      </p:sp>
      <p:sp>
        <p:nvSpPr>
          <p:cNvPr id="60419" name="Rectangle 3" descr="Title 2">
            <a:extLst>
              <a:ext uri="{FF2B5EF4-FFF2-40B4-BE49-F238E27FC236}">
                <a16:creationId xmlns:a16="http://schemas.microsoft.com/office/drawing/2014/main" id="{7243BB16-11D7-1144-B46A-B61BDB787F94}"/>
              </a:ext>
            </a:extLst>
          </p:cNvPr>
          <p:cNvSpPr>
            <a:spLocks noGrp="1" noChangeArrowheads="1"/>
          </p:cNvSpPr>
          <p:nvPr>
            <p:ph type="title"/>
          </p:nvPr>
        </p:nvSpPr>
        <p:spPr>
          <a:xfrm>
            <a:off x="-34925" y="2130425"/>
            <a:ext cx="9177338" cy="1470025"/>
          </a:xfrm>
        </p:spPr>
        <p:txBody>
          <a:bodyPr/>
          <a:lstStyle/>
          <a:p>
            <a:pPr defTabSz="776288"/>
            <a:r>
              <a:rPr lang="en-US" altLang="en-US" sz="8800" b="1" dirty="0" err="1">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كن</a:t>
            </a:r>
            <a:r>
              <a:rPr lang="en-US"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 </a:t>
            </a:r>
            <a:r>
              <a:rPr lang="en-US" altLang="en-US" sz="8800" b="1" dirty="0" err="1">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محارب</a:t>
            </a:r>
            <a:r>
              <a:rPr lang="ar-JO"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اً</a:t>
            </a:r>
            <a:endParaRPr lang="en-US"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endParaRPr>
          </a:p>
        </p:txBody>
      </p:sp>
      <p:sp>
        <p:nvSpPr>
          <p:cNvPr id="2" name="Rectangle 1">
            <a:extLst>
              <a:ext uri="{FF2B5EF4-FFF2-40B4-BE49-F238E27FC236}">
                <a16:creationId xmlns:a16="http://schemas.microsoft.com/office/drawing/2014/main" id="{64BA4DF4-60D9-B422-81E6-BF7F71002F42}"/>
              </a:ext>
            </a:extLst>
          </p:cNvPr>
          <p:cNvSpPr>
            <a:spLocks noChangeArrowheads="1"/>
          </p:cNvSpPr>
          <p:nvPr/>
        </p:nvSpPr>
        <p:spPr bwMode="auto">
          <a:xfrm>
            <a:off x="-36512" y="6248400"/>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additive="base">
                                        <p:cTn id="7" dur="500" fill="hold"/>
                                        <p:tgtEl>
                                          <p:spTgt spid="60418"/>
                                        </p:tgtEl>
                                        <p:attrNameLst>
                                          <p:attrName>ppt_x</p:attrName>
                                        </p:attrNameLst>
                                      </p:cBhvr>
                                      <p:tavLst>
                                        <p:tav tm="0">
                                          <p:val>
                                            <p:strVal val="#ppt_x"/>
                                          </p:val>
                                        </p:tav>
                                        <p:tav tm="100000">
                                          <p:val>
                                            <p:strVal val="#ppt_x"/>
                                          </p:val>
                                        </p:tav>
                                      </p:tavLst>
                                    </p:anim>
                                    <p:anim calcmode="lin" valueType="num">
                                      <p:cBhvr additive="base">
                                        <p:cTn id="8" dur="500" fill="hold"/>
                                        <p:tgtEl>
                                          <p:spTgt spid="604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1" descr="Rectangle 2">
            <a:extLst>
              <a:ext uri="{FF2B5EF4-FFF2-40B4-BE49-F238E27FC236}">
                <a16:creationId xmlns:a16="http://schemas.microsoft.com/office/drawing/2014/main" id="{5EDD9B5F-AD6F-8E46-A388-D14467184A7A}"/>
              </a:ext>
            </a:extLst>
          </p:cNvPr>
          <p:cNvSpPr>
            <a:spLocks/>
          </p:cNvSpPr>
          <p:nvPr/>
        </p:nvSpPr>
        <p:spPr bwMode="auto">
          <a:xfrm>
            <a:off x="3352800" y="0"/>
            <a:ext cx="5791200" cy="6858000"/>
          </a:xfrm>
          <a:prstGeom prst="rect">
            <a:avLst/>
          </a:prstGeom>
          <a:gradFill rotWithShape="0">
            <a:gsLst>
              <a:gs pos="0">
                <a:srgbClr val="000000"/>
              </a:gs>
              <a:gs pos="50000">
                <a:srgbClr val="996633"/>
              </a:gs>
              <a:gs pos="100000">
                <a:srgbClr val="000000"/>
              </a:gs>
            </a:gsLst>
            <a:lin ang="2700000"/>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spcBef>
                <a:spcPts val="1400"/>
              </a:spcBef>
            </a:pPr>
            <a:endParaRPr lang="en-US" altLang="en-US" sz="2000" b="1" dirty="0">
              <a:latin typeface="Arial" panose="020B0604020202020204" pitchFamily="34" charset="0"/>
              <a:cs typeface="Arial" panose="020B0604020202020204" pitchFamily="34" charset="0"/>
              <a:sym typeface="Arial" panose="020B0604020202020204" pitchFamily="34" charset="0"/>
            </a:endParaRPr>
          </a:p>
        </p:txBody>
      </p:sp>
      <p:pic>
        <p:nvPicPr>
          <p:cNvPr id="187394" name="Picture 2" descr="Picture 3">
            <a:extLst>
              <a:ext uri="{FF2B5EF4-FFF2-40B4-BE49-F238E27FC236}">
                <a16:creationId xmlns:a16="http://schemas.microsoft.com/office/drawing/2014/main" id="{752D3FD7-0AF1-4141-8AAB-66A0935CC5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7395" name="Text Box 3" descr="Text Box 5">
            <a:extLst>
              <a:ext uri="{FF2B5EF4-FFF2-40B4-BE49-F238E27FC236}">
                <a16:creationId xmlns:a16="http://schemas.microsoft.com/office/drawing/2014/main" id="{AF12A0D7-4323-2B41-9E86-D117035E66C4}"/>
              </a:ext>
            </a:extLst>
          </p:cNvPr>
          <p:cNvSpPr txBox="1">
            <a:spLocks/>
          </p:cNvSpPr>
          <p:nvPr/>
        </p:nvSpPr>
        <p:spPr bwMode="auto">
          <a:xfrm>
            <a:off x="2133600" y="592138"/>
            <a:ext cx="6354763" cy="28623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spAutoFit/>
          </a:bodyPr>
          <a:lstStyle/>
          <a:p>
            <a:pPr algn="r" rtl="1">
              <a:spcBef>
                <a:spcPts val="2100"/>
              </a:spcBef>
            </a:pP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قد تركوا الطريق المستقيم فضلوا تابعين طريق بلعام بن بصور الذي أحب أجرة الإثم ولكنه حصل على توبيخ تعديه إذ منع حماقة النبي حمار أعجم ناطقاً بصوت إنسان.</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87396" name="Rectangle 4" descr="Rectangle 6">
            <a:extLst>
              <a:ext uri="{FF2B5EF4-FFF2-40B4-BE49-F238E27FC236}">
                <a16:creationId xmlns:a16="http://schemas.microsoft.com/office/drawing/2014/main" id="{728643EF-9EFC-784F-933E-C811961086BD}"/>
              </a:ext>
            </a:extLst>
          </p:cNvPr>
          <p:cNvSpPr>
            <a:spLocks noGrp="1"/>
          </p:cNvSpPr>
          <p:nvPr>
            <p:ph type="title" idx="4294967295"/>
          </p:nvPr>
        </p:nvSpPr>
        <p:spPr bwMode="auto">
          <a:xfrm>
            <a:off x="1371600" y="6172200"/>
            <a:ext cx="7772400" cy="523875"/>
          </a:xfrm>
          <a:prstGeom prst="rect">
            <a:avLst/>
          </a:prstGeom>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lstStyle/>
          <a:p>
            <a:pPr algn="r" rtl="1">
              <a:spcBef>
                <a:spcPts val="1600"/>
              </a:spcBef>
            </a:pP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2 بطرس 2: 15-16</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1" descr="Picture 5">
            <a:extLst>
              <a:ext uri="{FF2B5EF4-FFF2-40B4-BE49-F238E27FC236}">
                <a16:creationId xmlns:a16="http://schemas.microsoft.com/office/drawing/2014/main" id="{A6DD782D-525A-DA43-9C08-57A444572D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3078163" cy="693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8418" name="Picture 2" descr="Picture 4">
            <a:extLst>
              <a:ext uri="{FF2B5EF4-FFF2-40B4-BE49-F238E27FC236}">
                <a16:creationId xmlns:a16="http://schemas.microsoft.com/office/drawing/2014/main" id="{1415EFC3-37B3-594D-B7FA-1B50F9C0A8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93213" y="-30163"/>
            <a:ext cx="3079750" cy="6932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8419" name="Text Box 3" descr="Text Box 5">
            <a:extLst>
              <a:ext uri="{FF2B5EF4-FFF2-40B4-BE49-F238E27FC236}">
                <a16:creationId xmlns:a16="http://schemas.microsoft.com/office/drawing/2014/main" id="{C14C45A7-AF61-704A-B89C-4CD64ADE8293}"/>
              </a:ext>
            </a:extLst>
          </p:cNvPr>
          <p:cNvSpPr txBox="1">
            <a:spLocks/>
          </p:cNvSpPr>
          <p:nvPr/>
        </p:nvSpPr>
        <p:spPr bwMode="auto">
          <a:xfrm>
            <a:off x="8491277" y="76200"/>
            <a:ext cx="61170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140</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88420" name="Text Box 4" descr="Rectangle 6">
            <a:extLst>
              <a:ext uri="{FF2B5EF4-FFF2-40B4-BE49-F238E27FC236}">
                <a16:creationId xmlns:a16="http://schemas.microsoft.com/office/drawing/2014/main" id="{BEAFF737-1023-9743-B2A0-895CD452E71C}"/>
              </a:ext>
            </a:extLst>
          </p:cNvPr>
          <p:cNvSpPr txBox="1">
            <a:spLocks/>
          </p:cNvSpPr>
          <p:nvPr/>
        </p:nvSpPr>
        <p:spPr bwMode="auto">
          <a:xfrm>
            <a:off x="3168650" y="1981200"/>
            <a:ext cx="5929313" cy="4035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171450" indent="-1714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lnSpc>
                <a:spcPct val="90000"/>
              </a:lnSpc>
              <a:spcBef>
                <a:spcPts val="700"/>
              </a:spcBef>
              <a:buSzPct val="100000"/>
              <a:buFontTx/>
              <a:buChar char="•"/>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إ</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نتصار</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سيحون</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وعوج</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(عدد 21: 21-35)</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a:lnSpc>
                <a:spcPct val="90000"/>
              </a:lnSpc>
              <a:spcBef>
                <a:spcPts val="500"/>
              </a:spcBef>
            </a:pP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lnSpc>
                <a:spcPct val="90000"/>
              </a:lnSpc>
              <a:spcBef>
                <a:spcPts val="700"/>
              </a:spcBef>
              <a:buSzPct val="100000"/>
              <a:buFontTx/>
              <a:buChar char="•"/>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فشل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بالاق</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تحويل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الله ضد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إسرائيل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ومباركتهم</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من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بلعام</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)ع</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دد 22-24)</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a:lnSpc>
                <a:spcPct val="90000"/>
              </a:lnSpc>
              <a:spcBef>
                <a:spcPts val="500"/>
              </a:spcBef>
            </a:pP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lnSpc>
                <a:spcPct val="90000"/>
              </a:lnSpc>
              <a:spcBef>
                <a:spcPts val="700"/>
              </a:spcBef>
              <a:buSzPct val="100000"/>
              <a:buFontTx/>
              <a:buChar char="•"/>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نجح</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بالاق</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ت</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حويل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إسرائيل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ضد الله –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والفجور</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بيت</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فغور</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عد</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25)</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88421" name="Text Box 5" descr="Text Box 5">
            <a:extLst>
              <a:ext uri="{FF2B5EF4-FFF2-40B4-BE49-F238E27FC236}">
                <a16:creationId xmlns:a16="http://schemas.microsoft.com/office/drawing/2014/main" id="{3F74F050-14E0-634D-93DC-1191895667BC}"/>
              </a:ext>
            </a:extLst>
          </p:cNvPr>
          <p:cNvSpPr txBox="1">
            <a:spLocks/>
          </p:cNvSpPr>
          <p:nvPr/>
        </p:nvSpPr>
        <p:spPr bwMode="auto">
          <a:xfrm>
            <a:off x="9405938" y="6153150"/>
            <a:ext cx="1025525" cy="600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en-US" altLang="en-US" sz="1100" b="1" dirty="0">
                <a:latin typeface="Arial" panose="020B0604020202020204" pitchFamily="34" charset="0"/>
                <a:cs typeface="Arial" panose="020B0604020202020204" pitchFamily="34" charset="0"/>
                <a:sym typeface="Arial" panose="020B0604020202020204" pitchFamily="34" charset="0"/>
              </a:rPr>
              <a:t>Beitzel, Moody Atlas, 1</a:t>
            </a:r>
            <a:r>
              <a:rPr lang="en-US" altLang="en-US" sz="1100" b="1" baseline="30000" dirty="0">
                <a:latin typeface="Arial" panose="020B0604020202020204" pitchFamily="34" charset="0"/>
                <a:cs typeface="Arial" panose="020B0604020202020204" pitchFamily="34" charset="0"/>
                <a:sym typeface="Arial" panose="020B0604020202020204" pitchFamily="34" charset="0"/>
              </a:rPr>
              <a:t>st</a:t>
            </a:r>
            <a:r>
              <a:rPr lang="en-US" altLang="en-US" sz="1100" b="1" dirty="0">
                <a:latin typeface="Arial" panose="020B0604020202020204" pitchFamily="34" charset="0"/>
                <a:cs typeface="Arial" panose="020B0604020202020204" pitchFamily="34" charset="0"/>
                <a:sym typeface="Arial" panose="020B0604020202020204" pitchFamily="34" charset="0"/>
              </a:rPr>
              <a:t> ed., 94</a:t>
            </a:r>
          </a:p>
        </p:txBody>
      </p:sp>
      <p:sp>
        <p:nvSpPr>
          <p:cNvPr id="188422" name="Line 6" descr="Straight Arrow Connector 9">
            <a:extLst>
              <a:ext uri="{FF2B5EF4-FFF2-40B4-BE49-F238E27FC236}">
                <a16:creationId xmlns:a16="http://schemas.microsoft.com/office/drawing/2014/main" id="{4AB4A8DC-905A-AC42-BDF8-F6C25A32B496}"/>
              </a:ext>
            </a:extLst>
          </p:cNvPr>
          <p:cNvSpPr>
            <a:spLocks noChangeShapeType="1"/>
          </p:cNvSpPr>
          <p:nvPr/>
        </p:nvSpPr>
        <p:spPr bwMode="auto">
          <a:xfrm flipH="1" flipV="1">
            <a:off x="1487488" y="3308350"/>
            <a:ext cx="1873250" cy="1296988"/>
          </a:xfrm>
          <a:prstGeom prst="line">
            <a:avLst/>
          </a:prstGeom>
          <a:noFill/>
          <a:ln w="76200" cap="sq" cmpd="sng">
            <a:solidFill>
              <a:srgbClr val="FFFF00"/>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p>
        </p:txBody>
      </p:sp>
      <p:sp>
        <p:nvSpPr>
          <p:cNvPr id="188423" name="Rectangle 7" descr="Rectangle 2">
            <a:extLst>
              <a:ext uri="{FF2B5EF4-FFF2-40B4-BE49-F238E27FC236}">
                <a16:creationId xmlns:a16="http://schemas.microsoft.com/office/drawing/2014/main" id="{723B0375-6050-A047-9831-147E8E4B35DE}"/>
              </a:ext>
            </a:extLst>
          </p:cNvPr>
          <p:cNvSpPr>
            <a:spLocks noGrp="1" noChangeArrowheads="1"/>
          </p:cNvSpPr>
          <p:nvPr>
            <p:ph type="title"/>
          </p:nvPr>
        </p:nvSpPr>
        <p:spPr>
          <a:xfrm>
            <a:off x="1119188" y="609600"/>
            <a:ext cx="7740650" cy="1143000"/>
          </a:xfrm>
        </p:spPr>
        <p:txBody>
          <a:bodyPr/>
          <a:lstStyle/>
          <a:p>
            <a:pPr algn="r" rtl="1"/>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أحداث</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شرق</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الأردن</a:t>
            </a:r>
          </a:p>
        </p:txBody>
      </p:sp>
      <p:sp>
        <p:nvSpPr>
          <p:cNvPr id="188424" name="Text Box 8" descr="Rectangle 2">
            <a:extLst>
              <a:ext uri="{FF2B5EF4-FFF2-40B4-BE49-F238E27FC236}">
                <a16:creationId xmlns:a16="http://schemas.microsoft.com/office/drawing/2014/main" id="{FAC1B9C7-970F-8F45-AF7A-7F48715267B6}"/>
              </a:ext>
            </a:extLst>
          </p:cNvPr>
          <p:cNvSpPr txBox="1">
            <a:spLocks/>
          </p:cNvSpPr>
          <p:nvPr/>
        </p:nvSpPr>
        <p:spPr bwMode="auto">
          <a:xfrm>
            <a:off x="44450" y="2820988"/>
            <a:ext cx="1925638" cy="47307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rtl="1"/>
            <a:r>
              <a:rPr lang="en-US"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بيت</a:t>
            </a: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فغور</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188425" name="Group 9">
            <a:extLst>
              <a:ext uri="{FF2B5EF4-FFF2-40B4-BE49-F238E27FC236}">
                <a16:creationId xmlns:a16="http://schemas.microsoft.com/office/drawing/2014/main" id="{997DFB97-9CD2-FD4D-A654-00FACB628063}"/>
              </a:ext>
            </a:extLst>
          </p:cNvPr>
          <p:cNvGrpSpPr>
            <a:grpSpLocks/>
          </p:cNvGrpSpPr>
          <p:nvPr/>
        </p:nvGrpSpPr>
        <p:grpSpPr bwMode="auto">
          <a:xfrm>
            <a:off x="1196975" y="3175000"/>
            <a:ext cx="206375" cy="217488"/>
            <a:chOff x="-1" y="-1"/>
            <a:chExt cx="206084" cy="218370"/>
          </a:xfrm>
        </p:grpSpPr>
        <p:sp>
          <p:nvSpPr>
            <p:cNvPr id="188426" name="Oval 10" descr="Oval 31">
              <a:extLst>
                <a:ext uri="{FF2B5EF4-FFF2-40B4-BE49-F238E27FC236}">
                  <a16:creationId xmlns:a16="http://schemas.microsoft.com/office/drawing/2014/main" id="{2D0EF0D6-C052-0A4B-8F08-827C1918E10E}"/>
                </a:ext>
              </a:extLst>
            </p:cNvPr>
            <p:cNvSpPr>
              <a:spLocks/>
            </p:cNvSpPr>
            <p:nvPr/>
          </p:nvSpPr>
          <p:spPr bwMode="auto">
            <a:xfrm>
              <a:off x="21116" y="27916"/>
              <a:ext cx="184967" cy="190453"/>
            </a:xfrm>
            <a:prstGeom prst="ellipse">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spcBef>
                  <a:spcPts val="1400"/>
                </a:spcBef>
              </a:pPr>
              <a:endParaRPr lang="en-US" altLang="en-US" b="1">
                <a:solidFill>
                  <a:srgbClr val="333333"/>
                </a:solidFill>
                <a:latin typeface="Times Roman" pitchFamily="2" charset="0"/>
                <a:ea typeface="Times Roman" pitchFamily="2" charset="0"/>
                <a:cs typeface="Times Roman" pitchFamily="2" charset="0"/>
                <a:sym typeface="Times Roman" pitchFamily="2" charset="0"/>
              </a:endParaRPr>
            </a:p>
          </p:txBody>
        </p:sp>
        <p:sp>
          <p:nvSpPr>
            <p:cNvPr id="188427" name="Oval 11" descr="Oval 32">
              <a:extLst>
                <a:ext uri="{FF2B5EF4-FFF2-40B4-BE49-F238E27FC236}">
                  <a16:creationId xmlns:a16="http://schemas.microsoft.com/office/drawing/2014/main" id="{457F4FB2-8F80-2D43-91EB-B1CAA4A59351}"/>
                </a:ext>
              </a:extLst>
            </p:cNvPr>
            <p:cNvSpPr>
              <a:spLocks/>
            </p:cNvSpPr>
            <p:nvPr/>
          </p:nvSpPr>
          <p:spPr bwMode="auto">
            <a:xfrm>
              <a:off x="-1" y="-1"/>
              <a:ext cx="184967" cy="190453"/>
            </a:xfrm>
            <a:prstGeom prst="ellipse">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spcBef>
                  <a:spcPts val="1400"/>
                </a:spcBef>
              </a:pPr>
              <a:endParaRPr lang="en-US" altLang="en-US" b="1">
                <a:solidFill>
                  <a:srgbClr val="333333"/>
                </a:solidFill>
                <a:latin typeface="Times Roman" pitchFamily="2" charset="0"/>
                <a:ea typeface="Times Roman" pitchFamily="2" charset="0"/>
                <a:cs typeface="Times Roman" pitchFamily="2" charset="0"/>
                <a:sym typeface="Times Roman" pitchFamily="2"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88422"/>
                                        </p:tgtEl>
                                        <p:attrNameLst>
                                          <p:attrName>style.visibility</p:attrName>
                                        </p:attrNameLst>
                                      </p:cBhvr>
                                      <p:to>
                                        <p:strVal val="visible"/>
                                      </p:to>
                                    </p:set>
                                    <p:animEffect transition="in" filter="wipe(right)">
                                      <p:cBhvr>
                                        <p:cTn id="7" dur="500"/>
                                        <p:tgtEl>
                                          <p:spTgt spid="188422"/>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88424"/>
                                        </p:tgtEl>
                                        <p:attrNameLst>
                                          <p:attrName>style.visibility</p:attrName>
                                        </p:attrNameLst>
                                      </p:cBhvr>
                                      <p:to>
                                        <p:strVal val="visible"/>
                                      </p:to>
                                    </p:set>
                                    <p:animEffect transition="in" filter="blinds(horizontal)">
                                      <p:cBhvr>
                                        <p:cTn id="11" dur="500"/>
                                        <p:tgtEl>
                                          <p:spTgt spid="188424"/>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188425"/>
                                        </p:tgtEl>
                                        <p:attrNameLst>
                                          <p:attrName>style.visibility</p:attrName>
                                        </p:attrNameLst>
                                      </p:cBhvr>
                                      <p:to>
                                        <p:strVal val="visible"/>
                                      </p:to>
                                    </p:set>
                                    <p:animEffect transition="in" filter="blinds(horizontal)">
                                      <p:cBhvr>
                                        <p:cTn id="15" dur="500"/>
                                        <p:tgtEl>
                                          <p:spTgt spid="188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2" grpId="0" animBg="1" autoUpdateAnimBg="0"/>
      <p:bldP spid="188424" grpId="0"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 descr="Rectangle 2">
            <a:extLst>
              <a:ext uri="{FF2B5EF4-FFF2-40B4-BE49-F238E27FC236}">
                <a16:creationId xmlns:a16="http://schemas.microsoft.com/office/drawing/2014/main" id="{12F4780D-92C4-A343-AC48-E1E46632981E}"/>
              </a:ext>
            </a:extLst>
          </p:cNvPr>
          <p:cNvSpPr>
            <a:spLocks/>
          </p:cNvSpPr>
          <p:nvPr/>
        </p:nvSpPr>
        <p:spPr bwMode="auto">
          <a:xfrm>
            <a:off x="3352800" y="0"/>
            <a:ext cx="5791200" cy="6858000"/>
          </a:xfrm>
          <a:prstGeom prst="rect">
            <a:avLst/>
          </a:prstGeom>
          <a:gradFill rotWithShape="0">
            <a:gsLst>
              <a:gs pos="0">
                <a:srgbClr val="000000"/>
              </a:gs>
              <a:gs pos="50000">
                <a:srgbClr val="996633"/>
              </a:gs>
              <a:gs pos="100000">
                <a:srgbClr val="000000"/>
              </a:gs>
            </a:gsLst>
            <a:lin ang="2700000"/>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spcBef>
                <a:spcPts val="1400"/>
              </a:spcBef>
            </a:pPr>
            <a:endParaRPr lang="en-US" altLang="en-US" sz="2000" b="1" dirty="0">
              <a:latin typeface="Arial" panose="020B0604020202020204" pitchFamily="34" charset="0"/>
              <a:cs typeface="Arial" panose="020B0604020202020204" pitchFamily="34" charset="0"/>
              <a:sym typeface="Arial" panose="020B0604020202020204" pitchFamily="34" charset="0"/>
            </a:endParaRPr>
          </a:p>
        </p:txBody>
      </p:sp>
      <p:pic>
        <p:nvPicPr>
          <p:cNvPr id="189442" name="Picture 2" descr="Picture 3">
            <a:extLst>
              <a:ext uri="{FF2B5EF4-FFF2-40B4-BE49-F238E27FC236}">
                <a16:creationId xmlns:a16="http://schemas.microsoft.com/office/drawing/2014/main" id="{840892B0-110D-FF4A-87BB-CE5650969B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9443" name="Text Box 3" descr="Text Box 5">
            <a:extLst>
              <a:ext uri="{FF2B5EF4-FFF2-40B4-BE49-F238E27FC236}">
                <a16:creationId xmlns:a16="http://schemas.microsoft.com/office/drawing/2014/main" id="{DB33535D-7146-CE49-A848-270E16E0B079}"/>
              </a:ext>
            </a:extLst>
          </p:cNvPr>
          <p:cNvSpPr txBox="1">
            <a:spLocks/>
          </p:cNvSpPr>
          <p:nvPr/>
        </p:nvSpPr>
        <p:spPr bwMode="auto">
          <a:xfrm>
            <a:off x="425450" y="592138"/>
            <a:ext cx="8358188" cy="1200329"/>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p>
            <a:pPr algn="r" rtl="1">
              <a:spcBef>
                <a:spcPts val="2100"/>
              </a:spcBef>
            </a:pP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ويل لهم! لأنهم سلكوا طريق قايين، وانصبوا إلى ضلالة بلعام لأجل أجرة، وهلكوا في مشاجرة قورح.</a:t>
            </a:r>
            <a:endParaRPr lang="en-US" altLang="en-US" sz="3600" b="1" i="1" dirty="0">
              <a:solidFill>
                <a:srgbClr val="FFFFFF"/>
              </a:solidFill>
              <a:latin typeface="Times Roman" pitchFamily="2" charset="0"/>
              <a:ea typeface="Times Roman" pitchFamily="2" charset="0"/>
              <a:cs typeface="Times Roman" pitchFamily="2" charset="0"/>
              <a:sym typeface="Times Roman" pitchFamily="2" charset="0"/>
            </a:endParaRPr>
          </a:p>
        </p:txBody>
      </p:sp>
      <p:sp>
        <p:nvSpPr>
          <p:cNvPr id="189444" name="Rectangle 4" descr="Rectangle 6">
            <a:extLst>
              <a:ext uri="{FF2B5EF4-FFF2-40B4-BE49-F238E27FC236}">
                <a16:creationId xmlns:a16="http://schemas.microsoft.com/office/drawing/2014/main" id="{2F76501C-0150-1049-8AE2-7A6C5CEFAC78}"/>
              </a:ext>
            </a:extLst>
          </p:cNvPr>
          <p:cNvSpPr>
            <a:spLocks noGrp="1"/>
          </p:cNvSpPr>
          <p:nvPr>
            <p:ph type="title" idx="4294967295"/>
          </p:nvPr>
        </p:nvSpPr>
        <p:spPr bwMode="auto">
          <a:xfrm>
            <a:off x="1295400" y="6202363"/>
            <a:ext cx="7772400" cy="523875"/>
          </a:xfrm>
          <a:prstGeom prst="rect">
            <a:avLst/>
          </a:prstGeom>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lstStyle/>
          <a:p>
            <a:pPr algn="r" rtl="1">
              <a:spcBef>
                <a:spcPts val="1600"/>
              </a:spcBef>
            </a:pP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يهوذا</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11</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1" descr="Rectangle 2">
            <a:extLst>
              <a:ext uri="{FF2B5EF4-FFF2-40B4-BE49-F238E27FC236}">
                <a16:creationId xmlns:a16="http://schemas.microsoft.com/office/drawing/2014/main" id="{F5D668D0-88A0-2F48-A3FE-426456895858}"/>
              </a:ext>
            </a:extLst>
          </p:cNvPr>
          <p:cNvSpPr>
            <a:spLocks noGrp="1" noChangeArrowheads="1"/>
          </p:cNvSpPr>
          <p:nvPr>
            <p:ph type="title"/>
          </p:nvPr>
        </p:nvSpPr>
        <p:spPr>
          <a:xfrm>
            <a:off x="0" y="-38100"/>
            <a:ext cx="9144000" cy="1143000"/>
          </a:xfrm>
        </p:spPr>
        <p:txBody>
          <a:bodyPr/>
          <a:lstStyle/>
          <a:p>
            <a:pPr rtl="1"/>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قصة</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بلعام</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عد</a:t>
            </a: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د</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22-24)</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90466" name="Text Box 2" descr="Text Box 5">
            <a:extLst>
              <a:ext uri="{FF2B5EF4-FFF2-40B4-BE49-F238E27FC236}">
                <a16:creationId xmlns:a16="http://schemas.microsoft.com/office/drawing/2014/main" id="{F810F7AC-4062-9947-81B5-A96717CE4695}"/>
              </a:ext>
            </a:extLst>
          </p:cNvPr>
          <p:cNvSpPr txBox="1">
            <a:spLocks/>
          </p:cNvSpPr>
          <p:nvPr/>
        </p:nvSpPr>
        <p:spPr bwMode="auto">
          <a:xfrm>
            <a:off x="8491277" y="76200"/>
            <a:ext cx="61170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140</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90467" name="Text Box 3" descr="Rectangle 6">
            <a:extLst>
              <a:ext uri="{FF2B5EF4-FFF2-40B4-BE49-F238E27FC236}">
                <a16:creationId xmlns:a16="http://schemas.microsoft.com/office/drawing/2014/main" id="{34BC102C-7E6A-5241-A805-992096C5BCAD}"/>
              </a:ext>
            </a:extLst>
          </p:cNvPr>
          <p:cNvSpPr txBox="1">
            <a:spLocks/>
          </p:cNvSpPr>
          <p:nvPr/>
        </p:nvSpPr>
        <p:spPr bwMode="auto">
          <a:xfrm>
            <a:off x="44450" y="1270000"/>
            <a:ext cx="4075113" cy="2134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lnSpc>
                <a:spcPct val="90000"/>
              </a:lnSpc>
              <a:spcBef>
                <a:spcPts val="700"/>
              </a:spcBef>
            </a:pP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نجح</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بالاق</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في تحويل</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إسرائيل</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lnSpc>
                <a:spcPct val="90000"/>
              </a:lnSpc>
              <a:spcBef>
                <a:spcPts val="700"/>
              </a:spcBef>
            </a:pP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ضد الله عن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طريق</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lnSpc>
                <a:spcPct val="90000"/>
              </a:lnSpc>
              <a:spcBef>
                <a:spcPts val="700"/>
              </a:spcBef>
            </a:pP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الفجور</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بيت</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فغور</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lnSpc>
                <a:spcPct val="90000"/>
              </a:lnSpc>
              <a:spcBef>
                <a:spcPts val="700"/>
              </a:spcBef>
            </a:pP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3200" b="1" dirty="0" err="1">
                <a:solidFill>
                  <a:srgbClr val="FFFFFF"/>
                </a:solidFill>
                <a:latin typeface="Arial" panose="020B0604020202020204" pitchFamily="34" charset="0"/>
                <a:cs typeface="Arial" panose="020B0604020202020204" pitchFamily="34" charset="0"/>
                <a:sym typeface="Arial" panose="020B0604020202020204" pitchFamily="34" charset="0"/>
              </a:rPr>
              <a:t>عد</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د</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25)</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90468" name="Text Box 4" descr="Text Box 5">
            <a:extLst>
              <a:ext uri="{FF2B5EF4-FFF2-40B4-BE49-F238E27FC236}">
                <a16:creationId xmlns:a16="http://schemas.microsoft.com/office/drawing/2014/main" id="{007F47DE-D3DA-FA4B-8109-EADCD407B9CD}"/>
              </a:ext>
            </a:extLst>
          </p:cNvPr>
          <p:cNvSpPr txBox="1">
            <a:spLocks/>
          </p:cNvSpPr>
          <p:nvPr/>
        </p:nvSpPr>
        <p:spPr bwMode="auto">
          <a:xfrm>
            <a:off x="44450" y="6092825"/>
            <a:ext cx="1025525" cy="600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en-US" altLang="en-US" sz="1100" b="1" dirty="0">
                <a:latin typeface="Arial" panose="020B0604020202020204" pitchFamily="34" charset="0"/>
                <a:cs typeface="Arial" panose="020B0604020202020204" pitchFamily="34" charset="0"/>
                <a:sym typeface="Arial" panose="020B0604020202020204" pitchFamily="34" charset="0"/>
              </a:rPr>
              <a:t>Beitzel, Moody Atlas, 1</a:t>
            </a:r>
            <a:r>
              <a:rPr lang="en-US" altLang="en-US" sz="1100" b="1" baseline="30000" dirty="0">
                <a:latin typeface="Arial" panose="020B0604020202020204" pitchFamily="34" charset="0"/>
                <a:cs typeface="Arial" panose="020B0604020202020204" pitchFamily="34" charset="0"/>
                <a:sym typeface="Arial" panose="020B0604020202020204" pitchFamily="34" charset="0"/>
              </a:rPr>
              <a:t>st</a:t>
            </a:r>
            <a:r>
              <a:rPr lang="en-US" altLang="en-US" sz="1100" b="1" dirty="0">
                <a:latin typeface="Arial" panose="020B0604020202020204" pitchFamily="34" charset="0"/>
                <a:cs typeface="Arial" panose="020B0604020202020204" pitchFamily="34" charset="0"/>
                <a:sym typeface="Arial" panose="020B0604020202020204" pitchFamily="34" charset="0"/>
              </a:rPr>
              <a:t> ed., 94</a:t>
            </a:r>
          </a:p>
        </p:txBody>
      </p:sp>
      <p:pic>
        <p:nvPicPr>
          <p:cNvPr id="190469" name="Picture 5" descr="Picture 3">
            <a:extLst>
              <a:ext uri="{FF2B5EF4-FFF2-40B4-BE49-F238E27FC236}">
                <a16:creationId xmlns:a16="http://schemas.microsoft.com/office/drawing/2014/main" id="{6A00C599-307E-DF4D-9E40-468D006DE8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5600" y="1270000"/>
            <a:ext cx="4978400" cy="558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0470" name="Picture 6" descr="Picture 2">
            <a:extLst>
              <a:ext uri="{FF2B5EF4-FFF2-40B4-BE49-F238E27FC236}">
                <a16:creationId xmlns:a16="http://schemas.microsoft.com/office/drawing/2014/main" id="{84424222-3D30-F845-8E31-EFEEFB60F1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65500"/>
            <a:ext cx="5049838" cy="300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descr="Picture 1">
            <a:extLst>
              <a:ext uri="{FF2B5EF4-FFF2-40B4-BE49-F238E27FC236}">
                <a16:creationId xmlns:a16="http://schemas.microsoft.com/office/drawing/2014/main" id="{D6DE8E1D-9F17-E243-9D05-893599F8D5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39250" cy="576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1490" name="Text Box 2" descr="Text Box 3">
            <a:extLst>
              <a:ext uri="{FF2B5EF4-FFF2-40B4-BE49-F238E27FC236}">
                <a16:creationId xmlns:a16="http://schemas.microsoft.com/office/drawing/2014/main" id="{8ADD5D20-5A30-004F-95D4-8F1256E35D74}"/>
              </a:ext>
            </a:extLst>
          </p:cNvPr>
          <p:cNvSpPr txBox="1">
            <a:spLocks/>
          </p:cNvSpPr>
          <p:nvPr/>
        </p:nvSpPr>
        <p:spPr bwMode="auto">
          <a:xfrm>
            <a:off x="44450" y="6016625"/>
            <a:ext cx="9053513" cy="52322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p>
            <a:pPr algn="ctr" rtl="1">
              <a:spcBef>
                <a:spcPts val="1600"/>
              </a:spcBef>
            </a:pP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قورح</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داثان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وأبيرام</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ع</a:t>
            </a: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دد</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16: 31-34)</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91491" name="Rectangle 3" descr="Rectangle 4">
            <a:extLst>
              <a:ext uri="{FF2B5EF4-FFF2-40B4-BE49-F238E27FC236}">
                <a16:creationId xmlns:a16="http://schemas.microsoft.com/office/drawing/2014/main" id="{99552B2A-0980-064C-8BDE-6691ED52867E}"/>
              </a:ext>
            </a:extLst>
          </p:cNvPr>
          <p:cNvSpPr>
            <a:spLocks noGrp="1"/>
          </p:cNvSpPr>
          <p:nvPr>
            <p:ph type="title" idx="4294967295"/>
          </p:nvPr>
        </p:nvSpPr>
        <p:spPr bwMode="auto">
          <a:xfrm>
            <a:off x="0" y="109538"/>
            <a:ext cx="9142413" cy="10572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rtl="1"/>
            <a:r>
              <a:rPr lang="ar-JO"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تمرد قورح</a:t>
            </a:r>
            <a:endPar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1" descr="Picture 1">
            <a:extLst>
              <a:ext uri="{FF2B5EF4-FFF2-40B4-BE49-F238E27FC236}">
                <a16:creationId xmlns:a16="http://schemas.microsoft.com/office/drawing/2014/main" id="{80D76375-7D61-9C44-A1B7-FD8B6219FE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29713" cy="683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2514" name="Rectangle 2" descr="Rectangle 14">
            <a:extLst>
              <a:ext uri="{FF2B5EF4-FFF2-40B4-BE49-F238E27FC236}">
                <a16:creationId xmlns:a16="http://schemas.microsoft.com/office/drawing/2014/main" id="{259A77F8-F248-4E4B-A7AB-793E31DAA521}"/>
              </a:ext>
            </a:extLst>
          </p:cNvPr>
          <p:cNvSpPr>
            <a:spLocks noGrp="1"/>
          </p:cNvSpPr>
          <p:nvPr>
            <p:ph type="title" idx="4294967295"/>
          </p:nvPr>
        </p:nvSpPr>
        <p:spPr bwMode="auto">
          <a:xfrm>
            <a:off x="0" y="0"/>
            <a:ext cx="9129713" cy="685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r" defTabSz="876300" rtl="1"/>
            <a:r>
              <a:rPr lang="en-US" altLang="en-US" sz="42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المزيد</a:t>
            </a:r>
            <a:r>
              <a:rPr lang="en-US" altLang="en-US" sz="4200" b="1" dirty="0">
                <a:solidFill>
                  <a:srgbClr val="FFFFFF"/>
                </a:solidFill>
                <a:latin typeface="Arial" panose="020B0604020202020204" pitchFamily="34" charset="0"/>
                <a:cs typeface="Arial" panose="020B0604020202020204" pitchFamily="34" charset="0"/>
                <a:sym typeface="Arial" panose="020B0604020202020204" pitchFamily="34" charset="0"/>
              </a:rPr>
              <a:t> من </a:t>
            </a:r>
            <a:r>
              <a:rPr lang="en-US" altLang="en-US" sz="4200" b="1" dirty="0" err="1">
                <a:solidFill>
                  <a:srgbClr val="FFFFFF"/>
                </a:solidFill>
                <a:latin typeface="Arial" panose="020B0604020202020204" pitchFamily="34" charset="0"/>
                <a:cs typeface="Arial" panose="020B0604020202020204" pitchFamily="34" charset="0"/>
                <a:sym typeface="Arial" panose="020B0604020202020204" pitchFamily="34" charset="0"/>
              </a:rPr>
              <a:t>التذمر</a:t>
            </a:r>
            <a:endParaRPr lang="en-US" altLang="en-US" sz="4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92515" name="Text Box 3" descr="Rectangle 2">
            <a:extLst>
              <a:ext uri="{FF2B5EF4-FFF2-40B4-BE49-F238E27FC236}">
                <a16:creationId xmlns:a16="http://schemas.microsoft.com/office/drawing/2014/main" id="{096D4ED0-A67A-1A46-B2F8-C0768E2D3E10}"/>
              </a:ext>
            </a:extLst>
          </p:cNvPr>
          <p:cNvSpPr txBox="1">
            <a:spLocks/>
          </p:cNvSpPr>
          <p:nvPr/>
        </p:nvSpPr>
        <p:spPr bwMode="auto">
          <a:xfrm>
            <a:off x="44450" y="4873625"/>
            <a:ext cx="6242050" cy="1815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rtl="1"/>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وخرجت نار من عند الرب</a:t>
            </a:r>
          </a:p>
          <a:p>
            <a:pPr algn="ctr" rtl="1"/>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وأكلت المئتين والخمسين رجلاً</a:t>
            </a:r>
          </a:p>
          <a:p>
            <a:pPr algn="ctr" rtl="1"/>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الذين قربوا البخور</a:t>
            </a:r>
          </a:p>
          <a:p>
            <a:pPr algn="ctr" rtl="1"/>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(عدد 16: 35)</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 descr="Picture 1">
            <a:extLst>
              <a:ext uri="{FF2B5EF4-FFF2-40B4-BE49-F238E27FC236}">
                <a16:creationId xmlns:a16="http://schemas.microsoft.com/office/drawing/2014/main" id="{89FD6CE1-90EF-724A-88D5-5B4B9445C3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3538" name="Rectangle 2" descr="Rectangle 2">
            <a:extLst>
              <a:ext uri="{FF2B5EF4-FFF2-40B4-BE49-F238E27FC236}">
                <a16:creationId xmlns:a16="http://schemas.microsoft.com/office/drawing/2014/main" id="{4E48FD43-810B-D943-B153-DA2A1708AC0E}"/>
              </a:ext>
            </a:extLst>
          </p:cNvPr>
          <p:cNvSpPr>
            <a:spLocks noGrp="1" noChangeArrowheads="1"/>
          </p:cNvSpPr>
          <p:nvPr>
            <p:ph type="title"/>
          </p:nvPr>
        </p:nvSpPr>
        <p:spPr>
          <a:xfrm>
            <a:off x="0" y="28575"/>
            <a:ext cx="9144000" cy="3182938"/>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eaLnBrk="0"/>
            <a:r>
              <a:rPr lang="ar-SA"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t>يهوذا ١ : ١٢</a:t>
            </a:r>
            <a:br>
              <a:rPr lang="ar-SA"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br>
            <a:br>
              <a:rPr lang="en-US"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br>
            <a:r>
              <a:rPr lang="ar-SA"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t> هؤلاء صخور في ولائمكم المحبية، صانعين ولائم معا</a:t>
            </a:r>
            <a:r>
              <a:rPr lang="ar-JO"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t>ً</a:t>
            </a:r>
            <a:r>
              <a:rPr lang="ar-SA"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t> بلا خوف راعين أنفسهم</a:t>
            </a:r>
            <a:r>
              <a:rPr lang="ar-JO"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t>،</a:t>
            </a:r>
            <a:r>
              <a:rPr lang="ar-SA" altLang="en-US" sz="3600" b="1" dirty="0">
                <a:solidFill>
                  <a:schemeClr val="tx2">
                    <a:lumMod val="20000"/>
                    <a:lumOff val="80000"/>
                  </a:schemeClr>
                </a:solidFill>
                <a:effectLst>
                  <a:glow rad="127000">
                    <a:schemeClr val="tx1"/>
                  </a:glow>
                </a:effectLst>
                <a:latin typeface="Arial" panose="020B0604020202020204" pitchFamily="34" charset="0"/>
                <a:ea typeface="ＭＳ Ｐゴシック" charset="0"/>
                <a:cs typeface="Arial" panose="020B0604020202020204" pitchFamily="34" charset="0"/>
                <a:sym typeface="Arial" panose="020B0604020202020204" pitchFamily="34" charset="0"/>
              </a:rPr>
              <a:t> غيوم بلا ماء تحملها الرياح</a:t>
            </a:r>
          </a:p>
        </p:txBody>
      </p:sp>
      <p:pic>
        <p:nvPicPr>
          <p:cNvPr id="193539" name="Picture 3" descr="Picture 2">
            <a:extLst>
              <a:ext uri="{FF2B5EF4-FFF2-40B4-BE49-F238E27FC236}">
                <a16:creationId xmlns:a16="http://schemas.microsoft.com/office/drawing/2014/main" id="{6D059F8C-A3F8-024D-9638-9084241810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2924175"/>
            <a:ext cx="5940425" cy="391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3540" name="Picture 4" descr="Picture 3">
            <a:extLst>
              <a:ext uri="{FF2B5EF4-FFF2-40B4-BE49-F238E27FC236}">
                <a16:creationId xmlns:a16="http://schemas.microsoft.com/office/drawing/2014/main" id="{1D4F46F3-0F7B-8848-AF66-07F34FE51F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 y="2924175"/>
            <a:ext cx="3352800" cy="3933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935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93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 descr="Rectangle 2">
            <a:extLst>
              <a:ext uri="{FF2B5EF4-FFF2-40B4-BE49-F238E27FC236}">
                <a16:creationId xmlns:a16="http://schemas.microsoft.com/office/drawing/2014/main" id="{D71400C1-F313-3E45-AA22-584EB2CEDE4D}"/>
              </a:ext>
            </a:extLst>
          </p:cNvPr>
          <p:cNvSpPr>
            <a:spLocks noGrp="1" noChangeArrowheads="1"/>
          </p:cNvSpPr>
          <p:nvPr>
            <p:ph type="title"/>
          </p:nvPr>
        </p:nvSpPr>
        <p:spPr>
          <a:xfrm>
            <a:off x="0" y="-26988"/>
            <a:ext cx="9144000" cy="3902076"/>
          </a:xfrm>
          <a:effectLst>
            <a:outerShdw blurRad="63500" dist="35921" dir="2700000" algn="ctr" rotWithShape="0">
              <a:srgbClr val="000000">
                <a:alpha val="74997"/>
              </a:srgbClr>
            </a:outerShdw>
          </a:effectLst>
        </p:spPr>
        <p:txBody>
          <a:bodyPr anchor="t"/>
          <a:lstStyle/>
          <a:p>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١٢ب</a:t>
            </a:r>
            <a:b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رَاعِينَ أَنْفُسَهُمْ. غُيُومٌ بِلاَ مَاءٍ تَحْمِلُهَا الرِّيَاحُ. أَشْجَارٌ خَرِيفِيَّةٌ بِلاَ ثَمَرٍ مَيِّتَةٌ مُضَاعَفاً، مُقْتَلَعَةٌ.</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194562" name="Picture 2" descr="Picture 1">
            <a:extLst>
              <a:ext uri="{FF2B5EF4-FFF2-40B4-BE49-F238E27FC236}">
                <a16:creationId xmlns:a16="http://schemas.microsoft.com/office/drawing/2014/main" id="{57CF6329-985C-7544-98CE-85A8638E5B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24200"/>
            <a:ext cx="6792691" cy="373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 descr="Subtitle 2">
            <a:extLst>
              <a:ext uri="{FF2B5EF4-FFF2-40B4-BE49-F238E27FC236}">
                <a16:creationId xmlns:a16="http://schemas.microsoft.com/office/drawing/2014/main" id="{C0FA762E-C689-9D4E-BC8C-DC3B564D803E}"/>
              </a:ext>
            </a:extLst>
          </p:cNvPr>
          <p:cNvSpPr>
            <a:spLocks noGrp="1" noChangeArrowheads="1"/>
          </p:cNvSpPr>
          <p:nvPr>
            <p:ph type="body" sz="quarter" idx="1"/>
          </p:nvPr>
        </p:nvSpPr>
        <p:spPr>
          <a:xfrm>
            <a:off x="2590800" y="4572000"/>
            <a:ext cx="6400800" cy="1752600"/>
          </a:xfrm>
        </p:spPr>
        <p:txBody>
          <a:bodyPr/>
          <a:lstStyle/>
          <a:p>
            <a:pPr marL="0" indent="0" algn="r">
              <a:spcBef>
                <a:spcPts val="600"/>
              </a:spcBef>
              <a:buClrTx/>
              <a:buSzTx/>
              <a:buFontTx/>
              <a:buNone/>
            </a:pPr>
            <a:r>
              <a:rPr lang="ar-JO"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مزمور 1: 1- 3</a:t>
            </a:r>
            <a:endParaRPr lang="en-US"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marL="0" indent="0" algn="r">
              <a:spcBef>
                <a:spcPts val="600"/>
              </a:spcBef>
              <a:buClrTx/>
              <a:buSzTx/>
              <a:buFontTx/>
              <a:buNone/>
            </a:pPr>
            <a:r>
              <a:rPr lang="ar-JO"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1 بطرس 1: 3- 9</a:t>
            </a:r>
            <a:endParaRPr lang="en-US"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marL="0" indent="0" algn="r">
              <a:spcBef>
                <a:spcPts val="600"/>
              </a:spcBef>
              <a:buClrTx/>
              <a:buSzTx/>
              <a:buFontTx/>
              <a:buNone/>
            </a:pPr>
            <a:r>
              <a:rPr lang="ar-JO"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2 كورنثوس 1: 3- 7</a:t>
            </a:r>
            <a:endParaRPr lang="en-US"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196610" name="Picture 2" descr="Picture 2">
            <a:extLst>
              <a:ext uri="{FF2B5EF4-FFF2-40B4-BE49-F238E27FC236}">
                <a16:creationId xmlns:a16="http://schemas.microsoft.com/office/drawing/2014/main" id="{9B07A329-15D1-4344-8DF0-B6BDF28E25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436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6611" name="Rectangle 3" descr="Title 4">
            <a:extLst>
              <a:ext uri="{FF2B5EF4-FFF2-40B4-BE49-F238E27FC236}">
                <a16:creationId xmlns:a16="http://schemas.microsoft.com/office/drawing/2014/main" id="{186FCD74-D3EA-8942-83EF-8A1FA4661FA8}"/>
              </a:ext>
            </a:extLst>
          </p:cNvPr>
          <p:cNvSpPr>
            <a:spLocks noGrp="1" noChangeArrowheads="1"/>
          </p:cNvSpPr>
          <p:nvPr>
            <p:ph type="title"/>
          </p:nvPr>
        </p:nvSpPr>
        <p:spPr>
          <a:xfrm rot="21079177">
            <a:off x="5383213" y="1997075"/>
            <a:ext cx="3962400" cy="1676400"/>
          </a:xfrm>
        </p:spPr>
        <p:txBody>
          <a:bodyPr/>
          <a:lstStyle/>
          <a:p>
            <a:r>
              <a:rPr lang="ar-SA" altLang="en-US" sz="6600" b="1" dirty="0">
                <a:solidFill>
                  <a:srgbClr val="0070C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القسس</a:t>
            </a:r>
            <a:endParaRPr lang="en-US" altLang="en-US" sz="6600" b="1" dirty="0">
              <a:solidFill>
                <a:srgbClr val="0070C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196612" name="Line 4" descr="Straight Connector 6">
            <a:extLst>
              <a:ext uri="{FF2B5EF4-FFF2-40B4-BE49-F238E27FC236}">
                <a16:creationId xmlns:a16="http://schemas.microsoft.com/office/drawing/2014/main" id="{188F6D8E-79C6-9043-B514-832B314D5CB8}"/>
              </a:ext>
            </a:extLst>
          </p:cNvPr>
          <p:cNvSpPr>
            <a:spLocks noChangeShapeType="1"/>
          </p:cNvSpPr>
          <p:nvPr/>
        </p:nvSpPr>
        <p:spPr bwMode="auto">
          <a:xfrm flipV="1">
            <a:off x="685800" y="2970213"/>
            <a:ext cx="4876800" cy="839787"/>
          </a:xfrm>
          <a:prstGeom prst="line">
            <a:avLst/>
          </a:prstGeom>
          <a:noFill/>
          <a:ln w="101600" cap="flat" cmpd="sng">
            <a:solidFill>
              <a:srgbClr val="00B0F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97633" name="Rectangle 1" descr="Title 1">
            <a:extLst>
              <a:ext uri="{FF2B5EF4-FFF2-40B4-BE49-F238E27FC236}">
                <a16:creationId xmlns:a16="http://schemas.microsoft.com/office/drawing/2014/main" id="{56B0D9B4-3B92-6946-A6BB-0445BF3418A4}"/>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كنيسة ليكوود، هيوستن، تكساس، الولايات المتحدة</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197634" name="Picture 2" descr="Picture 1">
            <a:extLst>
              <a:ext uri="{FF2B5EF4-FFF2-40B4-BE49-F238E27FC236}">
                <a16:creationId xmlns:a16="http://schemas.microsoft.com/office/drawing/2014/main" id="{7FE67773-863F-1241-9856-432C8B4869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8" y="992188"/>
            <a:ext cx="9142413" cy="586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كيف</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يمكنك</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الدفاع عن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الإيمان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ضد </a:t>
            </a:r>
            <a:r>
              <a:rPr lang="en-US" altLang="en-US" sz="5400" b="1" dirty="0">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147683" y="2419824"/>
            <a:ext cx="3617233" cy="1440501"/>
            <a:chOff x="137645" y="648045"/>
            <a:chExt cx="3616909" cy="144021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endParaRPr lang="en-US" altLang="en-US" sz="6000" b="1" dirty="0">
                <a:solidFill>
                  <a:srgbClr val="FFFFFF"/>
                </a:solidFill>
                <a:latin typeface="Arial" panose="020B0604020202020204" pitchFamily="34" charset="0"/>
                <a:ea typeface="Arail" charset="0"/>
                <a:cs typeface="Arial" panose="020B0604020202020204" pitchFamily="34"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60421"/>
              <a:ext cx="3525469" cy="1015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en-US" altLang="en-US" sz="6000" b="1" dirty="0">
                  <a:solidFill>
                    <a:srgbClr val="FFFFFF"/>
                  </a:solidFill>
                  <a:latin typeface="Arial" panose="020B0604020202020204" pitchFamily="34" charset="0"/>
                  <a:ea typeface="Arail" charset="0"/>
                  <a:cs typeface="Arial" panose="020B0604020202020204" pitchFamily="34" charset="0"/>
                  <a:sym typeface="Arail" charset="0"/>
                </a:rPr>
                <a:t> ٤ </a:t>
              </a:r>
              <a:r>
                <a:rPr lang="en-US" altLang="en-US" sz="6000" b="1" dirty="0" err="1">
                  <a:solidFill>
                    <a:srgbClr val="FFFFFF"/>
                  </a:solidFill>
                  <a:latin typeface="Arial" panose="020B0604020202020204" pitchFamily="34" charset="0"/>
                  <a:ea typeface="Arail" charset="0"/>
                  <a:cs typeface="Arial" panose="020B0604020202020204" pitchFamily="34" charset="0"/>
                  <a:sym typeface="Arail" charset="0"/>
                </a:rPr>
                <a:t>طرق</a:t>
              </a:r>
              <a:endParaRPr lang="en-US" altLang="en-US" sz="6000" b="1" dirty="0">
                <a:solidFill>
                  <a:srgbClr val="FFFFFF"/>
                </a:solidFill>
                <a:latin typeface="Arial" panose="020B0604020202020204" pitchFamily="34" charset="0"/>
                <a:ea typeface="Arail" charset="0"/>
                <a:cs typeface="Arial" panose="020B0604020202020204" pitchFamily="34" charset="0"/>
                <a:sym typeface="Arail" charset="0"/>
              </a:endParaRP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98657" name="Rectangle 1" descr="Title 1">
            <a:extLst>
              <a:ext uri="{FF2B5EF4-FFF2-40B4-BE49-F238E27FC236}">
                <a16:creationId xmlns:a16="http://schemas.microsoft.com/office/drawing/2014/main" id="{9E8F96DD-40DD-1D4F-BBC2-54BD47C60BCC}"/>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كنيسة ليكوود، هيوستن، تكساس، الولايات المتحدة</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198658" name="Picture 2" descr="Picture 3">
            <a:extLst>
              <a:ext uri="{FF2B5EF4-FFF2-40B4-BE49-F238E27FC236}">
                <a16:creationId xmlns:a16="http://schemas.microsoft.com/office/drawing/2014/main" id="{A30FC5C7-C73E-0B4E-9BD4-8019706166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144000" cy="5876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99681" name="Rectangle 1" descr="Title 1">
            <a:extLst>
              <a:ext uri="{FF2B5EF4-FFF2-40B4-BE49-F238E27FC236}">
                <a16:creationId xmlns:a16="http://schemas.microsoft.com/office/drawing/2014/main" id="{C3B707C9-F917-0E4F-89B4-87DF79D018EC}"/>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تمتلئ مرافق ليكوود التي تضم 16800 مقعداً</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199682" name="Picture 2" descr="Picture 4">
            <a:extLst>
              <a:ext uri="{FF2B5EF4-FFF2-40B4-BE49-F238E27FC236}">
                <a16:creationId xmlns:a16="http://schemas.microsoft.com/office/drawing/2014/main" id="{81654DAD-4EA9-F642-B8FA-981C89A2BC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8050"/>
            <a:ext cx="9144000" cy="6076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1729" name="Rectangle 1" descr="Title 1">
            <a:extLst>
              <a:ext uri="{FF2B5EF4-FFF2-40B4-BE49-F238E27FC236}">
                <a16:creationId xmlns:a16="http://schemas.microsoft.com/office/drawing/2014/main" id="{CF5C030C-FAAF-024D-92EE-472AA17F3B0D}"/>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جويل أوستين، راعي كنيسة ليكوود</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1730" name="Picture 2" descr="Picture 3">
            <a:extLst>
              <a:ext uri="{FF2B5EF4-FFF2-40B4-BE49-F238E27FC236}">
                <a16:creationId xmlns:a16="http://schemas.microsoft.com/office/drawing/2014/main" id="{B66FA5FE-C4ED-2E47-BCE8-A8B0CEC31F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23938"/>
            <a:ext cx="9144000" cy="5834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2753" name="Rectangle 1" descr="Title 1">
            <a:extLst>
              <a:ext uri="{FF2B5EF4-FFF2-40B4-BE49-F238E27FC236}">
                <a16:creationId xmlns:a16="http://schemas.microsoft.com/office/drawing/2014/main" id="{B1593D73-BAF6-1346-848D-42050AE908E0}"/>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منزل جويل أوستين</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2754" name="Picture 2" descr="Picture 1">
            <a:extLst>
              <a:ext uri="{FF2B5EF4-FFF2-40B4-BE49-F238E27FC236}">
                <a16:creationId xmlns:a16="http://schemas.microsoft.com/office/drawing/2014/main" id="{7C3AC85C-2B8B-284D-9505-1AB89D371E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7575"/>
            <a:ext cx="6370638" cy="5929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2755" name="Picture 3" descr="Picture 2">
            <a:extLst>
              <a:ext uri="{FF2B5EF4-FFF2-40B4-BE49-F238E27FC236}">
                <a16:creationId xmlns:a16="http://schemas.microsoft.com/office/drawing/2014/main" id="{8D745A2A-C2C8-8C47-B1C2-BDE8E82EF1E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70375" y="1411288"/>
            <a:ext cx="4872038" cy="295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2755"/>
                                        </p:tgtEl>
                                        <p:attrNameLst>
                                          <p:attrName>style.visibility</p:attrName>
                                        </p:attrNameLst>
                                      </p:cBhvr>
                                      <p:to>
                                        <p:strVal val="visible"/>
                                      </p:to>
                                    </p:set>
                                    <p:animEffect transition="in" filter="blinds(horizontal)">
                                      <p:cBhvr>
                                        <p:cTn id="7" dur="500"/>
                                        <p:tgtEl>
                                          <p:spTgt spid="202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3777" name="Rectangle 1" descr="Title 1">
            <a:extLst>
              <a:ext uri="{FF2B5EF4-FFF2-40B4-BE49-F238E27FC236}">
                <a16:creationId xmlns:a16="http://schemas.microsoft.com/office/drawing/2014/main" id="{4D0DD9B0-9DAB-344C-B707-325CA8AD3646}"/>
              </a:ext>
            </a:extLst>
          </p:cNvPr>
          <p:cNvSpPr>
            <a:spLocks noGrp="1" noChangeArrowheads="1"/>
          </p:cNvSpPr>
          <p:nvPr>
            <p:ph type="title"/>
          </p:nvPr>
        </p:nvSpPr>
        <p:spPr>
          <a:xfrm>
            <a:off x="0" y="0"/>
            <a:ext cx="9144000" cy="979488"/>
          </a:xfrm>
        </p:spPr>
        <p:txBody>
          <a:bodyPr/>
          <a:lstStyle/>
          <a:p>
            <a:pPr defTabSz="885825"/>
            <a:r>
              <a:rPr lang="ar-JO" altLang="en-US" sz="31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جويل أوستين، الراعي السابق لكنيسة ليكوود حتى عاد إلى </a:t>
            </a:r>
            <a:br>
              <a:rPr lang="ar-JO" altLang="en-US" sz="31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ar-JO" altLang="en-US" sz="31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عمله السابق في تنقية المياه</a:t>
            </a:r>
            <a:endParaRPr lang="en-US" altLang="en-US" sz="31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3778" name="Picture 2" descr="Picture 1">
            <a:extLst>
              <a:ext uri="{FF2B5EF4-FFF2-40B4-BE49-F238E27FC236}">
                <a16:creationId xmlns:a16="http://schemas.microsoft.com/office/drawing/2014/main" id="{05D81FB0-F6C0-3B43-8D91-4AFB5EC32E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95388"/>
            <a:ext cx="8839200" cy="546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1" descr="Rectangle 2">
            <a:extLst>
              <a:ext uri="{FF2B5EF4-FFF2-40B4-BE49-F238E27FC236}">
                <a16:creationId xmlns:a16="http://schemas.microsoft.com/office/drawing/2014/main" id="{66B583D4-F6DB-2344-A922-82E237BCA385}"/>
              </a:ext>
            </a:extLst>
          </p:cNvPr>
          <p:cNvSpPr>
            <a:spLocks noGrp="1" noChangeArrowheads="1"/>
          </p:cNvSpPr>
          <p:nvPr>
            <p:ph type="title"/>
          </p:nvPr>
        </p:nvSpPr>
        <p:spPr>
          <a:xfrm>
            <a:off x="0" y="28575"/>
            <a:ext cx="9144000" cy="3182938"/>
          </a:xfrm>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١٣</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أمواج بحر هائجة مزبدة بخزيهم</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نجوم تائهة محفوظ لها قتام الظلام إلى الأبد.</a:t>
            </a:r>
          </a:p>
        </p:txBody>
      </p:sp>
      <p:pic>
        <p:nvPicPr>
          <p:cNvPr id="204802" name="Picture 2" descr="Picture 2">
            <a:extLst>
              <a:ext uri="{FF2B5EF4-FFF2-40B4-BE49-F238E27FC236}">
                <a16:creationId xmlns:a16="http://schemas.microsoft.com/office/drawing/2014/main" id="{AD3E9515-88C0-694C-9489-CBD4F5AEF9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8975" y="3328988"/>
            <a:ext cx="5667375" cy="351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03" name="Picture 3" descr="Picture 1">
            <a:extLst>
              <a:ext uri="{FF2B5EF4-FFF2-40B4-BE49-F238E27FC236}">
                <a16:creationId xmlns:a16="http://schemas.microsoft.com/office/drawing/2014/main" id="{C234090B-8588-474A-B215-1B9C452FA8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 y="3429000"/>
            <a:ext cx="5080000" cy="284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6849" name="Rectangle 1" descr="Title 1">
            <a:extLst>
              <a:ext uri="{FF2B5EF4-FFF2-40B4-BE49-F238E27FC236}">
                <a16:creationId xmlns:a16="http://schemas.microsoft.com/office/drawing/2014/main" id="{13A59755-D8D0-9040-931C-62798BAC59BD}"/>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مقابلة جويل أوستين مع لاري كينغ</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6850" name="Picture 2" descr="Picture 2">
            <a:extLst>
              <a:ext uri="{FF2B5EF4-FFF2-40B4-BE49-F238E27FC236}">
                <a16:creationId xmlns:a16="http://schemas.microsoft.com/office/drawing/2014/main" id="{DAB635E8-3B2D-0E49-AC81-334074870F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836613"/>
            <a:ext cx="6911975" cy="518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6851" name="Text Box 3" descr="Title 1">
            <a:extLst>
              <a:ext uri="{FF2B5EF4-FFF2-40B4-BE49-F238E27FC236}">
                <a16:creationId xmlns:a16="http://schemas.microsoft.com/office/drawing/2014/main" id="{7B6EFA96-B7DA-CC47-98D0-BAAD5011B27C}"/>
              </a:ext>
            </a:extLst>
          </p:cNvPr>
          <p:cNvSpPr txBox="1">
            <a:spLocks/>
          </p:cNvSpPr>
          <p:nvPr/>
        </p:nvSpPr>
        <p:spPr bwMode="auto">
          <a:xfrm>
            <a:off x="77788" y="717878"/>
            <a:ext cx="9051925"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تم تحديث اليوتيوب في 7 نيسان 2008</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06852" name="Text Box 4" descr="Title 1">
            <a:extLst>
              <a:ext uri="{FF2B5EF4-FFF2-40B4-BE49-F238E27FC236}">
                <a16:creationId xmlns:a16="http://schemas.microsoft.com/office/drawing/2014/main" id="{DCD2415C-0632-414A-ADCF-27927301DA75}"/>
              </a:ext>
            </a:extLst>
          </p:cNvPr>
          <p:cNvSpPr txBox="1">
            <a:spLocks/>
          </p:cNvSpPr>
          <p:nvPr/>
        </p:nvSpPr>
        <p:spPr bwMode="auto">
          <a:xfrm>
            <a:off x="44450" y="6118553"/>
            <a:ext cx="9053513"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الله وحده سيحكم</a:t>
            </a:r>
            <a:r>
              <a:rPr lang="ar-JO" altLang="en-US" sz="28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هناك طرق عديدة للوصول إلى يسوع.</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8897" name="Rectangle 1" descr="Title 1">
            <a:extLst>
              <a:ext uri="{FF2B5EF4-FFF2-40B4-BE49-F238E27FC236}">
                <a16:creationId xmlns:a16="http://schemas.microsoft.com/office/drawing/2014/main" id="{05A3EAE2-95CF-7142-8FC8-421E31738A92}"/>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مقابلة جويل أوستين مع أوبرا وينفري</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8898" name="Picture 2" descr="Picture 1">
            <a:extLst>
              <a:ext uri="{FF2B5EF4-FFF2-40B4-BE49-F238E27FC236}">
                <a16:creationId xmlns:a16="http://schemas.microsoft.com/office/drawing/2014/main" id="{7ED983EB-435C-E14B-9F3F-E81AF2FA1A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8050"/>
            <a:ext cx="9144000" cy="5145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08899" name="Group 3">
            <a:extLst>
              <a:ext uri="{FF2B5EF4-FFF2-40B4-BE49-F238E27FC236}">
                <a16:creationId xmlns:a16="http://schemas.microsoft.com/office/drawing/2014/main" id="{2E60BFB6-32DD-F744-8EF9-A0F2B79BF4D7}"/>
              </a:ext>
            </a:extLst>
          </p:cNvPr>
          <p:cNvGrpSpPr>
            <a:grpSpLocks/>
          </p:cNvGrpSpPr>
          <p:nvPr/>
        </p:nvGrpSpPr>
        <p:grpSpPr bwMode="auto">
          <a:xfrm>
            <a:off x="0" y="5012717"/>
            <a:ext cx="9144000" cy="1799855"/>
            <a:chOff x="0" y="32734"/>
            <a:chExt cx="9144000" cy="1800201"/>
          </a:xfrm>
        </p:grpSpPr>
        <p:sp>
          <p:nvSpPr>
            <p:cNvPr id="208900" name="Rectangle 4">
              <a:extLst>
                <a:ext uri="{FF2B5EF4-FFF2-40B4-BE49-F238E27FC236}">
                  <a16:creationId xmlns:a16="http://schemas.microsoft.com/office/drawing/2014/main" id="{3AD61F80-446F-0B43-BD13-4028E357EC3B}"/>
                </a:ext>
              </a:extLst>
            </p:cNvPr>
            <p:cNvSpPr>
              <a:spLocks/>
            </p:cNvSpPr>
            <p:nvPr/>
          </p:nvSpPr>
          <p:spPr bwMode="auto">
            <a:xfrm>
              <a:off x="0" y="32734"/>
              <a:ext cx="9144000" cy="1800201"/>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08901" name="Text Box 5">
              <a:extLst>
                <a:ext uri="{FF2B5EF4-FFF2-40B4-BE49-F238E27FC236}">
                  <a16:creationId xmlns:a16="http://schemas.microsoft.com/office/drawing/2014/main" id="{7DF3792F-3281-6048-A713-FC40479D2862}"/>
                </a:ext>
              </a:extLst>
            </p:cNvPr>
            <p:cNvSpPr txBox="1">
              <a:spLocks/>
            </p:cNvSpPr>
            <p:nvPr/>
          </p:nvSpPr>
          <p:spPr bwMode="auto">
            <a:xfrm>
              <a:off x="45719" y="147853"/>
              <a:ext cx="9052561" cy="1569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ثم انتقلت أوبرا إلى وجهة نظرها بسؤالها، حسن</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اً</a:t>
              </a:r>
              <a:r>
                <a:rPr kumimoji="0" lang="ar-SA" alt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هذا هو السؤال الكبير</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t>
              </a:r>
              <a:r>
                <a:rPr kumimoji="0" lang="ar-SA" alt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هل هناك طرق عديدة للوصول إلى الإله الواحد؟ أجاب أوستين، حسنًا، أعتقد يا أوبرا أنها موجودة، </a:t>
              </a:r>
              <a:r>
                <a:rPr kumimoji="0" lang="ar-SA" altLang="en-US" sz="2400" b="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وأعتقد أن يسوع هو الطريق إلى الإله الواحد، ولكن هناك طرق عديدة إلى يسوع</a:t>
              </a:r>
              <a:r>
                <a:rPr lang="ar-JO" altLang="en-US"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t>
              </a:r>
              <a:r>
                <a:rPr kumimoji="0" lang="ar-SA" alt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كما تعلمون أنكم لا تعلمون كيف أظهر يسوع نفسه لشخص ما. </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grpSp>
    </p:spTree>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1" descr="Title 1">
            <a:extLst>
              <a:ext uri="{FF2B5EF4-FFF2-40B4-BE49-F238E27FC236}">
                <a16:creationId xmlns:a16="http://schemas.microsoft.com/office/drawing/2014/main" id="{E71FDE41-4A36-1449-9E70-47BD6C9D6D00}"/>
              </a:ext>
            </a:extLst>
          </p:cNvPr>
          <p:cNvSpPr>
            <a:spLocks noGrp="1" noChangeArrowheads="1"/>
          </p:cNvSpPr>
          <p:nvPr>
            <p:ph type="title"/>
          </p:nvPr>
        </p:nvSpPr>
        <p:spPr>
          <a:xfrm>
            <a:off x="0" y="609600"/>
            <a:ext cx="9144000" cy="3106738"/>
          </a:xfrm>
        </p:spPr>
        <p:txBody>
          <a:bodyPr/>
          <a:lstStyle/>
          <a:p>
            <a:r>
              <a:rPr lang="ar-JO"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مصير المدعين</a:t>
            </a:r>
            <a:br>
              <a:rPr lang="ar-JO"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14-16)</a:t>
            </a:r>
            <a:endPar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262673"/>
            </a:gs>
            <a:gs pos="53000">
              <a:srgbClr val="262673"/>
            </a:gs>
            <a:gs pos="100000">
              <a:srgbClr val="800000"/>
            </a:gs>
          </a:gsLst>
          <a:path path="rect">
            <a:fillToRect l="50000" t="50000" r="50000" b="50000"/>
          </a:path>
        </a:gradFill>
        <a:effectLst/>
      </p:bgPr>
    </p:bg>
    <p:spTree>
      <p:nvGrpSpPr>
        <p:cNvPr id="1" name=""/>
        <p:cNvGrpSpPr/>
        <p:nvPr/>
      </p:nvGrpSpPr>
      <p:grpSpPr>
        <a:xfrm>
          <a:off x="0" y="0"/>
          <a:ext cx="0" cy="0"/>
          <a:chOff x="0" y="0"/>
          <a:chExt cx="0" cy="0"/>
        </a:xfrm>
      </p:grpSpPr>
      <p:sp>
        <p:nvSpPr>
          <p:cNvPr id="211969" name="Rectangle 1" descr="Rectangle 2">
            <a:extLst>
              <a:ext uri="{FF2B5EF4-FFF2-40B4-BE49-F238E27FC236}">
                <a16:creationId xmlns:a16="http://schemas.microsoft.com/office/drawing/2014/main" id="{3E343C13-039A-3943-AACE-BCED90F029BE}"/>
              </a:ext>
            </a:extLst>
          </p:cNvPr>
          <p:cNvSpPr>
            <a:spLocks noGrp="1" noChangeArrowheads="1"/>
          </p:cNvSpPr>
          <p:nvPr>
            <p:ph type="title"/>
          </p:nvPr>
        </p:nvSpPr>
        <p:spPr>
          <a:xfrm>
            <a:off x="323850" y="765175"/>
            <a:ext cx="8229600" cy="935038"/>
          </a:xfrm>
        </p:spPr>
        <p:txBody>
          <a:bodyPr/>
          <a:lstStyle/>
          <a:p>
            <a:pPr algn="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أخنوخ كنبي</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211970" name="Group 2">
            <a:extLst>
              <a:ext uri="{FF2B5EF4-FFF2-40B4-BE49-F238E27FC236}">
                <a16:creationId xmlns:a16="http://schemas.microsoft.com/office/drawing/2014/main" id="{C3CD4328-AFBF-AA43-A3EE-F828C3979509}"/>
              </a:ext>
            </a:extLst>
          </p:cNvPr>
          <p:cNvGrpSpPr>
            <a:grpSpLocks/>
          </p:cNvGrpSpPr>
          <p:nvPr/>
        </p:nvGrpSpPr>
        <p:grpSpPr bwMode="auto">
          <a:xfrm>
            <a:off x="5364163" y="-22225"/>
            <a:ext cx="3779837" cy="593725"/>
            <a:chOff x="0" y="-1"/>
            <a:chExt cx="3779838" cy="596409"/>
          </a:xfrm>
        </p:grpSpPr>
        <p:sp>
          <p:nvSpPr>
            <p:cNvPr id="211971" name="Rectangle 3">
              <a:extLst>
                <a:ext uri="{FF2B5EF4-FFF2-40B4-BE49-F238E27FC236}">
                  <a16:creationId xmlns:a16="http://schemas.microsoft.com/office/drawing/2014/main" id="{9912BA55-B562-9546-9B46-7C074469C537}"/>
                </a:ext>
              </a:extLst>
            </p:cNvPr>
            <p:cNvSpPr>
              <a:spLocks/>
            </p:cNvSpPr>
            <p:nvPr/>
          </p:nvSpPr>
          <p:spPr bwMode="auto">
            <a:xfrm>
              <a:off x="0" y="23566"/>
              <a:ext cx="3779838" cy="549276"/>
            </a:xfrm>
            <a:prstGeom prst="rect">
              <a:avLst/>
            </a:prstGeom>
            <a:solidFill>
              <a:srgbClr val="66006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1972" name="Text Box 4">
              <a:extLst>
                <a:ext uri="{FF2B5EF4-FFF2-40B4-BE49-F238E27FC236}">
                  <a16:creationId xmlns:a16="http://schemas.microsoft.com/office/drawing/2014/main" id="{5A4B9CD5-4D72-F44F-B37F-32350EBD63AD}"/>
                </a:ext>
              </a:extLst>
            </p:cNvPr>
            <p:cNvSpPr txBox="1">
              <a:spLocks/>
            </p:cNvSpPr>
            <p:nvPr/>
          </p:nvSpPr>
          <p:spPr bwMode="auto">
            <a:xfrm>
              <a:off x="45719" y="-1"/>
              <a:ext cx="3688398" cy="596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قضايا في رسالة يهوذا</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211973" name="Text Box 5" descr="Rectangle 3">
            <a:extLst>
              <a:ext uri="{FF2B5EF4-FFF2-40B4-BE49-F238E27FC236}">
                <a16:creationId xmlns:a16="http://schemas.microsoft.com/office/drawing/2014/main" id="{E9222563-449D-4140-9B8C-685A9B171BCC}"/>
              </a:ext>
            </a:extLst>
          </p:cNvPr>
          <p:cNvSpPr txBox="1">
            <a:spLocks/>
          </p:cNvSpPr>
          <p:nvPr/>
        </p:nvSpPr>
        <p:spPr bwMode="auto">
          <a:xfrm>
            <a:off x="188913" y="1844675"/>
            <a:ext cx="3905250" cy="36574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ts val="700"/>
              </a:spcBef>
              <a:spcAft>
                <a:spcPct val="0"/>
              </a:spcAft>
              <a:buClrTx/>
              <a:buSzTx/>
              <a:buFontTx/>
              <a:buNone/>
              <a:tabLst/>
              <a:defRPr/>
            </a:pPr>
            <a:r>
              <a:rPr kumimoji="0" lang="ar-SA" alt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يهوذا ١ : ١٤</a:t>
            </a:r>
          </a:p>
          <a:p>
            <a:pPr marL="0" marR="0" lvl="0" indent="0" algn="ctr" defTabSz="914400" rtl="0" eaLnBrk="1" fontAlgn="base" latinLnBrk="0" hangingPunct="0">
              <a:lnSpc>
                <a:spcPct val="100000"/>
              </a:lnSpc>
              <a:spcBef>
                <a:spcPts val="700"/>
              </a:spcBef>
              <a:spcAft>
                <a:spcPct val="0"/>
              </a:spcAft>
              <a:buClrTx/>
              <a:buSzTx/>
              <a:buFontTx/>
              <a:buNone/>
              <a:tabLst/>
              <a:defRPr/>
            </a:pPr>
            <a:endParaRPr kumimoji="0" lang="en-US" alt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ts val="700"/>
              </a:spcBef>
              <a:spcAft>
                <a:spcPct val="0"/>
              </a:spcAft>
              <a:buClrTx/>
              <a:buSzTx/>
              <a:buFontTx/>
              <a:buNone/>
              <a:tabLst/>
              <a:defRPr/>
            </a:pPr>
            <a:r>
              <a:rPr lang="ar-JO" altLang="en-US"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وتنبأ عن هؤلاء أيضاً أخنوخ السابع من آدم قائلاً</a:t>
            </a:r>
            <a:endParaRPr kumimoji="0" lang="ar-SA" alt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pic>
        <p:nvPicPr>
          <p:cNvPr id="211974" name="Picture 6" descr="Picture 1">
            <a:extLst>
              <a:ext uri="{FF2B5EF4-FFF2-40B4-BE49-F238E27FC236}">
                <a16:creationId xmlns:a16="http://schemas.microsoft.com/office/drawing/2014/main" id="{9A58FB81-CECB-B540-A2DB-9369D8CACE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5925" y="1920875"/>
            <a:ext cx="4953000" cy="4937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1" descr="Picture 2">
            <a:extLst>
              <a:ext uri="{FF2B5EF4-FFF2-40B4-BE49-F238E27FC236}">
                <a16:creationId xmlns:a16="http://schemas.microsoft.com/office/drawing/2014/main" id="{327CD4BC-403F-B941-A0A4-DF7949B843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50888"/>
            <a:ext cx="9144000" cy="6107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4018" name="Rectangle 2" descr="Rectangle 4">
            <a:extLst>
              <a:ext uri="{FF2B5EF4-FFF2-40B4-BE49-F238E27FC236}">
                <a16:creationId xmlns:a16="http://schemas.microsoft.com/office/drawing/2014/main" id="{A52D6AA5-0D9B-5A4B-9F51-AC684D5CFD2A}"/>
              </a:ext>
            </a:extLst>
          </p:cNvPr>
          <p:cNvSpPr>
            <a:spLocks noGrp="1" noChangeArrowheads="1"/>
          </p:cNvSpPr>
          <p:nvPr>
            <p:ph type="title"/>
          </p:nvPr>
        </p:nvSpPr>
        <p:spPr>
          <a:xfrm>
            <a:off x="0" y="31750"/>
            <a:ext cx="9144000" cy="833438"/>
          </a:xfrm>
        </p:spPr>
        <p:txBody>
          <a:bodyPr/>
          <a:lstStyle/>
          <a:p>
            <a:pPr rtl="1"/>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لماذا</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لا</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يحتوي</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تكوين</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5</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و</a:t>
            </a:r>
            <a:r>
              <a:rPr lang="ar-JO"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11</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على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فجوات</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214019" name="Group 3">
            <a:extLst>
              <a:ext uri="{FF2B5EF4-FFF2-40B4-BE49-F238E27FC236}">
                <a16:creationId xmlns:a16="http://schemas.microsoft.com/office/drawing/2014/main" id="{E20A5423-834F-E143-9A7E-7C94C27B07C9}"/>
              </a:ext>
            </a:extLst>
          </p:cNvPr>
          <p:cNvGrpSpPr>
            <a:grpSpLocks/>
          </p:cNvGrpSpPr>
          <p:nvPr/>
        </p:nvGrpSpPr>
        <p:grpSpPr bwMode="auto">
          <a:xfrm>
            <a:off x="3016250" y="990600"/>
            <a:ext cx="6083300" cy="3772985"/>
            <a:chOff x="0" y="0"/>
            <a:chExt cx="6126480" cy="3697641"/>
          </a:xfrm>
        </p:grpSpPr>
        <p:sp>
          <p:nvSpPr>
            <p:cNvPr id="214020" name="Rectangle 4">
              <a:extLst>
                <a:ext uri="{FF2B5EF4-FFF2-40B4-BE49-F238E27FC236}">
                  <a16:creationId xmlns:a16="http://schemas.microsoft.com/office/drawing/2014/main" id="{0F9EC4E6-6ECE-4B43-A384-9CEEF5C2693E}"/>
                </a:ext>
              </a:extLst>
            </p:cNvPr>
            <p:cNvSpPr>
              <a:spLocks/>
            </p:cNvSpPr>
            <p:nvPr/>
          </p:nvSpPr>
          <p:spPr bwMode="auto">
            <a:xfrm>
              <a:off x="0" y="0"/>
              <a:ext cx="6126480" cy="3697641"/>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marL="609600" indent="-6096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609600" marR="0" lvl="0" indent="-609600" algn="r" defTabSz="914400" rtl="0" eaLnBrk="1" fontAlgn="base" latinLnBrk="0" hangingPunct="0">
                <a:lnSpc>
                  <a:spcPct val="100000"/>
                </a:lnSpc>
                <a:spcBef>
                  <a:spcPts val="500"/>
                </a:spcBef>
                <a:spcAft>
                  <a:spcPct val="0"/>
                </a:spcAft>
                <a:buClrTx/>
                <a:buSzTx/>
                <a:buFontTx/>
                <a:buNone/>
                <a:tabLst/>
                <a:defRPr/>
              </a:pP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21" name="Text Box 5">
              <a:extLst>
                <a:ext uri="{FF2B5EF4-FFF2-40B4-BE49-F238E27FC236}">
                  <a16:creationId xmlns:a16="http://schemas.microsoft.com/office/drawing/2014/main" id="{6D5FB49F-70CD-D149-97A0-1C29B3311D4B}"/>
                </a:ext>
              </a:extLst>
            </p:cNvPr>
            <p:cNvSpPr txBox="1">
              <a:spLocks/>
            </p:cNvSpPr>
            <p:nvPr/>
          </p:nvSpPr>
          <p:spPr bwMode="auto">
            <a:xfrm>
              <a:off x="45719" y="0"/>
              <a:ext cx="6035041" cy="3495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609600" indent="-6096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609600" marR="0" lvl="0" indent="-609600" algn="r" defTabSz="914400" rtl="1" eaLnBrk="1" fontAlgn="base" latinLnBrk="0" hangingPunct="0">
                <a:lnSpc>
                  <a:spcPct val="100000"/>
                </a:lnSpc>
                <a:spcBef>
                  <a:spcPts val="70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التصريح</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عن</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طول</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الفترات</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الزمنية</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609600" marR="0" lvl="0" indent="-609600" algn="r" defTabSz="914400" rtl="1" eaLnBrk="1" fontAlgn="base" latinLnBrk="0" hangingPunct="0">
                <a:lnSpc>
                  <a:spcPct val="100000"/>
                </a:lnSpc>
                <a:spcBef>
                  <a:spcPts val="70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2.</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فترات</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زمينة</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أقصر</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609600" marR="0" lvl="0" indent="-609600" algn="r" defTabSz="914400" rtl="1" eaLnBrk="1" fontAlgn="base" latinLnBrk="0" hangingPunct="0">
                <a:lnSpc>
                  <a:spcPct val="100000"/>
                </a:lnSpc>
                <a:spcBef>
                  <a:spcPts val="70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3.</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الأكثر</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طبيعية</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609600" marR="0" lvl="0" indent="-609600" algn="r" defTabSz="914400" rtl="1" eaLnBrk="1" fontAlgn="base" latinLnBrk="0" hangingPunct="0">
                <a:lnSpc>
                  <a:spcPct val="100000"/>
                </a:lnSpc>
                <a:spcBef>
                  <a:spcPts val="70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4.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تظهر</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الأب</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الإبن</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609600" marR="0" lvl="0" indent="-609600" algn="r" defTabSz="914400" rtl="1" eaLnBrk="1" fontAlgn="base" latinLnBrk="0" hangingPunct="0">
                <a:lnSpc>
                  <a:spcPct val="100000"/>
                </a:lnSpc>
                <a:spcBef>
                  <a:spcPts val="70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5.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14</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609600" marR="0" lvl="0" indent="-609600" algn="r" defTabSz="914400" rtl="1" eaLnBrk="1" fontAlgn="base" latinLnBrk="0" hangingPunct="0">
                <a:lnSpc>
                  <a:spcPct val="100000"/>
                </a:lnSpc>
                <a:spcBef>
                  <a:spcPts val="70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6.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شبه</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سجلات</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أنساب</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الشرق</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الأدنى</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kumimoji="0" lang="en-US" altLang="en-US"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القديم</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214022" name="AutoShape 6" descr="AutoShape 6">
            <a:extLst>
              <a:ext uri="{FF2B5EF4-FFF2-40B4-BE49-F238E27FC236}">
                <a16:creationId xmlns:a16="http://schemas.microsoft.com/office/drawing/2014/main" id="{03CD818A-E892-9F4B-95C3-D4327A0128A3}"/>
              </a:ext>
            </a:extLst>
          </p:cNvPr>
          <p:cNvSpPr>
            <a:spLocks/>
          </p:cNvSpPr>
          <p:nvPr/>
        </p:nvSpPr>
        <p:spPr bwMode="auto">
          <a:xfrm rot="10800000">
            <a:off x="455613" y="990600"/>
            <a:ext cx="1220787" cy="403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noFill/>
          <a:ln w="9525" cap="flat" cmpd="sng">
            <a:solidFill>
              <a:srgbClr val="FFFF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23" name="Text Box 7" descr="Text Box 7">
            <a:extLst>
              <a:ext uri="{FF2B5EF4-FFF2-40B4-BE49-F238E27FC236}">
                <a16:creationId xmlns:a16="http://schemas.microsoft.com/office/drawing/2014/main" id="{AE0E0B51-67D6-BB4B-AFC0-F76A93558FC3}"/>
              </a:ext>
            </a:extLst>
          </p:cNvPr>
          <p:cNvSpPr txBox="1">
            <a:spLocks/>
          </p:cNvSpPr>
          <p:nvPr/>
        </p:nvSpPr>
        <p:spPr bwMode="auto">
          <a:xfrm>
            <a:off x="4235450" y="4840288"/>
            <a:ext cx="4252913"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و</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تنبأ</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عن</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هؤلاء</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أيضاً</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أخنوخ</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السابع</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من</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آدم</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قائلاً</a:t>
            </a:r>
            <a:r>
              <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p>
          <a:p>
            <a:pPr marL="0" marR="0" lvl="0" indent="0" algn="ctr" defTabSz="914400" rtl="1" eaLnBrk="1" fontAlgn="base" latinLnBrk="0" hangingPunct="0">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a:t>
            </a:r>
            <a:r>
              <a:rPr kumimoji="0" lang="en-US" altLang="en-US" sz="2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يهوذا</a:t>
            </a: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14أ)</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24" name="Text Box 8" descr="Rectangle 8">
            <a:extLst>
              <a:ext uri="{FF2B5EF4-FFF2-40B4-BE49-F238E27FC236}">
                <a16:creationId xmlns:a16="http://schemas.microsoft.com/office/drawing/2014/main" id="{686BDCC6-6111-CA4C-9AC1-35412DD366BB}"/>
              </a:ext>
            </a:extLst>
          </p:cNvPr>
          <p:cNvSpPr txBox="1">
            <a:spLocks/>
          </p:cNvSpPr>
          <p:nvPr/>
        </p:nvSpPr>
        <p:spPr bwMode="auto">
          <a:xfrm>
            <a:off x="730250" y="8382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آدم</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25" name="Text Box 9" descr="Rectangle 9">
            <a:extLst>
              <a:ext uri="{FF2B5EF4-FFF2-40B4-BE49-F238E27FC236}">
                <a16:creationId xmlns:a16="http://schemas.microsoft.com/office/drawing/2014/main" id="{04CC979A-12AB-004A-833A-94164A00AEDB}"/>
              </a:ext>
            </a:extLst>
          </p:cNvPr>
          <p:cNvSpPr txBox="1">
            <a:spLocks/>
          </p:cNvSpPr>
          <p:nvPr/>
        </p:nvSpPr>
        <p:spPr bwMode="auto">
          <a:xfrm>
            <a:off x="730250" y="14478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شيث</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26" name="Text Box 10" descr="Rectangle 10">
            <a:extLst>
              <a:ext uri="{FF2B5EF4-FFF2-40B4-BE49-F238E27FC236}">
                <a16:creationId xmlns:a16="http://schemas.microsoft.com/office/drawing/2014/main" id="{89BB6871-0DE5-A84E-93C3-1599F6286DBA}"/>
              </a:ext>
            </a:extLst>
          </p:cNvPr>
          <p:cNvSpPr txBox="1">
            <a:spLocks/>
          </p:cNvSpPr>
          <p:nvPr/>
        </p:nvSpPr>
        <p:spPr bwMode="auto">
          <a:xfrm>
            <a:off x="730250" y="20574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أنوش</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27" name="Text Box 11" descr="Rectangle 11">
            <a:extLst>
              <a:ext uri="{FF2B5EF4-FFF2-40B4-BE49-F238E27FC236}">
                <a16:creationId xmlns:a16="http://schemas.microsoft.com/office/drawing/2014/main" id="{C9DA4F76-1B10-F545-BEF8-A3C1D226FC4C}"/>
              </a:ext>
            </a:extLst>
          </p:cNvPr>
          <p:cNvSpPr txBox="1">
            <a:spLocks/>
          </p:cNvSpPr>
          <p:nvPr/>
        </p:nvSpPr>
        <p:spPr bwMode="auto">
          <a:xfrm>
            <a:off x="730250" y="26670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قينان</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28" name="Text Box 12" descr="Rectangle 12">
            <a:extLst>
              <a:ext uri="{FF2B5EF4-FFF2-40B4-BE49-F238E27FC236}">
                <a16:creationId xmlns:a16="http://schemas.microsoft.com/office/drawing/2014/main" id="{DE730871-0478-524F-A245-AD6F8DBB4B54}"/>
              </a:ext>
            </a:extLst>
          </p:cNvPr>
          <p:cNvSpPr txBox="1">
            <a:spLocks/>
          </p:cNvSpPr>
          <p:nvPr/>
        </p:nvSpPr>
        <p:spPr bwMode="auto">
          <a:xfrm>
            <a:off x="730250" y="32766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مهللئيل</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29" name="Text Box 13" descr="Rectangle 13">
            <a:extLst>
              <a:ext uri="{FF2B5EF4-FFF2-40B4-BE49-F238E27FC236}">
                <a16:creationId xmlns:a16="http://schemas.microsoft.com/office/drawing/2014/main" id="{FC373D6D-4DE7-3443-B647-2CF6CD7E58A3}"/>
              </a:ext>
            </a:extLst>
          </p:cNvPr>
          <p:cNvSpPr txBox="1">
            <a:spLocks/>
          </p:cNvSpPr>
          <p:nvPr/>
        </p:nvSpPr>
        <p:spPr bwMode="auto">
          <a:xfrm>
            <a:off x="730250" y="38862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يارد</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30" name="Text Box 14" descr="Rectangle 14">
            <a:extLst>
              <a:ext uri="{FF2B5EF4-FFF2-40B4-BE49-F238E27FC236}">
                <a16:creationId xmlns:a16="http://schemas.microsoft.com/office/drawing/2014/main" id="{0329D6CE-25E8-0B48-9F95-4AF6D4A90FDD}"/>
              </a:ext>
            </a:extLst>
          </p:cNvPr>
          <p:cNvSpPr txBox="1">
            <a:spLocks/>
          </p:cNvSpPr>
          <p:nvPr/>
        </p:nvSpPr>
        <p:spPr bwMode="auto">
          <a:xfrm>
            <a:off x="730250" y="44958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أخنوخ</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31" name="Text Box 15" descr="Rectangle 15">
            <a:extLst>
              <a:ext uri="{FF2B5EF4-FFF2-40B4-BE49-F238E27FC236}">
                <a16:creationId xmlns:a16="http://schemas.microsoft.com/office/drawing/2014/main" id="{B27C5751-EE04-BA48-886D-510EF1262031}"/>
              </a:ext>
            </a:extLst>
          </p:cNvPr>
          <p:cNvSpPr txBox="1">
            <a:spLocks/>
          </p:cNvSpPr>
          <p:nvPr/>
        </p:nvSpPr>
        <p:spPr bwMode="auto">
          <a:xfrm>
            <a:off x="730250" y="51054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متوشالح</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32" name="Text Box 16" descr="Rectangle 16">
            <a:extLst>
              <a:ext uri="{FF2B5EF4-FFF2-40B4-BE49-F238E27FC236}">
                <a16:creationId xmlns:a16="http://schemas.microsoft.com/office/drawing/2014/main" id="{BDAB6B1A-316A-CA47-9D05-703F79A198B4}"/>
              </a:ext>
            </a:extLst>
          </p:cNvPr>
          <p:cNvSpPr txBox="1">
            <a:spLocks/>
          </p:cNvSpPr>
          <p:nvPr/>
        </p:nvSpPr>
        <p:spPr bwMode="auto">
          <a:xfrm>
            <a:off x="730250" y="57150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لامك</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33" name="Text Box 17" descr="Rectangle 17">
            <a:extLst>
              <a:ext uri="{FF2B5EF4-FFF2-40B4-BE49-F238E27FC236}">
                <a16:creationId xmlns:a16="http://schemas.microsoft.com/office/drawing/2014/main" id="{C5889695-D423-6841-B9A6-C52C90259555}"/>
              </a:ext>
            </a:extLst>
          </p:cNvPr>
          <p:cNvSpPr txBox="1">
            <a:spLocks/>
          </p:cNvSpPr>
          <p:nvPr/>
        </p:nvSpPr>
        <p:spPr bwMode="auto">
          <a:xfrm>
            <a:off x="730250" y="63246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ts val="700"/>
              </a:spcBef>
              <a:spcAft>
                <a:spcPct val="0"/>
              </a:spcAft>
              <a:buClrTx/>
              <a:buSzTx/>
              <a:buFontTx/>
              <a:buNone/>
              <a:tabLst/>
              <a:defRPr/>
            </a:pPr>
            <a:r>
              <a:rPr kumimoji="0" lang="en-US" altLang="en-US" sz="3200" b="1" u="none" strike="noStrike" kern="1200" cap="none" spc="0" normalizeH="0" baseline="0" noProof="0" dirty="0" err="1">
                <a:ln>
                  <a:noFill/>
                </a:ln>
                <a:solidFill>
                  <a:srgbClr val="FFFFFF"/>
                </a:solidFill>
                <a:effectLst>
                  <a:outerShdw blurRad="38100" dist="38100" dir="2700000" algn="tl">
                    <a:srgbClr val="535353"/>
                  </a:outerShd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نوح</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4034" name="Text Box 18" descr="Rectangle 18">
            <a:extLst>
              <a:ext uri="{FF2B5EF4-FFF2-40B4-BE49-F238E27FC236}">
                <a16:creationId xmlns:a16="http://schemas.microsoft.com/office/drawing/2014/main" id="{47C27017-FE53-E148-A3B2-3F94F52343D8}"/>
              </a:ext>
            </a:extLst>
          </p:cNvPr>
          <p:cNvSpPr txBox="1">
            <a:spLocks/>
          </p:cNvSpPr>
          <p:nvPr/>
        </p:nvSpPr>
        <p:spPr bwMode="auto">
          <a:xfrm>
            <a:off x="44450" y="2667000"/>
            <a:ext cx="519113"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ts val="70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7</a:t>
            </a:r>
            <a:endParaRPr kumimoji="0" lang="en-US" altLang="en-US" sz="32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4023"/>
                                        </p:tgtEl>
                                        <p:attrNameLst>
                                          <p:attrName>style.visibility</p:attrName>
                                        </p:attrNameLst>
                                      </p:cBhvr>
                                      <p:to>
                                        <p:strVal val="visible"/>
                                      </p:to>
                                    </p:set>
                                    <p:animEffect transition="in" filter="dissolve">
                                      <p:cBhvr>
                                        <p:cTn id="7" dur="500"/>
                                        <p:tgtEl>
                                          <p:spTgt spid="2140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4022"/>
                                        </p:tgtEl>
                                        <p:attrNameLst>
                                          <p:attrName>style.visibility</p:attrName>
                                        </p:attrNameLst>
                                      </p:cBhvr>
                                      <p:to>
                                        <p:strVal val="visible"/>
                                      </p:to>
                                    </p:set>
                                    <p:animEffect transition="in" filter="dissolve">
                                      <p:cBhvr>
                                        <p:cTn id="12" dur="500"/>
                                        <p:tgtEl>
                                          <p:spTgt spid="214022"/>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214034"/>
                                        </p:tgtEl>
                                        <p:attrNameLst>
                                          <p:attrName>style.visibility</p:attrName>
                                        </p:attrNameLst>
                                      </p:cBhvr>
                                      <p:to>
                                        <p:strVal val="visible"/>
                                      </p:to>
                                    </p:set>
                                    <p:animEffect transition="in" filter="dissolve">
                                      <p:cBhvr>
                                        <p:cTn id="16" dur="500"/>
                                        <p:tgtEl>
                                          <p:spTgt spid="21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2" grpId="0" animBg="1" autoUpdateAnimBg="0"/>
      <p:bldP spid="214023" grpId="0" autoUpdateAnimBg="0"/>
      <p:bldP spid="214034" grpId="0"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1" descr="Picture 1">
            <a:extLst>
              <a:ext uri="{FF2B5EF4-FFF2-40B4-BE49-F238E27FC236}">
                <a16:creationId xmlns:a16="http://schemas.microsoft.com/office/drawing/2014/main" id="{A014EAF6-A253-EA44-B91E-7304CF9AA5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80513"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42" name="Rectangle 2" descr="Rectangle 2">
            <a:extLst>
              <a:ext uri="{FF2B5EF4-FFF2-40B4-BE49-F238E27FC236}">
                <a16:creationId xmlns:a16="http://schemas.microsoft.com/office/drawing/2014/main" id="{81193462-50E5-8D44-BEDA-726DADE52E2B}"/>
              </a:ext>
            </a:extLst>
          </p:cNvPr>
          <p:cNvSpPr>
            <a:spLocks noGrp="1" noChangeArrowheads="1"/>
          </p:cNvSpPr>
          <p:nvPr>
            <p:ph type="title"/>
          </p:nvPr>
        </p:nvSpPr>
        <p:spPr>
          <a:xfrm>
            <a:off x="7938" y="0"/>
            <a:ext cx="4706937" cy="1268413"/>
          </a:xfrm>
        </p:spPr>
        <p:txBody>
          <a:bodyPr/>
          <a:lstStyle/>
          <a:p>
            <a:pPr defTabSz="858838"/>
            <a:r>
              <a:rPr lang="ar-JO" altLang="en-US" sz="4100" b="1" dirty="0">
                <a:solidFill>
                  <a:srgbClr val="FFFFFF"/>
                </a:solidFill>
                <a:latin typeface="Arial" panose="020B0604020202020204" pitchFamily="34" charset="0"/>
                <a:cs typeface="Arial" panose="020B0604020202020204" pitchFamily="34" charset="0"/>
                <a:sym typeface="Arial" panose="020B0604020202020204" pitchFamily="34" charset="0"/>
              </a:rPr>
              <a:t>اقتباس عن </a:t>
            </a:r>
            <a:br>
              <a:rPr lang="ar-JO" altLang="en-US" sz="41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4100" b="1" dirty="0">
                <a:solidFill>
                  <a:srgbClr val="FFFFFF"/>
                </a:solidFill>
                <a:latin typeface="Arial" panose="020B0604020202020204" pitchFamily="34" charset="0"/>
                <a:cs typeface="Arial" panose="020B0604020202020204" pitchFamily="34" charset="0"/>
                <a:sym typeface="Arial" panose="020B0604020202020204" pitchFamily="34" charset="0"/>
              </a:rPr>
              <a:t>سفر أخنوخ</a:t>
            </a:r>
            <a:endParaRPr lang="en-US" altLang="en-US" sz="41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215043" name="Group 3">
            <a:extLst>
              <a:ext uri="{FF2B5EF4-FFF2-40B4-BE49-F238E27FC236}">
                <a16:creationId xmlns:a16="http://schemas.microsoft.com/office/drawing/2014/main" id="{18B4CA6E-5A77-8848-AADA-698E12199689}"/>
              </a:ext>
            </a:extLst>
          </p:cNvPr>
          <p:cNvGrpSpPr>
            <a:grpSpLocks/>
          </p:cNvGrpSpPr>
          <p:nvPr/>
        </p:nvGrpSpPr>
        <p:grpSpPr bwMode="auto">
          <a:xfrm>
            <a:off x="5364163" y="-50800"/>
            <a:ext cx="3779837" cy="595313"/>
            <a:chOff x="0" y="-1"/>
            <a:chExt cx="3779838" cy="596409"/>
          </a:xfrm>
        </p:grpSpPr>
        <p:sp>
          <p:nvSpPr>
            <p:cNvPr id="215044" name="Rectangle 4">
              <a:extLst>
                <a:ext uri="{FF2B5EF4-FFF2-40B4-BE49-F238E27FC236}">
                  <a16:creationId xmlns:a16="http://schemas.microsoft.com/office/drawing/2014/main" id="{DDE035C6-AE0E-2F43-8C75-07340C30A8DC}"/>
                </a:ext>
              </a:extLst>
            </p:cNvPr>
            <p:cNvSpPr>
              <a:spLocks/>
            </p:cNvSpPr>
            <p:nvPr/>
          </p:nvSpPr>
          <p:spPr bwMode="auto">
            <a:xfrm>
              <a:off x="0" y="24359"/>
              <a:ext cx="3779838" cy="547689"/>
            </a:xfrm>
            <a:prstGeom prst="rect">
              <a:avLst/>
            </a:prstGeom>
            <a:solidFill>
              <a:srgbClr val="66006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15045" name="Text Box 5">
              <a:extLst>
                <a:ext uri="{FF2B5EF4-FFF2-40B4-BE49-F238E27FC236}">
                  <a16:creationId xmlns:a16="http://schemas.microsoft.com/office/drawing/2014/main" id="{47CB8869-E1C1-9B46-9E10-31FE5A8DD521}"/>
                </a:ext>
              </a:extLst>
            </p:cNvPr>
            <p:cNvSpPr txBox="1">
              <a:spLocks/>
            </p:cNvSpPr>
            <p:nvPr/>
          </p:nvSpPr>
          <p:spPr bwMode="auto">
            <a:xfrm>
              <a:off x="45719" y="-1"/>
              <a:ext cx="3688398" cy="596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قضايا في رسالة يهوذا</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sp>
        <p:nvSpPr>
          <p:cNvPr id="215046" name="Text Box 6" descr="Rectangle 3">
            <a:extLst>
              <a:ext uri="{FF2B5EF4-FFF2-40B4-BE49-F238E27FC236}">
                <a16:creationId xmlns:a16="http://schemas.microsoft.com/office/drawing/2014/main" id="{980F02A2-9FAA-BE47-8B22-49024B8CE09F}"/>
              </a:ext>
            </a:extLst>
          </p:cNvPr>
          <p:cNvSpPr txBox="1">
            <a:spLocks/>
          </p:cNvSpPr>
          <p:nvPr/>
        </p:nvSpPr>
        <p:spPr bwMode="auto">
          <a:xfrm>
            <a:off x="331788" y="2708275"/>
            <a:ext cx="8586787" cy="36856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l" defTabSz="914400" rtl="0" eaLnBrk="1" fontAlgn="base" latinLnBrk="0" hangingPunct="0">
              <a:lnSpc>
                <a:spcPct val="100000"/>
              </a:lnSpc>
              <a:spcBef>
                <a:spcPts val="70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glow rad="228600">
                    <a:srgbClr val="000000">
                      <a:satMod val="175000"/>
                      <a:alpha val="86200"/>
                    </a:srgbClr>
                  </a:glow>
                </a:effectLst>
                <a:uLnTx/>
                <a:uFillTx/>
                <a:latin typeface="Arial" panose="020B0604020202020204" pitchFamily="34" charset="0"/>
                <a:cs typeface="Arial" panose="020B0604020202020204" pitchFamily="34" charset="0"/>
                <a:sym typeface="Arial" panose="020B0604020202020204" pitchFamily="34" charset="0"/>
              </a:rPr>
              <a:t>يهوذا ١ : ١٤-١٥</a:t>
            </a:r>
          </a:p>
          <a:p>
            <a:pPr marL="0" marR="0" lvl="0" indent="0" algn="l" defTabSz="914400" rtl="0" eaLnBrk="1" fontAlgn="base" latinLnBrk="0" hangingPunct="0">
              <a:lnSpc>
                <a:spcPct val="100000"/>
              </a:lnSpc>
              <a:spcBef>
                <a:spcPts val="700"/>
              </a:spcBef>
              <a:spcAft>
                <a:spcPct val="0"/>
              </a:spcAft>
              <a:buClrTx/>
              <a:buSzTx/>
              <a:buFontTx/>
              <a:buNone/>
              <a:tabLst/>
              <a:defRPr/>
            </a:pPr>
            <a:endParaRPr kumimoji="0" lang="en-US" altLang="en-US" sz="3600" b="1" u="none" strike="noStrike" kern="1200" cap="none" spc="0" normalizeH="0" baseline="0" noProof="0" dirty="0">
              <a:ln>
                <a:noFill/>
              </a:ln>
              <a:solidFill>
                <a:srgbClr val="FFFFFF"/>
              </a:solidFill>
              <a:effectLst>
                <a:glow rad="228600">
                  <a:srgbClr val="000000">
                    <a:satMod val="175000"/>
                    <a:alpha val="86200"/>
                  </a:srgbClr>
                </a:glow>
              </a:effectLst>
              <a:uLnTx/>
              <a:uFillTx/>
              <a:latin typeface="Arial" panose="020B0604020202020204" pitchFamily="34" charset="0"/>
              <a:cs typeface="Arial" panose="020B0604020202020204" pitchFamily="34" charset="0"/>
              <a:sym typeface="Arial" panose="020B0604020202020204" pitchFamily="34" charset="0"/>
            </a:endParaRPr>
          </a:p>
          <a:p>
            <a:pPr lvl="0" algn="ctr">
              <a:spcBef>
                <a:spcPts val="700"/>
              </a:spcBef>
              <a:defRPr/>
            </a:pPr>
            <a:r>
              <a:rPr lang="ar-SA" altLang="en-US" sz="3600" b="1" dirty="0">
                <a:solidFill>
                  <a:srgbClr val="FFFFFF"/>
                </a:solidFill>
                <a:effectLst>
                  <a:glow rad="228600">
                    <a:srgbClr val="000000">
                      <a:satMod val="175000"/>
                      <a:alpha val="86200"/>
                    </a:srgbClr>
                  </a:glow>
                </a:effectLst>
                <a:latin typeface="Arial" panose="020B0604020202020204" pitchFamily="34" charset="0"/>
                <a:cs typeface="Arial" panose="020B0604020202020204" pitchFamily="34" charset="0"/>
                <a:sym typeface="Arial" panose="020B0604020202020204" pitchFamily="34" charset="0"/>
              </a:rPr>
              <a:t>هوذا قد جاء الرب في ربوات قديسيه</a:t>
            </a:r>
            <a:r>
              <a:rPr lang="ar-JO" altLang="en-US" sz="3600" b="1" dirty="0">
                <a:solidFill>
                  <a:srgbClr val="FFFFFF"/>
                </a:solidFill>
                <a:effectLst>
                  <a:glow rad="228600">
                    <a:srgbClr val="000000">
                      <a:satMod val="175000"/>
                      <a:alpha val="86200"/>
                    </a:srgbClr>
                  </a:glow>
                </a:effectLst>
                <a:latin typeface="Arial" panose="020B0604020202020204" pitchFamily="34" charset="0"/>
                <a:cs typeface="Arial" panose="020B0604020202020204" pitchFamily="34" charset="0"/>
                <a:sym typeface="Arial" panose="020B0604020202020204" pitchFamily="34" charset="0"/>
              </a:rPr>
              <a:t> 15 </a:t>
            </a:r>
            <a:r>
              <a:rPr lang="ar-SA" altLang="en-US" sz="3600" b="1" dirty="0">
                <a:solidFill>
                  <a:srgbClr val="FFFFFF"/>
                </a:solidFill>
                <a:effectLst>
                  <a:glow rad="228600">
                    <a:srgbClr val="000000">
                      <a:satMod val="175000"/>
                      <a:alpha val="86200"/>
                    </a:srgbClr>
                  </a:glow>
                </a:effectLst>
                <a:latin typeface="Arial" panose="020B0604020202020204" pitchFamily="34" charset="0"/>
                <a:cs typeface="Arial" panose="020B0604020202020204" pitchFamily="34" charset="0"/>
                <a:sym typeface="Arial" panose="020B0604020202020204" pitchFamily="34" charset="0"/>
              </a:rPr>
              <a:t>ليصنع دينونة على الجميع، ويعاقب جميع فجارهم على جميع أعمال فجورهم التي فجروا بها، وعلى جميع الكلمات الصعبة التي تكلم بها عليه خطاة فجار.</a:t>
            </a:r>
            <a:endParaRPr kumimoji="0" lang="ar-SA" altLang="en-US" sz="3600" b="1" u="none" strike="noStrike" kern="1200" cap="none" spc="0" normalizeH="0" baseline="0" noProof="0" dirty="0">
              <a:ln>
                <a:noFill/>
              </a:ln>
              <a:solidFill>
                <a:srgbClr val="FFFFFF"/>
              </a:solidFill>
              <a:effectLst>
                <a:glow rad="228600">
                  <a:srgbClr val="000000">
                    <a:satMod val="175000"/>
                    <a:alpha val="86200"/>
                  </a:srgbClr>
                </a:glow>
              </a:effectLst>
              <a:uLnTx/>
              <a:uFillTx/>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04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6" grpId="0" build="p" bldLvl="5"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17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0"/>
            <a:ext cx="92948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6" name="Rectangle 2"/>
          <p:cNvSpPr>
            <a:spLocks noGrp="1" noRot="1" noChangeArrowheads="1"/>
          </p:cNvSpPr>
          <p:nvPr>
            <p:ph type="title"/>
          </p:nvPr>
        </p:nvSpPr>
        <p:spPr>
          <a:xfrm>
            <a:off x="290512" y="765175"/>
            <a:ext cx="8553450" cy="935038"/>
          </a:xfrm>
          <a:noFill/>
          <a:ln>
            <a:noFill/>
          </a:ln>
        </p:spPr>
        <p:txBody>
          <a:bodyPr/>
          <a:lstStyle/>
          <a:p>
            <a:pPr algn="r">
              <a:spcBef>
                <a:spcPct val="20000"/>
              </a:spcBef>
            </a:pPr>
            <a:r>
              <a:rPr lang="ar-SA" sz="3600" kern="1200" dirty="0">
                <a:solidFill>
                  <a:srgbClr val="FFFFFF"/>
                </a:solidFill>
                <a:effectLst>
                  <a:glow rad="228600">
                    <a:srgbClr val="000000"/>
                  </a:glow>
                  <a:outerShdw blurRad="38100" dist="38100" dir="2700000" algn="tl">
                    <a:srgbClr val="000000">
                      <a:alpha val="43137"/>
                    </a:srgbClr>
                  </a:outerShdw>
                </a:effectLst>
                <a:cs typeface="Arial" panose="020B0604020202020204" pitchFamily="34" charset="0"/>
                <a:sym typeface="Times New Roman" panose="02020603050405020304" pitchFamily="18" charset="0"/>
              </a:rPr>
              <a:t>لماذا لا تُعَدّ الاقتباسات من كتابات غير كتابية مشكلة؟</a:t>
            </a:r>
          </a:p>
        </p:txBody>
      </p:sp>
      <p:sp>
        <p:nvSpPr>
          <p:cNvPr id="201731"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rPr>
              <a:t>قضايا في رسالة يهوذا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7" name="Rectangle 3"/>
          <p:cNvSpPr txBox="1">
            <a:spLocks noChangeArrowheads="1"/>
          </p:cNvSpPr>
          <p:nvPr/>
        </p:nvSpPr>
        <p:spPr bwMode="auto">
          <a:xfrm>
            <a:off x="-228600" y="5732463"/>
            <a:ext cx="9072562"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Times New Roman" panose="02020603050405020304" pitchFamily="18" charset="0"/>
              </a:rPr>
              <a:t>لا</a:t>
            </a:r>
            <a:r>
              <a:rPr kumimoji="0" lang="ar-JO" sz="3600" b="1" u="none" strike="noStrike" kern="1200" cap="none" spc="0" normalizeH="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Times New Roman" panose="02020603050405020304" pitchFamily="18" charset="0"/>
              </a:rPr>
              <a:t> </a:t>
            </a:r>
            <a:r>
              <a:rPr kumimoji="0" lang="ar-JO" sz="3600" b="1" u="none" strike="noStrike" kern="120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Times New Roman" panose="02020603050405020304" pitchFamily="18" charset="0"/>
              </a:rPr>
              <a:t>يفترض يهوذا أن سفر أخنوخ الأول موحى به بأكمله.</a:t>
            </a:r>
            <a:endParaRPr kumimoji="0" lang="en-US" sz="3600" b="1" u="none" strike="noStrike" kern="120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Times New Roman" panose="02020603050405020304" pitchFamily="18" charset="0"/>
            </a:endParaRPr>
          </a:p>
        </p:txBody>
      </p:sp>
    </p:spTree>
    <p:extLst>
      <p:ext uri="{BB962C8B-B14F-4D97-AF65-F5344CB8AC3E}">
        <p14:creationId xmlns:p14="http://schemas.microsoft.com/office/powerpoint/2010/main" val="2255891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84674" name="Rectangle 15"/>
          <p:cNvSpPr>
            <a:spLocks noChangeArrowheads="1"/>
          </p:cNvSpPr>
          <p:nvPr/>
        </p:nvSpPr>
        <p:spPr bwMode="auto">
          <a:xfrm>
            <a:off x="0" y="1447800"/>
            <a:ext cx="9144000" cy="3962400"/>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5538" name="Rectangle 2"/>
          <p:cNvSpPr>
            <a:spLocks noGrp="1" noChangeArrowheads="1"/>
          </p:cNvSpPr>
          <p:nvPr>
            <p:ph type="title"/>
          </p:nvPr>
        </p:nvSpPr>
        <p:spPr/>
        <p:txBody>
          <a:bodyPr/>
          <a:lstStyle/>
          <a:p>
            <a:pPr eaLnBrk="1" hangingPunct="1">
              <a:defRPr/>
            </a:pPr>
            <a:r>
              <a:rPr lang="ar-JO" sz="3600" dirty="0">
                <a:ea typeface="ＭＳ Ｐゴシック" charset="0"/>
                <a:cs typeface="Arial" panose="020B0604020202020204" pitchFamily="34" charset="0"/>
              </a:rPr>
              <a:t>كيف قبلت أسفار الأبوكريفا ال 15 في العهد القديم (250 ق.م – 100 م)</a:t>
            </a:r>
            <a:endParaRPr lang="en-US" sz="3600" dirty="0">
              <a:ea typeface="ＭＳ Ｐゴシック" charset="0"/>
              <a:cs typeface="Arial" panose="020B0604020202020204" pitchFamily="34" charset="0"/>
            </a:endParaRPr>
          </a:p>
        </p:txBody>
      </p:sp>
      <p:sp>
        <p:nvSpPr>
          <p:cNvPr id="65540" name="Rectangle 4"/>
          <p:cNvSpPr>
            <a:spLocks noGrp="1" noChangeArrowheads="1"/>
          </p:cNvSpPr>
          <p:nvPr>
            <p:ph type="body" sz="half" idx="1"/>
          </p:nvPr>
        </p:nvSpPr>
        <p:spPr>
          <a:xfrm>
            <a:off x="395536" y="1828800"/>
            <a:ext cx="3947864" cy="1752600"/>
          </a:xfrm>
          <a:gradFill rotWithShape="1">
            <a:gsLst>
              <a:gs pos="0">
                <a:srgbClr val="006600">
                  <a:gamma/>
                  <a:shade val="46275"/>
                  <a:invGamma/>
                </a:srgbClr>
              </a:gs>
              <a:gs pos="100000">
                <a:srgbClr val="006600"/>
              </a:gs>
            </a:gsLst>
            <a:lin ang="5400000" scaled="1"/>
          </a:gradFill>
        </p:spPr>
        <p:txBody>
          <a:bodyPr/>
          <a:lstStyle/>
          <a:p>
            <a:pPr algn="r" rtl="1" eaLnBrk="1" hangingPunct="1">
              <a:lnSpc>
                <a:spcPct val="90000"/>
              </a:lnSpc>
              <a:defRPr/>
            </a:pPr>
            <a:r>
              <a:rPr lang="ar-JO" sz="2400" dirty="0">
                <a:ea typeface="ＭＳ Ｐゴシック" charset="0"/>
                <a:cs typeface="Arial" panose="020B0604020202020204" pitchFamily="34" charset="0"/>
              </a:rPr>
              <a:t>طوبيا</a:t>
            </a:r>
            <a:endParaRPr lang="en-US" sz="2400" dirty="0">
              <a:ea typeface="ＭＳ Ｐゴシック" charset="0"/>
              <a:cs typeface="Arial" panose="020B0604020202020204" pitchFamily="34" charset="0"/>
            </a:endParaRPr>
          </a:p>
          <a:p>
            <a:pPr algn="r" rtl="1" eaLnBrk="1" hangingPunct="1">
              <a:lnSpc>
                <a:spcPct val="90000"/>
              </a:lnSpc>
              <a:defRPr/>
            </a:pPr>
            <a:r>
              <a:rPr lang="ar-JO" sz="2400" dirty="0">
                <a:ea typeface="ＭＳ Ｐゴシック" charset="0"/>
                <a:cs typeface="Arial" panose="020B0604020202020204" pitchFamily="34" charset="0"/>
              </a:rPr>
              <a:t>يهوديت</a:t>
            </a:r>
            <a:endParaRPr lang="en-US" sz="2400" dirty="0">
              <a:ea typeface="ＭＳ Ｐゴシック" charset="0"/>
              <a:cs typeface="Arial" panose="020B0604020202020204" pitchFamily="34" charset="0"/>
            </a:endParaRPr>
          </a:p>
          <a:p>
            <a:pPr algn="r" rtl="1" eaLnBrk="1" hangingPunct="1">
              <a:lnSpc>
                <a:spcPct val="90000"/>
              </a:lnSpc>
              <a:defRPr/>
            </a:pPr>
            <a:r>
              <a:rPr lang="ar-JO" sz="2400" dirty="0">
                <a:ea typeface="ＭＳ Ｐゴシック" charset="0"/>
                <a:cs typeface="Arial" panose="020B0604020202020204" pitchFamily="34" charset="0"/>
              </a:rPr>
              <a:t>حكمة سليمان</a:t>
            </a:r>
            <a:endParaRPr lang="en-US" sz="2400" dirty="0">
              <a:ea typeface="ＭＳ Ｐゴシック" charset="0"/>
              <a:cs typeface="Arial" panose="020B0604020202020204" pitchFamily="34" charset="0"/>
            </a:endParaRPr>
          </a:p>
          <a:p>
            <a:pPr algn="r" rtl="1" eaLnBrk="1" hangingPunct="1">
              <a:lnSpc>
                <a:spcPct val="90000"/>
              </a:lnSpc>
              <a:defRPr/>
            </a:pPr>
            <a:r>
              <a:rPr lang="ar-JO" sz="2400" dirty="0">
                <a:ea typeface="ＭＳ Ｐゴシック" charset="0"/>
                <a:cs typeface="Arial" panose="020B0604020202020204" pitchFamily="34" charset="0"/>
              </a:rPr>
              <a:t>الجامعة</a:t>
            </a:r>
            <a:endParaRPr lang="en-US" sz="2400" dirty="0">
              <a:ea typeface="ＭＳ Ｐゴシック" charset="0"/>
              <a:cs typeface="Arial" panose="020B0604020202020204" pitchFamily="34" charset="0"/>
            </a:endParaRPr>
          </a:p>
        </p:txBody>
      </p:sp>
      <p:sp>
        <p:nvSpPr>
          <p:cNvPr id="65542" name="Rectangle 6"/>
          <p:cNvSpPr>
            <a:spLocks noGrp="1" noChangeArrowheads="1"/>
          </p:cNvSpPr>
          <p:nvPr>
            <p:ph type="body" sz="half" idx="2"/>
          </p:nvPr>
        </p:nvSpPr>
        <p:spPr>
          <a:xfrm>
            <a:off x="152400" y="3810000"/>
            <a:ext cx="4131568" cy="1371600"/>
          </a:xfrm>
          <a:gradFill rotWithShape="1">
            <a:gsLst>
              <a:gs pos="0">
                <a:schemeClr val="accent2">
                  <a:gamma/>
                  <a:shade val="46275"/>
                  <a:invGamma/>
                </a:schemeClr>
              </a:gs>
              <a:gs pos="50000">
                <a:schemeClr val="accent2"/>
              </a:gs>
              <a:gs pos="100000">
                <a:schemeClr val="accent2">
                  <a:gamma/>
                  <a:shade val="46275"/>
                  <a:invGamma/>
                </a:schemeClr>
              </a:gs>
            </a:gsLst>
            <a:lin ang="5400000" scaled="1"/>
          </a:gradFill>
        </p:spPr>
        <p:txBody>
          <a:bodyPr/>
          <a:lstStyle/>
          <a:p>
            <a:pPr algn="r" rtl="1" eaLnBrk="1" hangingPunct="1">
              <a:lnSpc>
                <a:spcPct val="90000"/>
              </a:lnSpc>
              <a:defRPr/>
            </a:pPr>
            <a:r>
              <a:rPr lang="ar-JO" sz="2400" dirty="0">
                <a:ea typeface="ＭＳ Ｐゴシック" charset="0"/>
                <a:cs typeface="Arial" panose="020B0604020202020204" pitchFamily="34" charset="0"/>
              </a:rPr>
              <a:t>1 اسديراس</a:t>
            </a:r>
            <a:endParaRPr lang="en-US" sz="2400" dirty="0">
              <a:ea typeface="ＭＳ Ｐゴシック" charset="0"/>
              <a:cs typeface="Arial" panose="020B0604020202020204" pitchFamily="34" charset="0"/>
            </a:endParaRPr>
          </a:p>
          <a:p>
            <a:pPr algn="r" rtl="1" eaLnBrk="1" hangingPunct="1">
              <a:lnSpc>
                <a:spcPct val="90000"/>
              </a:lnSpc>
              <a:defRPr/>
            </a:pPr>
            <a:r>
              <a:rPr lang="ar-JO" sz="2400" dirty="0">
                <a:ea typeface="ＭＳ Ｐゴシック" charset="0"/>
                <a:cs typeface="Arial" panose="020B0604020202020204" pitchFamily="34" charset="0"/>
              </a:rPr>
              <a:t>2 اسديراس</a:t>
            </a:r>
            <a:endParaRPr lang="en-US" sz="2400" dirty="0">
              <a:ea typeface="ＭＳ Ｐゴシック" charset="0"/>
              <a:cs typeface="Arial" panose="020B0604020202020204" pitchFamily="34" charset="0"/>
            </a:endParaRPr>
          </a:p>
          <a:p>
            <a:pPr algn="r" rtl="1" eaLnBrk="1" hangingPunct="1">
              <a:lnSpc>
                <a:spcPct val="90000"/>
              </a:lnSpc>
              <a:defRPr/>
            </a:pPr>
            <a:r>
              <a:rPr lang="ar-JO" sz="2400" dirty="0">
                <a:ea typeface="ＭＳ Ｐゴシック" charset="0"/>
                <a:cs typeface="Arial" panose="020B0604020202020204" pitchFamily="34" charset="0"/>
              </a:rPr>
              <a:t>صلاة منسى</a:t>
            </a:r>
            <a:endParaRPr lang="en-US" sz="2400" dirty="0">
              <a:ea typeface="ＭＳ Ｐゴシック" charset="0"/>
              <a:cs typeface="Arial" panose="020B0604020202020204" pitchFamily="34" charset="0"/>
            </a:endParaRPr>
          </a:p>
        </p:txBody>
      </p:sp>
      <p:sp>
        <p:nvSpPr>
          <p:cNvPr id="284678" name="Text Box 7"/>
          <p:cNvSpPr txBox="1">
            <a:spLocks noChangeArrowheads="1"/>
          </p:cNvSpPr>
          <p:nvPr/>
        </p:nvSpPr>
        <p:spPr bwMode="auto">
          <a:xfrm>
            <a:off x="8459788" y="60325"/>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165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5545" name="Rectangle 9"/>
          <p:cNvSpPr>
            <a:spLocks noChangeArrowheads="1"/>
          </p:cNvSpPr>
          <p:nvPr/>
        </p:nvSpPr>
        <p:spPr bwMode="auto">
          <a:xfrm>
            <a:off x="4499992" y="1752600"/>
            <a:ext cx="4644008" cy="3505200"/>
          </a:xfrm>
          <a:prstGeom prst="rect">
            <a:avLst/>
          </a:prstGeom>
          <a:gradFill rotWithShape="1">
            <a:gsLst>
              <a:gs pos="0">
                <a:schemeClr val="bg2"/>
              </a:gs>
              <a:gs pos="50000">
                <a:schemeClr val="bg2">
                  <a:gamma/>
                  <a:shade val="46275"/>
                  <a:invGamma/>
                </a:schemeClr>
              </a:gs>
              <a:gs pos="100000">
                <a:schemeClr val="bg2"/>
              </a:gs>
            </a:gsLst>
            <a:lin ang="5400000" scaled="1"/>
          </a:grad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باروخ</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رسائل إرميا</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تتمة أستير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نشيد الفتية الثلاثة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سوسنة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بعل والتنين</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 مكابيين</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مكابيين</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5546" name="Rectangle 10"/>
          <p:cNvSpPr>
            <a:spLocks noChangeArrowheads="1"/>
          </p:cNvSpPr>
          <p:nvPr/>
        </p:nvSpPr>
        <p:spPr bwMode="auto">
          <a:xfrm>
            <a:off x="1331640" y="5486400"/>
            <a:ext cx="3697560" cy="1371600"/>
          </a:xfrm>
          <a:prstGeom prst="rect">
            <a:avLst/>
          </a:prstGeom>
          <a:solidFill>
            <a:srgbClr val="000000"/>
          </a:solidFill>
          <a:ln w="9525">
            <a:noFill/>
            <a:miter lim="800000"/>
            <a:headEnd/>
            <a:tailEnd/>
          </a:ln>
          <a:effectLst/>
        </p:spPr>
        <p:txBody>
          <a:bodyPr/>
          <a:lstStyle/>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rPr>
              <a:t>مزمور 151</a:t>
            </a:r>
            <a:endParaRPr kumimoji="0" lang="en-US" sz="2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rPr>
              <a:t>3 مكابيين</a:t>
            </a:r>
            <a:endParaRPr kumimoji="0" lang="en-US" sz="2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ar-JO" sz="2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rPr>
              <a:t>4 مكابيين</a:t>
            </a:r>
            <a:endParaRPr kumimoji="0" lang="en-US" sz="2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endParaRPr>
          </a:p>
        </p:txBody>
      </p:sp>
      <p:sp>
        <p:nvSpPr>
          <p:cNvPr id="65547" name="WordArt 11"/>
          <p:cNvSpPr>
            <a:spLocks noChangeArrowheads="1" noChangeShapeType="1" noTextEdit="1"/>
          </p:cNvSpPr>
          <p:nvPr/>
        </p:nvSpPr>
        <p:spPr bwMode="auto">
          <a:xfrm>
            <a:off x="457200" y="1638300"/>
            <a:ext cx="1450504" cy="647700"/>
          </a:xfrm>
          <a:prstGeom prst="rect">
            <a:avLst/>
          </a:prstGeom>
        </p:spPr>
        <p:txBody>
          <a:bodyPr wrap="none" fromWordArt="1">
            <a:prstTxWarp prst="textFadeUp">
              <a:avLst>
                <a:gd name="adj" fmla="val 9991"/>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uLnTx/>
                <a:uFillTx/>
                <a:latin typeface="Arial Black"/>
                <a:ea typeface="Arial Black"/>
                <a:cs typeface="Arial Black"/>
              </a:rPr>
              <a:t>معظم</a:t>
            </a:r>
            <a:endParaRPr kumimoji="0" lang="en-US" sz="3600" b="0" i="0" u="none" strike="noStrike" kern="10" cap="none" spc="0" normalizeH="0" baseline="0" noProof="0" dirty="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uLnTx/>
              <a:uFillTx/>
              <a:latin typeface="Arial Black"/>
              <a:ea typeface="Arial Black"/>
              <a:cs typeface="Arial Black"/>
            </a:endParaRPr>
          </a:p>
        </p:txBody>
      </p:sp>
      <p:sp>
        <p:nvSpPr>
          <p:cNvPr id="65548" name="WordArt 12" descr="Narrow vertical"/>
          <p:cNvSpPr>
            <a:spLocks noChangeArrowheads="1" noChangeShapeType="1" noTextEdit="1"/>
          </p:cNvSpPr>
          <p:nvPr/>
        </p:nvSpPr>
        <p:spPr bwMode="auto">
          <a:xfrm>
            <a:off x="4572000" y="1295400"/>
            <a:ext cx="1835696" cy="1084263"/>
          </a:xfrm>
          <a:prstGeom prst="rect">
            <a:avLst/>
          </a:prstGeom>
        </p:spPr>
        <p:txBody>
          <a:bodyPr wrap="none" fromWordArt="1">
            <a:prstTxWarp prst="textCurveUp">
              <a:avLst>
                <a:gd name="adj" fmla="val 403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كثير</a:t>
            </a:r>
            <a:endPar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endParaRPr>
          </a:p>
        </p:txBody>
      </p:sp>
      <p:sp>
        <p:nvSpPr>
          <p:cNvPr id="65549" name="WordArt 13"/>
          <p:cNvSpPr>
            <a:spLocks noChangeArrowheads="1" noChangeShapeType="1" noTextEdit="1"/>
          </p:cNvSpPr>
          <p:nvPr/>
        </p:nvSpPr>
        <p:spPr bwMode="auto">
          <a:xfrm>
            <a:off x="5148064" y="5562600"/>
            <a:ext cx="3386336" cy="914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uLnTx/>
                <a:uFillTx/>
                <a:latin typeface="Arial Black"/>
                <a:ea typeface="Arial Black"/>
                <a:cs typeface="Arial Black"/>
              </a:rPr>
              <a:t>بسوديبيغرافا</a:t>
            </a:r>
            <a:endPar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3" name="Rectangle 2">
            <a:extLst>
              <a:ext uri="{FF2B5EF4-FFF2-40B4-BE49-F238E27FC236}">
                <a16:creationId xmlns:a16="http://schemas.microsoft.com/office/drawing/2014/main" id="{EF55DA89-485C-0641-42F7-8927ADE550F3}"/>
              </a:ext>
            </a:extLst>
          </p:cNvPr>
          <p:cNvSpPr/>
          <p:nvPr/>
        </p:nvSpPr>
        <p:spPr bwMode="auto">
          <a:xfrm>
            <a:off x="0" y="3657600"/>
            <a:ext cx="1907704" cy="4572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5400" b="1" u="none" strike="noStrike" cap="none" normalizeH="0" baseline="0" dirty="0">
                <a:ln>
                  <a:noFill/>
                </a:ln>
                <a:solidFill>
                  <a:srgbClr val="00B0F0"/>
                </a:solidFill>
                <a:effectLst/>
                <a:latin typeface="Arial" panose="020B0604020202020204" pitchFamily="34" charset="0"/>
                <a:cs typeface="Arial" panose="020B0604020202020204" pitchFamily="34" charset="0"/>
              </a:rPr>
              <a:t>قليل</a:t>
            </a:r>
            <a:endParaRPr kumimoji="0" lang="en-US" sz="5400" b="1" u="none" strike="noStrike" cap="none" normalizeH="0" baseline="0" dirty="0">
              <a:ln>
                <a:noFill/>
              </a:ln>
              <a:solidFill>
                <a:srgbClr val="00B0F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124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5547"/>
                                        </p:tgtEl>
                                        <p:attrNameLst>
                                          <p:attrName>style.visibility</p:attrName>
                                        </p:attrNameLst>
                                      </p:cBhvr>
                                      <p:to>
                                        <p:strVal val="visible"/>
                                      </p:to>
                                    </p:set>
                                    <p:anim calcmode="lin" valueType="num">
                                      <p:cBhvr>
                                        <p:cTn id="7" dur="500" fill="hold"/>
                                        <p:tgtEl>
                                          <p:spTgt spid="65547"/>
                                        </p:tgtEl>
                                        <p:attrNameLst>
                                          <p:attrName>ppt_w</p:attrName>
                                        </p:attrNameLst>
                                      </p:cBhvr>
                                      <p:tavLst>
                                        <p:tav tm="0">
                                          <p:val>
                                            <p:fltVal val="0"/>
                                          </p:val>
                                        </p:tav>
                                        <p:tav tm="100000">
                                          <p:val>
                                            <p:strVal val="#ppt_w"/>
                                          </p:val>
                                        </p:tav>
                                      </p:tavLst>
                                    </p:anim>
                                    <p:anim calcmode="lin" valueType="num">
                                      <p:cBhvr>
                                        <p:cTn id="8" dur="500" fill="hold"/>
                                        <p:tgtEl>
                                          <p:spTgt spid="65547"/>
                                        </p:tgtEl>
                                        <p:attrNameLst>
                                          <p:attrName>ppt_h</p:attrName>
                                        </p:attrNameLst>
                                      </p:cBhvr>
                                      <p:tavLst>
                                        <p:tav tm="0">
                                          <p:val>
                                            <p:fltVal val="0"/>
                                          </p:val>
                                        </p:tav>
                                        <p:tav tm="100000">
                                          <p:val>
                                            <p:strVal val="#ppt_h"/>
                                          </p:val>
                                        </p:tav>
                                      </p:tavLst>
                                    </p:anim>
                                  </p:childTnLst>
                                </p:cTn>
                              </p:par>
                              <p:par>
                                <p:cTn id="9" presetID="15" presetClass="entr" presetSubtype="0" fill="hold" grpId="0" nodeType="withEffect">
                                  <p:stCondLst>
                                    <p:cond delay="0"/>
                                  </p:stCondLst>
                                  <p:childTnLst>
                                    <p:set>
                                      <p:cBhvr>
                                        <p:cTn id="10" dur="1" fill="hold">
                                          <p:stCondLst>
                                            <p:cond delay="0"/>
                                          </p:stCondLst>
                                        </p:cTn>
                                        <p:tgtEl>
                                          <p:spTgt spid="65540">
                                            <p:bg/>
                                          </p:spTgt>
                                        </p:tgtEl>
                                        <p:attrNameLst>
                                          <p:attrName>style.visibility</p:attrName>
                                        </p:attrNameLst>
                                      </p:cBhvr>
                                      <p:to>
                                        <p:strVal val="visible"/>
                                      </p:to>
                                    </p:set>
                                    <p:anim calcmode="lin" valueType="num">
                                      <p:cBhvr>
                                        <p:cTn id="11" dur="1000" fill="hold"/>
                                        <p:tgtEl>
                                          <p:spTgt spid="65540">
                                            <p:bg/>
                                          </p:spTgt>
                                        </p:tgtEl>
                                        <p:attrNameLst>
                                          <p:attrName>ppt_w</p:attrName>
                                        </p:attrNameLst>
                                      </p:cBhvr>
                                      <p:tavLst>
                                        <p:tav tm="0">
                                          <p:val>
                                            <p:fltVal val="0"/>
                                          </p:val>
                                        </p:tav>
                                        <p:tav tm="100000">
                                          <p:val>
                                            <p:strVal val="#ppt_w"/>
                                          </p:val>
                                        </p:tav>
                                      </p:tavLst>
                                    </p:anim>
                                    <p:anim calcmode="lin" valueType="num">
                                      <p:cBhvr>
                                        <p:cTn id="12" dur="1000" fill="hold"/>
                                        <p:tgtEl>
                                          <p:spTgt spid="65540">
                                            <p:bg/>
                                          </p:spTgt>
                                        </p:tgtEl>
                                        <p:attrNameLst>
                                          <p:attrName>ppt_h</p:attrName>
                                        </p:attrNameLst>
                                      </p:cBhvr>
                                      <p:tavLst>
                                        <p:tav tm="0">
                                          <p:val>
                                            <p:fltVal val="0"/>
                                          </p:val>
                                        </p:tav>
                                        <p:tav tm="100000">
                                          <p:val>
                                            <p:strVal val="#ppt_h"/>
                                          </p:val>
                                        </p:tav>
                                      </p:tavLst>
                                    </p:anim>
                                    <p:anim calcmode="lin" valueType="num">
                                      <p:cBhvr>
                                        <p:cTn id="13" dur="1000" fill="hold"/>
                                        <p:tgtEl>
                                          <p:spTgt spid="65540">
                                            <p:bg/>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65540">
                                            <p:bg/>
                                          </p:spTgt>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grpId="0" nodeType="withEffect">
                                  <p:stCondLst>
                                    <p:cond delay="0"/>
                                  </p:stCondLst>
                                  <p:childTnLst>
                                    <p:set>
                                      <p:cBhvr>
                                        <p:cTn id="16" dur="1" fill="hold">
                                          <p:stCondLst>
                                            <p:cond delay="0"/>
                                          </p:stCondLst>
                                        </p:cTn>
                                        <p:tgtEl>
                                          <p:spTgt spid="65540">
                                            <p:txEl>
                                              <p:pRg st="0" end="0"/>
                                            </p:txEl>
                                          </p:spTgt>
                                        </p:tgtEl>
                                        <p:attrNameLst>
                                          <p:attrName>style.visibility</p:attrName>
                                        </p:attrNameLst>
                                      </p:cBhvr>
                                      <p:to>
                                        <p:strVal val="visible"/>
                                      </p:to>
                                    </p:set>
                                    <p:anim calcmode="lin" valueType="num">
                                      <p:cBhvr>
                                        <p:cTn id="17" dur="1000" fill="hold"/>
                                        <p:tgtEl>
                                          <p:spTgt spid="65540">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65540">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6554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5540">
                                            <p:txEl>
                                              <p:pRg st="0" end="0"/>
                                            </p:txEl>
                                          </p:spTgt>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grpId="0" nodeType="withEffect">
                                  <p:stCondLst>
                                    <p:cond delay="0"/>
                                  </p:stCondLst>
                                  <p:childTnLst>
                                    <p:set>
                                      <p:cBhvr>
                                        <p:cTn id="22" dur="1" fill="hold">
                                          <p:stCondLst>
                                            <p:cond delay="0"/>
                                          </p:stCondLst>
                                        </p:cTn>
                                        <p:tgtEl>
                                          <p:spTgt spid="65540">
                                            <p:txEl>
                                              <p:pRg st="1" end="1"/>
                                            </p:txEl>
                                          </p:spTgt>
                                        </p:tgtEl>
                                        <p:attrNameLst>
                                          <p:attrName>style.visibility</p:attrName>
                                        </p:attrNameLst>
                                      </p:cBhvr>
                                      <p:to>
                                        <p:strVal val="visible"/>
                                      </p:to>
                                    </p:set>
                                    <p:anim calcmode="lin" valueType="num">
                                      <p:cBhvr>
                                        <p:cTn id="23" dur="1000" fill="hold"/>
                                        <p:tgtEl>
                                          <p:spTgt spid="65540">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65540">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6554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5540">
                                            <p:txEl>
                                              <p:pRg st="1" end="1"/>
                                            </p:txEl>
                                          </p:spTgt>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5540">
                                            <p:txEl>
                                              <p:pRg st="2" end="2"/>
                                            </p:txEl>
                                          </p:spTgt>
                                        </p:tgtEl>
                                        <p:attrNameLst>
                                          <p:attrName>style.visibility</p:attrName>
                                        </p:attrNameLst>
                                      </p:cBhvr>
                                      <p:to>
                                        <p:strVal val="visible"/>
                                      </p:to>
                                    </p:set>
                                    <p:anim calcmode="lin" valueType="num">
                                      <p:cBhvr>
                                        <p:cTn id="29" dur="1000" fill="hold"/>
                                        <p:tgtEl>
                                          <p:spTgt spid="65540">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65540">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6554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5540">
                                            <p:txEl>
                                              <p:pRg st="2" end="2"/>
                                            </p:txEl>
                                          </p:spTgt>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65540">
                                            <p:txEl>
                                              <p:pRg st="3" end="3"/>
                                            </p:txEl>
                                          </p:spTgt>
                                        </p:tgtEl>
                                        <p:attrNameLst>
                                          <p:attrName>style.visibility</p:attrName>
                                        </p:attrNameLst>
                                      </p:cBhvr>
                                      <p:to>
                                        <p:strVal val="visible"/>
                                      </p:to>
                                    </p:set>
                                    <p:anim calcmode="lin" valueType="num">
                                      <p:cBhvr>
                                        <p:cTn id="35" dur="1000" fill="hold"/>
                                        <p:tgtEl>
                                          <p:spTgt spid="65540">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65540">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6554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6554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65548"/>
                                        </p:tgtEl>
                                        <p:attrNameLst>
                                          <p:attrName>style.visibility</p:attrName>
                                        </p:attrNameLst>
                                      </p:cBhvr>
                                      <p:to>
                                        <p:strVal val="visible"/>
                                      </p:to>
                                    </p:set>
                                    <p:anim calcmode="lin" valueType="num">
                                      <p:cBhvr>
                                        <p:cTn id="43" dur="500" fill="hold"/>
                                        <p:tgtEl>
                                          <p:spTgt spid="65548"/>
                                        </p:tgtEl>
                                        <p:attrNameLst>
                                          <p:attrName>ppt_w</p:attrName>
                                        </p:attrNameLst>
                                      </p:cBhvr>
                                      <p:tavLst>
                                        <p:tav tm="0">
                                          <p:val>
                                            <p:fltVal val="0"/>
                                          </p:val>
                                        </p:tav>
                                        <p:tav tm="100000">
                                          <p:val>
                                            <p:strVal val="#ppt_w"/>
                                          </p:val>
                                        </p:tav>
                                      </p:tavLst>
                                    </p:anim>
                                    <p:anim calcmode="lin" valueType="num">
                                      <p:cBhvr>
                                        <p:cTn id="44" dur="500" fill="hold"/>
                                        <p:tgtEl>
                                          <p:spTgt spid="65548"/>
                                        </p:tgtEl>
                                        <p:attrNameLst>
                                          <p:attrName>ppt_h</p:attrName>
                                        </p:attrNameLst>
                                      </p:cBhvr>
                                      <p:tavLst>
                                        <p:tav tm="0">
                                          <p:val>
                                            <p:fltVal val="0"/>
                                          </p:val>
                                        </p:tav>
                                        <p:tav tm="100000">
                                          <p:val>
                                            <p:strVal val="#ppt_h"/>
                                          </p:val>
                                        </p:tav>
                                      </p:tavLst>
                                    </p:anim>
                                  </p:childTnLst>
                                </p:cTn>
                              </p:par>
                              <p:par>
                                <p:cTn id="45" presetID="15" presetClass="entr" presetSubtype="0" fill="hold" grpId="0" nodeType="withEffect">
                                  <p:stCondLst>
                                    <p:cond delay="0"/>
                                  </p:stCondLst>
                                  <p:childTnLst>
                                    <p:set>
                                      <p:cBhvr>
                                        <p:cTn id="46" dur="1" fill="hold">
                                          <p:stCondLst>
                                            <p:cond delay="0"/>
                                          </p:stCondLst>
                                        </p:cTn>
                                        <p:tgtEl>
                                          <p:spTgt spid="65545"/>
                                        </p:tgtEl>
                                        <p:attrNameLst>
                                          <p:attrName>style.visibility</p:attrName>
                                        </p:attrNameLst>
                                      </p:cBhvr>
                                      <p:to>
                                        <p:strVal val="visible"/>
                                      </p:to>
                                    </p:set>
                                    <p:anim calcmode="lin" valueType="num">
                                      <p:cBhvr>
                                        <p:cTn id="47" dur="1000" fill="hold"/>
                                        <p:tgtEl>
                                          <p:spTgt spid="65545"/>
                                        </p:tgtEl>
                                        <p:attrNameLst>
                                          <p:attrName>ppt_w</p:attrName>
                                        </p:attrNameLst>
                                      </p:cBhvr>
                                      <p:tavLst>
                                        <p:tav tm="0">
                                          <p:val>
                                            <p:fltVal val="0"/>
                                          </p:val>
                                        </p:tav>
                                        <p:tav tm="100000">
                                          <p:val>
                                            <p:strVal val="#ppt_w"/>
                                          </p:val>
                                        </p:tav>
                                      </p:tavLst>
                                    </p:anim>
                                    <p:anim calcmode="lin" valueType="num">
                                      <p:cBhvr>
                                        <p:cTn id="48" dur="1000" fill="hold"/>
                                        <p:tgtEl>
                                          <p:spTgt spid="65545"/>
                                        </p:tgtEl>
                                        <p:attrNameLst>
                                          <p:attrName>ppt_h</p:attrName>
                                        </p:attrNameLst>
                                      </p:cBhvr>
                                      <p:tavLst>
                                        <p:tav tm="0">
                                          <p:val>
                                            <p:fltVal val="0"/>
                                          </p:val>
                                        </p:tav>
                                        <p:tav tm="100000">
                                          <p:val>
                                            <p:strVal val="#ppt_h"/>
                                          </p:val>
                                        </p:tav>
                                      </p:tavLst>
                                    </p:anim>
                                    <p:anim calcmode="lin" valueType="num">
                                      <p:cBhvr>
                                        <p:cTn id="49" dur="1000" fill="hold"/>
                                        <p:tgtEl>
                                          <p:spTgt spid="65545"/>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655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43" presetClass="entr" presetSubtype="0" fill="hold" grpId="0" nodeType="clickEffect">
                                  <p:stCondLst>
                                    <p:cond delay="0"/>
                                  </p:stCondLst>
                                  <p:childTnLst>
                                    <p:set>
                                      <p:cBhvr>
                                        <p:cTn id="54" dur="1" fill="hold">
                                          <p:stCondLst>
                                            <p:cond delay="0"/>
                                          </p:stCondLst>
                                        </p:cTn>
                                        <p:tgtEl>
                                          <p:spTgt spid="65542">
                                            <p:bg/>
                                          </p:spTgt>
                                        </p:tgtEl>
                                        <p:attrNameLst>
                                          <p:attrName>style.visibility</p:attrName>
                                        </p:attrNameLst>
                                      </p:cBhvr>
                                      <p:to>
                                        <p:strVal val="visible"/>
                                      </p:to>
                                    </p:set>
                                    <p:animEffect transition="in" filter="fade">
                                      <p:cBhvr>
                                        <p:cTn id="55" dur="100"/>
                                        <p:tgtEl>
                                          <p:spTgt spid="65542">
                                            <p:bg/>
                                          </p:spTgt>
                                        </p:tgtEl>
                                      </p:cBhvr>
                                    </p:animEffect>
                                    <p:anim calcmode="lin" valueType="num">
                                      <p:cBhvr>
                                        <p:cTn id="56" dur="400" fill="hold"/>
                                        <p:tgtEl>
                                          <p:spTgt spid="65542">
                                            <p:bg/>
                                          </p:spTgt>
                                        </p:tgtEl>
                                        <p:attrNameLst>
                                          <p:attrName>ppt_x</p:attrName>
                                        </p:attrNameLst>
                                      </p:cBhvr>
                                      <p:tavLst>
                                        <p:tav tm="0">
                                          <p:val>
                                            <p:strVal val="#ppt_x"/>
                                          </p:val>
                                        </p:tav>
                                        <p:tav tm="100000">
                                          <p:val>
                                            <p:strVal val="#ppt_x"/>
                                          </p:val>
                                        </p:tav>
                                      </p:tavLst>
                                    </p:anim>
                                    <p:anim calcmode="lin" valueType="num">
                                      <p:cBhvr>
                                        <p:cTn id="57" dur="400" fill="hold"/>
                                        <p:tgtEl>
                                          <p:spTgt spid="65542">
                                            <p:bg/>
                                          </p:spTgt>
                                        </p:tgtEl>
                                        <p:attrNameLst>
                                          <p:attrName>ppt_y</p:attrName>
                                        </p:attrNameLst>
                                      </p:cBhvr>
                                      <p:tavLst>
                                        <p:tav tm="0">
                                          <p:val>
                                            <p:strVal val="#ppt_y+0.31"/>
                                          </p:val>
                                        </p:tav>
                                        <p:tav tm="100000">
                                          <p:val>
                                            <p:strVal val="#ppt_y+0.31"/>
                                          </p:val>
                                        </p:tav>
                                      </p:tavLst>
                                    </p:anim>
                                    <p:anim calcmode="lin" valueType="num">
                                      <p:cBhvr>
                                        <p:cTn id="58" dur="600" decel="50000" fill="hold">
                                          <p:stCondLst>
                                            <p:cond delay="400"/>
                                          </p:stCondLst>
                                        </p:cTn>
                                        <p:tgtEl>
                                          <p:spTgt spid="65542">
                                            <p:bg/>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9" dur="600" decel="50000" fill="hold">
                                          <p:stCondLst>
                                            <p:cond delay="400"/>
                                          </p:stCondLst>
                                        </p:cTn>
                                        <p:tgtEl>
                                          <p:spTgt spid="65542">
                                            <p:bg/>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60" presetID="43" presetClass="entr" presetSubtype="0" fill="hold" grpId="0" nodeType="withEffect">
                                  <p:stCondLst>
                                    <p:cond delay="0"/>
                                  </p:stCondLst>
                                  <p:childTnLst>
                                    <p:set>
                                      <p:cBhvr>
                                        <p:cTn id="61" dur="1" fill="hold">
                                          <p:stCondLst>
                                            <p:cond delay="0"/>
                                          </p:stCondLst>
                                        </p:cTn>
                                        <p:tgtEl>
                                          <p:spTgt spid="65542">
                                            <p:txEl>
                                              <p:pRg st="0" end="0"/>
                                            </p:txEl>
                                          </p:spTgt>
                                        </p:tgtEl>
                                        <p:attrNameLst>
                                          <p:attrName>style.visibility</p:attrName>
                                        </p:attrNameLst>
                                      </p:cBhvr>
                                      <p:to>
                                        <p:strVal val="visible"/>
                                      </p:to>
                                    </p:set>
                                    <p:animEffect transition="in" filter="fade">
                                      <p:cBhvr>
                                        <p:cTn id="62" dur="100"/>
                                        <p:tgtEl>
                                          <p:spTgt spid="65542">
                                            <p:txEl>
                                              <p:pRg st="0" end="0"/>
                                            </p:txEl>
                                          </p:spTgt>
                                        </p:tgtEl>
                                      </p:cBhvr>
                                    </p:animEffect>
                                    <p:anim calcmode="lin" valueType="num">
                                      <p:cBhvr>
                                        <p:cTn id="63" dur="400" fill="hold"/>
                                        <p:tgtEl>
                                          <p:spTgt spid="65542">
                                            <p:txEl>
                                              <p:pRg st="0" end="0"/>
                                            </p:txEl>
                                          </p:spTgt>
                                        </p:tgtEl>
                                        <p:attrNameLst>
                                          <p:attrName>ppt_x</p:attrName>
                                        </p:attrNameLst>
                                      </p:cBhvr>
                                      <p:tavLst>
                                        <p:tav tm="0">
                                          <p:val>
                                            <p:strVal val="#ppt_x"/>
                                          </p:val>
                                        </p:tav>
                                        <p:tav tm="100000">
                                          <p:val>
                                            <p:strVal val="#ppt_x"/>
                                          </p:val>
                                        </p:tav>
                                      </p:tavLst>
                                    </p:anim>
                                    <p:anim calcmode="lin" valueType="num">
                                      <p:cBhvr>
                                        <p:cTn id="64" dur="400" fill="hold"/>
                                        <p:tgtEl>
                                          <p:spTgt spid="65542">
                                            <p:txEl>
                                              <p:pRg st="0" end="0"/>
                                            </p:txEl>
                                          </p:spTgt>
                                        </p:tgtEl>
                                        <p:attrNameLst>
                                          <p:attrName>ppt_y</p:attrName>
                                        </p:attrNameLst>
                                      </p:cBhvr>
                                      <p:tavLst>
                                        <p:tav tm="0">
                                          <p:val>
                                            <p:strVal val="#ppt_y+0.31"/>
                                          </p:val>
                                        </p:tav>
                                        <p:tav tm="100000">
                                          <p:val>
                                            <p:strVal val="#ppt_y+0.31"/>
                                          </p:val>
                                        </p:tav>
                                      </p:tavLst>
                                    </p:anim>
                                    <p:anim calcmode="lin" valueType="num">
                                      <p:cBhvr>
                                        <p:cTn id="65" dur="600" decel="50000" fill="hold">
                                          <p:stCondLst>
                                            <p:cond delay="400"/>
                                          </p:stCondLst>
                                        </p:cTn>
                                        <p:tgtEl>
                                          <p:spTgt spid="65542">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6" dur="600" decel="50000" fill="hold">
                                          <p:stCondLst>
                                            <p:cond delay="400"/>
                                          </p:stCondLst>
                                        </p:cTn>
                                        <p:tgtEl>
                                          <p:spTgt spid="65542">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67" presetID="43" presetClass="entr" presetSubtype="0" fill="hold" grpId="0" nodeType="withEffect">
                                  <p:stCondLst>
                                    <p:cond delay="0"/>
                                  </p:stCondLst>
                                  <p:childTnLst>
                                    <p:set>
                                      <p:cBhvr>
                                        <p:cTn id="68" dur="1" fill="hold">
                                          <p:stCondLst>
                                            <p:cond delay="0"/>
                                          </p:stCondLst>
                                        </p:cTn>
                                        <p:tgtEl>
                                          <p:spTgt spid="65542">
                                            <p:txEl>
                                              <p:pRg st="1" end="1"/>
                                            </p:txEl>
                                          </p:spTgt>
                                        </p:tgtEl>
                                        <p:attrNameLst>
                                          <p:attrName>style.visibility</p:attrName>
                                        </p:attrNameLst>
                                      </p:cBhvr>
                                      <p:to>
                                        <p:strVal val="visible"/>
                                      </p:to>
                                    </p:set>
                                    <p:animEffect transition="in" filter="fade">
                                      <p:cBhvr>
                                        <p:cTn id="69" dur="100"/>
                                        <p:tgtEl>
                                          <p:spTgt spid="65542">
                                            <p:txEl>
                                              <p:pRg st="1" end="1"/>
                                            </p:txEl>
                                          </p:spTgt>
                                        </p:tgtEl>
                                      </p:cBhvr>
                                    </p:animEffect>
                                    <p:anim calcmode="lin" valueType="num">
                                      <p:cBhvr>
                                        <p:cTn id="70" dur="400" fill="hold"/>
                                        <p:tgtEl>
                                          <p:spTgt spid="65542">
                                            <p:txEl>
                                              <p:pRg st="1" end="1"/>
                                            </p:txEl>
                                          </p:spTgt>
                                        </p:tgtEl>
                                        <p:attrNameLst>
                                          <p:attrName>ppt_x</p:attrName>
                                        </p:attrNameLst>
                                      </p:cBhvr>
                                      <p:tavLst>
                                        <p:tav tm="0">
                                          <p:val>
                                            <p:strVal val="#ppt_x"/>
                                          </p:val>
                                        </p:tav>
                                        <p:tav tm="100000">
                                          <p:val>
                                            <p:strVal val="#ppt_x"/>
                                          </p:val>
                                        </p:tav>
                                      </p:tavLst>
                                    </p:anim>
                                    <p:anim calcmode="lin" valueType="num">
                                      <p:cBhvr>
                                        <p:cTn id="71" dur="400" fill="hold"/>
                                        <p:tgtEl>
                                          <p:spTgt spid="65542">
                                            <p:txEl>
                                              <p:pRg st="1" end="1"/>
                                            </p:txEl>
                                          </p:spTgt>
                                        </p:tgtEl>
                                        <p:attrNameLst>
                                          <p:attrName>ppt_y</p:attrName>
                                        </p:attrNameLst>
                                      </p:cBhvr>
                                      <p:tavLst>
                                        <p:tav tm="0">
                                          <p:val>
                                            <p:strVal val="#ppt_y+0.31"/>
                                          </p:val>
                                        </p:tav>
                                        <p:tav tm="100000">
                                          <p:val>
                                            <p:strVal val="#ppt_y+0.31"/>
                                          </p:val>
                                        </p:tav>
                                      </p:tavLst>
                                    </p:anim>
                                    <p:anim calcmode="lin" valueType="num">
                                      <p:cBhvr>
                                        <p:cTn id="72" dur="600" decel="50000" fill="hold">
                                          <p:stCondLst>
                                            <p:cond delay="400"/>
                                          </p:stCondLst>
                                        </p:cTn>
                                        <p:tgtEl>
                                          <p:spTgt spid="65542">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3" dur="600" decel="50000" fill="hold">
                                          <p:stCondLst>
                                            <p:cond delay="400"/>
                                          </p:stCondLst>
                                        </p:cTn>
                                        <p:tgtEl>
                                          <p:spTgt spid="65542">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74" presetID="43" presetClass="entr" presetSubtype="0" fill="hold" grpId="0" nodeType="withEffect">
                                  <p:stCondLst>
                                    <p:cond delay="0"/>
                                  </p:stCondLst>
                                  <p:childTnLst>
                                    <p:set>
                                      <p:cBhvr>
                                        <p:cTn id="75" dur="1" fill="hold">
                                          <p:stCondLst>
                                            <p:cond delay="0"/>
                                          </p:stCondLst>
                                        </p:cTn>
                                        <p:tgtEl>
                                          <p:spTgt spid="65542">
                                            <p:txEl>
                                              <p:pRg st="2" end="2"/>
                                            </p:txEl>
                                          </p:spTgt>
                                        </p:tgtEl>
                                        <p:attrNameLst>
                                          <p:attrName>style.visibility</p:attrName>
                                        </p:attrNameLst>
                                      </p:cBhvr>
                                      <p:to>
                                        <p:strVal val="visible"/>
                                      </p:to>
                                    </p:set>
                                    <p:animEffect transition="in" filter="fade">
                                      <p:cBhvr>
                                        <p:cTn id="76" dur="100"/>
                                        <p:tgtEl>
                                          <p:spTgt spid="65542">
                                            <p:txEl>
                                              <p:pRg st="2" end="2"/>
                                            </p:txEl>
                                          </p:spTgt>
                                        </p:tgtEl>
                                      </p:cBhvr>
                                    </p:animEffect>
                                    <p:anim calcmode="lin" valueType="num">
                                      <p:cBhvr>
                                        <p:cTn id="77" dur="400" fill="hold"/>
                                        <p:tgtEl>
                                          <p:spTgt spid="65542">
                                            <p:txEl>
                                              <p:pRg st="2" end="2"/>
                                            </p:txEl>
                                          </p:spTgt>
                                        </p:tgtEl>
                                        <p:attrNameLst>
                                          <p:attrName>ppt_x</p:attrName>
                                        </p:attrNameLst>
                                      </p:cBhvr>
                                      <p:tavLst>
                                        <p:tav tm="0">
                                          <p:val>
                                            <p:strVal val="#ppt_x"/>
                                          </p:val>
                                        </p:tav>
                                        <p:tav tm="100000">
                                          <p:val>
                                            <p:strVal val="#ppt_x"/>
                                          </p:val>
                                        </p:tav>
                                      </p:tavLst>
                                    </p:anim>
                                    <p:anim calcmode="lin" valueType="num">
                                      <p:cBhvr>
                                        <p:cTn id="78" dur="400" fill="hold"/>
                                        <p:tgtEl>
                                          <p:spTgt spid="65542">
                                            <p:txEl>
                                              <p:pRg st="2" end="2"/>
                                            </p:txEl>
                                          </p:spTgt>
                                        </p:tgtEl>
                                        <p:attrNameLst>
                                          <p:attrName>ppt_y</p:attrName>
                                        </p:attrNameLst>
                                      </p:cBhvr>
                                      <p:tavLst>
                                        <p:tav tm="0">
                                          <p:val>
                                            <p:strVal val="#ppt_y+0.31"/>
                                          </p:val>
                                        </p:tav>
                                        <p:tav tm="100000">
                                          <p:val>
                                            <p:strVal val="#ppt_y+0.31"/>
                                          </p:val>
                                        </p:tav>
                                      </p:tavLst>
                                    </p:anim>
                                    <p:anim calcmode="lin" valueType="num">
                                      <p:cBhvr>
                                        <p:cTn id="79" dur="600" decel="50000" fill="hold">
                                          <p:stCondLst>
                                            <p:cond delay="400"/>
                                          </p:stCondLst>
                                        </p:cTn>
                                        <p:tgtEl>
                                          <p:spTgt spid="65542">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0" dur="600" decel="50000" fill="hold">
                                          <p:stCondLst>
                                            <p:cond delay="400"/>
                                          </p:stCondLst>
                                        </p:cTn>
                                        <p:tgtEl>
                                          <p:spTgt spid="65542">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3" presetClass="entr" presetSubtype="16" fill="hold" grpId="0" nodeType="clickEffect">
                                  <p:stCondLst>
                                    <p:cond delay="0"/>
                                  </p:stCondLst>
                                  <p:childTnLst>
                                    <p:set>
                                      <p:cBhvr>
                                        <p:cTn id="84" dur="1" fill="hold">
                                          <p:stCondLst>
                                            <p:cond delay="0"/>
                                          </p:stCondLst>
                                        </p:cTn>
                                        <p:tgtEl>
                                          <p:spTgt spid="65549"/>
                                        </p:tgtEl>
                                        <p:attrNameLst>
                                          <p:attrName>style.visibility</p:attrName>
                                        </p:attrNameLst>
                                      </p:cBhvr>
                                      <p:to>
                                        <p:strVal val="visible"/>
                                      </p:to>
                                    </p:set>
                                    <p:anim calcmode="lin" valueType="num">
                                      <p:cBhvr>
                                        <p:cTn id="85" dur="500" fill="hold"/>
                                        <p:tgtEl>
                                          <p:spTgt spid="65549"/>
                                        </p:tgtEl>
                                        <p:attrNameLst>
                                          <p:attrName>ppt_w</p:attrName>
                                        </p:attrNameLst>
                                      </p:cBhvr>
                                      <p:tavLst>
                                        <p:tav tm="0">
                                          <p:val>
                                            <p:fltVal val="0"/>
                                          </p:val>
                                        </p:tav>
                                        <p:tav tm="100000">
                                          <p:val>
                                            <p:strVal val="#ppt_w"/>
                                          </p:val>
                                        </p:tav>
                                      </p:tavLst>
                                    </p:anim>
                                    <p:anim calcmode="lin" valueType="num">
                                      <p:cBhvr>
                                        <p:cTn id="86" dur="500" fill="hold"/>
                                        <p:tgtEl>
                                          <p:spTgt spid="65549"/>
                                        </p:tgtEl>
                                        <p:attrNameLst>
                                          <p:attrName>ppt_h</p:attrName>
                                        </p:attrNameLst>
                                      </p:cBhvr>
                                      <p:tavLst>
                                        <p:tav tm="0">
                                          <p:val>
                                            <p:fltVal val="0"/>
                                          </p:val>
                                        </p:tav>
                                        <p:tav tm="100000">
                                          <p:val>
                                            <p:strVal val="#ppt_h"/>
                                          </p:val>
                                        </p:tav>
                                      </p:tavLst>
                                    </p:anim>
                                  </p:childTnLst>
                                </p:cTn>
                              </p:par>
                              <p:par>
                                <p:cTn id="87" presetID="15" presetClass="entr" presetSubtype="0" fill="hold" grpId="0" nodeType="withEffect">
                                  <p:stCondLst>
                                    <p:cond delay="0"/>
                                  </p:stCondLst>
                                  <p:childTnLst>
                                    <p:set>
                                      <p:cBhvr>
                                        <p:cTn id="88" dur="1" fill="hold">
                                          <p:stCondLst>
                                            <p:cond delay="0"/>
                                          </p:stCondLst>
                                        </p:cTn>
                                        <p:tgtEl>
                                          <p:spTgt spid="65546"/>
                                        </p:tgtEl>
                                        <p:attrNameLst>
                                          <p:attrName>style.visibility</p:attrName>
                                        </p:attrNameLst>
                                      </p:cBhvr>
                                      <p:to>
                                        <p:strVal val="visible"/>
                                      </p:to>
                                    </p:set>
                                    <p:anim calcmode="lin" valueType="num">
                                      <p:cBhvr>
                                        <p:cTn id="89" dur="1000" fill="hold"/>
                                        <p:tgtEl>
                                          <p:spTgt spid="65546"/>
                                        </p:tgtEl>
                                        <p:attrNameLst>
                                          <p:attrName>ppt_w</p:attrName>
                                        </p:attrNameLst>
                                      </p:cBhvr>
                                      <p:tavLst>
                                        <p:tav tm="0">
                                          <p:val>
                                            <p:fltVal val="0"/>
                                          </p:val>
                                        </p:tav>
                                        <p:tav tm="100000">
                                          <p:val>
                                            <p:strVal val="#ppt_w"/>
                                          </p:val>
                                        </p:tav>
                                      </p:tavLst>
                                    </p:anim>
                                    <p:anim calcmode="lin" valueType="num">
                                      <p:cBhvr>
                                        <p:cTn id="90" dur="1000" fill="hold"/>
                                        <p:tgtEl>
                                          <p:spTgt spid="65546"/>
                                        </p:tgtEl>
                                        <p:attrNameLst>
                                          <p:attrName>ppt_h</p:attrName>
                                        </p:attrNameLst>
                                      </p:cBhvr>
                                      <p:tavLst>
                                        <p:tav tm="0">
                                          <p:val>
                                            <p:fltVal val="0"/>
                                          </p:val>
                                        </p:tav>
                                        <p:tav tm="100000">
                                          <p:val>
                                            <p:strVal val="#ppt_h"/>
                                          </p:val>
                                        </p:tav>
                                      </p:tavLst>
                                    </p:anim>
                                    <p:anim calcmode="lin" valueType="num">
                                      <p:cBhvr>
                                        <p:cTn id="91" dur="1000" fill="hold"/>
                                        <p:tgtEl>
                                          <p:spTgt spid="65546"/>
                                        </p:tgtEl>
                                        <p:attrNameLst>
                                          <p:attrName>ppt_x</p:attrName>
                                        </p:attrNameLst>
                                      </p:cBhvr>
                                      <p:tavLst>
                                        <p:tav tm="0" fmla="#ppt_x+(cos(-2*pi*(1-$))*-#ppt_x-sin(-2*pi*(1-$))*(1-#ppt_y))*(1-$)">
                                          <p:val>
                                            <p:fltVal val="0"/>
                                          </p:val>
                                        </p:tav>
                                        <p:tav tm="100000">
                                          <p:val>
                                            <p:fltVal val="1"/>
                                          </p:val>
                                        </p:tav>
                                      </p:tavLst>
                                    </p:anim>
                                    <p:anim calcmode="lin" valueType="num">
                                      <p:cBhvr>
                                        <p:cTn id="92" dur="1000" fill="hold"/>
                                        <p:tgtEl>
                                          <p:spTgt spid="65546"/>
                                        </p:tgtEl>
                                        <p:attrNameLst>
                                          <p:attrName>ppt_y</p:attrName>
                                        </p:attrNameLst>
                                      </p:cBhvr>
                                      <p:tavLst>
                                        <p:tav tm="0" fmla="#ppt_y+(sin(-2*pi*(1-$))*-#ppt_x+cos(-2*pi*(1-$))*(1-#ppt_y))*(1-$)">
                                          <p:val>
                                            <p:fltVal val="0"/>
                                          </p:val>
                                        </p:tav>
                                        <p:tav tm="100000">
                                          <p:val>
                                            <p:fltVal val="1"/>
                                          </p:val>
                                        </p:tav>
                                      </p:tavLst>
                                    </p:anim>
                                  </p:childTnLst>
                                </p:cTn>
                              </p:par>
                              <p:par>
                                <p:cTn id="93" presetID="43" presetClass="entr" presetSubtype="0" fill="hold" grpId="0" nodeType="withEffect">
                                  <p:stCondLst>
                                    <p:cond delay="0"/>
                                  </p:stCondLst>
                                  <p:childTnLst>
                                    <p:set>
                                      <p:cBhvr>
                                        <p:cTn id="94" dur="1" fill="hold">
                                          <p:stCondLst>
                                            <p:cond delay="0"/>
                                          </p:stCondLst>
                                        </p:cTn>
                                        <p:tgtEl>
                                          <p:spTgt spid="3"/>
                                        </p:tgtEl>
                                        <p:attrNameLst>
                                          <p:attrName>style.visibility</p:attrName>
                                        </p:attrNameLst>
                                      </p:cBhvr>
                                      <p:to>
                                        <p:strVal val="visible"/>
                                      </p:to>
                                    </p:set>
                                    <p:animEffect transition="in" filter="fade">
                                      <p:cBhvr>
                                        <p:cTn id="95" dur="100"/>
                                        <p:tgtEl>
                                          <p:spTgt spid="3"/>
                                        </p:tgtEl>
                                      </p:cBhvr>
                                    </p:animEffect>
                                    <p:anim calcmode="lin" valueType="num">
                                      <p:cBhvr>
                                        <p:cTn id="96" dur="400" fill="hold"/>
                                        <p:tgtEl>
                                          <p:spTgt spid="3"/>
                                        </p:tgtEl>
                                        <p:attrNameLst>
                                          <p:attrName>ppt_x</p:attrName>
                                        </p:attrNameLst>
                                      </p:cBhvr>
                                      <p:tavLst>
                                        <p:tav tm="0">
                                          <p:val>
                                            <p:strVal val="#ppt_x"/>
                                          </p:val>
                                        </p:tav>
                                        <p:tav tm="100000">
                                          <p:val>
                                            <p:strVal val="#ppt_x"/>
                                          </p:val>
                                        </p:tav>
                                      </p:tavLst>
                                    </p:anim>
                                    <p:anim calcmode="lin" valueType="num">
                                      <p:cBhvr>
                                        <p:cTn id="97" dur="400" fill="hold"/>
                                        <p:tgtEl>
                                          <p:spTgt spid="3"/>
                                        </p:tgtEl>
                                        <p:attrNameLst>
                                          <p:attrName>ppt_y</p:attrName>
                                        </p:attrNameLst>
                                      </p:cBhvr>
                                      <p:tavLst>
                                        <p:tav tm="0">
                                          <p:val>
                                            <p:strVal val="#ppt_y+0.31"/>
                                          </p:val>
                                        </p:tav>
                                        <p:tav tm="100000">
                                          <p:val>
                                            <p:strVal val="#ppt_y+0.31"/>
                                          </p:val>
                                        </p:tav>
                                      </p:tavLst>
                                    </p:anim>
                                    <p:anim calcmode="lin" valueType="num">
                                      <p:cBhvr>
                                        <p:cTn id="98"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99"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uiExpand="1" build="p" animBg="1"/>
      <p:bldP spid="65542" grpId="0" uiExpand="1" build="p" animBg="1"/>
      <p:bldP spid="65545" grpId="0" animBg="1"/>
      <p:bldP spid="65546" grpId="0" animBg="1"/>
      <p:bldP spid="65547" grpId="0" animBg="1"/>
      <p:bldP spid="65548" grpId="0" animBg="1"/>
      <p:bldP spid="65549" grpId="0" animBg="1"/>
      <p:bldP spid="3"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0"/>
            <a:ext cx="3581400" cy="1855788"/>
          </a:xfrm>
          <a:solidFill>
            <a:srgbClr val="006600"/>
          </a:solidFill>
        </p:spPr>
        <p:txBody>
          <a:bodyPr/>
          <a:lstStyle/>
          <a:p>
            <a:pPr eaLnBrk="1" hangingPunct="1">
              <a:defRPr/>
            </a:pPr>
            <a:r>
              <a:rPr lang="ar-JO" sz="3600" dirty="0">
                <a:ea typeface="ＭＳ Ｐゴシック" charset="0"/>
                <a:cs typeface="Arial" panose="020B0604020202020204" pitchFamily="34" charset="0"/>
              </a:rPr>
              <a:t>أسفار بسوديبيغرافا مختارة</a:t>
            </a:r>
            <a:br>
              <a:rPr lang="ar-JO" sz="3600" dirty="0">
                <a:ea typeface="ＭＳ Ｐゴシック" charset="0"/>
                <a:cs typeface="Arial" panose="020B0604020202020204" pitchFamily="34" charset="0"/>
              </a:rPr>
            </a:br>
            <a:r>
              <a:rPr lang="en-US" sz="3600" dirty="0">
                <a:ea typeface="ＭＳ Ｐゴシック" charset="0"/>
                <a:cs typeface="Arial" panose="020B0604020202020204" pitchFamily="34" charset="0"/>
              </a:rPr>
              <a:t>(</a:t>
            </a:r>
            <a:r>
              <a:rPr lang="ar-JO" sz="3600" dirty="0">
                <a:ea typeface="ＭＳ Ｐゴシック" charset="0"/>
                <a:cs typeface="Arial" panose="020B0604020202020204" pitchFamily="34" charset="0"/>
              </a:rPr>
              <a:t>200 ق.م – 200 م</a:t>
            </a:r>
            <a:r>
              <a:rPr lang="en-US" sz="3600" dirty="0">
                <a:ea typeface="ＭＳ Ｐゴシック" charset="0"/>
                <a:cs typeface="Arial" panose="020B0604020202020204" pitchFamily="34" charset="0"/>
              </a:rPr>
              <a:t>)</a:t>
            </a:r>
          </a:p>
        </p:txBody>
      </p:sp>
      <p:sp>
        <p:nvSpPr>
          <p:cNvPr id="73733" name="Rectangle 5"/>
          <p:cNvSpPr>
            <a:spLocks noChangeArrowheads="1"/>
          </p:cNvSpPr>
          <p:nvPr/>
        </p:nvSpPr>
        <p:spPr bwMode="auto">
          <a:xfrm>
            <a:off x="3962400" y="152400"/>
            <a:ext cx="5181600" cy="66294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 أخنوخ</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مزامير سليمان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رسالة أرستياس</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وحي سيبلين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حياة آدم وحواء</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عهد الآباء الإثني عشر</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كتاب اليوبيل</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حياة الأنبياء</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مكابيين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 مكابيين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صعود موسى</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باروخ</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صعود أشعياء</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286723" name="Picture 6" descr="Pseudepigraph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81415">
            <a:off x="519113" y="1905000"/>
            <a:ext cx="2925762"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24" name="Picture 7" descr="Pseudepigraph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81415">
            <a:off x="808038" y="2209800"/>
            <a:ext cx="2925762"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25" name="Text Box 8"/>
          <p:cNvSpPr txBox="1">
            <a:spLocks noChangeArrowheads="1"/>
          </p:cNvSpPr>
          <p:nvPr/>
        </p:nvSpPr>
        <p:spPr bwMode="auto">
          <a:xfrm>
            <a:off x="8459788" y="60325"/>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166</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9051573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 y="76200"/>
            <a:ext cx="4800600" cy="941388"/>
          </a:xfrm>
        </p:spPr>
        <p:txBody>
          <a:bodyPr/>
          <a:lstStyle/>
          <a:p>
            <a:pPr eaLnBrk="1" hangingPunct="1">
              <a:defRPr/>
            </a:pPr>
            <a:r>
              <a:rPr lang="ar-JO" sz="4000" dirty="0">
                <a:ea typeface="ＭＳ Ｐゴシック" charset="0"/>
                <a:cs typeface="Arial" panose="020B0604020202020204" pitchFamily="34" charset="0"/>
              </a:rPr>
              <a:t>الأصناف الأدبية</a:t>
            </a:r>
            <a:endParaRPr lang="en-US" sz="4000" dirty="0">
              <a:ea typeface="ＭＳ Ｐゴシック" charset="0"/>
              <a:cs typeface="Arial" panose="020B0604020202020204" pitchFamily="34" charset="0"/>
            </a:endParaRPr>
          </a:p>
        </p:txBody>
      </p:sp>
      <p:grpSp>
        <p:nvGrpSpPr>
          <p:cNvPr id="5" name="Group 4"/>
          <p:cNvGrpSpPr>
            <a:grpSpLocks/>
          </p:cNvGrpSpPr>
          <p:nvPr/>
        </p:nvGrpSpPr>
        <p:grpSpPr bwMode="auto">
          <a:xfrm>
            <a:off x="5257800" y="242888"/>
            <a:ext cx="2667046" cy="2043112"/>
            <a:chOff x="5257800" y="242888"/>
            <a:chExt cx="2667000" cy="2043112"/>
          </a:xfrm>
        </p:grpSpPr>
        <p:pic>
          <p:nvPicPr>
            <p:cNvPr id="230412" name="Picture 12" descr="j0286290"/>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257800" y="242888"/>
              <a:ext cx="2667000" cy="204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4" name="Rectangle 8"/>
            <p:cNvSpPr>
              <a:spLocks noChangeArrowheads="1"/>
            </p:cNvSpPr>
            <p:nvPr/>
          </p:nvSpPr>
          <p:spPr bwMode="auto">
            <a:xfrm>
              <a:off x="5464171" y="404813"/>
              <a:ext cx="2276138" cy="13716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الرؤيوي</a:t>
              </a: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 أخنوخ </a:t>
              </a: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أسديراس</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17"/>
          <p:cNvGrpSpPr>
            <a:grpSpLocks/>
          </p:cNvGrpSpPr>
          <p:nvPr/>
        </p:nvGrpSpPr>
        <p:grpSpPr bwMode="auto">
          <a:xfrm>
            <a:off x="107950" y="4291013"/>
            <a:ext cx="2709604" cy="2451100"/>
            <a:chOff x="192" y="2703"/>
            <a:chExt cx="1584" cy="1419"/>
          </a:xfrm>
        </p:grpSpPr>
        <p:pic>
          <p:nvPicPr>
            <p:cNvPr id="230410" name="Picture 11" descr="j0212655"/>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2" y="2703"/>
              <a:ext cx="1584" cy="1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8779" name="Rectangle 9"/>
            <p:cNvSpPr>
              <a:spLocks noChangeArrowheads="1"/>
            </p:cNvSpPr>
            <p:nvPr/>
          </p:nvSpPr>
          <p:spPr bwMode="auto">
            <a:xfrm>
              <a:off x="240" y="2922"/>
              <a:ext cx="1403" cy="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ct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التاريخ </a:t>
              </a: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1 أسديراس</a:t>
              </a: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1 مكابيين</a:t>
              </a: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rPr>
                <a:t>2 مكابيين</a:t>
              </a:r>
              <a:endParaRPr kumimoji="0" lang="en-US" sz="2800" b="1" u="none" strike="noStrike" kern="1200" cap="none" spc="0" normalizeH="0" baseline="0" noProof="0" dirty="0">
                <a:ln>
                  <a:noFill/>
                </a:ln>
                <a:solidFill>
                  <a:srgbClr val="1E1135"/>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16"/>
          <p:cNvGrpSpPr>
            <a:grpSpLocks/>
          </p:cNvGrpSpPr>
          <p:nvPr/>
        </p:nvGrpSpPr>
        <p:grpSpPr bwMode="auto">
          <a:xfrm>
            <a:off x="2590800" y="1027113"/>
            <a:ext cx="7010400" cy="6288087"/>
            <a:chOff x="1632" y="647"/>
            <a:chExt cx="4416" cy="3961"/>
          </a:xfrm>
        </p:grpSpPr>
        <p:pic>
          <p:nvPicPr>
            <p:cNvPr id="288776" name="Picture 13" descr="j0280909"/>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632" y="647"/>
              <a:ext cx="4416" cy="3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6" name="Rectangle 10"/>
            <p:cNvSpPr>
              <a:spLocks noChangeArrowheads="1"/>
            </p:cNvSpPr>
            <p:nvPr/>
          </p:nvSpPr>
          <p:spPr bwMode="auto">
            <a:xfrm>
              <a:off x="2688" y="1440"/>
              <a:ext cx="2369" cy="2112"/>
            </a:xfrm>
            <a:prstGeom prst="rect">
              <a:avLst/>
            </a:prstGeom>
            <a:solidFill>
              <a:srgbClr val="5F5F5F"/>
            </a:solidFill>
            <a:ln w="9525">
              <a:noFill/>
              <a:miter lim="800000"/>
              <a:headEnd/>
              <a:tailEnd/>
            </a:ln>
            <a:effectLst/>
          </p:spPr>
          <p:txBody>
            <a:bodyPr/>
            <a:lstStyle/>
            <a:p>
              <a:pPr marL="342900" marR="0" lvl="0" indent="-342900" algn="ct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الخيال</a:t>
              </a:r>
              <a:endParaRPr kumimoji="0" 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طوبيا</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يهوديت</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رسالة أريستياس</a:t>
              </a:r>
              <a:endParaRPr kumimoji="0" lang="en-US"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سوسنة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بعل والتنين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مكابيين</a:t>
              </a:r>
              <a:endParaRPr kumimoji="0" lang="en-US"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وحي سيبلين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288773" name="Text Box 15"/>
          <p:cNvSpPr txBox="1">
            <a:spLocks noChangeArrowheads="1"/>
          </p:cNvSpPr>
          <p:nvPr/>
        </p:nvSpPr>
        <p:spPr bwMode="auto">
          <a:xfrm>
            <a:off x="8028251" y="60325"/>
            <a:ext cx="112562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161-162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75790" name="Picture 14" descr="j0335474"/>
          <p:cNvPicPr>
            <a:picLocks noChangeAspect="1" noChangeArrowheads="1"/>
          </p:cNvPicPr>
          <p:nvPr/>
        </p:nvPicPr>
        <p:blipFill>
          <a:blip r:embed="rId6" cstate="print">
            <a:duotone>
              <a:prstClr val="black"/>
              <a:schemeClr val="accent2">
                <a:tint val="45000"/>
                <a:satMod val="400000"/>
              </a:schemeClr>
            </a:duotone>
            <a:lum bright="-20000" contrast="-40000"/>
            <a:extLst>
              <a:ext uri="{28A0092B-C50C-407E-A947-70E740481C1C}">
                <a14:useLocalDpi xmlns:a14="http://schemas.microsoft.com/office/drawing/2010/main"/>
              </a:ext>
            </a:extLst>
          </a:blip>
          <a:srcRect/>
          <a:stretch>
            <a:fillRect/>
          </a:stretch>
        </p:blipFill>
        <p:spPr bwMode="auto">
          <a:xfrm>
            <a:off x="152400" y="1523999"/>
            <a:ext cx="2763416" cy="2533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3" name="Rectangle 7"/>
          <p:cNvSpPr>
            <a:spLocks noGrp="1" noChangeArrowheads="1"/>
          </p:cNvSpPr>
          <p:nvPr>
            <p:ph type="body" sz="half" idx="1"/>
          </p:nvPr>
        </p:nvSpPr>
        <p:spPr>
          <a:xfrm>
            <a:off x="323850" y="1744663"/>
            <a:ext cx="2266193" cy="1828800"/>
          </a:xfrm>
        </p:spPr>
        <p:txBody>
          <a:bodyPr/>
          <a:lstStyle/>
          <a:p>
            <a:pPr algn="ctr" eaLnBrk="1" hangingPunct="1">
              <a:lnSpc>
                <a:spcPct val="80000"/>
              </a:lnSpc>
              <a:buFont typeface="Wingdings" charset="0"/>
              <a:buNone/>
              <a:defRPr/>
            </a:pPr>
            <a:r>
              <a:rPr lang="ar-JO" sz="2800" u="sng" dirty="0">
                <a:ea typeface="ＭＳ Ｐゴシック" charset="0"/>
                <a:cs typeface="Arial" panose="020B0604020202020204" pitchFamily="34" charset="0"/>
              </a:rPr>
              <a:t>الحكمة</a:t>
            </a:r>
            <a:endParaRPr lang="en-US" sz="2800" u="sng" dirty="0">
              <a:ea typeface="ＭＳ Ｐゴシック" charset="0"/>
              <a:cs typeface="Arial" panose="020B0604020202020204" pitchFamily="34" charset="0"/>
            </a:endParaRPr>
          </a:p>
          <a:p>
            <a:pPr algn="r" eaLnBrk="1" hangingPunct="1">
              <a:lnSpc>
                <a:spcPct val="80000"/>
              </a:lnSpc>
              <a:buFont typeface="Wingdings" charset="0"/>
              <a:buNone/>
              <a:defRPr/>
            </a:pPr>
            <a:r>
              <a:rPr lang="ar-JO" sz="2800" dirty="0">
                <a:ea typeface="ＭＳ Ｐゴシック" charset="0"/>
                <a:cs typeface="Arial" panose="020B0604020202020204" pitchFamily="34" charset="0"/>
              </a:rPr>
              <a:t>الجامعة</a:t>
            </a:r>
            <a:endParaRPr lang="en-US" sz="2800" dirty="0">
              <a:ea typeface="ＭＳ Ｐゴシック" charset="0"/>
              <a:cs typeface="Arial" panose="020B0604020202020204" pitchFamily="34" charset="0"/>
            </a:endParaRPr>
          </a:p>
          <a:p>
            <a:pPr algn="r" eaLnBrk="1" hangingPunct="1">
              <a:lnSpc>
                <a:spcPct val="80000"/>
              </a:lnSpc>
              <a:buFont typeface="Wingdings" charset="0"/>
              <a:buNone/>
              <a:defRPr/>
            </a:pPr>
            <a:r>
              <a:rPr lang="ar-JO" sz="2800" dirty="0">
                <a:ea typeface="ＭＳ Ｐゴシック" charset="0"/>
                <a:cs typeface="Arial" panose="020B0604020202020204" pitchFamily="34" charset="0"/>
              </a:rPr>
              <a:t>حكمة سليمان</a:t>
            </a:r>
            <a:endParaRPr lang="en-US" sz="2800" dirty="0">
              <a:ea typeface="ＭＳ Ｐゴシック" charset="0"/>
              <a:cs typeface="Arial" panose="020B0604020202020204" pitchFamily="34" charset="0"/>
            </a:endParaRPr>
          </a:p>
        </p:txBody>
      </p:sp>
    </p:spTree>
    <p:extLst>
      <p:ext uri="{BB962C8B-B14F-4D97-AF65-F5344CB8AC3E}">
        <p14:creationId xmlns:p14="http://schemas.microsoft.com/office/powerpoint/2010/main" val="31166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5790"/>
                                        </p:tgtEl>
                                        <p:attrNameLst>
                                          <p:attrName>style.visibility</p:attrName>
                                        </p:attrNameLst>
                                      </p:cBhvr>
                                      <p:to>
                                        <p:strVal val="visible"/>
                                      </p:to>
                                    </p:set>
                                    <p:animEffect transition="in" filter="dissolve">
                                      <p:cBhvr>
                                        <p:cTn id="17" dur="500"/>
                                        <p:tgtEl>
                                          <p:spTgt spid="7579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75783">
                                            <p:txEl>
                                              <p:pRg st="0" end="0"/>
                                            </p:txEl>
                                          </p:spTgt>
                                        </p:tgtEl>
                                        <p:attrNameLst>
                                          <p:attrName>style.visibility</p:attrName>
                                        </p:attrNameLst>
                                      </p:cBhvr>
                                      <p:to>
                                        <p:strVal val="visible"/>
                                      </p:to>
                                    </p:set>
                                    <p:animEffect transition="in" filter="dissolve">
                                      <p:cBhvr>
                                        <p:cTn id="20" dur="500"/>
                                        <p:tgtEl>
                                          <p:spTgt spid="7578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5783">
                                            <p:txEl>
                                              <p:pRg st="1" end="1"/>
                                            </p:txEl>
                                          </p:spTgt>
                                        </p:tgtEl>
                                        <p:attrNameLst>
                                          <p:attrName>style.visibility</p:attrName>
                                        </p:attrNameLst>
                                      </p:cBhvr>
                                      <p:to>
                                        <p:strVal val="visible"/>
                                      </p:to>
                                    </p:set>
                                    <p:animEffect transition="in" filter="dissolve">
                                      <p:cBhvr>
                                        <p:cTn id="25" dur="500"/>
                                        <p:tgtEl>
                                          <p:spTgt spid="7578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75783">
                                            <p:txEl>
                                              <p:pRg st="2" end="2"/>
                                            </p:txEl>
                                          </p:spTgt>
                                        </p:tgtEl>
                                        <p:attrNameLst>
                                          <p:attrName>style.visibility</p:attrName>
                                        </p:attrNameLst>
                                      </p:cBhvr>
                                      <p:to>
                                        <p:strVal val="visible"/>
                                      </p:to>
                                    </p:set>
                                    <p:animEffect transition="in" filter="dissolve">
                                      <p:cBhvr>
                                        <p:cTn id="30" dur="500"/>
                                        <p:tgtEl>
                                          <p:spTgt spid="75783">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strVal val="#ppt_w*0.70"/>
                                          </p:val>
                                        </p:tav>
                                        <p:tav tm="100000">
                                          <p:val>
                                            <p:strVal val="#ppt_w"/>
                                          </p:val>
                                        </p:tav>
                                      </p:tavLst>
                                    </p:anim>
                                    <p:anim calcmode="lin" valueType="num">
                                      <p:cBhvr>
                                        <p:cTn id="36" dur="1000" fill="hold"/>
                                        <p:tgtEl>
                                          <p:spTgt spid="5"/>
                                        </p:tgtEl>
                                        <p:attrNameLst>
                                          <p:attrName>ppt_h</p:attrName>
                                        </p:attrNameLst>
                                      </p:cBhvr>
                                      <p:tavLst>
                                        <p:tav tm="0">
                                          <p:val>
                                            <p:strVal val="#ppt_h"/>
                                          </p:val>
                                        </p:tav>
                                        <p:tav tm="100000">
                                          <p:val>
                                            <p:strVal val="#ppt_h"/>
                                          </p:val>
                                        </p:tav>
                                      </p:tavLst>
                                    </p:anim>
                                    <p:animEffect transition="in" filter="fade">
                                      <p:cBhvr>
                                        <p:cTn id="3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3"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Grp="1" noChangeArrowheads="1"/>
          </p:cNvSpPr>
          <p:nvPr>
            <p:ph type="title"/>
          </p:nvPr>
        </p:nvSpPr>
        <p:spPr>
          <a:xfrm>
            <a:off x="457200" y="0"/>
            <a:ext cx="8001000" cy="457200"/>
          </a:xfrm>
        </p:spPr>
        <p:txBody>
          <a:bodyPr/>
          <a:lstStyle/>
          <a:p>
            <a:pPr eaLnBrk="1" hangingPunct="1">
              <a:defRPr/>
            </a:pPr>
            <a:r>
              <a:rPr lang="ar-JO" sz="2800" dirty="0">
                <a:ea typeface="ＭＳ Ｐゴシック" charset="0"/>
                <a:cs typeface="Arial" panose="020B0604020202020204" pitchFamily="34" charset="0"/>
              </a:rPr>
              <a:t>منهجية الكتابات الموثوقة</a:t>
            </a:r>
            <a:endParaRPr lang="en-US" sz="2800" dirty="0">
              <a:ea typeface="ＭＳ Ｐゴシック" charset="0"/>
              <a:cs typeface="Arial" panose="020B0604020202020204" pitchFamily="34" charset="0"/>
            </a:endParaRPr>
          </a:p>
        </p:txBody>
      </p:sp>
      <p:sp>
        <p:nvSpPr>
          <p:cNvPr id="294914" name="Rectangle 5"/>
          <p:cNvSpPr>
            <a:spLocks noChangeArrowheads="1"/>
          </p:cNvSpPr>
          <p:nvPr/>
        </p:nvSpPr>
        <p:spPr bwMode="auto">
          <a:xfrm>
            <a:off x="0" y="-461963"/>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60726" name="Group 310"/>
          <p:cNvGraphicFramePr>
            <a:graphicFrameLocks noGrp="1"/>
          </p:cNvGraphicFramePr>
          <p:nvPr>
            <p:extLst>
              <p:ext uri="{D42A27DB-BD31-4B8C-83A1-F6EECF244321}">
                <p14:modId xmlns:p14="http://schemas.microsoft.com/office/powerpoint/2010/main" val="1206839699"/>
              </p:ext>
            </p:extLst>
          </p:nvPr>
        </p:nvGraphicFramePr>
        <p:xfrm>
          <a:off x="0" y="593725"/>
          <a:ext cx="9296400" cy="6636340"/>
        </p:xfrm>
        <a:graphic>
          <a:graphicData uri="http://schemas.openxmlformats.org/drawingml/2006/table">
            <a:tbl>
              <a:tblPr/>
              <a:tblGrid>
                <a:gridCol w="1892300">
                  <a:extLst>
                    <a:ext uri="{9D8B030D-6E8A-4147-A177-3AD203B41FA5}">
                      <a16:colId xmlns:a16="http://schemas.microsoft.com/office/drawing/2014/main" val="20000"/>
                    </a:ext>
                  </a:extLst>
                </a:gridCol>
                <a:gridCol w="1889125">
                  <a:extLst>
                    <a:ext uri="{9D8B030D-6E8A-4147-A177-3AD203B41FA5}">
                      <a16:colId xmlns:a16="http://schemas.microsoft.com/office/drawing/2014/main" val="20001"/>
                    </a:ext>
                  </a:extLst>
                </a:gridCol>
                <a:gridCol w="1812925">
                  <a:extLst>
                    <a:ext uri="{9D8B030D-6E8A-4147-A177-3AD203B41FA5}">
                      <a16:colId xmlns:a16="http://schemas.microsoft.com/office/drawing/2014/main" val="20002"/>
                    </a:ext>
                  </a:extLst>
                </a:gridCol>
                <a:gridCol w="187325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01074">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4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اليهود</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البروتستانت والأنجليكان</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الكاثوليك</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الأرثوذكس الشرقيين</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0963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39 سفر عهد قديم</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القديم</a:t>
                      </a:r>
                      <a:endPar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القديم</a:t>
                      </a:r>
                      <a:endPar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القديم</a:t>
                      </a:r>
                      <a:endPar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القديم</a:t>
                      </a:r>
                      <a:endPar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بها</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457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27 سفر عهد جديد</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العهد الجديد</a:t>
                      </a:r>
                    </a:p>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 (</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الجديد</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الجديد</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 </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العهد الجديد</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 </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موحى به</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92236">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4 أسفار ابوكريفا (طوبيا, يهوديت ... الخ)</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بها : ليست في جبل سيناء بل في السبعينية</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القانونية الثانية</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قانونية منذ 1546</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قانونية منذ 1673</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604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8 أسفار أبوكريفا (1 – 2 مكابيين)</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بها</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القانونية الثانية</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منذ 1546</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موثوقة</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8722">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3 أسفار ابوكريفا ( أسديراس, منسّى)</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بها</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ليست قانونية</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فقط في الملحق</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موثوقة</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09682">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3 اسفار بسوديبيغرافا (3 و4 مكابيين, مز 151 فقط)</a:t>
                      </a:r>
                      <a:endPar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بسوديبيغرافا</a:t>
                      </a:r>
                      <a:endPar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بسوديبيغرافا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فقط في الملحق</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28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موثوقة</a:t>
                      </a:r>
                      <a:r>
                        <a:rPr kumimoji="0" lang="en-US" altLang="zh-CN" sz="17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rgbClr val="FFFF00"/>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1444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60 سفر بسوديبيغرافا (خصوصا 1 أخنوخ)</a:t>
                      </a:r>
                      <a:endPar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بسوديبيغرافا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بها</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بسوديبيغرافا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الأبوكريفا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بها</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بسوديبيغرافا</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r>
                        <a:rPr kumimoji="0" lang="ar-JO"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غير موحى بها</a:t>
                      </a:r>
                      <a:r>
                        <a:rPr kumimoji="0" lang="en-US" altLang="zh-CN" sz="17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t>
                      </a:r>
                      <a:endParaRPr kumimoji="0" lang="en-US" altLang="zh-CN" sz="1600" b="1"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94971" name="Rectangle 267"/>
          <p:cNvSpPr>
            <a:spLocks noChangeArrowheads="1"/>
          </p:cNvSpPr>
          <p:nvPr/>
        </p:nvSpPr>
        <p:spPr bwMode="auto">
          <a:xfrm>
            <a:off x="0" y="7253288"/>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4972" name="Text Box 305"/>
          <p:cNvSpPr txBox="1">
            <a:spLocks noChangeArrowheads="1"/>
          </p:cNvSpPr>
          <p:nvPr/>
        </p:nvSpPr>
        <p:spPr bwMode="auto">
          <a:xfrm>
            <a:off x="8316416" y="76562"/>
            <a:ext cx="70564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194د</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722" name="Rectangle 306"/>
          <p:cNvSpPr>
            <a:spLocks noChangeArrowheads="1"/>
          </p:cNvSpPr>
          <p:nvPr/>
        </p:nvSpPr>
        <p:spPr bwMode="auto">
          <a:xfrm>
            <a:off x="1905000" y="1292225"/>
            <a:ext cx="1905000" cy="6096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723" name="Rectangle 307"/>
          <p:cNvSpPr>
            <a:spLocks noChangeArrowheads="1"/>
          </p:cNvSpPr>
          <p:nvPr/>
        </p:nvSpPr>
        <p:spPr bwMode="auto">
          <a:xfrm>
            <a:off x="3810000" y="1292225"/>
            <a:ext cx="1752600" cy="13716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724" name="Rectangle 308"/>
          <p:cNvSpPr>
            <a:spLocks noChangeArrowheads="1"/>
          </p:cNvSpPr>
          <p:nvPr/>
        </p:nvSpPr>
        <p:spPr bwMode="auto">
          <a:xfrm>
            <a:off x="5562600" y="1292225"/>
            <a:ext cx="1905000" cy="31242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725" name="Rectangle 309"/>
          <p:cNvSpPr>
            <a:spLocks noChangeArrowheads="1"/>
          </p:cNvSpPr>
          <p:nvPr/>
        </p:nvSpPr>
        <p:spPr bwMode="auto">
          <a:xfrm>
            <a:off x="7467600" y="1292225"/>
            <a:ext cx="1676400" cy="48768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8520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0722"/>
                                        </p:tgtEl>
                                        <p:attrNameLst>
                                          <p:attrName>style.visibility</p:attrName>
                                        </p:attrNameLst>
                                      </p:cBhvr>
                                      <p:to>
                                        <p:strVal val="visible"/>
                                      </p:to>
                                    </p:set>
                                    <p:anim calcmode="lin" valueType="num">
                                      <p:cBhvr>
                                        <p:cTn id="7" dur="1000" fill="hold"/>
                                        <p:tgtEl>
                                          <p:spTgt spid="60722"/>
                                        </p:tgtEl>
                                        <p:attrNameLst>
                                          <p:attrName>ppt_w</p:attrName>
                                        </p:attrNameLst>
                                      </p:cBhvr>
                                      <p:tavLst>
                                        <p:tav tm="0">
                                          <p:val>
                                            <p:fltVal val="0"/>
                                          </p:val>
                                        </p:tav>
                                        <p:tav tm="100000">
                                          <p:val>
                                            <p:strVal val="#ppt_w"/>
                                          </p:val>
                                        </p:tav>
                                      </p:tavLst>
                                    </p:anim>
                                    <p:anim calcmode="lin" valueType="num">
                                      <p:cBhvr>
                                        <p:cTn id="8" dur="1000" fill="hold"/>
                                        <p:tgtEl>
                                          <p:spTgt spid="60722"/>
                                        </p:tgtEl>
                                        <p:attrNameLst>
                                          <p:attrName>ppt_h</p:attrName>
                                        </p:attrNameLst>
                                      </p:cBhvr>
                                      <p:tavLst>
                                        <p:tav tm="0">
                                          <p:val>
                                            <p:fltVal val="0"/>
                                          </p:val>
                                        </p:tav>
                                        <p:tav tm="100000">
                                          <p:val>
                                            <p:strVal val="#ppt_h"/>
                                          </p:val>
                                        </p:tav>
                                      </p:tavLst>
                                    </p:anim>
                                    <p:animEffect transition="in" filter="fade">
                                      <p:cBhvr>
                                        <p:cTn id="9" dur="1000"/>
                                        <p:tgtEl>
                                          <p:spTgt spid="607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0723"/>
                                        </p:tgtEl>
                                        <p:attrNameLst>
                                          <p:attrName>style.visibility</p:attrName>
                                        </p:attrNameLst>
                                      </p:cBhvr>
                                      <p:to>
                                        <p:strVal val="visible"/>
                                      </p:to>
                                    </p:set>
                                    <p:anim calcmode="lin" valueType="num">
                                      <p:cBhvr>
                                        <p:cTn id="14" dur="1000" fill="hold"/>
                                        <p:tgtEl>
                                          <p:spTgt spid="60723"/>
                                        </p:tgtEl>
                                        <p:attrNameLst>
                                          <p:attrName>ppt_w</p:attrName>
                                        </p:attrNameLst>
                                      </p:cBhvr>
                                      <p:tavLst>
                                        <p:tav tm="0">
                                          <p:val>
                                            <p:fltVal val="0"/>
                                          </p:val>
                                        </p:tav>
                                        <p:tav tm="100000">
                                          <p:val>
                                            <p:strVal val="#ppt_w"/>
                                          </p:val>
                                        </p:tav>
                                      </p:tavLst>
                                    </p:anim>
                                    <p:anim calcmode="lin" valueType="num">
                                      <p:cBhvr>
                                        <p:cTn id="15" dur="1000" fill="hold"/>
                                        <p:tgtEl>
                                          <p:spTgt spid="60723"/>
                                        </p:tgtEl>
                                        <p:attrNameLst>
                                          <p:attrName>ppt_h</p:attrName>
                                        </p:attrNameLst>
                                      </p:cBhvr>
                                      <p:tavLst>
                                        <p:tav tm="0">
                                          <p:val>
                                            <p:fltVal val="0"/>
                                          </p:val>
                                        </p:tav>
                                        <p:tav tm="100000">
                                          <p:val>
                                            <p:strVal val="#ppt_h"/>
                                          </p:val>
                                        </p:tav>
                                      </p:tavLst>
                                    </p:anim>
                                    <p:animEffect transition="in" filter="fade">
                                      <p:cBhvr>
                                        <p:cTn id="16" dur="1000"/>
                                        <p:tgtEl>
                                          <p:spTgt spid="6072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0724"/>
                                        </p:tgtEl>
                                        <p:attrNameLst>
                                          <p:attrName>style.visibility</p:attrName>
                                        </p:attrNameLst>
                                      </p:cBhvr>
                                      <p:to>
                                        <p:strVal val="visible"/>
                                      </p:to>
                                    </p:set>
                                    <p:anim calcmode="lin" valueType="num">
                                      <p:cBhvr>
                                        <p:cTn id="21" dur="1000" fill="hold"/>
                                        <p:tgtEl>
                                          <p:spTgt spid="60724"/>
                                        </p:tgtEl>
                                        <p:attrNameLst>
                                          <p:attrName>ppt_w</p:attrName>
                                        </p:attrNameLst>
                                      </p:cBhvr>
                                      <p:tavLst>
                                        <p:tav tm="0">
                                          <p:val>
                                            <p:fltVal val="0"/>
                                          </p:val>
                                        </p:tav>
                                        <p:tav tm="100000">
                                          <p:val>
                                            <p:strVal val="#ppt_w"/>
                                          </p:val>
                                        </p:tav>
                                      </p:tavLst>
                                    </p:anim>
                                    <p:anim calcmode="lin" valueType="num">
                                      <p:cBhvr>
                                        <p:cTn id="22" dur="1000" fill="hold"/>
                                        <p:tgtEl>
                                          <p:spTgt spid="60724"/>
                                        </p:tgtEl>
                                        <p:attrNameLst>
                                          <p:attrName>ppt_h</p:attrName>
                                        </p:attrNameLst>
                                      </p:cBhvr>
                                      <p:tavLst>
                                        <p:tav tm="0">
                                          <p:val>
                                            <p:fltVal val="0"/>
                                          </p:val>
                                        </p:tav>
                                        <p:tav tm="100000">
                                          <p:val>
                                            <p:strVal val="#ppt_h"/>
                                          </p:val>
                                        </p:tav>
                                      </p:tavLst>
                                    </p:anim>
                                    <p:animEffect transition="in" filter="fade">
                                      <p:cBhvr>
                                        <p:cTn id="23" dur="1000"/>
                                        <p:tgtEl>
                                          <p:spTgt spid="6072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60725"/>
                                        </p:tgtEl>
                                        <p:attrNameLst>
                                          <p:attrName>style.visibility</p:attrName>
                                        </p:attrNameLst>
                                      </p:cBhvr>
                                      <p:to>
                                        <p:strVal val="visible"/>
                                      </p:to>
                                    </p:set>
                                    <p:anim calcmode="lin" valueType="num">
                                      <p:cBhvr>
                                        <p:cTn id="28" dur="1000" fill="hold"/>
                                        <p:tgtEl>
                                          <p:spTgt spid="60725"/>
                                        </p:tgtEl>
                                        <p:attrNameLst>
                                          <p:attrName>ppt_w</p:attrName>
                                        </p:attrNameLst>
                                      </p:cBhvr>
                                      <p:tavLst>
                                        <p:tav tm="0">
                                          <p:val>
                                            <p:fltVal val="0"/>
                                          </p:val>
                                        </p:tav>
                                        <p:tav tm="100000">
                                          <p:val>
                                            <p:strVal val="#ppt_w"/>
                                          </p:val>
                                        </p:tav>
                                      </p:tavLst>
                                    </p:anim>
                                    <p:anim calcmode="lin" valueType="num">
                                      <p:cBhvr>
                                        <p:cTn id="29" dur="1000" fill="hold"/>
                                        <p:tgtEl>
                                          <p:spTgt spid="60725"/>
                                        </p:tgtEl>
                                        <p:attrNameLst>
                                          <p:attrName>ppt_h</p:attrName>
                                        </p:attrNameLst>
                                      </p:cBhvr>
                                      <p:tavLst>
                                        <p:tav tm="0">
                                          <p:val>
                                            <p:fltVal val="0"/>
                                          </p:val>
                                        </p:tav>
                                        <p:tav tm="100000">
                                          <p:val>
                                            <p:strVal val="#ppt_h"/>
                                          </p:val>
                                        </p:tav>
                                      </p:tavLst>
                                    </p:anim>
                                    <p:animEffect transition="in" filter="fade">
                                      <p:cBhvr>
                                        <p:cTn id="30" dur="1000"/>
                                        <p:tgtEl>
                                          <p:spTgt spid="6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22" grpId="0" animBg="1"/>
      <p:bldP spid="60723" grpId="0" animBg="1"/>
      <p:bldP spid="60724" grpId="0" animBg="1"/>
      <p:bldP spid="6072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296962" name="Rectangle 12"/>
          <p:cNvSpPr>
            <a:spLocks noChangeArrowheads="1"/>
          </p:cNvSpPr>
          <p:nvPr/>
        </p:nvSpPr>
        <p:spPr bwMode="auto">
          <a:xfrm>
            <a:off x="0" y="0"/>
            <a:ext cx="9144000" cy="6958013"/>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6963" name="Text Box 4"/>
          <p:cNvSpPr txBox="1">
            <a:spLocks noChangeArrowheads="1"/>
          </p:cNvSpPr>
          <p:nvPr/>
        </p:nvSpPr>
        <p:spPr bwMode="auto">
          <a:xfrm>
            <a:off x="8388424" y="44450"/>
            <a:ext cx="8483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194س</a:t>
            </a:r>
            <a:endParaRPr kumimoji="0" lang="en-US"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pic>
        <p:nvPicPr>
          <p:cNvPr id="296964" name="Picture 14" descr="doubting head.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02338" y="4581128"/>
            <a:ext cx="3175000" cy="237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0" name="Rectangle 2"/>
          <p:cNvSpPr>
            <a:spLocks noGrp="1" noChangeArrowheads="1"/>
          </p:cNvSpPr>
          <p:nvPr>
            <p:ph type="title"/>
          </p:nvPr>
        </p:nvSpPr>
        <p:spPr>
          <a:xfrm>
            <a:off x="-33338" y="277813"/>
            <a:ext cx="8720138" cy="901427"/>
          </a:xfrm>
        </p:spPr>
        <p:txBody>
          <a:bodyPr/>
          <a:lstStyle/>
          <a:p>
            <a:pPr eaLnBrk="1" hangingPunct="1">
              <a:defRPr/>
            </a:pPr>
            <a:r>
              <a:rPr lang="en-US" dirty="0">
                <a:ea typeface="ＭＳ Ｐゴシック" charset="0"/>
                <a:cs typeface="Arial" panose="020B0604020202020204" pitchFamily="34" charset="0"/>
              </a:rPr>
              <a:t>Why are these books doubted?</a:t>
            </a:r>
          </a:p>
        </p:txBody>
      </p:sp>
      <p:sp>
        <p:nvSpPr>
          <p:cNvPr id="296966" name="Rectangle 7"/>
          <p:cNvSpPr>
            <a:spLocks noChangeArrowheads="1"/>
          </p:cNvSpPr>
          <p:nvPr/>
        </p:nvSpPr>
        <p:spPr bwMode="auto">
          <a:xfrm>
            <a:off x="0" y="188640"/>
            <a:ext cx="8458200" cy="990600"/>
          </a:xfrm>
          <a:prstGeom prst="rect">
            <a:avLst/>
          </a:prstGeom>
          <a:solidFill>
            <a:srgbClr val="0066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12"/>
          <p:cNvGrpSpPr>
            <a:grpSpLocks/>
          </p:cNvGrpSpPr>
          <p:nvPr/>
        </p:nvGrpSpPr>
        <p:grpSpPr bwMode="auto">
          <a:xfrm>
            <a:off x="0" y="2624138"/>
            <a:ext cx="6608763" cy="2782887"/>
            <a:chOff x="528" y="2135"/>
            <a:chExt cx="4163" cy="1753"/>
          </a:xfrm>
        </p:grpSpPr>
        <p:sp>
          <p:nvSpPr>
            <p:cNvPr id="234506" name="Text Box 8"/>
            <p:cNvSpPr txBox="1">
              <a:spLocks noChangeArrowheads="1"/>
            </p:cNvSpPr>
            <p:nvPr/>
          </p:nvSpPr>
          <p:spPr bwMode="auto">
            <a:xfrm rot="21164542">
              <a:off x="745" y="2135"/>
              <a:ext cx="3946" cy="989"/>
            </a:xfrm>
            <a:prstGeom prst="rect">
              <a:avLst/>
            </a:prstGeom>
            <a:solidFill>
              <a:srgbClr val="CC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المطهر :</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نتيجة الذبائح عن موتى الوثنيين - وهكذا كفَّر عن الأموات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ليتحرروا من خطاياهم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2 مكابيين 12 : 46</a:t>
              </a:r>
              <a:r>
                <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p>
          </p:txBody>
        </p:sp>
        <p:pic>
          <p:nvPicPr>
            <p:cNvPr id="296974" name="Picture 11" descr="scroll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369621">
              <a:off x="528" y="2784"/>
              <a:ext cx="718" cy="1104"/>
            </a:xfrm>
            <a:prstGeom prst="rect">
              <a:avLst/>
            </a:prstGeom>
            <a:solidFill>
              <a:srgbClr val="CC3300"/>
            </a:solidFill>
            <a:ln>
              <a:noFill/>
            </a:ln>
            <a:extLs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13"/>
          <p:cNvGrpSpPr>
            <a:grpSpLocks/>
          </p:cNvGrpSpPr>
          <p:nvPr/>
        </p:nvGrpSpPr>
        <p:grpSpPr bwMode="auto">
          <a:xfrm>
            <a:off x="1493839" y="4227513"/>
            <a:ext cx="7631116" cy="2781301"/>
            <a:chOff x="27" y="2136"/>
            <a:chExt cx="4807" cy="1752"/>
          </a:xfrm>
        </p:grpSpPr>
        <p:sp>
          <p:nvSpPr>
            <p:cNvPr id="296971" name="Text Box 14"/>
            <p:cNvSpPr txBox="1">
              <a:spLocks noChangeArrowheads="1"/>
            </p:cNvSpPr>
            <p:nvPr/>
          </p:nvSpPr>
          <p:spPr bwMode="auto">
            <a:xfrm rot="21164542">
              <a:off x="586" y="2136"/>
              <a:ext cx="4248" cy="98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الخلاص بالأعمال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إن العطاء للفقير خير من أن تخزن الذهب. فهذا الكرم يخلصك من الموت ويغسل كل ذنوبك. </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طوبيا 12 : 8ب – 9أ)</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pic>
          <p:nvPicPr>
            <p:cNvPr id="296972" name="Picture 15" descr="scroll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21230379">
              <a:off x="27" y="2784"/>
              <a:ext cx="718" cy="1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34503" name="WordArt 6"/>
          <p:cNvSpPr>
            <a:spLocks noChangeArrowheads="1" noChangeShapeType="1" noTextEdit="1"/>
          </p:cNvSpPr>
          <p:nvPr/>
        </p:nvSpPr>
        <p:spPr bwMode="auto">
          <a:xfrm>
            <a:off x="304800" y="264840"/>
            <a:ext cx="7924800" cy="838200"/>
          </a:xfrm>
          <a:prstGeom prst="rect">
            <a:avLst/>
          </a:prstGeom>
          <a:effectLst>
            <a:glow rad="254000">
              <a:srgbClr val="1E1135">
                <a:alpha val="75000"/>
              </a:srgbClr>
            </a:glow>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uLnTx/>
                <a:uFillTx/>
                <a:latin typeface="Impact"/>
                <a:ea typeface="Impact"/>
                <a:cs typeface="Impact"/>
              </a:rPr>
              <a:t>لماذا الشك في هذه الأسفار؟</a:t>
            </a:r>
            <a:endPar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uLnTx/>
              <a:uFillTx/>
              <a:latin typeface="Impact"/>
              <a:ea typeface="Impact"/>
              <a:cs typeface="Impact"/>
            </a:endParaRPr>
          </a:p>
        </p:txBody>
      </p:sp>
      <p:sp>
        <p:nvSpPr>
          <p:cNvPr id="83971" name="Rectangle 3"/>
          <p:cNvSpPr>
            <a:spLocks noGrp="1" noChangeArrowheads="1"/>
          </p:cNvSpPr>
          <p:nvPr>
            <p:ph idx="1"/>
          </p:nvPr>
        </p:nvSpPr>
        <p:spPr>
          <a:xfrm>
            <a:off x="457200" y="1331640"/>
            <a:ext cx="8229600" cy="1524000"/>
          </a:xfrm>
        </p:spPr>
        <p:txBody>
          <a:bodyPr/>
          <a:lstStyle/>
          <a:p>
            <a:pPr algn="r" rtl="1" eaLnBrk="1" hangingPunct="1">
              <a:lnSpc>
                <a:spcPct val="90000"/>
              </a:lnSpc>
              <a:defRPr/>
            </a:pPr>
            <a:r>
              <a:rPr lang="ar-JO" dirty="0">
                <a:solidFill>
                  <a:srgbClr val="006600"/>
                </a:solidFill>
                <a:ea typeface="ＭＳ Ｐゴシック" charset="0"/>
                <a:cs typeface="Arial" panose="020B0604020202020204" pitchFamily="34" charset="0"/>
              </a:rPr>
              <a:t>لم تعتبر موثوقة مطلقاً</a:t>
            </a:r>
            <a:endParaRPr lang="en-US" dirty="0">
              <a:solidFill>
                <a:srgbClr val="006600"/>
              </a:solidFill>
              <a:ea typeface="ＭＳ Ｐゴシック" charset="0"/>
              <a:cs typeface="Arial" panose="020B0604020202020204" pitchFamily="34" charset="0"/>
            </a:endParaRPr>
          </a:p>
          <a:p>
            <a:pPr algn="r" rtl="1" eaLnBrk="1" hangingPunct="1">
              <a:lnSpc>
                <a:spcPct val="90000"/>
              </a:lnSpc>
              <a:defRPr/>
            </a:pPr>
            <a:r>
              <a:rPr lang="ar-JO" dirty="0">
                <a:solidFill>
                  <a:srgbClr val="006600"/>
                </a:solidFill>
                <a:ea typeface="ＭＳ Ｐゴシック" charset="0"/>
                <a:cs typeface="Arial" panose="020B0604020202020204" pitchFamily="34" charset="0"/>
              </a:rPr>
              <a:t>لاهوت خاطئ</a:t>
            </a:r>
            <a:endParaRPr lang="en-US" dirty="0">
              <a:solidFill>
                <a:srgbClr val="006600"/>
              </a:solidFill>
              <a:ea typeface="ＭＳ Ｐゴシック" charset="0"/>
              <a:cs typeface="Arial" panose="020B0604020202020204" pitchFamily="34" charset="0"/>
            </a:endParaRPr>
          </a:p>
          <a:p>
            <a:pPr algn="r" rtl="1" eaLnBrk="1" hangingPunct="1">
              <a:lnSpc>
                <a:spcPct val="90000"/>
              </a:lnSpc>
              <a:buFont typeface="Wingdings" charset="0"/>
              <a:buNone/>
              <a:defRPr/>
            </a:pPr>
            <a:endParaRPr lang="en-US" dirty="0">
              <a:solidFill>
                <a:srgbClr val="006600"/>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358356328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to="" calcmode="lin" valueType="num">
                                      <p:cBhvr>
                                        <p:cTn id="7" dur="1" fill="hold"/>
                                        <p:tgtEl>
                                          <p:spTgt spid="83971">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3971">
                                            <p:txEl>
                                              <p:pRg st="1" end="1"/>
                                            </p:txEl>
                                          </p:spTgt>
                                        </p:tgtEl>
                                        <p:attrNameLst>
                                          <p:attrName>style.visibility</p:attrName>
                                        </p:attrNameLst>
                                      </p:cBhvr>
                                      <p:to>
                                        <p:strVal val="visible"/>
                                      </p:to>
                                    </p:set>
                                    <p:anim to="" calcmode="lin" valueType="num">
                                      <p:cBhvr>
                                        <p:cTn id="12" dur="1" fill="hold"/>
                                        <p:tgtEl>
                                          <p:spTgt spid="8397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ChangeArrowheads="1"/>
          </p:cNvSpPr>
          <p:nvPr/>
        </p:nvSpPr>
        <p:spPr bwMode="auto">
          <a:xfrm>
            <a:off x="0" y="0"/>
            <a:ext cx="9144000" cy="6958013"/>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92194" name="Rectangle 2"/>
          <p:cNvSpPr>
            <a:spLocks noGrp="1" noChangeArrowheads="1"/>
          </p:cNvSpPr>
          <p:nvPr>
            <p:ph type="title"/>
          </p:nvPr>
        </p:nvSpPr>
        <p:spPr>
          <a:xfrm>
            <a:off x="0" y="277813"/>
            <a:ext cx="8686800" cy="825227"/>
          </a:xfrm>
        </p:spPr>
        <p:txBody>
          <a:bodyPr/>
          <a:lstStyle/>
          <a:p>
            <a:pPr eaLnBrk="1" hangingPunct="1">
              <a:defRPr/>
            </a:pPr>
            <a:r>
              <a:rPr lang="en-US" dirty="0">
                <a:ea typeface="ＭＳ Ｐゴシック" charset="0"/>
                <a:cs typeface="Arial" panose="020B0604020202020204" pitchFamily="34" charset="0"/>
              </a:rPr>
              <a:t>Why are these books doubted?</a:t>
            </a:r>
          </a:p>
        </p:txBody>
      </p:sp>
      <p:sp>
        <p:nvSpPr>
          <p:cNvPr id="392195" name="Rectangle 3"/>
          <p:cNvSpPr>
            <a:spLocks noGrp="1" noChangeArrowheads="1"/>
          </p:cNvSpPr>
          <p:nvPr>
            <p:ph type="body" idx="1"/>
          </p:nvPr>
        </p:nvSpPr>
        <p:spPr>
          <a:xfrm>
            <a:off x="457200" y="1412776"/>
            <a:ext cx="8229600" cy="4530725"/>
          </a:xfrm>
        </p:spPr>
        <p:txBody>
          <a:bodyPr/>
          <a:lstStyle/>
          <a:p>
            <a:pPr algn="r" eaLnBrk="1" hangingPunct="1">
              <a:buNone/>
              <a:defRPr/>
            </a:pPr>
            <a:r>
              <a:rPr lang="ar-JO" dirty="0">
                <a:solidFill>
                  <a:srgbClr val="006600"/>
                </a:solidFill>
                <a:ea typeface="ＭＳ Ｐゴシック" charset="0"/>
                <a:cs typeface="Arial" panose="020B0604020202020204" pitchFamily="34" charset="0"/>
              </a:rPr>
              <a:t>* لم تعتبر موثوقة مطلقاً </a:t>
            </a:r>
          </a:p>
          <a:p>
            <a:pPr algn="r" eaLnBrk="1" hangingPunct="1">
              <a:buNone/>
              <a:defRPr/>
            </a:pPr>
            <a:r>
              <a:rPr lang="ar-JO" dirty="0">
                <a:solidFill>
                  <a:srgbClr val="006600"/>
                </a:solidFill>
                <a:ea typeface="ＭＳ Ｐゴシック" charset="0"/>
                <a:cs typeface="Arial" panose="020B0604020202020204" pitchFamily="34" charset="0"/>
              </a:rPr>
              <a:t>* لاهوت خاطئ</a:t>
            </a:r>
          </a:p>
          <a:p>
            <a:pPr algn="r" eaLnBrk="1" hangingPunct="1">
              <a:buNone/>
              <a:defRPr/>
            </a:pPr>
            <a:r>
              <a:rPr lang="ar-JO" dirty="0">
                <a:solidFill>
                  <a:srgbClr val="006600"/>
                </a:solidFill>
                <a:ea typeface="ＭＳ Ｐゴシック" charset="0"/>
                <a:cs typeface="Arial" panose="020B0604020202020204" pitchFamily="34" charset="0"/>
              </a:rPr>
              <a:t>* لا ادعاء للوحي</a:t>
            </a:r>
            <a:endParaRPr lang="en-US" dirty="0">
              <a:solidFill>
                <a:srgbClr val="006600"/>
              </a:solidFill>
              <a:ea typeface="ＭＳ Ｐゴシック" charset="0"/>
              <a:cs typeface="Arial" panose="020B0604020202020204" pitchFamily="34" charset="0"/>
            </a:endParaRPr>
          </a:p>
          <a:p>
            <a:pPr algn="r" eaLnBrk="1" hangingPunct="1">
              <a:buNone/>
              <a:defRPr/>
            </a:pPr>
            <a:r>
              <a:rPr lang="ar-JO" dirty="0">
                <a:solidFill>
                  <a:srgbClr val="006600"/>
                </a:solidFill>
                <a:ea typeface="ＭＳ Ｐゴシック" charset="0"/>
                <a:cs typeface="Arial" panose="020B0604020202020204" pitchFamily="34" charset="0"/>
              </a:rPr>
              <a:t>* نقص الشخصية الديناميكية</a:t>
            </a:r>
            <a:endParaRPr lang="en-US" dirty="0">
              <a:solidFill>
                <a:srgbClr val="006600"/>
              </a:solidFill>
              <a:ea typeface="ＭＳ Ｐゴシック" charset="0"/>
              <a:cs typeface="Arial" panose="020B0604020202020204" pitchFamily="34" charset="0"/>
            </a:endParaRPr>
          </a:p>
          <a:p>
            <a:pPr algn="r" eaLnBrk="1" hangingPunct="1">
              <a:buNone/>
              <a:defRPr/>
            </a:pPr>
            <a:r>
              <a:rPr lang="ar-JO" dirty="0">
                <a:solidFill>
                  <a:srgbClr val="006600"/>
                </a:solidFill>
                <a:ea typeface="ＭＳ Ｐゴシック" charset="0"/>
                <a:cs typeface="Arial" panose="020B0604020202020204" pitchFamily="34" charset="0"/>
              </a:rPr>
              <a:t>* التاريخ المريب للقبول</a:t>
            </a:r>
            <a:endParaRPr lang="en-US" dirty="0">
              <a:solidFill>
                <a:srgbClr val="006600"/>
              </a:solidFill>
              <a:ea typeface="ＭＳ Ｐゴシック" charset="0"/>
              <a:cs typeface="Arial" panose="020B0604020202020204" pitchFamily="34" charset="0"/>
            </a:endParaRPr>
          </a:p>
        </p:txBody>
      </p:sp>
      <p:sp>
        <p:nvSpPr>
          <p:cNvPr id="299013" name="Rectangle 5"/>
          <p:cNvSpPr>
            <a:spLocks noChangeArrowheads="1"/>
          </p:cNvSpPr>
          <p:nvPr/>
        </p:nvSpPr>
        <p:spPr bwMode="auto">
          <a:xfrm>
            <a:off x="0" y="188640"/>
            <a:ext cx="8458200" cy="990600"/>
          </a:xfrm>
          <a:prstGeom prst="rect">
            <a:avLst/>
          </a:prstGeom>
          <a:solidFill>
            <a:srgbClr val="0039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8597" name="WordArt 6"/>
          <p:cNvSpPr>
            <a:spLocks noChangeArrowheads="1" noChangeShapeType="1" noTextEdit="1"/>
          </p:cNvSpPr>
          <p:nvPr/>
        </p:nvSpPr>
        <p:spPr bwMode="auto">
          <a:xfrm>
            <a:off x="304800" y="264840"/>
            <a:ext cx="7924800" cy="838200"/>
          </a:xfrm>
          <a:prstGeom prst="rect">
            <a:avLst/>
          </a:prstGeom>
          <a:effectLst>
            <a:glow rad="254000">
              <a:srgbClr val="1E1135">
                <a:alpha val="75000"/>
              </a:srgbClr>
            </a:glow>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uLnTx/>
                <a:uFillTx/>
                <a:latin typeface="Impact"/>
                <a:ea typeface="Impact"/>
                <a:cs typeface="Impact"/>
              </a:rPr>
              <a:t>لماذا الشك في هذه الأسفار؟</a:t>
            </a:r>
            <a:endPar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uLnTx/>
              <a:uFillTx/>
              <a:latin typeface="Impact"/>
              <a:ea typeface="Impact"/>
              <a:cs typeface="Impact"/>
            </a:endParaRPr>
          </a:p>
        </p:txBody>
      </p:sp>
      <p:pic>
        <p:nvPicPr>
          <p:cNvPr id="299015" name="Picture 1" descr="doubting hea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02338" y="4582492"/>
            <a:ext cx="3175000" cy="237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4">
            <a:extLst>
              <a:ext uri="{FF2B5EF4-FFF2-40B4-BE49-F238E27FC236}">
                <a16:creationId xmlns:a16="http://schemas.microsoft.com/office/drawing/2014/main" id="{15D2A180-7CD8-104F-ACD0-501AEF5A663F}"/>
              </a:ext>
            </a:extLst>
          </p:cNvPr>
          <p:cNvSpPr txBox="1">
            <a:spLocks noChangeArrowheads="1"/>
          </p:cNvSpPr>
          <p:nvPr/>
        </p:nvSpPr>
        <p:spPr bwMode="auto">
          <a:xfrm>
            <a:off x="8388424" y="44450"/>
            <a:ext cx="8483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194س</a:t>
            </a:r>
            <a:endParaRPr kumimoji="0" lang="en-US"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6197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392195">
                                            <p:txEl>
                                              <p:pRg st="3" end="3"/>
                                            </p:txEl>
                                          </p:spTgt>
                                        </p:tgtEl>
                                        <p:attrNameLst>
                                          <p:attrName>style.visibility</p:attrName>
                                        </p:attrNameLst>
                                      </p:cBhvr>
                                      <p:to>
                                        <p:strVal val="visible"/>
                                      </p:to>
                                    </p:set>
                                    <p:anim to="" calcmode="lin" valueType="num">
                                      <p:cBhvr>
                                        <p:cTn id="7" dur="1" fill="hold"/>
                                        <p:tgtEl>
                                          <p:spTgt spid="392195">
                                            <p:txEl>
                                              <p:pRg st="3" end="3"/>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2195">
                                            <p:txEl>
                                              <p:pRg st="4" end="4"/>
                                            </p:txEl>
                                          </p:spTgt>
                                        </p:tgtEl>
                                        <p:attrNameLst>
                                          <p:attrName>style.visibility</p:attrName>
                                        </p:attrNameLst>
                                      </p:cBhvr>
                                      <p:to>
                                        <p:strVal val="visible"/>
                                      </p:to>
                                    </p:set>
                                    <p:anim to="" calcmode="lin" valueType="num">
                                      <p:cBhvr>
                                        <p:cTn id="12" dur="1" fill="hold"/>
                                        <p:tgtEl>
                                          <p:spTgt spid="392195">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5"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52400" y="547688"/>
            <a:ext cx="8991600" cy="823912"/>
          </a:xfrm>
        </p:spPr>
        <p:txBody>
          <a:bodyPr/>
          <a:lstStyle/>
          <a:p>
            <a:pPr eaLnBrk="1" hangingPunct="1">
              <a:defRPr/>
            </a:pPr>
            <a:r>
              <a:rPr lang="en-US" sz="4000" dirty="0">
                <a:ea typeface="ＭＳ Ｐゴシック" charset="0"/>
                <a:cs typeface="Arial" panose="020B0604020202020204" pitchFamily="34" charset="0"/>
              </a:rPr>
              <a:t>So do these books have any value?  </a:t>
            </a:r>
          </a:p>
        </p:txBody>
      </p:sp>
      <p:sp>
        <p:nvSpPr>
          <p:cNvPr id="84995" name="Rectangle 3"/>
          <p:cNvSpPr>
            <a:spLocks noGrp="1" noChangeArrowheads="1"/>
          </p:cNvSpPr>
          <p:nvPr>
            <p:ph type="body" idx="1"/>
          </p:nvPr>
        </p:nvSpPr>
        <p:spPr>
          <a:xfrm>
            <a:off x="539750" y="2320925"/>
            <a:ext cx="8534400" cy="3844925"/>
          </a:xfrm>
        </p:spPr>
        <p:txBody>
          <a:bodyPr/>
          <a:lstStyle/>
          <a:p>
            <a:pPr algn="r" rtl="1" eaLnBrk="1" hangingPunct="1">
              <a:defRPr/>
            </a:pPr>
            <a:r>
              <a:rPr lang="ar-JO" dirty="0">
                <a:ea typeface="ＭＳ Ｐゴシック" charset="0"/>
                <a:cs typeface="Arial" panose="020B0604020202020204" pitchFamily="34" charset="0"/>
              </a:rPr>
              <a:t>تاريخ ما بين العهدين</a:t>
            </a:r>
            <a:endParaRPr lang="en-US" dirty="0">
              <a:ea typeface="ＭＳ Ｐゴシック" charset="0"/>
              <a:cs typeface="Arial" panose="020B0604020202020204" pitchFamily="34" charset="0"/>
            </a:endParaRPr>
          </a:p>
          <a:p>
            <a:pPr algn="r" rtl="1" eaLnBrk="1" hangingPunct="1">
              <a:defRPr/>
            </a:pPr>
            <a:r>
              <a:rPr lang="ar-JO" dirty="0">
                <a:ea typeface="ＭＳ Ｐゴシック" charset="0"/>
                <a:cs typeface="Arial" panose="020B0604020202020204" pitchFamily="34" charset="0"/>
              </a:rPr>
              <a:t>الفرق والطوائف اليهودية</a:t>
            </a:r>
            <a:endParaRPr lang="en-US" dirty="0">
              <a:ea typeface="ＭＳ Ｐゴシック" charset="0"/>
              <a:cs typeface="Arial" panose="020B0604020202020204" pitchFamily="34" charset="0"/>
            </a:endParaRPr>
          </a:p>
          <a:p>
            <a:pPr algn="r" rtl="1" eaLnBrk="1" hangingPunct="1">
              <a:defRPr/>
            </a:pPr>
            <a:r>
              <a:rPr lang="ar-JO" dirty="0">
                <a:ea typeface="ＭＳ Ｐゴシック" charset="0"/>
                <a:cs typeface="Arial" panose="020B0604020202020204" pitchFamily="34" charset="0"/>
              </a:rPr>
              <a:t>المعتقدات اللاهوتية (مثل الملائكة)</a:t>
            </a:r>
            <a:endParaRPr lang="en-US" dirty="0">
              <a:ea typeface="ＭＳ Ｐゴシック" charset="0"/>
              <a:cs typeface="Arial" panose="020B0604020202020204" pitchFamily="34" charset="0"/>
            </a:endParaRPr>
          </a:p>
          <a:p>
            <a:pPr algn="r" rtl="1" eaLnBrk="1" hangingPunct="1">
              <a:buFont typeface="Wingdings" charset="0"/>
              <a:buNone/>
              <a:defRPr/>
            </a:pPr>
            <a:endParaRPr lang="en-US" dirty="0">
              <a:ea typeface="ＭＳ Ｐゴシック" charset="0"/>
              <a:cs typeface="Arial" panose="020B0604020202020204" pitchFamily="34" charset="0"/>
            </a:endParaRPr>
          </a:p>
        </p:txBody>
      </p:sp>
      <p:sp>
        <p:nvSpPr>
          <p:cNvPr id="301061" name="Rectangle 7"/>
          <p:cNvSpPr>
            <a:spLocks noChangeArrowheads="1"/>
          </p:cNvSpPr>
          <p:nvPr/>
        </p:nvSpPr>
        <p:spPr bwMode="auto">
          <a:xfrm>
            <a:off x="0" y="457200"/>
            <a:ext cx="9144000" cy="838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1062" name="WordArt 6"/>
          <p:cNvSpPr>
            <a:spLocks noChangeArrowheads="1" noChangeShapeType="1" noTextEdit="1"/>
          </p:cNvSpPr>
          <p:nvPr/>
        </p:nvSpPr>
        <p:spPr bwMode="auto">
          <a:xfrm>
            <a:off x="107950" y="681038"/>
            <a:ext cx="8931275" cy="515937"/>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0" cap="none" spc="0" normalizeH="0" baseline="0" noProof="0" dirty="0">
                <a:ln w="12700">
                  <a:solidFill>
                    <a:srgbClr val="3333CC"/>
                  </a:solidFill>
                  <a:round/>
                  <a:headEnd/>
                  <a:tailEnd/>
                </a:ln>
                <a:solidFill>
                  <a:srgbClr val="FFFFFF"/>
                </a:solidFill>
                <a:effectLst>
                  <a:outerShdw blurRad="63500" dist="46662" dir="2115817" algn="ctr" rotWithShape="0">
                    <a:srgbClr val="9999FF">
                      <a:alpha val="74997"/>
                    </a:srgbClr>
                  </a:outerShdw>
                </a:effectLst>
                <a:uLnTx/>
                <a:uFillTx/>
                <a:latin typeface="Arial Black"/>
                <a:ea typeface="Arial Black"/>
                <a:cs typeface="Arial Black"/>
              </a:rPr>
              <a:t>هل لهذه الأسفار أي قيمة؟</a:t>
            </a:r>
            <a:endParaRPr kumimoji="0" lang="en-US" sz="2800" b="0" i="0" u="none" strike="noStrike" kern="10" cap="none" spc="0" normalizeH="0" baseline="0" noProof="0" dirty="0">
              <a:ln w="12700">
                <a:solidFill>
                  <a:srgbClr val="3333CC"/>
                </a:solidFill>
                <a:round/>
                <a:headEnd/>
                <a:tailEnd/>
              </a:ln>
              <a:solidFill>
                <a:srgbClr val="FFFFFF"/>
              </a:solidFill>
              <a:effectLst>
                <a:outerShdw blurRad="63500" dist="46662" dir="2115817" algn="ctr" rotWithShape="0">
                  <a:srgbClr val="9999FF">
                    <a:alpha val="74997"/>
                  </a:srgbClr>
                </a:outerShdw>
              </a:effectLst>
              <a:uLnTx/>
              <a:uFillTx/>
              <a:latin typeface="Arial Black"/>
              <a:ea typeface="Arial Black"/>
              <a:cs typeface="Arial Black"/>
            </a:endParaRPr>
          </a:p>
        </p:txBody>
      </p:sp>
      <p:sp>
        <p:nvSpPr>
          <p:cNvPr id="8" name="Text Box 4">
            <a:extLst>
              <a:ext uri="{FF2B5EF4-FFF2-40B4-BE49-F238E27FC236}">
                <a16:creationId xmlns:a16="http://schemas.microsoft.com/office/drawing/2014/main" id="{94AE8721-B397-CB47-B4A2-9072A135170E}"/>
              </a:ext>
            </a:extLst>
          </p:cNvPr>
          <p:cNvSpPr txBox="1">
            <a:spLocks noChangeArrowheads="1"/>
          </p:cNvSpPr>
          <p:nvPr/>
        </p:nvSpPr>
        <p:spPr bwMode="auto">
          <a:xfrm>
            <a:off x="8388424" y="44450"/>
            <a:ext cx="67358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194أ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4997" name="WordArt 5"/>
          <p:cNvSpPr>
            <a:spLocks noChangeArrowheads="1" noChangeShapeType="1" noTextEdit="1"/>
          </p:cNvSpPr>
          <p:nvPr/>
        </p:nvSpPr>
        <p:spPr bwMode="auto">
          <a:xfrm>
            <a:off x="381000" y="1177751"/>
            <a:ext cx="1066800" cy="102711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نعم</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1771936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4997"/>
                                        </p:tgtEl>
                                        <p:attrNameLst>
                                          <p:attrName>style.visibility</p:attrName>
                                        </p:attrNameLst>
                                      </p:cBhvr>
                                      <p:to>
                                        <p:strVal val="visible"/>
                                      </p:to>
                                    </p:set>
                                    <p:anim to="" calcmode="lin" valueType="num">
                                      <p:cBhvr>
                                        <p:cTn id="7" dur="1" fill="hold"/>
                                        <p:tgtEl>
                                          <p:spTgt spid="84997"/>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4995">
                                            <p:txEl>
                                              <p:pRg st="0" end="0"/>
                                            </p:txEl>
                                          </p:spTgt>
                                        </p:tgtEl>
                                        <p:attrNameLst>
                                          <p:attrName>style.visibility</p:attrName>
                                        </p:attrNameLst>
                                      </p:cBhvr>
                                      <p:to>
                                        <p:strVal val="visible"/>
                                      </p:to>
                                    </p:set>
                                    <p:anim to="" calcmode="lin" valueType="num">
                                      <p:cBhvr>
                                        <p:cTn id="12" dur="1" fill="hold"/>
                                        <p:tgtEl>
                                          <p:spTgt spid="84995">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4995">
                                            <p:txEl>
                                              <p:pRg st="1" end="1"/>
                                            </p:txEl>
                                          </p:spTgt>
                                        </p:tgtEl>
                                        <p:attrNameLst>
                                          <p:attrName>style.visibility</p:attrName>
                                        </p:attrNameLst>
                                      </p:cBhvr>
                                      <p:to>
                                        <p:strVal val="visible"/>
                                      </p:to>
                                    </p:set>
                                    <p:anim to="" calcmode="lin" valueType="num">
                                      <p:cBhvr>
                                        <p:cTn id="17" dur="1" fill="hold"/>
                                        <p:tgtEl>
                                          <p:spTgt spid="84995">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4995">
                                            <p:txEl>
                                              <p:pRg st="2" end="2"/>
                                            </p:txEl>
                                          </p:spTgt>
                                        </p:tgtEl>
                                        <p:attrNameLst>
                                          <p:attrName>style.visibility</p:attrName>
                                        </p:attrNameLst>
                                      </p:cBhvr>
                                      <p:to>
                                        <p:strVal val="visible"/>
                                      </p:to>
                                    </p:set>
                                    <p:anim to="" calcmode="lin" valueType="num">
                                      <p:cBhvr>
                                        <p:cTn id="22" dur="1" fill="hold"/>
                                        <p:tgtEl>
                                          <p:spTgt spid="8499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P spid="8499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descr="Rectangle 2">
            <a:extLst>
              <a:ext uri="{FF2B5EF4-FFF2-40B4-BE49-F238E27FC236}">
                <a16:creationId xmlns:a16="http://schemas.microsoft.com/office/drawing/2014/main" id="{ADB541F8-1F65-8943-AE77-4F4D53D688E3}"/>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٢.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تعرف</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العدو</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 ٣-١٦(</a:t>
            </a:r>
          </a:p>
        </p:txBody>
      </p:sp>
      <p:pic>
        <p:nvPicPr>
          <p:cNvPr id="65538" name="Picture 2" descr="Picture 2">
            <a:extLst>
              <a:ext uri="{FF2B5EF4-FFF2-40B4-BE49-F238E27FC236}">
                <a16:creationId xmlns:a16="http://schemas.microsoft.com/office/drawing/2014/main" id="{123D29E2-6399-084E-A183-0109F0599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57400"/>
            <a:ext cx="568801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descr="Picture 5">
            <a:extLst>
              <a:ext uri="{FF2B5EF4-FFF2-40B4-BE49-F238E27FC236}">
                <a16:creationId xmlns:a16="http://schemas.microsoft.com/office/drawing/2014/main" id="{8D482C77-8F11-2048-99FD-E0881D2C04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052513"/>
            <a:ext cx="4964112" cy="373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descr="Rectangle 2">
            <a:extLst>
              <a:ext uri="{FF2B5EF4-FFF2-40B4-BE49-F238E27FC236}">
                <a16:creationId xmlns:a16="http://schemas.microsoft.com/office/drawing/2014/main" id="{E9812FA8-B541-1249-BDBA-E5EB27FF59B6}"/>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a:xfrm>
            <a:off x="5486400" y="609600"/>
            <a:ext cx="3200400" cy="2819400"/>
          </a:xfrm>
        </p:spPr>
        <p:txBody>
          <a:bodyPr/>
          <a:lstStyle/>
          <a:p>
            <a:pPr eaLnBrk="1" hangingPunct="1">
              <a:defRPr/>
            </a:pPr>
            <a:r>
              <a:rPr lang="ar-JO" dirty="0">
                <a:ea typeface="ＭＳ Ｐゴシック" charset="0"/>
                <a:cs typeface="Arial" panose="020B0604020202020204" pitchFamily="34" charset="0"/>
              </a:rPr>
              <a:t>رئيس ملائكة يترك عائلة طوبيا</a:t>
            </a:r>
            <a:endParaRPr lang="en-US" dirty="0">
              <a:ea typeface="ＭＳ Ｐゴシック" charset="0"/>
              <a:cs typeface="Arial" panose="020B0604020202020204" pitchFamily="34" charset="0"/>
            </a:endParaRPr>
          </a:p>
        </p:txBody>
      </p:sp>
      <p:sp>
        <p:nvSpPr>
          <p:cNvPr id="103427" name="Rectangle 3"/>
          <p:cNvSpPr>
            <a:spLocks noGrp="1" noChangeArrowheads="1"/>
          </p:cNvSpPr>
          <p:nvPr>
            <p:ph type="subTitle" idx="1"/>
          </p:nvPr>
        </p:nvSpPr>
        <p:spPr>
          <a:xfrm>
            <a:off x="5410200" y="6096000"/>
            <a:ext cx="3581400" cy="609600"/>
          </a:xfrm>
        </p:spPr>
        <p:txBody>
          <a:bodyPr/>
          <a:lstStyle/>
          <a:p>
            <a:pPr eaLnBrk="1" hangingPunct="1">
              <a:buFont typeface="Wingdings" charset="0"/>
              <a:buNone/>
              <a:defRPr/>
            </a:pPr>
            <a:r>
              <a:rPr lang="ar-JO" sz="2800" dirty="0">
                <a:ea typeface="ＭＳ Ｐゴシック" charset="0"/>
                <a:cs typeface="Arial" panose="020B0604020202020204" pitchFamily="34" charset="0"/>
              </a:rPr>
              <a:t>رمبراندت, 1637</a:t>
            </a:r>
            <a:endParaRPr lang="en-US" sz="2800" dirty="0">
              <a:ea typeface="ＭＳ Ｐゴシック" charset="0"/>
              <a:cs typeface="Arial" panose="020B0604020202020204" pitchFamily="34" charset="0"/>
            </a:endParaRPr>
          </a:p>
        </p:txBody>
      </p:sp>
      <p:pic>
        <p:nvPicPr>
          <p:cNvPr id="303107"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539115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29" name="Rectangle 5"/>
          <p:cNvSpPr>
            <a:spLocks noChangeArrowheads="1"/>
          </p:cNvSpPr>
          <p:nvPr/>
        </p:nvSpPr>
        <p:spPr bwMode="auto">
          <a:xfrm>
            <a:off x="5410200" y="4114800"/>
            <a:ext cx="3505200" cy="17526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تم أخذ الصورة في ملاحظات صف خلفيات العهد الجديد</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46666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9"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152400" y="547688"/>
            <a:ext cx="8686800" cy="823912"/>
          </a:xfrm>
        </p:spPr>
        <p:txBody>
          <a:bodyPr/>
          <a:lstStyle/>
          <a:p>
            <a:pPr eaLnBrk="1" hangingPunct="1">
              <a:defRPr/>
            </a:pPr>
            <a:r>
              <a:rPr lang="en-US" sz="3600" dirty="0">
                <a:ea typeface="ＭＳ Ｐゴシック" charset="0"/>
                <a:cs typeface="Arial" panose="020B0604020202020204" pitchFamily="34" charset="0"/>
              </a:rPr>
              <a:t>So do these books have any value?  </a:t>
            </a:r>
          </a:p>
        </p:txBody>
      </p:sp>
      <p:sp>
        <p:nvSpPr>
          <p:cNvPr id="305155" name="WordArt 5"/>
          <p:cNvSpPr>
            <a:spLocks noChangeArrowheads="1" noChangeShapeType="1" noTextEdit="1"/>
          </p:cNvSpPr>
          <p:nvPr/>
        </p:nvSpPr>
        <p:spPr bwMode="auto">
          <a:xfrm>
            <a:off x="381000" y="1295400"/>
            <a:ext cx="1066800" cy="102711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نعم</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305156" name="Rectangle 6"/>
          <p:cNvSpPr>
            <a:spLocks noChangeArrowheads="1"/>
          </p:cNvSpPr>
          <p:nvPr/>
        </p:nvSpPr>
        <p:spPr bwMode="auto">
          <a:xfrm>
            <a:off x="0" y="457200"/>
            <a:ext cx="9144000" cy="838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5157" name="WordArt 7"/>
          <p:cNvSpPr>
            <a:spLocks noChangeArrowheads="1" noChangeShapeType="1" noTextEdit="1"/>
          </p:cNvSpPr>
          <p:nvPr/>
        </p:nvSpPr>
        <p:spPr bwMode="auto">
          <a:xfrm>
            <a:off x="107950" y="620713"/>
            <a:ext cx="8928100" cy="5651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0" i="0" u="none" strike="noStrike" kern="10" cap="none" spc="0" normalizeH="0" baseline="0" noProof="0" dirty="0">
                <a:ln w="12700">
                  <a:solidFill>
                    <a:srgbClr val="3333CC"/>
                  </a:solidFill>
                  <a:round/>
                  <a:headEnd/>
                  <a:tailEnd/>
                </a:ln>
                <a:solidFill>
                  <a:srgbClr val="FFFFFF"/>
                </a:solidFill>
                <a:effectLst>
                  <a:outerShdw blurRad="63500" dist="46662" dir="2115817" algn="ctr" rotWithShape="0">
                    <a:srgbClr val="9999FF">
                      <a:alpha val="74997"/>
                    </a:srgbClr>
                  </a:outerShdw>
                </a:effectLst>
                <a:uLnTx/>
                <a:uFillTx/>
                <a:latin typeface="Arial Black"/>
                <a:ea typeface="Arial Black"/>
                <a:cs typeface="Arial Black"/>
              </a:rPr>
              <a:t>هل لهذه الأسفار أي قيمة؟</a:t>
            </a:r>
            <a:endParaRPr kumimoji="0" lang="en-US" sz="3200" b="0" i="0" u="none" strike="noStrike" kern="10" cap="none" spc="0" normalizeH="0" baseline="0" noProof="0" dirty="0">
              <a:ln w="12700">
                <a:solidFill>
                  <a:srgbClr val="3333CC"/>
                </a:solidFill>
                <a:round/>
                <a:headEnd/>
                <a:tailEnd/>
              </a:ln>
              <a:solidFill>
                <a:srgbClr val="FFFFFF"/>
              </a:solidFill>
              <a:effectLst>
                <a:outerShdw blurRad="63500" dist="46662" dir="2115817" algn="ctr" rotWithShape="0">
                  <a:srgbClr val="9999FF">
                    <a:alpha val="74997"/>
                  </a:srgbClr>
                </a:outerShdw>
              </a:effectLst>
              <a:uLnTx/>
              <a:uFillTx/>
              <a:latin typeface="Arial Black"/>
              <a:ea typeface="Arial Black"/>
              <a:cs typeface="Arial Black"/>
            </a:endParaRPr>
          </a:p>
        </p:txBody>
      </p:sp>
      <p:sp>
        <p:nvSpPr>
          <p:cNvPr id="390152" name="Rectangle 8"/>
          <p:cNvSpPr>
            <a:spLocks noChangeArrowheads="1"/>
          </p:cNvSpPr>
          <p:nvPr/>
        </p:nvSpPr>
        <p:spPr bwMode="auto">
          <a:xfrm>
            <a:off x="323850" y="2247900"/>
            <a:ext cx="8828088" cy="3844925"/>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تاريخ ما بين العهدين</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الفرق والطوائف اليهودية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المعتقدات اللاهوتية (مثل الملائكة)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خلفية المفردات (مثل الجيل الآتي)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أشكال أدبية (مثل الرسائل)</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توازن كتابات الرابيين</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 name="Text Box 4">
            <a:extLst>
              <a:ext uri="{FF2B5EF4-FFF2-40B4-BE49-F238E27FC236}">
                <a16:creationId xmlns:a16="http://schemas.microsoft.com/office/drawing/2014/main" id="{1808E5FA-8B95-7845-AC85-E2D41FEF726B}"/>
              </a:ext>
            </a:extLst>
          </p:cNvPr>
          <p:cNvSpPr txBox="1">
            <a:spLocks noChangeArrowheads="1"/>
          </p:cNvSpPr>
          <p:nvPr/>
        </p:nvSpPr>
        <p:spPr bwMode="auto">
          <a:xfrm>
            <a:off x="8388424" y="44450"/>
            <a:ext cx="8483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194س</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336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90152">
                                            <p:txEl>
                                              <p:pRg st="3" end="3"/>
                                            </p:txEl>
                                          </p:spTgt>
                                        </p:tgtEl>
                                        <p:attrNameLst>
                                          <p:attrName>style.visibility</p:attrName>
                                        </p:attrNameLst>
                                      </p:cBhvr>
                                      <p:to>
                                        <p:strVal val="visible"/>
                                      </p:to>
                                    </p:set>
                                    <p:anim to="" calcmode="lin" valueType="num">
                                      <p:cBhvr>
                                        <p:cTn id="7" dur="1" fill="hold"/>
                                        <p:tgtEl>
                                          <p:spTgt spid="390152">
                                            <p:txEl>
                                              <p:pRg st="3" end="3"/>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0152">
                                            <p:txEl>
                                              <p:pRg st="4" end="4"/>
                                            </p:txEl>
                                          </p:spTgt>
                                        </p:tgtEl>
                                        <p:attrNameLst>
                                          <p:attrName>style.visibility</p:attrName>
                                        </p:attrNameLst>
                                      </p:cBhvr>
                                      <p:to>
                                        <p:strVal val="visible"/>
                                      </p:to>
                                    </p:set>
                                    <p:anim to="" calcmode="lin" valueType="num">
                                      <p:cBhvr>
                                        <p:cTn id="12" dur="1" fill="hold"/>
                                        <p:tgtEl>
                                          <p:spTgt spid="390152">
                                            <p:txEl>
                                              <p:pRg st="4" end="4"/>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90152">
                                            <p:txEl>
                                              <p:pRg st="5" end="5"/>
                                            </p:txEl>
                                          </p:spTgt>
                                        </p:tgtEl>
                                        <p:attrNameLst>
                                          <p:attrName>style.visibility</p:attrName>
                                        </p:attrNameLst>
                                      </p:cBhvr>
                                      <p:to>
                                        <p:strVal val="visible"/>
                                      </p:to>
                                    </p:set>
                                    <p:anim to="" calcmode="lin" valueType="num">
                                      <p:cBhvr>
                                        <p:cTn id="17" dur="1" fill="hold"/>
                                        <p:tgtEl>
                                          <p:spTgt spid="390152">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52"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1" descr="Rectangle 2">
            <a:extLst>
              <a:ext uri="{FF2B5EF4-FFF2-40B4-BE49-F238E27FC236}">
                <a16:creationId xmlns:a16="http://schemas.microsoft.com/office/drawing/2014/main" id="{45613009-9C38-2241-A855-E25B673B5869}"/>
              </a:ext>
            </a:extLst>
          </p:cNvPr>
          <p:cNvSpPr>
            <a:spLocks noGrp="1" noChangeArrowheads="1"/>
          </p:cNvSpPr>
          <p:nvPr>
            <p:ph type="title"/>
          </p:nvPr>
        </p:nvSpPr>
        <p:spPr>
          <a:xfrm>
            <a:off x="0" y="28575"/>
            <a:ext cx="9144000" cy="3543300"/>
          </a:xfrm>
          <a:effectLst>
            <a:outerShdw blurRad="63500" dist="35921" dir="2700000" algn="ctr" rotWithShape="0">
              <a:srgbClr val="000000">
                <a:alpha val="74997"/>
              </a:srgbClr>
            </a:outerShdw>
          </a:effectLst>
        </p:spPr>
        <p:txBody>
          <a:bodyPr anchor="t"/>
          <a:lstStyle/>
          <a:p>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١٦</a:t>
            </a:r>
            <a:b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هؤلاء هم مدمدمون متشكون، سالكون بحسب شهواتهم، وفمهم يتكلم بعظائم، يحابون بالوجوه من أجل المنفعة.</a:t>
            </a:r>
          </a:p>
        </p:txBody>
      </p:sp>
      <p:pic>
        <p:nvPicPr>
          <p:cNvPr id="219138" name="Picture 2" descr="Picture 5">
            <a:extLst>
              <a:ext uri="{FF2B5EF4-FFF2-40B4-BE49-F238E27FC236}">
                <a16:creationId xmlns:a16="http://schemas.microsoft.com/office/drawing/2014/main" id="{37A5A33A-6108-2A4B-B535-3A1B631463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3146425"/>
            <a:ext cx="6634163" cy="371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كيف</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يمكنك</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الدفاع عن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الإيمان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ضد </a:t>
            </a:r>
            <a:r>
              <a:rPr lang="en-US" altLang="en-US" sz="5400" b="1" dirty="0">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147683" y="2419824"/>
            <a:ext cx="3617233" cy="1440501"/>
            <a:chOff x="137645" y="648045"/>
            <a:chExt cx="3616909" cy="144021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60421"/>
              <a:ext cx="3525469" cy="1015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٤ </a:t>
              </a:r>
              <a:r>
                <a:rPr kumimoji="0" lang="ar-JO"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60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طرق</a:t>
              </a: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150032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1.</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3026308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descr="Rectangle 2">
            <a:extLst>
              <a:ext uri="{FF2B5EF4-FFF2-40B4-BE49-F238E27FC236}">
                <a16:creationId xmlns:a16="http://schemas.microsoft.com/office/drawing/2014/main" id="{ADB541F8-1F65-8943-AE77-4F4D53D688E3}"/>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2.</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تعرف</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العدو</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٣–١٦(</a:t>
            </a:r>
          </a:p>
        </p:txBody>
      </p:sp>
      <p:pic>
        <p:nvPicPr>
          <p:cNvPr id="65538" name="Picture 2" descr="Picture 2">
            <a:extLst>
              <a:ext uri="{FF2B5EF4-FFF2-40B4-BE49-F238E27FC236}">
                <a16:creationId xmlns:a16="http://schemas.microsoft.com/office/drawing/2014/main" id="{123D29E2-6399-084E-A183-0109F0599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57400"/>
            <a:ext cx="568801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descr="Picture 5">
            <a:extLst>
              <a:ext uri="{FF2B5EF4-FFF2-40B4-BE49-F238E27FC236}">
                <a16:creationId xmlns:a16="http://schemas.microsoft.com/office/drawing/2014/main" id="{8D482C77-8F11-2048-99FD-E0881D2C04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052513"/>
            <a:ext cx="4964112" cy="373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descr="Rectangle 2">
            <a:extLst>
              <a:ext uri="{FF2B5EF4-FFF2-40B4-BE49-F238E27FC236}">
                <a16:creationId xmlns:a16="http://schemas.microsoft.com/office/drawing/2014/main" id="{E9812FA8-B541-1249-BDBA-E5EB27FF59B6}"/>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34964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descr="Rectangle 2">
            <a:extLst>
              <a:ext uri="{FF2B5EF4-FFF2-40B4-BE49-F238E27FC236}">
                <a16:creationId xmlns:a16="http://schemas.microsoft.com/office/drawing/2014/main" id="{1127B4A9-30BC-8F45-8E2F-61829AE796B4}"/>
              </a:ext>
            </a:extLst>
          </p:cNvPr>
          <p:cNvSpPr>
            <a:spLocks noGrp="1" noChangeArrowheads="1"/>
          </p:cNvSpPr>
          <p:nvPr>
            <p:ph type="title"/>
          </p:nvPr>
        </p:nvSpPr>
        <p:spPr>
          <a:xfrm>
            <a:off x="0" y="49213"/>
            <a:ext cx="9144000" cy="1795462"/>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3.</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قوي</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إيمانك</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(١٧- ٢٣</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7586" name="Picture 2" descr="Picture 1">
            <a:extLst>
              <a:ext uri="{FF2B5EF4-FFF2-40B4-BE49-F238E27FC236}">
                <a16:creationId xmlns:a16="http://schemas.microsoft.com/office/drawing/2014/main" id="{48CCCBD7-FDE9-584F-B62B-844860A7B7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9325" y="2012950"/>
            <a:ext cx="2732088"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3" descr="Rectangle 2">
            <a:extLst>
              <a:ext uri="{FF2B5EF4-FFF2-40B4-BE49-F238E27FC236}">
                <a16:creationId xmlns:a16="http://schemas.microsoft.com/office/drawing/2014/main" id="{ED6CD669-ACEF-8C41-A063-251C6E3C02D3}"/>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4968326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ppt_x"/>
                                          </p:val>
                                        </p:tav>
                                        <p:tav tm="100000">
                                          <p:val>
                                            <p:strVal val="#ppt_x"/>
                                          </p:val>
                                        </p:tav>
                                      </p:tavLst>
                                    </p:anim>
                                    <p:anim calcmode="lin" valueType="num">
                                      <p:cBhvr additive="base">
                                        <p:cTn id="8" dur="500" fill="hold"/>
                                        <p:tgtEl>
                                          <p:spTgt spid="675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1" descr="Title 1">
            <a:extLst>
              <a:ext uri="{FF2B5EF4-FFF2-40B4-BE49-F238E27FC236}">
                <a16:creationId xmlns:a16="http://schemas.microsoft.com/office/drawing/2014/main" id="{28F88D21-A148-CD4A-AD91-421BD366B79A}"/>
              </a:ext>
            </a:extLst>
          </p:cNvPr>
          <p:cNvSpPr>
            <a:spLocks noGrp="1" noChangeArrowheads="1"/>
          </p:cNvSpPr>
          <p:nvPr>
            <p:ph type="title"/>
          </p:nvPr>
        </p:nvSpPr>
        <p:spPr>
          <a:xfrm>
            <a:off x="-11113" y="1700213"/>
            <a:ext cx="9142413" cy="2819400"/>
          </a:xfrm>
        </p:spPr>
        <p:txBody>
          <a:bodyPr/>
          <a:lstStyle/>
          <a:p>
            <a:pPr rtl="1"/>
            <a:r>
              <a:rPr lang="en-US" altLang="en-US" sz="8800" b="1" dirty="0" err="1">
                <a:solidFill>
                  <a:srgbClr val="FFFFFF"/>
                </a:solidFill>
                <a:latin typeface="Arial" panose="020B0604020202020204" pitchFamily="34" charset="0"/>
                <a:cs typeface="Arial" panose="020B0604020202020204" pitchFamily="34" charset="0"/>
                <a:sym typeface="Arial" panose="020B0604020202020204" pitchFamily="34" charset="0"/>
              </a:rPr>
              <a:t>يهوذا</a:t>
            </a:r>
            <a:r>
              <a:rPr lang="en-US"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17-23</a:t>
            </a:r>
            <a:endParaRPr lang="en-US"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9377" name="Rectangle 1" descr="Rectangle 2">
            <a:extLst>
              <a:ext uri="{FF2B5EF4-FFF2-40B4-BE49-F238E27FC236}">
                <a16:creationId xmlns:a16="http://schemas.microsoft.com/office/drawing/2014/main" id="{CFBD77F8-CA57-2B44-9369-7718E55DE4F3}"/>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الملخص</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29378" name="Text Box 2" descr="Text Box 3">
            <a:extLst>
              <a:ext uri="{FF2B5EF4-FFF2-40B4-BE49-F238E27FC236}">
                <a16:creationId xmlns:a16="http://schemas.microsoft.com/office/drawing/2014/main" id="{9DDEC8EC-1556-B947-8DD1-E64C3D12C33F}"/>
              </a:ext>
            </a:extLst>
          </p:cNvPr>
          <p:cNvSpPr txBox="1">
            <a:spLocks/>
          </p:cNvSpPr>
          <p:nvPr/>
        </p:nvSpPr>
        <p:spPr bwMode="auto">
          <a:xfrm>
            <a:off x="7579427" y="228600"/>
            <a:ext cx="1233672"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312-316</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29379" name="Text Box 3" descr="Text Box 6">
            <a:extLst>
              <a:ext uri="{FF2B5EF4-FFF2-40B4-BE49-F238E27FC236}">
                <a16:creationId xmlns:a16="http://schemas.microsoft.com/office/drawing/2014/main" id="{6EF2DA17-076C-BC49-9A30-26741E26D52C}"/>
              </a:ext>
            </a:extLst>
          </p:cNvPr>
          <p:cNvSpPr txBox="1">
            <a:spLocks/>
          </p:cNvSpPr>
          <p:nvPr/>
        </p:nvSpPr>
        <p:spPr bwMode="auto">
          <a:xfrm>
            <a:off x="107950" y="1219200"/>
            <a:ext cx="8763000" cy="830997"/>
          </a:xfrm>
          <a:prstGeom prst="rect">
            <a:avLst/>
          </a:prstGeom>
          <a:solidFill>
            <a:srgbClr val="262626"/>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ثالثاً. (الأعداد 17- 23) يبيّن يهوذا ثلاث طرق لتجنب فخاخ المدّعين </a:t>
            </a:r>
          </a:p>
          <a:p>
            <a:pPr marL="0" marR="0" lvl="0" indent="0" algn="ctr" defTabSz="914400" rtl="1"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لحماية قراءه من الإرتداد. </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29380" name="Text Box 4" descr="WordArt 8">
            <a:extLst>
              <a:ext uri="{FF2B5EF4-FFF2-40B4-BE49-F238E27FC236}">
                <a16:creationId xmlns:a16="http://schemas.microsoft.com/office/drawing/2014/main" id="{25F683E1-D50C-DD41-8A8C-065506C48F18}"/>
              </a:ext>
            </a:extLst>
          </p:cNvPr>
          <p:cNvSpPr txBox="1">
            <a:spLocks/>
          </p:cNvSpPr>
          <p:nvPr/>
        </p:nvSpPr>
        <p:spPr bwMode="auto">
          <a:xfrm>
            <a:off x="4343400" y="2362200"/>
            <a:ext cx="4572000" cy="992187"/>
          </a:xfrm>
          <a:prstGeom prst="rect">
            <a:avLst/>
          </a:prstGeom>
        </p:spPr>
        <p:txBody>
          <a:bodyPr wrap="none" numCol="1" fromWordArt="1">
            <a:prstTxWarp prst="textCascadeUp">
              <a:avLst>
                <a:gd name="adj" fmla="val 44444"/>
              </a:avLst>
            </a:prstTxWarp>
          </a:bodyPr>
          <a:lstStyle>
            <a:defPPr>
              <a:defRPr lang="en-US"/>
            </a:defPPr>
            <a:lvl1pPr algn="ctr">
              <a:defRPr sz="3600" b="1" kern="1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defRPr>
            </a:lvl1pPr>
            <a:lvl2pPr marL="457200">
              <a:defRPr>
                <a:solidFill>
                  <a:schemeClr val="tx1"/>
                </a:solidFill>
                <a:latin typeface="Times New Roman" charset="0"/>
                <a:ea typeface="ＭＳ Ｐゴシック" charset="0"/>
                <a:cs typeface="ＭＳ Ｐゴシック" charset="0"/>
              </a:defRPr>
            </a:lvl2pPr>
            <a:lvl3pPr marL="914400">
              <a:defRPr>
                <a:solidFill>
                  <a:schemeClr val="tx1"/>
                </a:solidFill>
                <a:latin typeface="Times New Roman" charset="0"/>
                <a:ea typeface="ＭＳ Ｐゴシック" charset="0"/>
                <a:cs typeface="ＭＳ Ｐゴシック" charset="0"/>
              </a:defRPr>
            </a:lvl3pPr>
            <a:lvl4pPr marL="1371600">
              <a:defRPr>
                <a:solidFill>
                  <a:schemeClr val="tx1"/>
                </a:solidFill>
                <a:latin typeface="Times New Roman" charset="0"/>
                <a:ea typeface="ＭＳ Ｐゴシック" charset="0"/>
                <a:cs typeface="ＭＳ Ｐゴシック" charset="0"/>
              </a:defRPr>
            </a:lvl4pPr>
            <a:lvl5pPr marL="1828800">
              <a:defRPr>
                <a:solidFill>
                  <a:schemeClr val="tx1"/>
                </a:solidFill>
                <a:latin typeface="Times New Roman" charset="0"/>
                <a:ea typeface="ＭＳ Ｐゴシック" charset="0"/>
                <a:cs typeface="ＭＳ Ｐゴシック" charset="0"/>
              </a:defRPr>
            </a:lvl5pPr>
            <a:lvl6pPr defTabSz="457200">
              <a:defRPr>
                <a:solidFill>
                  <a:schemeClr val="tx1"/>
                </a:solidFill>
                <a:latin typeface="Times New Roman" charset="0"/>
                <a:ea typeface="ＭＳ Ｐゴシック" charset="0"/>
                <a:cs typeface="ＭＳ Ｐゴシック" charset="0"/>
              </a:defRPr>
            </a:lvl6pPr>
            <a:lvl7pPr defTabSz="457200">
              <a:defRPr>
                <a:solidFill>
                  <a:schemeClr val="tx1"/>
                </a:solidFill>
                <a:latin typeface="Times New Roman" charset="0"/>
                <a:ea typeface="ＭＳ Ｐゴシック" charset="0"/>
                <a:cs typeface="ＭＳ Ｐゴシック" charset="0"/>
              </a:defRPr>
            </a:lvl7pPr>
            <a:lvl8pPr defTabSz="457200">
              <a:defRPr>
                <a:solidFill>
                  <a:schemeClr val="tx1"/>
                </a:solidFill>
                <a:latin typeface="Times New Roman" charset="0"/>
                <a:ea typeface="ＭＳ Ｐゴシック" charset="0"/>
                <a:cs typeface="ＭＳ Ｐゴシック" charset="0"/>
              </a:defRPr>
            </a:lvl8pPr>
            <a:lvl9pPr defTabSz="457200">
              <a:defRPr>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600" u="none" strike="noStrike" kern="10" cap="none" spc="0" normalizeH="0" baseline="0" noProof="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effectLst/>
                <a:uLnTx/>
                <a:uFillTx/>
                <a:latin typeface="Arial" panose="020B0604020202020204" pitchFamily="34" charset="0"/>
                <a:cs typeface="Arial" panose="020B0604020202020204" pitchFamily="34" charset="0"/>
                <a:sym typeface="Arial Black" panose="020B0604020202020204" pitchFamily="34" charset="0"/>
              </a:rPr>
              <a:t>تذكّر الآيات 17- 19</a:t>
            </a:r>
            <a:endParaRPr kumimoji="0" lang="en-US" altLang="en-US" sz="3600" u="none" strike="noStrike" kern="10" cap="none" spc="0" normalizeH="0" baseline="0" noProof="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effectLst/>
              <a:uLnTx/>
              <a:uFillTx/>
              <a:latin typeface="Arial" panose="020B0604020202020204" pitchFamily="34" charset="0"/>
              <a:cs typeface="Arial" panose="020B0604020202020204" pitchFamily="34" charset="0"/>
              <a:sym typeface="Arial Black" panose="020B0604020202020204" pitchFamily="34" charset="0"/>
            </a:endParaRPr>
          </a:p>
        </p:txBody>
      </p:sp>
      <p:sp>
        <p:nvSpPr>
          <p:cNvPr id="229381" name="Text Box 5" descr="WordArt 9">
            <a:extLst>
              <a:ext uri="{FF2B5EF4-FFF2-40B4-BE49-F238E27FC236}">
                <a16:creationId xmlns:a16="http://schemas.microsoft.com/office/drawing/2014/main" id="{28DB457F-4CC9-E74C-8F14-F75BFB353B0E}"/>
              </a:ext>
            </a:extLst>
          </p:cNvPr>
          <p:cNvSpPr txBox="1">
            <a:spLocks/>
          </p:cNvSpPr>
          <p:nvPr/>
        </p:nvSpPr>
        <p:spPr bwMode="auto">
          <a:xfrm>
            <a:off x="2962277" y="3829843"/>
            <a:ext cx="2505075" cy="874713"/>
          </a:xfrm>
          <a:prstGeom prst="rect">
            <a:avLst/>
          </a:prstGeom>
        </p:spPr>
        <p:txBody>
          <a:bodyPr wrap="none" numCol="1"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defPPr>
              <a:defRPr lang="en-US"/>
            </a:defPPr>
            <a:lvl1pPr algn="ctr">
              <a:defRPr sz="3600" kern="10">
                <a:ln w="9525">
                  <a:round/>
                  <a:headEnd/>
                  <a:tailEnd/>
                </a:ln>
                <a:gradFill rotWithShape="1">
                  <a:gsLst>
                    <a:gs pos="0">
                      <a:srgbClr val="FFE701"/>
                    </a:gs>
                    <a:gs pos="100000">
                      <a:srgbClr val="FE3E02"/>
                    </a:gs>
                  </a:gsLst>
                  <a:lin ang="5400000" scaled="1"/>
                </a:gradFill>
                <a:latin typeface="Impact"/>
                <a:ea typeface="Impact"/>
                <a:cs typeface="Impact"/>
              </a:defRPr>
            </a:lvl1pPr>
            <a:lvl2pPr marL="457200">
              <a:defRPr>
                <a:solidFill>
                  <a:schemeClr val="tx1"/>
                </a:solidFill>
                <a:latin typeface="Times New Roman" charset="0"/>
                <a:ea typeface="ＭＳ Ｐゴシック" charset="0"/>
                <a:cs typeface="ＭＳ Ｐゴシック" charset="0"/>
              </a:defRPr>
            </a:lvl2pPr>
            <a:lvl3pPr marL="914400">
              <a:defRPr>
                <a:solidFill>
                  <a:schemeClr val="tx1"/>
                </a:solidFill>
                <a:latin typeface="Times New Roman" charset="0"/>
                <a:ea typeface="ＭＳ Ｐゴシック" charset="0"/>
                <a:cs typeface="ＭＳ Ｐゴシック" charset="0"/>
              </a:defRPr>
            </a:lvl3pPr>
            <a:lvl4pPr marL="1371600">
              <a:defRPr>
                <a:solidFill>
                  <a:schemeClr val="tx1"/>
                </a:solidFill>
                <a:latin typeface="Times New Roman" charset="0"/>
                <a:ea typeface="ＭＳ Ｐゴシック" charset="0"/>
                <a:cs typeface="ＭＳ Ｐゴシック" charset="0"/>
              </a:defRPr>
            </a:lvl4pPr>
            <a:lvl5pPr marL="1828800">
              <a:defRPr>
                <a:solidFill>
                  <a:schemeClr val="tx1"/>
                </a:solidFill>
                <a:latin typeface="Times New Roman" charset="0"/>
                <a:ea typeface="ＭＳ Ｐゴシック" charset="0"/>
                <a:cs typeface="ＭＳ Ｐゴシック" charset="0"/>
              </a:defRPr>
            </a:lvl5pPr>
            <a:lvl6pPr defTabSz="457200">
              <a:defRPr>
                <a:solidFill>
                  <a:schemeClr val="tx1"/>
                </a:solidFill>
                <a:latin typeface="Times New Roman" charset="0"/>
                <a:ea typeface="ＭＳ Ｐゴシック" charset="0"/>
                <a:cs typeface="ＭＳ Ｐゴシック" charset="0"/>
              </a:defRPr>
            </a:lvl6pPr>
            <a:lvl7pPr defTabSz="457200">
              <a:defRPr>
                <a:solidFill>
                  <a:schemeClr val="tx1"/>
                </a:solidFill>
                <a:latin typeface="Times New Roman" charset="0"/>
                <a:ea typeface="ＭＳ Ｐゴシック" charset="0"/>
                <a:cs typeface="ＭＳ Ｐゴシック" charset="0"/>
              </a:defRPr>
            </a:lvl7pPr>
            <a:lvl8pPr defTabSz="457200">
              <a:defRPr>
                <a:solidFill>
                  <a:schemeClr val="tx1"/>
                </a:solidFill>
                <a:latin typeface="Times New Roman" charset="0"/>
                <a:ea typeface="ＭＳ Ｐゴシック" charset="0"/>
                <a:cs typeface="ＭＳ Ｐゴシック" charset="0"/>
              </a:defRPr>
            </a:lvl8pPr>
            <a:lvl9pPr defTabSz="457200">
              <a:defRPr>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600" b="1"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panose="020B0604020202020204" pitchFamily="34" charset="0"/>
                <a:cs typeface="Arial" panose="020B0604020202020204" pitchFamily="34" charset="0"/>
                <a:sym typeface="Impact" panose="020B0806030902050204" pitchFamily="34" charset="0"/>
              </a:rPr>
              <a:t>التربية 20- 21</a:t>
            </a:r>
            <a:endParaRPr kumimoji="0" lang="en-US" altLang="en-US" sz="3600" b="1"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panose="020B0604020202020204" pitchFamily="34" charset="0"/>
              <a:cs typeface="Arial" panose="020B0604020202020204" pitchFamily="34" charset="0"/>
              <a:sym typeface="Impact" panose="020B0806030902050204" pitchFamily="34" charset="0"/>
            </a:endParaRPr>
          </a:p>
        </p:txBody>
      </p:sp>
      <p:sp>
        <p:nvSpPr>
          <p:cNvPr id="229382" name="Text Box 6" descr="WordArt 10">
            <a:extLst>
              <a:ext uri="{FF2B5EF4-FFF2-40B4-BE49-F238E27FC236}">
                <a16:creationId xmlns:a16="http://schemas.microsoft.com/office/drawing/2014/main" id="{ADB7029C-F703-874B-ACEA-971156D18A5D}"/>
              </a:ext>
            </a:extLst>
          </p:cNvPr>
          <p:cNvSpPr txBox="1">
            <a:spLocks/>
          </p:cNvSpPr>
          <p:nvPr/>
        </p:nvSpPr>
        <p:spPr bwMode="auto">
          <a:xfrm>
            <a:off x="609600" y="5257800"/>
            <a:ext cx="2505075"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ctr" defTabSz="374650" rtl="0" eaLnBrk="1" fontAlgn="base" latinLnBrk="0" hangingPunct="0">
              <a:lnSpc>
                <a:spcPct val="100000"/>
              </a:lnSpc>
              <a:spcBef>
                <a:spcPct val="0"/>
              </a:spcBef>
              <a:spcAft>
                <a:spcPct val="0"/>
              </a:spcAft>
              <a:buClrTx/>
              <a:buSzTx/>
              <a:buFontTx/>
              <a:buNone/>
              <a:tabLst/>
              <a:defRPr/>
            </a:pPr>
            <a:r>
              <a:rPr kumimoji="0" lang="ar-JO" altLang="en-US" sz="4400" b="1" u="none" strike="noStrike" kern="1200" cap="none" spc="0" normalizeH="0" baseline="0" noProof="0" dirty="0">
                <a:ln>
                  <a:noFill/>
                </a:ln>
                <a:solidFill>
                  <a:srgbClr val="0066CC"/>
                </a:solidFill>
                <a:effectLst>
                  <a:outerShdw blurRad="38100" dist="38100" dir="2700000" algn="tl">
                    <a:srgbClr val="000000"/>
                  </a:outerShdw>
                </a:effectLst>
                <a:uLnTx/>
                <a:uFillTx/>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rPr>
              <a:t>إظهار الرحمة</a:t>
            </a:r>
          </a:p>
          <a:p>
            <a:pPr marL="0" marR="0" lvl="0" indent="0" algn="ctr" defTabSz="374650" rtl="0" eaLnBrk="1" fontAlgn="base" latinLnBrk="0" hangingPunct="0">
              <a:lnSpc>
                <a:spcPct val="100000"/>
              </a:lnSpc>
              <a:spcBef>
                <a:spcPct val="0"/>
              </a:spcBef>
              <a:spcAft>
                <a:spcPct val="0"/>
              </a:spcAft>
              <a:buClrTx/>
              <a:buSzTx/>
              <a:buFontTx/>
              <a:buNone/>
              <a:tabLst/>
              <a:defRPr/>
            </a:pPr>
            <a:r>
              <a:rPr kumimoji="0" lang="ar-JO" altLang="en-US" sz="3900" b="1" u="none" strike="noStrike" kern="1200" cap="none" spc="0" normalizeH="0" baseline="0" noProof="0" dirty="0">
                <a:ln>
                  <a:noFill/>
                </a:ln>
                <a:solidFill>
                  <a:srgbClr val="0066CC"/>
                </a:solidFill>
                <a:effectLst>
                  <a:outerShdw blurRad="38100" dist="38100" dir="2700000" algn="tl">
                    <a:srgbClr val="000000"/>
                  </a:outerShdw>
                </a:effectLst>
                <a:uLnTx/>
                <a:uFillTx/>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rPr>
              <a:t>22-23</a:t>
            </a:r>
            <a:endParaRPr kumimoji="0" lang="en-US" altLang="en-US" sz="3900" b="1" u="none" strike="noStrike" kern="1200" cap="none" spc="0" normalizeH="0" baseline="0" noProof="0" dirty="0">
              <a:ln>
                <a:noFill/>
              </a:ln>
              <a:solidFill>
                <a:srgbClr val="0066CC"/>
              </a:solidFill>
              <a:effectLst>
                <a:outerShdw blurRad="38100" dist="38100" dir="2700000" algn="tl">
                  <a:srgbClr val="000000"/>
                </a:outerShdw>
              </a:effectLst>
              <a:uLnTx/>
              <a:uFillTx/>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endParaRPr>
          </a:p>
        </p:txBody>
      </p:sp>
      <p:pic>
        <p:nvPicPr>
          <p:cNvPr id="229383" name="Picture 7" descr="Picture 12">
            <a:hlinkClick r:id="rId3"/>
            <a:extLst>
              <a:ext uri="{FF2B5EF4-FFF2-40B4-BE49-F238E27FC236}">
                <a16:creationId xmlns:a16="http://schemas.microsoft.com/office/drawing/2014/main" id="{69D3838F-6674-D94A-B958-E87D03A12A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83739" y="4038600"/>
            <a:ext cx="1825625" cy="281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9380"/>
                                        </p:tgtEl>
                                        <p:attrNameLst>
                                          <p:attrName>style.visibility</p:attrName>
                                        </p:attrNameLst>
                                      </p:cBhvr>
                                      <p:to>
                                        <p:strVal val="visible"/>
                                      </p:to>
                                    </p:set>
                                    <p:anim calcmode="lin" valueType="num">
                                      <p:cBhvr>
                                        <p:cTn id="7" dur="1000" fill="hold"/>
                                        <p:tgtEl>
                                          <p:spTgt spid="229380"/>
                                        </p:tgtEl>
                                        <p:attrNameLst>
                                          <p:attrName>ppt_w</p:attrName>
                                        </p:attrNameLst>
                                      </p:cBhvr>
                                      <p:tavLst>
                                        <p:tav tm="0">
                                          <p:val>
                                            <p:fltVal val="0"/>
                                          </p:val>
                                        </p:tav>
                                        <p:tav tm="100000">
                                          <p:val>
                                            <p:strVal val="#ppt_w"/>
                                          </p:val>
                                        </p:tav>
                                      </p:tavLst>
                                    </p:anim>
                                    <p:anim calcmode="lin" valueType="num">
                                      <p:cBhvr>
                                        <p:cTn id="8" dur="1000" fill="hold"/>
                                        <p:tgtEl>
                                          <p:spTgt spid="229380"/>
                                        </p:tgtEl>
                                        <p:attrNameLst>
                                          <p:attrName>ppt_h</p:attrName>
                                        </p:attrNameLst>
                                      </p:cBhvr>
                                      <p:tavLst>
                                        <p:tav tm="0">
                                          <p:val>
                                            <p:fltVal val="0"/>
                                          </p:val>
                                        </p:tav>
                                        <p:tav tm="100000">
                                          <p:val>
                                            <p:strVal val="#ppt_h"/>
                                          </p:val>
                                        </p:tav>
                                      </p:tavLst>
                                    </p:anim>
                                    <p:anim calcmode="lin" valueType="num">
                                      <p:cBhvr>
                                        <p:cTn id="9" dur="1000" fill="hold"/>
                                        <p:tgtEl>
                                          <p:spTgt spid="22938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3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381"/>
                                        </p:tgtEl>
                                        <p:attrNameLst>
                                          <p:attrName>style.visibility</p:attrName>
                                        </p:attrNameLst>
                                      </p:cBhvr>
                                      <p:to>
                                        <p:strVal val="visible"/>
                                      </p:to>
                                    </p:set>
                                    <p:anim calcmode="lin" valueType="num">
                                      <p:cBhvr>
                                        <p:cTn id="15" dur="1000" fill="hold"/>
                                        <p:tgtEl>
                                          <p:spTgt spid="229381"/>
                                        </p:tgtEl>
                                        <p:attrNameLst>
                                          <p:attrName>ppt_w</p:attrName>
                                        </p:attrNameLst>
                                      </p:cBhvr>
                                      <p:tavLst>
                                        <p:tav tm="0">
                                          <p:val>
                                            <p:fltVal val="0"/>
                                          </p:val>
                                        </p:tav>
                                        <p:tav tm="100000">
                                          <p:val>
                                            <p:strVal val="#ppt_w"/>
                                          </p:val>
                                        </p:tav>
                                      </p:tavLst>
                                    </p:anim>
                                    <p:anim calcmode="lin" valueType="num">
                                      <p:cBhvr>
                                        <p:cTn id="16" dur="1000" fill="hold"/>
                                        <p:tgtEl>
                                          <p:spTgt spid="229381"/>
                                        </p:tgtEl>
                                        <p:attrNameLst>
                                          <p:attrName>ppt_h</p:attrName>
                                        </p:attrNameLst>
                                      </p:cBhvr>
                                      <p:tavLst>
                                        <p:tav tm="0">
                                          <p:val>
                                            <p:fltVal val="0"/>
                                          </p:val>
                                        </p:tav>
                                        <p:tav tm="100000">
                                          <p:val>
                                            <p:strVal val="#ppt_h"/>
                                          </p:val>
                                        </p:tav>
                                      </p:tavLst>
                                    </p:anim>
                                    <p:anim calcmode="lin" valueType="num">
                                      <p:cBhvr>
                                        <p:cTn id="17" dur="1000" fill="hold"/>
                                        <p:tgtEl>
                                          <p:spTgt spid="22938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3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382"/>
                                        </p:tgtEl>
                                        <p:attrNameLst>
                                          <p:attrName>style.visibility</p:attrName>
                                        </p:attrNameLst>
                                      </p:cBhvr>
                                      <p:to>
                                        <p:strVal val="visible"/>
                                      </p:to>
                                    </p:set>
                                    <p:anim calcmode="lin" valueType="num">
                                      <p:cBhvr>
                                        <p:cTn id="23" dur="1000" fill="hold"/>
                                        <p:tgtEl>
                                          <p:spTgt spid="229382"/>
                                        </p:tgtEl>
                                        <p:attrNameLst>
                                          <p:attrName>ppt_w</p:attrName>
                                        </p:attrNameLst>
                                      </p:cBhvr>
                                      <p:tavLst>
                                        <p:tav tm="0">
                                          <p:val>
                                            <p:fltVal val="0"/>
                                          </p:val>
                                        </p:tav>
                                        <p:tav tm="100000">
                                          <p:val>
                                            <p:strVal val="#ppt_w"/>
                                          </p:val>
                                        </p:tav>
                                      </p:tavLst>
                                    </p:anim>
                                    <p:anim calcmode="lin" valueType="num">
                                      <p:cBhvr>
                                        <p:cTn id="24" dur="1000" fill="hold"/>
                                        <p:tgtEl>
                                          <p:spTgt spid="229382"/>
                                        </p:tgtEl>
                                        <p:attrNameLst>
                                          <p:attrName>ppt_h</p:attrName>
                                        </p:attrNameLst>
                                      </p:cBhvr>
                                      <p:tavLst>
                                        <p:tav tm="0">
                                          <p:val>
                                            <p:fltVal val="0"/>
                                          </p:val>
                                        </p:tav>
                                        <p:tav tm="100000">
                                          <p:val>
                                            <p:strVal val="#ppt_h"/>
                                          </p:val>
                                        </p:tav>
                                      </p:tavLst>
                                    </p:anim>
                                    <p:anim calcmode="lin" valueType="num">
                                      <p:cBhvr>
                                        <p:cTn id="25" dur="1000" fill="hold"/>
                                        <p:tgtEl>
                                          <p:spTgt spid="22938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38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0" grpId="0" autoUpdateAnimBg="0"/>
      <p:bldP spid="229381" grpId="0" autoUpdateAnimBg="0"/>
      <p:bldP spid="229382" grpId="0"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1" descr="Rectangle 2">
            <a:extLst>
              <a:ext uri="{FF2B5EF4-FFF2-40B4-BE49-F238E27FC236}">
                <a16:creationId xmlns:a16="http://schemas.microsoft.com/office/drawing/2014/main" id="{4CA9C3FC-F5B1-4142-8110-06EC8CA725B3}"/>
              </a:ext>
            </a:extLst>
          </p:cNvPr>
          <p:cNvSpPr>
            <a:spLocks noGrp="1" noChangeArrowheads="1"/>
          </p:cNvSpPr>
          <p:nvPr>
            <p:ph type="title"/>
          </p:nvPr>
        </p:nvSpPr>
        <p:spPr>
          <a:xfrm>
            <a:off x="0" y="28575"/>
            <a:ext cx="9144000" cy="6280150"/>
          </a:xfrm>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١٧-١٩</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17 وأما أنتم أيها الأحباء</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فاذكروا الأقوال التي قالها سابقا</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رسل ربنا يسوع المسيح</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18 </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فإنهم قالوا لكم: إنه في الزمان الأخير سيكون قوم مستهزئون، سالكين بحسب شهوات فجورهم</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19 هؤلاء هم المعتزلون بأنفسهم، نفسانيون لا روح لهم.</a:t>
            </a:r>
          </a:p>
        </p:txBody>
      </p:sp>
      <p:sp>
        <p:nvSpPr>
          <p:cNvPr id="6" name="WordArt 8" descr="Paper bag">
            <a:extLst>
              <a:ext uri="{FF2B5EF4-FFF2-40B4-BE49-F238E27FC236}">
                <a16:creationId xmlns:a16="http://schemas.microsoft.com/office/drawing/2014/main" id="{34392AE5-28CA-C046-B613-256213C25C8C}"/>
              </a:ext>
            </a:extLst>
          </p:cNvPr>
          <p:cNvSpPr>
            <a:spLocks noChangeArrowheads="1" noChangeShapeType="1" noTextEdit="1"/>
          </p:cNvSpPr>
          <p:nvPr/>
        </p:nvSpPr>
        <p:spPr bwMode="auto">
          <a:xfrm>
            <a:off x="1979712" y="5733256"/>
            <a:ext cx="5112568" cy="992187"/>
          </a:xfrm>
          <a:prstGeom prst="rect">
            <a:avLst/>
          </a:prstGeom>
          <a:solidFill>
            <a:srgbClr val="FFFFFF"/>
          </a:solidFill>
        </p:spPr>
        <p:txBody>
          <a:bodyPr wrap="none" fromWordArt="1">
            <a:prstTxWarp prst="textCascadeUp">
              <a:avLst>
                <a:gd name="adj" fmla="val 44444"/>
              </a:avLst>
            </a:prstTxWarp>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effectLst/>
                <a:uLnTx/>
                <a:uFillTx/>
                <a:latin typeface="Arial Black"/>
                <a:ea typeface="Arial Black"/>
                <a:cs typeface="Arial Black"/>
                <a:sym typeface="Times New Roman" panose="02020603050405020304" pitchFamily="18" charset="0"/>
              </a:rPr>
              <a:t>تذكّر 17-19</a:t>
            </a:r>
            <a:endParaRPr kumimoji="0" lang="en-US" sz="3600" b="1" i="0" u="none" strike="noStrike" kern="10" cap="none" spc="0" normalizeH="0" baseline="0" noProof="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effectLst/>
              <a:uLnTx/>
              <a:uFillTx/>
              <a:latin typeface="Arial Black"/>
              <a:ea typeface="Arial Black"/>
              <a:cs typeface="Arial Black"/>
              <a:sym typeface="Times New Roman" panose="02020603050405020304" pitchFamily="18" charset="0"/>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descr="Rectangle 2">
            <a:extLst>
              <a:ext uri="{FF2B5EF4-FFF2-40B4-BE49-F238E27FC236}">
                <a16:creationId xmlns:a16="http://schemas.microsoft.com/office/drawing/2014/main" id="{1127B4A9-30BC-8F45-8E2F-61829AE796B4}"/>
              </a:ext>
            </a:extLst>
          </p:cNvPr>
          <p:cNvSpPr>
            <a:spLocks noGrp="1" noChangeArrowheads="1"/>
          </p:cNvSpPr>
          <p:nvPr>
            <p:ph type="title"/>
          </p:nvPr>
        </p:nvSpPr>
        <p:spPr>
          <a:xfrm>
            <a:off x="0" y="49213"/>
            <a:ext cx="9144000" cy="1795462"/>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3. </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قوي</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إيمانك</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 ١٧-٢٣(</a:t>
            </a:r>
          </a:p>
        </p:txBody>
      </p:sp>
      <p:pic>
        <p:nvPicPr>
          <p:cNvPr id="67586" name="Picture 2" descr="Picture 1">
            <a:extLst>
              <a:ext uri="{FF2B5EF4-FFF2-40B4-BE49-F238E27FC236}">
                <a16:creationId xmlns:a16="http://schemas.microsoft.com/office/drawing/2014/main" id="{48CCCBD7-FDE9-584F-B62B-844860A7B7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9325" y="2012950"/>
            <a:ext cx="2732088"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3" descr="Rectangle 2">
            <a:extLst>
              <a:ext uri="{FF2B5EF4-FFF2-40B4-BE49-F238E27FC236}">
                <a16:creationId xmlns:a16="http://schemas.microsoft.com/office/drawing/2014/main" id="{ED6CD669-ACEF-8C41-A063-251C6E3C02D3}"/>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ppt_x"/>
                                          </p:val>
                                        </p:tav>
                                        <p:tav tm="100000">
                                          <p:val>
                                            <p:strVal val="#ppt_x"/>
                                          </p:val>
                                        </p:tav>
                                      </p:tavLst>
                                    </p:anim>
                                    <p:anim calcmode="lin" valueType="num">
                                      <p:cBhvr additive="base">
                                        <p:cTn id="8" dur="500" fill="hold"/>
                                        <p:tgtEl>
                                          <p:spTgt spid="675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1" descr="Picture 1">
            <a:extLst>
              <a:ext uri="{FF2B5EF4-FFF2-40B4-BE49-F238E27FC236}">
                <a16:creationId xmlns:a16="http://schemas.microsoft.com/office/drawing/2014/main" id="{1BDE2E29-FABC-1940-9D21-F628137B30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2125" y="2995613"/>
            <a:ext cx="5384800" cy="403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2450" name="Rectangle 2" descr="Rectangle 2">
            <a:extLst>
              <a:ext uri="{FF2B5EF4-FFF2-40B4-BE49-F238E27FC236}">
                <a16:creationId xmlns:a16="http://schemas.microsoft.com/office/drawing/2014/main" id="{A1D6FE24-E936-9B4A-9E06-3DC34AE2BC44}"/>
              </a:ext>
            </a:extLst>
          </p:cNvPr>
          <p:cNvSpPr>
            <a:spLocks noGrp="1" noChangeArrowheads="1"/>
          </p:cNvSpPr>
          <p:nvPr>
            <p:ph type="title"/>
          </p:nvPr>
        </p:nvSpPr>
        <p:spPr>
          <a:xfrm>
            <a:off x="0" y="28575"/>
            <a:ext cx="9144000" cy="4551363"/>
          </a:xfrm>
          <a:effectLst>
            <a:outerShdw blurRad="63500" dist="35921" dir="2700000" algn="ctr" rotWithShape="0">
              <a:srgbClr val="000000">
                <a:alpha val="74997"/>
              </a:srgbClr>
            </a:outerShdw>
          </a:effectLst>
        </p:spPr>
        <p:txBody>
          <a:bodyPr anchor="t"/>
          <a:lstStyle/>
          <a:p>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٢٠-٢١</a:t>
            </a:r>
            <a:b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20 وأما أنتم أيها الأحباء</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فابنوا أنفسكم على إيمانكم الأقدس، مصلين في الروح القدس</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21 </a:t>
            </a: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واحفظوا أنفسكم في محبة الله، منتظرين رحمة ربنا يسوع المسيح للحياة الأبدية.</a:t>
            </a:r>
          </a:p>
        </p:txBody>
      </p:sp>
      <p:sp>
        <p:nvSpPr>
          <p:cNvPr id="232451" name="Text Box 3" descr="WordArt 9">
            <a:extLst>
              <a:ext uri="{FF2B5EF4-FFF2-40B4-BE49-F238E27FC236}">
                <a16:creationId xmlns:a16="http://schemas.microsoft.com/office/drawing/2014/main" id="{547169FC-F94F-E64E-963A-680D29A87581}"/>
              </a:ext>
            </a:extLst>
          </p:cNvPr>
          <p:cNvSpPr txBox="1">
            <a:spLocks/>
          </p:cNvSpPr>
          <p:nvPr/>
        </p:nvSpPr>
        <p:spPr bwMode="auto">
          <a:xfrm>
            <a:off x="2514599" y="5445125"/>
            <a:ext cx="4632325" cy="1162050"/>
          </a:xfrm>
          <a:prstGeom prst="rect">
            <a:avLst/>
          </a:prstGeom>
        </p:spPr>
        <p:txBody>
          <a:bodyPr wrap="none" numCol="1"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defPPr>
              <a:defRPr lang="en-US"/>
            </a:defPPr>
            <a:lvl1pPr algn="ctr">
              <a:defRPr sz="3600" kern="10">
                <a:ln w="9525">
                  <a:round/>
                  <a:headEnd/>
                  <a:tailEnd/>
                </a:ln>
                <a:gradFill rotWithShape="1">
                  <a:gsLst>
                    <a:gs pos="0">
                      <a:srgbClr val="FFE701"/>
                    </a:gs>
                    <a:gs pos="100000">
                      <a:srgbClr val="FE3E02"/>
                    </a:gs>
                  </a:gsLst>
                  <a:lin ang="5400000" scaled="1"/>
                </a:gradFill>
                <a:latin typeface="Impact"/>
                <a:ea typeface="Impact"/>
                <a:cs typeface="Impact"/>
              </a:defRPr>
            </a:lvl1pPr>
            <a:lvl2pPr marL="457200">
              <a:defRPr>
                <a:solidFill>
                  <a:schemeClr val="tx1"/>
                </a:solidFill>
                <a:latin typeface="Times New Roman" charset="0"/>
                <a:ea typeface="ＭＳ Ｐゴシック" charset="0"/>
                <a:cs typeface="ＭＳ Ｐゴシック" charset="0"/>
              </a:defRPr>
            </a:lvl2pPr>
            <a:lvl3pPr marL="914400">
              <a:defRPr>
                <a:solidFill>
                  <a:schemeClr val="tx1"/>
                </a:solidFill>
                <a:latin typeface="Times New Roman" charset="0"/>
                <a:ea typeface="ＭＳ Ｐゴシック" charset="0"/>
                <a:cs typeface="ＭＳ Ｐゴシック" charset="0"/>
              </a:defRPr>
            </a:lvl3pPr>
            <a:lvl4pPr marL="1371600">
              <a:defRPr>
                <a:solidFill>
                  <a:schemeClr val="tx1"/>
                </a:solidFill>
                <a:latin typeface="Times New Roman" charset="0"/>
                <a:ea typeface="ＭＳ Ｐゴシック" charset="0"/>
                <a:cs typeface="ＭＳ Ｐゴシック" charset="0"/>
              </a:defRPr>
            </a:lvl4pPr>
            <a:lvl5pPr marL="1828800">
              <a:defRPr>
                <a:solidFill>
                  <a:schemeClr val="tx1"/>
                </a:solidFill>
                <a:latin typeface="Times New Roman" charset="0"/>
                <a:ea typeface="ＭＳ Ｐゴシック" charset="0"/>
                <a:cs typeface="ＭＳ Ｐゴシック" charset="0"/>
              </a:defRPr>
            </a:lvl5pPr>
            <a:lvl6pPr defTabSz="457200">
              <a:defRPr>
                <a:solidFill>
                  <a:schemeClr val="tx1"/>
                </a:solidFill>
                <a:latin typeface="Times New Roman" charset="0"/>
                <a:ea typeface="ＭＳ Ｐゴシック" charset="0"/>
                <a:cs typeface="ＭＳ Ｐゴシック" charset="0"/>
              </a:defRPr>
            </a:lvl6pPr>
            <a:lvl7pPr defTabSz="457200">
              <a:defRPr>
                <a:solidFill>
                  <a:schemeClr val="tx1"/>
                </a:solidFill>
                <a:latin typeface="Times New Roman" charset="0"/>
                <a:ea typeface="ＭＳ Ｐゴシック" charset="0"/>
                <a:cs typeface="ＭＳ Ｐゴシック" charset="0"/>
              </a:defRPr>
            </a:lvl7pPr>
            <a:lvl8pPr defTabSz="457200">
              <a:defRPr>
                <a:solidFill>
                  <a:schemeClr val="tx1"/>
                </a:solidFill>
                <a:latin typeface="Times New Roman" charset="0"/>
                <a:ea typeface="ＭＳ Ｐゴシック" charset="0"/>
                <a:cs typeface="ＭＳ Ｐゴシック" charset="0"/>
              </a:defRPr>
            </a:lvl8pPr>
            <a:lvl9pPr defTabSz="457200">
              <a:defRPr>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3600" b="1"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panose="020B0604020202020204" pitchFamily="34" charset="0"/>
                <a:cs typeface="Arial" panose="020B0604020202020204" pitchFamily="34" charset="0"/>
                <a:sym typeface="Impact" panose="020B0806030902050204" pitchFamily="34" charset="0"/>
              </a:rPr>
              <a:t>التربية 20-21</a:t>
            </a:r>
            <a:endParaRPr kumimoji="0" lang="en-US" altLang="en-US" sz="3600" b="1"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panose="020B0604020202020204" pitchFamily="34" charset="0"/>
              <a:cs typeface="Arial" panose="020B0604020202020204" pitchFamily="34" charset="0"/>
              <a:sym typeface="Impact" panose="020B0806030902050204" pitchFamily="34" charset="0"/>
            </a:endParaRPr>
          </a:p>
        </p:txBody>
      </p:sp>
    </p:spTree>
  </p:cSld>
  <p:clrMapOvr>
    <a:masterClrMapping/>
  </p:clrMapOvr>
  <p:transition spd="med"/>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1" descr="Picture 1">
            <a:extLst>
              <a:ext uri="{FF2B5EF4-FFF2-40B4-BE49-F238E27FC236}">
                <a16:creationId xmlns:a16="http://schemas.microsoft.com/office/drawing/2014/main" id="{45258518-86FB-7A4F-8E35-912EDAEF61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716338"/>
            <a:ext cx="4719638" cy="314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4498" name="Rectangle 2" descr="Rectangle 2">
            <a:extLst>
              <a:ext uri="{FF2B5EF4-FFF2-40B4-BE49-F238E27FC236}">
                <a16:creationId xmlns:a16="http://schemas.microsoft.com/office/drawing/2014/main" id="{CC39DFCB-A22E-1B4B-B5D4-4EDDA32236E5}"/>
              </a:ext>
            </a:extLst>
          </p:cNvPr>
          <p:cNvSpPr>
            <a:spLocks noGrp="1" noChangeArrowheads="1"/>
          </p:cNvSpPr>
          <p:nvPr>
            <p:ph type="title"/>
          </p:nvPr>
        </p:nvSpPr>
        <p:spPr>
          <a:xfrm>
            <a:off x="0" y="28575"/>
            <a:ext cx="9144000" cy="4479925"/>
          </a:xfrm>
          <a:effectLst>
            <a:outerShdw blurRad="63500" dist="35921" dir="2700000" algn="ctr" rotWithShape="0">
              <a:srgbClr val="000000">
                <a:alpha val="74997"/>
              </a:srgbClr>
            </a:outerShdw>
          </a:effectLst>
        </p:spPr>
        <p:txBody>
          <a:bodyPr anchor="t"/>
          <a:lstStyle/>
          <a:p>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٢٢-٢٣</a:t>
            </a:r>
            <a:b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22 وارحموا البعض مميزين</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23 </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وخلصوا البعض بالخوف، مختطفين من النار، مبغضين حتى الثوب المدنس من الجسد.</a:t>
            </a:r>
          </a:p>
        </p:txBody>
      </p:sp>
      <p:sp>
        <p:nvSpPr>
          <p:cNvPr id="234499" name="Text Box 3" descr="WordArt 10">
            <a:extLst>
              <a:ext uri="{FF2B5EF4-FFF2-40B4-BE49-F238E27FC236}">
                <a16:creationId xmlns:a16="http://schemas.microsoft.com/office/drawing/2014/main" id="{C4806796-8853-6240-A8BF-2DB0DC7B490A}"/>
              </a:ext>
            </a:extLst>
          </p:cNvPr>
          <p:cNvSpPr txBox="1">
            <a:spLocks/>
          </p:cNvSpPr>
          <p:nvPr/>
        </p:nvSpPr>
        <p:spPr bwMode="auto">
          <a:xfrm rot="20799910">
            <a:off x="3429000" y="4437063"/>
            <a:ext cx="5481637" cy="179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ctr" defTabSz="374650" rtl="0" eaLnBrk="1" fontAlgn="base" latinLnBrk="0" hangingPunct="0">
              <a:lnSpc>
                <a:spcPct val="100000"/>
              </a:lnSpc>
              <a:spcBef>
                <a:spcPct val="0"/>
              </a:spcBef>
              <a:spcAft>
                <a:spcPct val="0"/>
              </a:spcAft>
              <a:buClrTx/>
              <a:buSzTx/>
              <a:buFontTx/>
              <a:buNone/>
              <a:tabLst/>
              <a:defRPr/>
            </a:pPr>
            <a:r>
              <a:rPr kumimoji="0" lang="ar-JO" altLang="en-US" sz="5700" b="1" u="none" strike="noStrike" kern="1200" cap="none" spc="0" normalizeH="0" baseline="0" noProof="0" dirty="0">
                <a:ln>
                  <a:noFill/>
                </a:ln>
                <a:solidFill>
                  <a:srgbClr val="0066CC"/>
                </a:solidFill>
                <a:effectLst>
                  <a:outerShdw blurRad="38100" dist="38100" dir="2700000" algn="tl">
                    <a:srgbClr val="FFFFFF"/>
                  </a:outerShdw>
                </a:effectLst>
                <a:uLnTx/>
                <a:uFillTx/>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rPr>
              <a:t>إظهار الرحمة 22-23</a:t>
            </a:r>
            <a:endParaRPr kumimoji="0" lang="en-US" altLang="en-US" sz="5700" b="1" u="none" strike="noStrike" kern="1200" cap="none" spc="0" normalizeH="0" baseline="0" noProof="0" dirty="0">
              <a:ln>
                <a:noFill/>
              </a:ln>
              <a:solidFill>
                <a:srgbClr val="0066CC"/>
              </a:solidFill>
              <a:effectLst>
                <a:outerShdw blurRad="38100" dist="38100" dir="2700000" algn="tl">
                  <a:srgbClr val="FFFFFF"/>
                </a:outerShdw>
              </a:effectLst>
              <a:uLnTx/>
              <a:uFillTx/>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endParaRPr>
          </a:p>
        </p:txBody>
      </p:sp>
    </p:spTree>
  </p:cSld>
  <p:clrMapOvr>
    <a:masterClrMapping/>
  </p:clrMapOvr>
  <p:transition spd="med"/>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كيف</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يمكنك</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الدفاع عن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الإيمان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ضد </a:t>
            </a:r>
            <a:r>
              <a:rPr lang="en-US" altLang="en-US" sz="5400" b="1" dirty="0">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147683" y="2419824"/>
            <a:ext cx="3617233" cy="1440501"/>
            <a:chOff x="137645" y="648045"/>
            <a:chExt cx="3616909" cy="144021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60421"/>
              <a:ext cx="3525469" cy="1015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ar-JO"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٤  </a:t>
              </a:r>
              <a:r>
                <a:rPr kumimoji="0" lang="en-US" altLang="en-US" sz="60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طرق</a:t>
              </a: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0287150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1.</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5116235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descr="Rectangle 2">
            <a:extLst>
              <a:ext uri="{FF2B5EF4-FFF2-40B4-BE49-F238E27FC236}">
                <a16:creationId xmlns:a16="http://schemas.microsoft.com/office/drawing/2014/main" id="{ADB541F8-1F65-8943-AE77-4F4D53D688E3}"/>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2.</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تعرف</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العدو</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٣–١٦(</a:t>
            </a:r>
          </a:p>
        </p:txBody>
      </p:sp>
      <p:pic>
        <p:nvPicPr>
          <p:cNvPr id="65538" name="Picture 2" descr="Picture 2">
            <a:extLst>
              <a:ext uri="{FF2B5EF4-FFF2-40B4-BE49-F238E27FC236}">
                <a16:creationId xmlns:a16="http://schemas.microsoft.com/office/drawing/2014/main" id="{123D29E2-6399-084E-A183-0109F0599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57400"/>
            <a:ext cx="568801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descr="Picture 5">
            <a:extLst>
              <a:ext uri="{FF2B5EF4-FFF2-40B4-BE49-F238E27FC236}">
                <a16:creationId xmlns:a16="http://schemas.microsoft.com/office/drawing/2014/main" id="{8D482C77-8F11-2048-99FD-E0881D2C04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052513"/>
            <a:ext cx="4964112" cy="373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descr="Rectangle 2">
            <a:extLst>
              <a:ext uri="{FF2B5EF4-FFF2-40B4-BE49-F238E27FC236}">
                <a16:creationId xmlns:a16="http://schemas.microsoft.com/office/drawing/2014/main" id="{E9812FA8-B541-1249-BDBA-E5EB27FF59B6}"/>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6581396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descr="Rectangle 2">
            <a:extLst>
              <a:ext uri="{FF2B5EF4-FFF2-40B4-BE49-F238E27FC236}">
                <a16:creationId xmlns:a16="http://schemas.microsoft.com/office/drawing/2014/main" id="{1127B4A9-30BC-8F45-8E2F-61829AE796B4}"/>
              </a:ext>
            </a:extLst>
          </p:cNvPr>
          <p:cNvSpPr>
            <a:spLocks noGrp="1" noChangeArrowheads="1"/>
          </p:cNvSpPr>
          <p:nvPr>
            <p:ph type="title"/>
          </p:nvPr>
        </p:nvSpPr>
        <p:spPr>
          <a:xfrm>
            <a:off x="0" y="49213"/>
            <a:ext cx="9144000" cy="1795462"/>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3.</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قوي</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إيمانك</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(١٧- ٢٣</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7586" name="Picture 2" descr="Picture 1">
            <a:extLst>
              <a:ext uri="{FF2B5EF4-FFF2-40B4-BE49-F238E27FC236}">
                <a16:creationId xmlns:a16="http://schemas.microsoft.com/office/drawing/2014/main" id="{48CCCBD7-FDE9-584F-B62B-844860A7B7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9325" y="2012950"/>
            <a:ext cx="2732088"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3" descr="Rectangle 2">
            <a:extLst>
              <a:ext uri="{FF2B5EF4-FFF2-40B4-BE49-F238E27FC236}">
                <a16:creationId xmlns:a16="http://schemas.microsoft.com/office/drawing/2014/main" id="{ED6CD669-ACEF-8C41-A063-251C6E3C02D3}"/>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9326044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ppt_x"/>
                                          </p:val>
                                        </p:tav>
                                        <p:tav tm="100000">
                                          <p:val>
                                            <p:strVal val="#ppt_x"/>
                                          </p:val>
                                        </p:tav>
                                      </p:tavLst>
                                    </p:anim>
                                    <p:anim calcmode="lin" valueType="num">
                                      <p:cBhvr additive="base">
                                        <p:cTn id="8" dur="500" fill="hold"/>
                                        <p:tgtEl>
                                          <p:spTgt spid="675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Picture 2">
            <a:extLst>
              <a:ext uri="{FF2B5EF4-FFF2-40B4-BE49-F238E27FC236}">
                <a16:creationId xmlns:a16="http://schemas.microsoft.com/office/drawing/2014/main" id="{076EC855-FB0A-6A44-B68E-0C87535B19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4" name="Rectangle 2" descr="Rectangle 2">
            <a:extLst>
              <a:ext uri="{FF2B5EF4-FFF2-40B4-BE49-F238E27FC236}">
                <a16:creationId xmlns:a16="http://schemas.microsoft.com/office/drawing/2014/main" id="{58EB094D-49F9-B84C-B6B8-9886EC5AEEFB}"/>
              </a:ext>
            </a:extLst>
          </p:cNvPr>
          <p:cNvSpPr>
            <a:spLocks noGrp="1" noChangeArrowheads="1"/>
          </p:cNvSpPr>
          <p:nvPr>
            <p:ph type="title"/>
          </p:nvPr>
        </p:nvSpPr>
        <p:spPr>
          <a:xfrm>
            <a:off x="0" y="49213"/>
            <a:ext cx="9144000" cy="1722437"/>
          </a:xfr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vert="horz" wrap="square" lIns="45720" tIns="45720" rIns="45720" bIns="45720" numCol="1" anchor="t" anchorCtr="0" compatLnSpc="1">
            <a:prstTxWarp prst="textNoShape">
              <a:avLst/>
            </a:prstTxWarp>
          </a:bodyPr>
          <a:lstStyle/>
          <a:p>
            <a:pPr rtl="1"/>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٤.</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احمد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ا</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لله</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الأمان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٢٤-٢٥(</a:t>
            </a:r>
          </a:p>
        </p:txBody>
      </p:sp>
      <p:sp>
        <p:nvSpPr>
          <p:cNvPr id="69635" name="Text Box 3" descr="Rectangle 2">
            <a:extLst>
              <a:ext uri="{FF2B5EF4-FFF2-40B4-BE49-F238E27FC236}">
                <a16:creationId xmlns:a16="http://schemas.microsoft.com/office/drawing/2014/main" id="{04767AA1-D85E-AE40-8EF5-0F3061202A97}"/>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411511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35"/>
                                        </p:tgtEl>
                                        <p:attrNameLst>
                                          <p:attrName>style.visibility</p:attrName>
                                        </p:attrNameLst>
                                      </p:cBhvr>
                                      <p:to>
                                        <p:strVal val="visible"/>
                                      </p:to>
                                    </p:set>
                                    <p:anim calcmode="lin" valueType="num">
                                      <p:cBhvr additive="base">
                                        <p:cTn id="7" dur="500" fill="hold"/>
                                        <p:tgtEl>
                                          <p:spTgt spid="69635"/>
                                        </p:tgtEl>
                                        <p:attrNameLst>
                                          <p:attrName>ppt_x</p:attrName>
                                        </p:attrNameLst>
                                      </p:cBhvr>
                                      <p:tavLst>
                                        <p:tav tm="0">
                                          <p:val>
                                            <p:strVal val="#ppt_x"/>
                                          </p:val>
                                        </p:tav>
                                        <p:tav tm="100000">
                                          <p:val>
                                            <p:strVal val="#ppt_x"/>
                                          </p:val>
                                        </p:tav>
                                      </p:tavLst>
                                    </p:anim>
                                    <p:anim calcmode="lin" valueType="num">
                                      <p:cBhvr additive="base">
                                        <p:cTn id="8" dur="500" fill="hold"/>
                                        <p:tgtEl>
                                          <p:spTgt spid="696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1" descr="Title 1">
            <a:extLst>
              <a:ext uri="{FF2B5EF4-FFF2-40B4-BE49-F238E27FC236}">
                <a16:creationId xmlns:a16="http://schemas.microsoft.com/office/drawing/2014/main" id="{7FEDF42F-67EC-9743-ABB6-22863B35FB2F}"/>
              </a:ext>
            </a:extLst>
          </p:cNvPr>
          <p:cNvSpPr>
            <a:spLocks noGrp="1" noChangeArrowheads="1"/>
          </p:cNvSpPr>
          <p:nvPr>
            <p:ph type="title"/>
          </p:nvPr>
        </p:nvSpPr>
        <p:spPr>
          <a:xfrm>
            <a:off x="-11113" y="1700213"/>
            <a:ext cx="9142413" cy="2819400"/>
          </a:xfrm>
        </p:spPr>
        <p:txBody>
          <a:bodyPr/>
          <a:lstStyle/>
          <a:p>
            <a:pPr rtl="1"/>
            <a:r>
              <a:rPr lang="en-US" altLang="en-US" sz="8800" b="1" dirty="0" err="1">
                <a:solidFill>
                  <a:srgbClr val="FFFFFF"/>
                </a:solidFill>
                <a:latin typeface="Arial" panose="020B0604020202020204" pitchFamily="34" charset="0"/>
                <a:cs typeface="Arial" panose="020B0604020202020204" pitchFamily="34" charset="0"/>
                <a:sym typeface="Arial" panose="020B0604020202020204" pitchFamily="34" charset="0"/>
              </a:rPr>
              <a:t>يهوذا</a:t>
            </a:r>
            <a:r>
              <a:rPr lang="ar-JO"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 24-25</a:t>
            </a:r>
            <a:endParaRPr lang="en-US"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1" descr="Title 1">
            <a:extLst>
              <a:ext uri="{FF2B5EF4-FFF2-40B4-BE49-F238E27FC236}">
                <a16:creationId xmlns:a16="http://schemas.microsoft.com/office/drawing/2014/main" id="{278F80A3-E090-C447-9ACA-F34AA5157DBE}"/>
              </a:ext>
            </a:extLst>
          </p:cNvPr>
          <p:cNvSpPr>
            <a:spLocks noGrp="1" noChangeArrowheads="1"/>
          </p:cNvSpPr>
          <p:nvPr>
            <p:ph type="title"/>
          </p:nvPr>
        </p:nvSpPr>
        <p:spPr>
          <a:xfrm>
            <a:off x="3024188" y="115888"/>
            <a:ext cx="6156325" cy="649287"/>
          </a:xfrm>
        </p:spPr>
        <p:txBody>
          <a:bodyPr/>
          <a:lstStyle/>
          <a:p>
            <a:r>
              <a:rPr lang="ar-SA" altLang="en-US" sz="3600" b="1" dirty="0">
                <a:solidFill>
                  <a:srgbClr val="3C3528"/>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يهوذا ١ : ٢٤-٢٥</a:t>
            </a:r>
          </a:p>
        </p:txBody>
      </p:sp>
      <p:sp>
        <p:nvSpPr>
          <p:cNvPr id="247810" name="Text Box 2" descr="Subtitle 2">
            <a:extLst>
              <a:ext uri="{FF2B5EF4-FFF2-40B4-BE49-F238E27FC236}">
                <a16:creationId xmlns:a16="http://schemas.microsoft.com/office/drawing/2014/main" id="{D9B11916-2338-8C4F-901C-AA1B1129352F}"/>
              </a:ext>
            </a:extLst>
          </p:cNvPr>
          <p:cNvSpPr txBox="1">
            <a:spLocks/>
          </p:cNvSpPr>
          <p:nvPr/>
        </p:nvSpPr>
        <p:spPr bwMode="auto">
          <a:xfrm>
            <a:off x="4032250" y="1346431"/>
            <a:ext cx="5054600" cy="49096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6038" tIns="46038" rIns="46038" bIns="46038" anchor="ctr">
            <a:spAutoFit/>
          </a:bodyPr>
          <a:lstStyle/>
          <a:p>
            <a:pPr algn="r">
              <a:spcBef>
                <a:spcPts val="600"/>
              </a:spcBef>
            </a:pPr>
            <a:r>
              <a:rPr lang="ar-SA" altLang="en-US" sz="4400" b="1" dirty="0">
                <a:solidFill>
                  <a:srgbClr val="3C3528"/>
                </a:solidFill>
                <a:latin typeface="Arial" panose="020B0604020202020204" pitchFamily="34" charset="0"/>
                <a:cs typeface="Arial" panose="020B0604020202020204" pitchFamily="34" charset="0"/>
                <a:sym typeface="Arial" panose="020B0604020202020204" pitchFamily="34" charset="0"/>
              </a:rPr>
              <a:t>24 والقادر أن يحفظكم غير عاثرين، ويوقفكم أمام مجده بلا عيب في ال</a:t>
            </a:r>
            <a:r>
              <a:rPr lang="ar-JO" altLang="en-US" sz="4400" b="1" dirty="0">
                <a:solidFill>
                  <a:srgbClr val="3C3528"/>
                </a:solidFill>
                <a:latin typeface="Arial" panose="020B0604020202020204" pitchFamily="34" charset="0"/>
                <a:cs typeface="Arial" panose="020B0604020202020204" pitchFamily="34" charset="0"/>
                <a:sym typeface="Arial" panose="020B0604020202020204" pitchFamily="34" charset="0"/>
              </a:rPr>
              <a:t>إ</a:t>
            </a:r>
            <a:r>
              <a:rPr lang="ar-SA" altLang="en-US" sz="4400" b="1" dirty="0">
                <a:solidFill>
                  <a:srgbClr val="3C3528"/>
                </a:solidFill>
                <a:latin typeface="Arial" panose="020B0604020202020204" pitchFamily="34" charset="0"/>
                <a:cs typeface="Arial" panose="020B0604020202020204" pitchFamily="34" charset="0"/>
                <a:sym typeface="Arial" panose="020B0604020202020204" pitchFamily="34" charset="0"/>
              </a:rPr>
              <a:t>بتهاج،</a:t>
            </a:r>
          </a:p>
          <a:p>
            <a:pPr algn="r">
              <a:spcBef>
                <a:spcPts val="600"/>
              </a:spcBef>
            </a:pPr>
            <a:r>
              <a:rPr lang="ar-SA" altLang="en-US" sz="4400" b="1" dirty="0">
                <a:solidFill>
                  <a:srgbClr val="3C3528"/>
                </a:solidFill>
                <a:latin typeface="Arial" panose="020B0604020202020204" pitchFamily="34" charset="0"/>
                <a:cs typeface="Arial" panose="020B0604020202020204" pitchFamily="34" charset="0"/>
                <a:sym typeface="Arial" panose="020B0604020202020204" pitchFamily="34" charset="0"/>
              </a:rPr>
              <a:t>25 الإله الحكيم الوحيد مخلصنا، له المجد والعظمة والقدرة والسلطان، الآن وإلى كل الدهور. آمين.</a:t>
            </a:r>
          </a:p>
        </p:txBody>
      </p:sp>
    </p:spTree>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كيف</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يمكنك</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الدفاع عن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الإيمان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ضد </a:t>
            </a:r>
            <a:r>
              <a:rPr lang="en-US" altLang="en-US" sz="5400" b="1" dirty="0">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147683" y="2419824"/>
            <a:ext cx="3617233" cy="1440501"/>
            <a:chOff x="137645" y="648045"/>
            <a:chExt cx="3616909" cy="144021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60421"/>
              <a:ext cx="3525469" cy="1015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٤ </a:t>
              </a:r>
              <a:r>
                <a:rPr kumimoji="0" lang="ar-JO"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60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طرق</a:t>
              </a: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670851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Picture 2">
            <a:extLst>
              <a:ext uri="{FF2B5EF4-FFF2-40B4-BE49-F238E27FC236}">
                <a16:creationId xmlns:a16="http://schemas.microsoft.com/office/drawing/2014/main" id="{076EC855-FB0A-6A44-B68E-0C87535B19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4" name="Rectangle 2" descr="Rectangle 2">
            <a:extLst>
              <a:ext uri="{FF2B5EF4-FFF2-40B4-BE49-F238E27FC236}">
                <a16:creationId xmlns:a16="http://schemas.microsoft.com/office/drawing/2014/main" id="{58EB094D-49F9-B84C-B6B8-9886EC5AEEFB}"/>
              </a:ext>
            </a:extLst>
          </p:cNvPr>
          <p:cNvSpPr>
            <a:spLocks noGrp="1" noChangeArrowheads="1"/>
          </p:cNvSpPr>
          <p:nvPr>
            <p:ph type="title"/>
          </p:nvPr>
        </p:nvSpPr>
        <p:spPr>
          <a:xfrm>
            <a:off x="0" y="49213"/>
            <a:ext cx="9144000" cy="1722437"/>
          </a:xfr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vert="horz" wrap="square" lIns="45720" tIns="45720" rIns="45720" bIns="45720" numCol="1" anchor="t" anchorCtr="0" compatLnSpc="1">
            <a:prstTxWarp prst="textNoShape">
              <a:avLst/>
            </a:prstTxWarp>
          </a:bodyPr>
          <a:lstStyle/>
          <a:p>
            <a:pPr rtl="1"/>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٤.</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احمد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ا</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لله</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الأمان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)٢٤-٢٥(</a:t>
            </a:r>
          </a:p>
        </p:txBody>
      </p:sp>
      <p:sp>
        <p:nvSpPr>
          <p:cNvPr id="69635" name="Text Box 3" descr="Rectangle 2">
            <a:extLst>
              <a:ext uri="{FF2B5EF4-FFF2-40B4-BE49-F238E27FC236}">
                <a16:creationId xmlns:a16="http://schemas.microsoft.com/office/drawing/2014/main" id="{04767AA1-D85E-AE40-8EF5-0F3061202A97}"/>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35"/>
                                        </p:tgtEl>
                                        <p:attrNameLst>
                                          <p:attrName>style.visibility</p:attrName>
                                        </p:attrNameLst>
                                      </p:cBhvr>
                                      <p:to>
                                        <p:strVal val="visible"/>
                                      </p:to>
                                    </p:set>
                                    <p:anim calcmode="lin" valueType="num">
                                      <p:cBhvr additive="base">
                                        <p:cTn id="7" dur="500" fill="hold"/>
                                        <p:tgtEl>
                                          <p:spTgt spid="69635"/>
                                        </p:tgtEl>
                                        <p:attrNameLst>
                                          <p:attrName>ppt_x</p:attrName>
                                        </p:attrNameLst>
                                      </p:cBhvr>
                                      <p:tavLst>
                                        <p:tav tm="0">
                                          <p:val>
                                            <p:strVal val="#ppt_x"/>
                                          </p:val>
                                        </p:tav>
                                        <p:tav tm="100000">
                                          <p:val>
                                            <p:strVal val="#ppt_x"/>
                                          </p:val>
                                        </p:tav>
                                      </p:tavLst>
                                    </p:anim>
                                    <p:anim calcmode="lin" valueType="num">
                                      <p:cBhvr additive="base">
                                        <p:cTn id="8" dur="500" fill="hold"/>
                                        <p:tgtEl>
                                          <p:spTgt spid="696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1" name="Rectangle 1" descr="Rectangle 2">
            <a:extLst>
              <a:ext uri="{FF2B5EF4-FFF2-40B4-BE49-F238E27FC236}">
                <a16:creationId xmlns:a16="http://schemas.microsoft.com/office/drawing/2014/main" id="{765F08EB-D0EC-3E40-9452-1B7AA779D3C3}"/>
              </a:ext>
            </a:extLst>
          </p:cNvPr>
          <p:cNvSpPr>
            <a:spLocks noGrp="1" noChangeArrowheads="1"/>
          </p:cNvSpPr>
          <p:nvPr>
            <p:ph type="title"/>
          </p:nvPr>
        </p:nvSpPr>
        <p:spPr>
          <a:xfrm>
            <a:off x="-31750" y="5948363"/>
            <a:ext cx="9142413" cy="769937"/>
          </a:xfrm>
          <a:effectLst>
            <a:outerShdw blurRad="63500" dist="35921" dir="2700000" algn="ctr" rotWithShape="0">
              <a:srgbClr val="000000">
                <a:alpha val="74997"/>
              </a:srgbClr>
            </a:outerShdw>
          </a:effectLst>
        </p:spPr>
        <p:txBody>
          <a:bodyPr/>
          <a:lstStyle/>
          <a:p>
            <a:pPr defTabSz="803275"/>
            <a:r>
              <a:rPr lang="en-US" altLang="en-US" sz="4700" b="1" dirty="0" err="1">
                <a:solidFill>
                  <a:srgbClr val="FFFFFF"/>
                </a:solidFill>
                <a:latin typeface="Arial" panose="020B0604020202020204" pitchFamily="34" charset="0"/>
                <a:cs typeface="Arial" panose="020B0604020202020204" pitchFamily="34" charset="0"/>
                <a:sym typeface="Arial" panose="020B0604020202020204" pitchFamily="34" charset="0"/>
              </a:rPr>
              <a:t>الفكرة</a:t>
            </a:r>
            <a:r>
              <a:rPr lang="en-US" altLang="en-US" sz="47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700" b="1" dirty="0" err="1">
                <a:solidFill>
                  <a:srgbClr val="FFFFFF"/>
                </a:solidFill>
                <a:latin typeface="Arial" panose="020B0604020202020204" pitchFamily="34" charset="0"/>
                <a:cs typeface="Arial" panose="020B0604020202020204" pitchFamily="34" charset="0"/>
                <a:sym typeface="Arial" panose="020B0604020202020204" pitchFamily="34" charset="0"/>
              </a:rPr>
              <a:t>الرئيسية</a:t>
            </a:r>
            <a:r>
              <a:rPr lang="en-US" altLang="en-US" sz="47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700" b="1" dirty="0" err="1">
                <a:solidFill>
                  <a:srgbClr val="FFFFFF"/>
                </a:solidFill>
                <a:latin typeface="Arial" panose="020B0604020202020204" pitchFamily="34" charset="0"/>
                <a:cs typeface="Arial" panose="020B0604020202020204" pitchFamily="34" charset="0"/>
                <a:sym typeface="Arial" panose="020B0604020202020204" pitchFamily="34" charset="0"/>
              </a:rPr>
              <a:t>ليهوذا</a:t>
            </a:r>
            <a:endParaRPr lang="en-US" altLang="en-US" sz="47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71682" name="Text Box 2" descr="Rectangle 2">
            <a:extLst>
              <a:ext uri="{FF2B5EF4-FFF2-40B4-BE49-F238E27FC236}">
                <a16:creationId xmlns:a16="http://schemas.microsoft.com/office/drawing/2014/main" id="{4CBB7301-6EF3-D64E-988E-56B0802BDAF6}"/>
              </a:ext>
            </a:extLst>
          </p:cNvPr>
          <p:cNvSpPr txBox="1">
            <a:spLocks/>
          </p:cNvSpPr>
          <p:nvPr/>
        </p:nvSpPr>
        <p:spPr bwMode="auto">
          <a:xfrm>
            <a:off x="0" y="455782"/>
            <a:ext cx="9110663" cy="1015663"/>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altLang="en-US" sz="60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كن</a:t>
            </a: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6000" b="1" u="none" strike="noStrike" kern="1200" cap="none" spc="0" normalizeH="0" baseline="0" noProof="0" dirty="0" err="1">
                <a:ln>
                  <a:noFill/>
                </a:ln>
                <a:solidFill>
                  <a:srgbClr val="FFFB00"/>
                </a:solidFill>
                <a:effectLst/>
                <a:uLnTx/>
                <a:uFillTx/>
                <a:latin typeface="Arial" panose="020B0604020202020204" pitchFamily="34" charset="0"/>
                <a:cs typeface="Arial" panose="020B0604020202020204" pitchFamily="34" charset="0"/>
                <a:sym typeface="Arial" panose="020B0604020202020204" pitchFamily="34" charset="0"/>
              </a:rPr>
              <a:t>خصماً</a:t>
            </a: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60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ضد</a:t>
            </a: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60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المتظاهرين</a:t>
            </a: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pic>
        <p:nvPicPr>
          <p:cNvPr id="71683" name="Picture 3" descr="Picture 3">
            <a:extLst>
              <a:ext uri="{FF2B5EF4-FFF2-40B4-BE49-F238E27FC236}">
                <a16:creationId xmlns:a16="http://schemas.microsoft.com/office/drawing/2014/main" id="{9CE83F71-E8FC-5D4B-AF8A-A9547F2BC1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2060575"/>
            <a:ext cx="4953000" cy="379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2610747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681"/>
                                        </p:tgtEl>
                                        <p:attrNameLst>
                                          <p:attrName>style.visibility</p:attrName>
                                        </p:attrNameLst>
                                      </p:cBhvr>
                                      <p:to>
                                        <p:strVal val="visible"/>
                                      </p:to>
                                    </p:set>
                                    <p:animEffect transition="in" filter="dissolve">
                                      <p:cBhvr>
                                        <p:cTn id="7" dur="500"/>
                                        <p:tgtEl>
                                          <p:spTgt spid="71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1" grpId="0" autoUpdateAnimBg="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1.</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2734037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descr="Rectangle 2">
            <a:extLst>
              <a:ext uri="{FF2B5EF4-FFF2-40B4-BE49-F238E27FC236}">
                <a16:creationId xmlns:a16="http://schemas.microsoft.com/office/drawing/2014/main" id="{ADB541F8-1F65-8943-AE77-4F4D53D688E3}"/>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2.</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تعرف</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العدو</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٣–١٦(</a:t>
            </a:r>
          </a:p>
        </p:txBody>
      </p:sp>
      <p:pic>
        <p:nvPicPr>
          <p:cNvPr id="65538" name="Picture 2" descr="Picture 2">
            <a:extLst>
              <a:ext uri="{FF2B5EF4-FFF2-40B4-BE49-F238E27FC236}">
                <a16:creationId xmlns:a16="http://schemas.microsoft.com/office/drawing/2014/main" id="{123D29E2-6399-084E-A183-0109F0599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57400"/>
            <a:ext cx="568801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descr="Picture 5">
            <a:extLst>
              <a:ext uri="{FF2B5EF4-FFF2-40B4-BE49-F238E27FC236}">
                <a16:creationId xmlns:a16="http://schemas.microsoft.com/office/drawing/2014/main" id="{8D482C77-8F11-2048-99FD-E0881D2C04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052513"/>
            <a:ext cx="4964112" cy="373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descr="Rectangle 2">
            <a:extLst>
              <a:ext uri="{FF2B5EF4-FFF2-40B4-BE49-F238E27FC236}">
                <a16:creationId xmlns:a16="http://schemas.microsoft.com/office/drawing/2014/main" id="{E9812FA8-B541-1249-BDBA-E5EB27FF59B6}"/>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5251046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descr="Rectangle 2">
            <a:extLst>
              <a:ext uri="{FF2B5EF4-FFF2-40B4-BE49-F238E27FC236}">
                <a16:creationId xmlns:a16="http://schemas.microsoft.com/office/drawing/2014/main" id="{1127B4A9-30BC-8F45-8E2F-61829AE796B4}"/>
              </a:ext>
            </a:extLst>
          </p:cNvPr>
          <p:cNvSpPr>
            <a:spLocks noGrp="1" noChangeArrowheads="1"/>
          </p:cNvSpPr>
          <p:nvPr>
            <p:ph type="title"/>
          </p:nvPr>
        </p:nvSpPr>
        <p:spPr>
          <a:xfrm>
            <a:off x="0" y="49213"/>
            <a:ext cx="9144000" cy="1795462"/>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3.</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قوي</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إيمانك</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(١٧- ٢٣</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7586" name="Picture 2" descr="Picture 1">
            <a:extLst>
              <a:ext uri="{FF2B5EF4-FFF2-40B4-BE49-F238E27FC236}">
                <a16:creationId xmlns:a16="http://schemas.microsoft.com/office/drawing/2014/main" id="{48CCCBD7-FDE9-584F-B62B-844860A7B7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9325" y="2012950"/>
            <a:ext cx="2732088"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3" descr="Rectangle 2">
            <a:extLst>
              <a:ext uri="{FF2B5EF4-FFF2-40B4-BE49-F238E27FC236}">
                <a16:creationId xmlns:a16="http://schemas.microsoft.com/office/drawing/2014/main" id="{ED6CD669-ACEF-8C41-A063-251C6E3C02D3}"/>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4560621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ppt_x"/>
                                          </p:val>
                                        </p:tav>
                                        <p:tav tm="100000">
                                          <p:val>
                                            <p:strVal val="#ppt_x"/>
                                          </p:val>
                                        </p:tav>
                                      </p:tavLst>
                                    </p:anim>
                                    <p:anim calcmode="lin" valueType="num">
                                      <p:cBhvr additive="base">
                                        <p:cTn id="8" dur="500" fill="hold"/>
                                        <p:tgtEl>
                                          <p:spTgt spid="675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Picture 2">
            <a:extLst>
              <a:ext uri="{FF2B5EF4-FFF2-40B4-BE49-F238E27FC236}">
                <a16:creationId xmlns:a16="http://schemas.microsoft.com/office/drawing/2014/main" id="{076EC855-FB0A-6A44-B68E-0C87535B19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4" name="Rectangle 2" descr="Rectangle 2">
            <a:extLst>
              <a:ext uri="{FF2B5EF4-FFF2-40B4-BE49-F238E27FC236}">
                <a16:creationId xmlns:a16="http://schemas.microsoft.com/office/drawing/2014/main" id="{58EB094D-49F9-B84C-B6B8-9886EC5AEEFB}"/>
              </a:ext>
            </a:extLst>
          </p:cNvPr>
          <p:cNvSpPr>
            <a:spLocks noGrp="1" noChangeArrowheads="1"/>
          </p:cNvSpPr>
          <p:nvPr>
            <p:ph type="title"/>
          </p:nvPr>
        </p:nvSpPr>
        <p:spPr>
          <a:xfrm>
            <a:off x="0" y="49213"/>
            <a:ext cx="9144000" cy="1722437"/>
          </a:xfr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vert="horz" wrap="square" lIns="45720" tIns="45720" rIns="45720" bIns="45720" numCol="1" anchor="t" anchorCtr="0" compatLnSpc="1">
            <a:prstTxWarp prst="textNoShape">
              <a:avLst/>
            </a:prstTxWarp>
          </a:bodyPr>
          <a:lstStyle/>
          <a:p>
            <a:pPr rtl="1"/>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٤.</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احمد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ا</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لله</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الأمان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٢٤-٢٥(</a:t>
            </a:r>
          </a:p>
        </p:txBody>
      </p:sp>
      <p:sp>
        <p:nvSpPr>
          <p:cNvPr id="69635" name="Text Box 3" descr="Rectangle 2">
            <a:extLst>
              <a:ext uri="{FF2B5EF4-FFF2-40B4-BE49-F238E27FC236}">
                <a16:creationId xmlns:a16="http://schemas.microsoft.com/office/drawing/2014/main" id="{04767AA1-D85E-AE40-8EF5-0F3061202A97}"/>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113203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35"/>
                                        </p:tgtEl>
                                        <p:attrNameLst>
                                          <p:attrName>style.visibility</p:attrName>
                                        </p:attrNameLst>
                                      </p:cBhvr>
                                      <p:to>
                                        <p:strVal val="visible"/>
                                      </p:to>
                                    </p:set>
                                    <p:anim calcmode="lin" valueType="num">
                                      <p:cBhvr additive="base">
                                        <p:cTn id="7" dur="500" fill="hold"/>
                                        <p:tgtEl>
                                          <p:spTgt spid="69635"/>
                                        </p:tgtEl>
                                        <p:attrNameLst>
                                          <p:attrName>ppt_x</p:attrName>
                                        </p:attrNameLst>
                                      </p:cBhvr>
                                      <p:tavLst>
                                        <p:tav tm="0">
                                          <p:val>
                                            <p:strVal val="#ppt_x"/>
                                          </p:val>
                                        </p:tav>
                                        <p:tav tm="100000">
                                          <p:val>
                                            <p:strVal val="#ppt_x"/>
                                          </p:val>
                                        </p:tav>
                                      </p:tavLst>
                                    </p:anim>
                                    <p:anim calcmode="lin" valueType="num">
                                      <p:cBhvr additive="base">
                                        <p:cTn id="8" dur="500" fill="hold"/>
                                        <p:tgtEl>
                                          <p:spTgt spid="696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utoUpdateAnimBg="0"/>
    </p:bldLst>
  </p:timing>
</p:sld>
</file>

<file path=ppt/slides/slide175.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sp>
        <p:nvSpPr>
          <p:cNvPr id="262145" name="Rectangle 1" descr="Title 1">
            <a:extLst>
              <a:ext uri="{FF2B5EF4-FFF2-40B4-BE49-F238E27FC236}">
                <a16:creationId xmlns:a16="http://schemas.microsoft.com/office/drawing/2014/main" id="{45CA63DB-5525-AA40-AD11-D6C1223C02B5}"/>
              </a:ext>
            </a:extLst>
          </p:cNvPr>
          <p:cNvSpPr>
            <a:spLocks noGrp="1"/>
          </p:cNvSpPr>
          <p:nvPr>
            <p:ph type="title"/>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262146" name="Picture 2" descr="Picture 2">
            <a:extLst>
              <a:ext uri="{FF2B5EF4-FFF2-40B4-BE49-F238E27FC236}">
                <a16:creationId xmlns:a16="http://schemas.microsoft.com/office/drawing/2014/main" id="{BC825076-D5CF-E647-9713-B7E0A7C3AD2A}"/>
              </a:ext>
            </a:extLst>
          </p:cNvPr>
          <p:cNvPicPr>
            <a:picLocks noChangeAspect="1"/>
          </p:cNvPicPr>
          <p:nvPr/>
        </p:nvPicPr>
        <p:blipFill rotWithShape="1">
          <a:blip r:embed="rId4">
            <a:extLst>
              <a:ext uri="{28A0092B-C50C-407E-A947-70E740481C1C}">
                <a14:useLocalDpi xmlns:a14="http://schemas.microsoft.com/office/drawing/2010/main" val="0"/>
              </a:ext>
            </a:extLst>
          </a:blip>
          <a:srcRect b="19789"/>
          <a:stretch/>
        </p:blipFill>
        <p:spPr bwMode="auto">
          <a:xfrm>
            <a:off x="900113" y="-26987"/>
            <a:ext cx="8242300"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2147" name="Text Box 3" descr="Text Box 7">
            <a:extLst>
              <a:ext uri="{FF2B5EF4-FFF2-40B4-BE49-F238E27FC236}">
                <a16:creationId xmlns:a16="http://schemas.microsoft.com/office/drawing/2014/main" id="{A20D39C0-8186-E14F-8D6C-7E42EE39B46B}"/>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spd="med"/>
</p:sld>
</file>

<file path=ppt/slides/slide176.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64193" name="Picture 1" descr="Picture 2">
            <a:extLst>
              <a:ext uri="{FF2B5EF4-FFF2-40B4-BE49-F238E27FC236}">
                <a16:creationId xmlns:a16="http://schemas.microsoft.com/office/drawing/2014/main" id="{916C289E-8E60-8D48-8659-EBDA7B86BF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4194" name="Text Box 2" descr="TextBox 4">
            <a:extLst>
              <a:ext uri="{FF2B5EF4-FFF2-40B4-BE49-F238E27FC236}">
                <a16:creationId xmlns:a16="http://schemas.microsoft.com/office/drawing/2014/main" id="{10B92AA9-E480-1C40-AADB-FB7D3BF7ABE1}"/>
              </a:ext>
            </a:extLst>
          </p:cNvPr>
          <p:cNvSpPr txBox="1">
            <a:spLocks/>
          </p:cNvSpPr>
          <p:nvPr/>
        </p:nvSpPr>
        <p:spPr bwMode="auto">
          <a:xfrm>
            <a:off x="871538" y="2266950"/>
            <a:ext cx="8226425" cy="3416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وبيسوع المسيح، ابنه الوحيد،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ربنا،</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الذي حُبل به بواسطة الروح القدس،</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وُلد من العذراء؛</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تألم في عهد بيلاطس البنطي،</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صلب ومات ودفن؛</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4195" name="Rectangle 3" descr="Title 1">
            <a:extLst>
              <a:ext uri="{FF2B5EF4-FFF2-40B4-BE49-F238E27FC236}">
                <a16:creationId xmlns:a16="http://schemas.microsoft.com/office/drawing/2014/main" id="{B578C880-8973-0543-BE90-B9B0FC3BC62B}"/>
              </a:ext>
            </a:extLst>
          </p:cNvPr>
          <p:cNvSpPr>
            <a:spLocks noGrp="1"/>
          </p:cNvSpPr>
          <p:nvPr>
            <p:ph type="title"/>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4196" name="Text Box 4" descr="TextBox 8">
            <a:extLst>
              <a:ext uri="{FF2B5EF4-FFF2-40B4-BE49-F238E27FC236}">
                <a16:creationId xmlns:a16="http://schemas.microsoft.com/office/drawing/2014/main" id="{93346E60-EB35-944D-B227-7BB6088A97D7}"/>
              </a:ext>
            </a:extLst>
          </p:cNvPr>
          <p:cNvSpPr txBox="1">
            <a:spLocks/>
          </p:cNvSpPr>
          <p:nvPr/>
        </p:nvSpPr>
        <p:spPr bwMode="auto">
          <a:xfrm>
            <a:off x="871538" y="-269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أؤمن بالله الآب،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ضابط الكل،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خالق السماء والأرض.</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4197" name="Text Box 5" descr="Text Box 7">
            <a:extLst>
              <a:ext uri="{FF2B5EF4-FFF2-40B4-BE49-F238E27FC236}">
                <a16:creationId xmlns:a16="http://schemas.microsoft.com/office/drawing/2014/main" id="{3E01583D-EC6A-9445-89E0-CCF110DC006A}"/>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43502857"/>
      </p:ext>
    </p:extLst>
  </p:cSld>
  <p:clrMapOvr>
    <a:overrideClrMapping bg1="lt1" tx1="dk1" bg2="lt2" tx2="dk2" accent1="accent1" accent2="accent2" accent3="accent3" accent4="accent4" accent5="accent5" accent6="accent6" hlink="hlink" folHlink="folHlink"/>
  </p:clrMapOvr>
  <p:transition spd="med"/>
</p:sld>
</file>

<file path=ppt/slides/slide177.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64193" name="Picture 1" descr="Picture 2">
            <a:extLst>
              <a:ext uri="{FF2B5EF4-FFF2-40B4-BE49-F238E27FC236}">
                <a16:creationId xmlns:a16="http://schemas.microsoft.com/office/drawing/2014/main" id="{916C289E-8E60-8D48-8659-EBDA7B86BF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4194" name="Text Box 2" descr="TextBox 4">
            <a:extLst>
              <a:ext uri="{FF2B5EF4-FFF2-40B4-BE49-F238E27FC236}">
                <a16:creationId xmlns:a16="http://schemas.microsoft.com/office/drawing/2014/main" id="{10B92AA9-E480-1C40-AADB-FB7D3BF7ABE1}"/>
              </a:ext>
            </a:extLst>
          </p:cNvPr>
          <p:cNvSpPr txBox="1">
            <a:spLocks/>
          </p:cNvSpPr>
          <p:nvPr/>
        </p:nvSpPr>
        <p:spPr bwMode="auto">
          <a:xfrm>
            <a:off x="871538" y="2266950"/>
            <a:ext cx="8226425" cy="3416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وبيسوع المسيح، ابنه الوحيد،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ربنا،</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الذي حُبل به بواسطة الروح القدس،</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وُلد من العذراء؛</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تألم في عهد بيلاطس البنطي،</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صلب ومات ودفن؛</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4195" name="Rectangle 3" descr="Title 1">
            <a:extLst>
              <a:ext uri="{FF2B5EF4-FFF2-40B4-BE49-F238E27FC236}">
                <a16:creationId xmlns:a16="http://schemas.microsoft.com/office/drawing/2014/main" id="{B578C880-8973-0543-BE90-B9B0FC3BC62B}"/>
              </a:ext>
            </a:extLst>
          </p:cNvPr>
          <p:cNvSpPr>
            <a:spLocks noGrp="1"/>
          </p:cNvSpPr>
          <p:nvPr>
            <p:ph type="title"/>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4196" name="Text Box 4" descr="TextBox 8">
            <a:extLst>
              <a:ext uri="{FF2B5EF4-FFF2-40B4-BE49-F238E27FC236}">
                <a16:creationId xmlns:a16="http://schemas.microsoft.com/office/drawing/2014/main" id="{93346E60-EB35-944D-B227-7BB6088A97D7}"/>
              </a:ext>
            </a:extLst>
          </p:cNvPr>
          <p:cNvSpPr txBox="1">
            <a:spLocks/>
          </p:cNvSpPr>
          <p:nvPr/>
        </p:nvSpPr>
        <p:spPr bwMode="auto">
          <a:xfrm>
            <a:off x="871538" y="-269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أؤمن بالله الآب،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ضابط الكل،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خالق السماء والأرض.</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4197" name="Text Box 5" descr="Text Box 7">
            <a:extLst>
              <a:ext uri="{FF2B5EF4-FFF2-40B4-BE49-F238E27FC236}">
                <a16:creationId xmlns:a16="http://schemas.microsoft.com/office/drawing/2014/main" id="{3E01583D-EC6A-9445-89E0-CCF110DC006A}"/>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264201" name="Group 9">
            <a:extLst>
              <a:ext uri="{FF2B5EF4-FFF2-40B4-BE49-F238E27FC236}">
                <a16:creationId xmlns:a16="http://schemas.microsoft.com/office/drawing/2014/main" id="{487F1324-7237-664B-9DC6-0C607991E2BC}"/>
              </a:ext>
            </a:extLst>
          </p:cNvPr>
          <p:cNvGrpSpPr>
            <a:grpSpLocks/>
          </p:cNvGrpSpPr>
          <p:nvPr/>
        </p:nvGrpSpPr>
        <p:grpSpPr bwMode="auto">
          <a:xfrm>
            <a:off x="3013076" y="1828800"/>
            <a:ext cx="5978524" cy="2489645"/>
            <a:chOff x="0" y="0"/>
            <a:chExt cx="5976939" cy="2488880"/>
          </a:xfrm>
        </p:grpSpPr>
        <p:sp>
          <p:nvSpPr>
            <p:cNvPr id="264202" name="AutoShape 10" descr="Rounded Rectangular Callout 6">
              <a:extLst>
                <a:ext uri="{FF2B5EF4-FFF2-40B4-BE49-F238E27FC236}">
                  <a16:creationId xmlns:a16="http://schemas.microsoft.com/office/drawing/2014/main" id="{15F4413C-8720-1845-BA1E-D9D306B4A364}"/>
                </a:ext>
              </a:extLst>
            </p:cNvPr>
            <p:cNvSpPr>
              <a:spLocks/>
            </p:cNvSpPr>
            <p:nvPr/>
          </p:nvSpPr>
          <p:spPr bwMode="auto">
            <a:xfrm rot="10800000" flipH="1">
              <a:off x="0" y="0"/>
              <a:ext cx="5976939" cy="24519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067"/>
                  </a:moveTo>
                  <a:cubicBezTo>
                    <a:pt x="0" y="1373"/>
                    <a:pt x="563" y="0"/>
                    <a:pt x="1258" y="0"/>
                  </a:cubicBezTo>
                  <a:lnTo>
                    <a:pt x="3600" y="0"/>
                  </a:lnTo>
                  <a:lnTo>
                    <a:pt x="20342" y="0"/>
                  </a:lnTo>
                  <a:cubicBezTo>
                    <a:pt x="21037" y="0"/>
                    <a:pt x="21600" y="1373"/>
                    <a:pt x="21600" y="3067"/>
                  </a:cubicBezTo>
                  <a:lnTo>
                    <a:pt x="21600" y="15337"/>
                  </a:lnTo>
                  <a:cubicBezTo>
                    <a:pt x="21600" y="17031"/>
                    <a:pt x="21037" y="18404"/>
                    <a:pt x="20342" y="18404"/>
                  </a:cubicBezTo>
                  <a:lnTo>
                    <a:pt x="9000" y="18404"/>
                  </a:lnTo>
                  <a:lnTo>
                    <a:pt x="4785" y="21600"/>
                  </a:lnTo>
                  <a:lnTo>
                    <a:pt x="3600" y="18404"/>
                  </a:lnTo>
                  <a:lnTo>
                    <a:pt x="1258" y="18404"/>
                  </a:lnTo>
                  <a:cubicBezTo>
                    <a:pt x="563" y="18404"/>
                    <a:pt x="0" y="17031"/>
                    <a:pt x="0" y="15337"/>
                  </a:cubicBezTo>
                  <a:lnTo>
                    <a:pt x="0" y="10736"/>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64203" name="Text Box 11" descr="TextBox 7">
              <a:extLst>
                <a:ext uri="{FF2B5EF4-FFF2-40B4-BE49-F238E27FC236}">
                  <a16:creationId xmlns:a16="http://schemas.microsoft.com/office/drawing/2014/main" id="{86B2254F-5A34-6F49-A138-C840655BEF94}"/>
                </a:ext>
              </a:extLst>
            </p:cNvPr>
            <p:cNvSpPr txBox="1">
              <a:spLocks/>
            </p:cNvSpPr>
            <p:nvPr/>
          </p:nvSpPr>
          <p:spPr bwMode="auto">
            <a:xfrm>
              <a:off x="405776" y="427411"/>
              <a:ext cx="5309408" cy="20614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r" defTabSz="914400" rtl="1" eaLnBrk="1" fontAlgn="base" latinLnBrk="0" hangingPunct="0">
                <a:lnSpc>
                  <a:spcPct val="100000"/>
                </a:lnSpc>
                <a:spcBef>
                  <a:spcPct val="0"/>
                </a:spcBef>
                <a:spcAft>
                  <a:spcPct val="0"/>
                </a:spcAft>
                <a:buClrTx/>
                <a:buSzTx/>
                <a:buFontTx/>
                <a:buNone/>
                <a:tabLst/>
                <a:defRPr/>
              </a:pP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علمت الغنوصية أن العالم قد خلق بواسطة الفكر الغنوصي وأن العالم خُلق بواسطة القوة الخلاقة لأنه ماديّ وبالتالي فهو شرير. </a:t>
              </a:r>
              <a:endPar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spTree>
    <p:extLst>
      <p:ext uri="{BB962C8B-B14F-4D97-AF65-F5344CB8AC3E}">
        <p14:creationId xmlns:p14="http://schemas.microsoft.com/office/powerpoint/2010/main" val="1821258092"/>
      </p:ext>
    </p:extLst>
  </p:cSld>
  <p:clrMapOvr>
    <a:overrideClrMapping bg1="lt1" tx1="dk1" bg2="lt2" tx2="dk2" accent1="accent1" accent2="accent2" accent3="accent3" accent4="accent4" accent5="accent5" accent6="accent6" hlink="hlink" folHlink="folHlink"/>
  </p:clrMapOvr>
  <p:transition spd="med"/>
</p:sld>
</file>

<file path=ppt/slides/slide178.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64193" name="Picture 1" descr="Picture 2">
            <a:extLst>
              <a:ext uri="{FF2B5EF4-FFF2-40B4-BE49-F238E27FC236}">
                <a16:creationId xmlns:a16="http://schemas.microsoft.com/office/drawing/2014/main" id="{916C289E-8E60-8D48-8659-EBDA7B86BF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4194" name="Text Box 2" descr="TextBox 4">
            <a:extLst>
              <a:ext uri="{FF2B5EF4-FFF2-40B4-BE49-F238E27FC236}">
                <a16:creationId xmlns:a16="http://schemas.microsoft.com/office/drawing/2014/main" id="{10B92AA9-E480-1C40-AADB-FB7D3BF7ABE1}"/>
              </a:ext>
            </a:extLst>
          </p:cNvPr>
          <p:cNvSpPr txBox="1">
            <a:spLocks/>
          </p:cNvSpPr>
          <p:nvPr/>
        </p:nvSpPr>
        <p:spPr bwMode="auto">
          <a:xfrm>
            <a:off x="871538" y="2266950"/>
            <a:ext cx="8226425" cy="3416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وبيسوع المسيح، ابنه الوحيد،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ربنا،</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الذي حُبل به بواسطة الروح القدس،</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وُلد من العذراء؛</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تألم في عهد بيلاطس البنطي،</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صلب ومات ودفن؛</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4195" name="Rectangle 3" descr="Title 1">
            <a:extLst>
              <a:ext uri="{FF2B5EF4-FFF2-40B4-BE49-F238E27FC236}">
                <a16:creationId xmlns:a16="http://schemas.microsoft.com/office/drawing/2014/main" id="{B578C880-8973-0543-BE90-B9B0FC3BC62B}"/>
              </a:ext>
            </a:extLst>
          </p:cNvPr>
          <p:cNvSpPr>
            <a:spLocks noGrp="1"/>
          </p:cNvSpPr>
          <p:nvPr>
            <p:ph type="title"/>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4196" name="Text Box 4" descr="TextBox 8">
            <a:extLst>
              <a:ext uri="{FF2B5EF4-FFF2-40B4-BE49-F238E27FC236}">
                <a16:creationId xmlns:a16="http://schemas.microsoft.com/office/drawing/2014/main" id="{93346E60-EB35-944D-B227-7BB6088A97D7}"/>
              </a:ext>
            </a:extLst>
          </p:cNvPr>
          <p:cNvSpPr txBox="1">
            <a:spLocks/>
          </p:cNvSpPr>
          <p:nvPr/>
        </p:nvSpPr>
        <p:spPr bwMode="auto">
          <a:xfrm>
            <a:off x="871538" y="-269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أؤمن بالله الآب،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ضابط الكل،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خالق السماء والأرض.</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4197" name="Text Box 5" descr="Text Box 7">
            <a:extLst>
              <a:ext uri="{FF2B5EF4-FFF2-40B4-BE49-F238E27FC236}">
                <a16:creationId xmlns:a16="http://schemas.microsoft.com/office/drawing/2014/main" id="{3E01583D-EC6A-9445-89E0-CCF110DC006A}"/>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18541819"/>
      </p:ext>
    </p:extLst>
  </p:cSld>
  <p:clrMapOvr>
    <a:overrideClrMapping bg1="lt1" tx1="dk1" bg2="lt2" tx2="dk2" accent1="accent1" accent2="accent2" accent3="accent3" accent4="accent4" accent5="accent5" accent6="accent6" hlink="hlink" folHlink="folHlink"/>
  </p:clrMapOvr>
  <p:transition spd="med"/>
</p:sld>
</file>

<file path=ppt/slides/slide179.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64193" name="Picture 1" descr="Picture 2">
            <a:extLst>
              <a:ext uri="{FF2B5EF4-FFF2-40B4-BE49-F238E27FC236}">
                <a16:creationId xmlns:a16="http://schemas.microsoft.com/office/drawing/2014/main" id="{916C289E-8E60-8D48-8659-EBDA7B86BF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4194" name="Text Box 2" descr="TextBox 4">
            <a:extLst>
              <a:ext uri="{FF2B5EF4-FFF2-40B4-BE49-F238E27FC236}">
                <a16:creationId xmlns:a16="http://schemas.microsoft.com/office/drawing/2014/main" id="{10B92AA9-E480-1C40-AADB-FB7D3BF7ABE1}"/>
              </a:ext>
            </a:extLst>
          </p:cNvPr>
          <p:cNvSpPr txBox="1">
            <a:spLocks/>
          </p:cNvSpPr>
          <p:nvPr/>
        </p:nvSpPr>
        <p:spPr bwMode="auto">
          <a:xfrm>
            <a:off x="871538" y="2266950"/>
            <a:ext cx="8226425" cy="3416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وبيسوع المسيح، ابنه الوحيد،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ربنا،</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الذي حُبل به بواسطة الروح القدس،</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وُلد من العذراء؛</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تألم في عهد بيلاطس البنطي،</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صلب ومات ودفن؛</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4195" name="Rectangle 3" descr="Title 1">
            <a:extLst>
              <a:ext uri="{FF2B5EF4-FFF2-40B4-BE49-F238E27FC236}">
                <a16:creationId xmlns:a16="http://schemas.microsoft.com/office/drawing/2014/main" id="{B578C880-8973-0543-BE90-B9B0FC3BC62B}"/>
              </a:ext>
            </a:extLst>
          </p:cNvPr>
          <p:cNvSpPr>
            <a:spLocks noGrp="1"/>
          </p:cNvSpPr>
          <p:nvPr>
            <p:ph type="title"/>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4196" name="Text Box 4" descr="TextBox 8">
            <a:extLst>
              <a:ext uri="{FF2B5EF4-FFF2-40B4-BE49-F238E27FC236}">
                <a16:creationId xmlns:a16="http://schemas.microsoft.com/office/drawing/2014/main" id="{93346E60-EB35-944D-B227-7BB6088A97D7}"/>
              </a:ext>
            </a:extLst>
          </p:cNvPr>
          <p:cNvSpPr txBox="1">
            <a:spLocks/>
          </p:cNvSpPr>
          <p:nvPr/>
        </p:nvSpPr>
        <p:spPr bwMode="auto">
          <a:xfrm>
            <a:off x="871538" y="-269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أؤمن بالله الآب،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ضابط الكل،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خالق السماء والأرض.</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4197" name="Text Box 5" descr="Text Box 7">
            <a:extLst>
              <a:ext uri="{FF2B5EF4-FFF2-40B4-BE49-F238E27FC236}">
                <a16:creationId xmlns:a16="http://schemas.microsoft.com/office/drawing/2014/main" id="{3E01583D-EC6A-9445-89E0-CCF110DC006A}"/>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264198" name="Group 6">
            <a:extLst>
              <a:ext uri="{FF2B5EF4-FFF2-40B4-BE49-F238E27FC236}">
                <a16:creationId xmlns:a16="http://schemas.microsoft.com/office/drawing/2014/main" id="{701DCBDC-22AE-ED45-8D51-22068A756EBC}"/>
              </a:ext>
            </a:extLst>
          </p:cNvPr>
          <p:cNvGrpSpPr>
            <a:grpSpLocks/>
          </p:cNvGrpSpPr>
          <p:nvPr/>
        </p:nvGrpSpPr>
        <p:grpSpPr bwMode="auto">
          <a:xfrm>
            <a:off x="3397250" y="0"/>
            <a:ext cx="5695949" cy="3490912"/>
            <a:chOff x="0" y="0"/>
            <a:chExt cx="5629183" cy="3491134"/>
          </a:xfrm>
        </p:grpSpPr>
        <p:sp>
          <p:nvSpPr>
            <p:cNvPr id="264199" name="AutoShape 7" descr="Rounded Rectangular Callout 11">
              <a:extLst>
                <a:ext uri="{FF2B5EF4-FFF2-40B4-BE49-F238E27FC236}">
                  <a16:creationId xmlns:a16="http://schemas.microsoft.com/office/drawing/2014/main" id="{BEAECBFA-F7B3-EC43-9DC1-6EE321228A93}"/>
                </a:ext>
              </a:extLst>
            </p:cNvPr>
            <p:cNvSpPr>
              <a:spLocks/>
            </p:cNvSpPr>
            <p:nvPr/>
          </p:nvSpPr>
          <p:spPr bwMode="auto">
            <a:xfrm flipH="1">
              <a:off x="0" y="0"/>
              <a:ext cx="5629183" cy="34911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3"/>
                  </a:moveTo>
                  <a:cubicBezTo>
                    <a:pt x="0" y="964"/>
                    <a:pt x="563" y="0"/>
                    <a:pt x="1257" y="0"/>
                  </a:cubicBezTo>
                  <a:lnTo>
                    <a:pt x="3600" y="0"/>
                  </a:lnTo>
                  <a:lnTo>
                    <a:pt x="20343" y="0"/>
                  </a:lnTo>
                  <a:cubicBezTo>
                    <a:pt x="21037" y="0"/>
                    <a:pt x="21600" y="964"/>
                    <a:pt x="21600" y="2153"/>
                  </a:cubicBezTo>
                  <a:lnTo>
                    <a:pt x="21600" y="10763"/>
                  </a:lnTo>
                  <a:cubicBezTo>
                    <a:pt x="21600" y="11952"/>
                    <a:pt x="21037" y="12916"/>
                    <a:pt x="20343" y="12916"/>
                  </a:cubicBezTo>
                  <a:lnTo>
                    <a:pt x="9000" y="12916"/>
                  </a:lnTo>
                  <a:lnTo>
                    <a:pt x="9100" y="21600"/>
                  </a:lnTo>
                  <a:lnTo>
                    <a:pt x="3600" y="12916"/>
                  </a:lnTo>
                  <a:lnTo>
                    <a:pt x="1257" y="12916"/>
                  </a:lnTo>
                  <a:cubicBezTo>
                    <a:pt x="563" y="12916"/>
                    <a:pt x="0" y="11952"/>
                    <a:pt x="0" y="10763"/>
                  </a:cubicBezTo>
                  <a:lnTo>
                    <a:pt x="0" y="7534"/>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64200" name="Text Box 8" descr="TextBox 12">
              <a:extLst>
                <a:ext uri="{FF2B5EF4-FFF2-40B4-BE49-F238E27FC236}">
                  <a16:creationId xmlns:a16="http://schemas.microsoft.com/office/drawing/2014/main" id="{8E9DEF1A-C0B6-2F47-BC17-AC3545593C56}"/>
                </a:ext>
              </a:extLst>
            </p:cNvPr>
            <p:cNvSpPr txBox="1">
              <a:spLocks/>
            </p:cNvSpPr>
            <p:nvPr/>
          </p:nvSpPr>
          <p:spPr bwMode="auto">
            <a:xfrm>
              <a:off x="107979" y="143969"/>
              <a:ext cx="5309406" cy="1754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r" defTabSz="914400" rtl="1"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لم يصبح يسوع "المسيح" عند معموديته، كما يدعي الغنوصيون، لقد حُبل به بالروح.</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spTree>
    <p:extLst>
      <p:ext uri="{BB962C8B-B14F-4D97-AF65-F5344CB8AC3E}">
        <p14:creationId xmlns:p14="http://schemas.microsoft.com/office/powerpoint/2010/main" val="2650328658"/>
      </p:ext>
    </p:extLst>
  </p:cSld>
  <p:clrMapOvr>
    <a:overrideClrMapping bg1="lt1" tx1="dk1" bg2="lt2" tx2="dk2" accent1="accent1" accent2="accent2" accent3="accent3" accent4="accent4" accent5="accent5" accent6="accent6" hlink="hlink" folHlink="folHlink"/>
  </p:clrMapOvr>
  <p:transition spd="med"/>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1" name="Rectangle 1" descr="Rectangle 2">
            <a:extLst>
              <a:ext uri="{FF2B5EF4-FFF2-40B4-BE49-F238E27FC236}">
                <a16:creationId xmlns:a16="http://schemas.microsoft.com/office/drawing/2014/main" id="{765F08EB-D0EC-3E40-9452-1B7AA779D3C3}"/>
              </a:ext>
            </a:extLst>
          </p:cNvPr>
          <p:cNvSpPr>
            <a:spLocks noGrp="1" noChangeArrowheads="1"/>
          </p:cNvSpPr>
          <p:nvPr>
            <p:ph type="title"/>
          </p:nvPr>
        </p:nvSpPr>
        <p:spPr>
          <a:xfrm>
            <a:off x="-31750" y="5948363"/>
            <a:ext cx="9142413" cy="769937"/>
          </a:xfrm>
          <a:effectLst>
            <a:outerShdw blurRad="63500" dist="35921" dir="2700000" algn="ctr" rotWithShape="0">
              <a:srgbClr val="000000">
                <a:alpha val="74997"/>
              </a:srgbClr>
            </a:outerShdw>
          </a:effectLst>
        </p:spPr>
        <p:txBody>
          <a:bodyPr/>
          <a:lstStyle/>
          <a:p>
            <a:pPr defTabSz="803275"/>
            <a:r>
              <a:rPr lang="en-US" altLang="en-US" sz="4700" b="1" dirty="0" err="1">
                <a:solidFill>
                  <a:srgbClr val="FFFFFF"/>
                </a:solidFill>
                <a:latin typeface="Arial" panose="020B0604020202020204" pitchFamily="34" charset="0"/>
                <a:cs typeface="Arial" panose="020B0604020202020204" pitchFamily="34" charset="0"/>
                <a:sym typeface="Arial" panose="020B0604020202020204" pitchFamily="34" charset="0"/>
              </a:rPr>
              <a:t>الفكرة</a:t>
            </a:r>
            <a:r>
              <a:rPr lang="en-US" altLang="en-US" sz="47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700" b="1" dirty="0" err="1">
                <a:solidFill>
                  <a:srgbClr val="FFFFFF"/>
                </a:solidFill>
                <a:latin typeface="Arial" panose="020B0604020202020204" pitchFamily="34" charset="0"/>
                <a:cs typeface="Arial" panose="020B0604020202020204" pitchFamily="34" charset="0"/>
                <a:sym typeface="Arial" panose="020B0604020202020204" pitchFamily="34" charset="0"/>
              </a:rPr>
              <a:t>الرئيسية</a:t>
            </a:r>
            <a:r>
              <a:rPr lang="en-US" altLang="en-US" sz="47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700" b="1" dirty="0" err="1">
                <a:solidFill>
                  <a:srgbClr val="FFFFFF"/>
                </a:solidFill>
                <a:latin typeface="Arial" panose="020B0604020202020204" pitchFamily="34" charset="0"/>
                <a:cs typeface="Arial" panose="020B0604020202020204" pitchFamily="34" charset="0"/>
                <a:sym typeface="Arial" panose="020B0604020202020204" pitchFamily="34" charset="0"/>
              </a:rPr>
              <a:t>ليهوذا</a:t>
            </a:r>
            <a:endParaRPr lang="en-US" altLang="en-US" sz="47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71682" name="Text Box 2" descr="Rectangle 2">
            <a:extLst>
              <a:ext uri="{FF2B5EF4-FFF2-40B4-BE49-F238E27FC236}">
                <a16:creationId xmlns:a16="http://schemas.microsoft.com/office/drawing/2014/main" id="{4CBB7301-6EF3-D64E-988E-56B0802BDAF6}"/>
              </a:ext>
            </a:extLst>
          </p:cNvPr>
          <p:cNvSpPr txBox="1">
            <a:spLocks/>
          </p:cNvSpPr>
          <p:nvPr/>
        </p:nvSpPr>
        <p:spPr bwMode="auto">
          <a:xfrm>
            <a:off x="0" y="455782"/>
            <a:ext cx="9110663" cy="1015663"/>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en-US" altLang="en-US" sz="6000" b="1" dirty="0" err="1">
                <a:solidFill>
                  <a:srgbClr val="FFFFFF"/>
                </a:solidFill>
                <a:latin typeface="Arial" panose="020B0604020202020204" pitchFamily="34" charset="0"/>
                <a:cs typeface="Arial" panose="020B0604020202020204" pitchFamily="34" charset="0"/>
                <a:sym typeface="Arial" panose="020B0604020202020204" pitchFamily="34" charset="0"/>
              </a:rPr>
              <a:t>كن</a:t>
            </a:r>
            <a:r>
              <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6000" b="1" dirty="0" err="1">
                <a:solidFill>
                  <a:srgbClr val="FFFB00"/>
                </a:solidFill>
                <a:latin typeface="Arial" panose="020B0604020202020204" pitchFamily="34" charset="0"/>
                <a:cs typeface="Arial" panose="020B0604020202020204" pitchFamily="34" charset="0"/>
                <a:sym typeface="Arial" panose="020B0604020202020204" pitchFamily="34" charset="0"/>
              </a:rPr>
              <a:t>خصماً</a:t>
            </a:r>
            <a:r>
              <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6000" b="1" dirty="0" err="1">
                <a:solidFill>
                  <a:srgbClr val="FFFFFF"/>
                </a:solidFill>
                <a:latin typeface="Arial" panose="020B0604020202020204" pitchFamily="34" charset="0"/>
                <a:cs typeface="Arial" panose="020B0604020202020204" pitchFamily="34" charset="0"/>
                <a:sym typeface="Arial" panose="020B0604020202020204" pitchFamily="34" charset="0"/>
              </a:rPr>
              <a:t>ضد</a:t>
            </a:r>
            <a:r>
              <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60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a:t>
            </a:r>
            <a:r>
              <a:rPr lang="ar-JO"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دع</a:t>
            </a:r>
            <a:r>
              <a:rPr lang="en-US" altLang="en-US" sz="6000" b="1" dirty="0" err="1">
                <a:solidFill>
                  <a:srgbClr val="FFFFFF"/>
                </a:solidFill>
                <a:latin typeface="Arial" panose="020B0604020202020204" pitchFamily="34" charset="0"/>
                <a:cs typeface="Arial" panose="020B0604020202020204" pitchFamily="34" charset="0"/>
                <a:sym typeface="Arial" panose="020B0604020202020204" pitchFamily="34" charset="0"/>
              </a:rPr>
              <a:t>ين</a:t>
            </a:r>
            <a:endPar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71683" name="Picture 3" descr="Picture 3">
            <a:extLst>
              <a:ext uri="{FF2B5EF4-FFF2-40B4-BE49-F238E27FC236}">
                <a16:creationId xmlns:a16="http://schemas.microsoft.com/office/drawing/2014/main" id="{9CE83F71-E8FC-5D4B-AF8A-A9547F2BC1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2060575"/>
            <a:ext cx="4953000" cy="379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681"/>
                                        </p:tgtEl>
                                        <p:attrNameLst>
                                          <p:attrName>style.visibility</p:attrName>
                                        </p:attrNameLst>
                                      </p:cBhvr>
                                      <p:to>
                                        <p:strVal val="visible"/>
                                      </p:to>
                                    </p:set>
                                    <p:animEffect transition="in" filter="dissolve">
                                      <p:cBhvr>
                                        <p:cTn id="7" dur="500"/>
                                        <p:tgtEl>
                                          <p:spTgt spid="71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1" grpId="0"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64193" name="Picture 1" descr="Picture 2">
            <a:extLst>
              <a:ext uri="{FF2B5EF4-FFF2-40B4-BE49-F238E27FC236}">
                <a16:creationId xmlns:a16="http://schemas.microsoft.com/office/drawing/2014/main" id="{916C289E-8E60-8D48-8659-EBDA7B86BF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4194" name="Text Box 2" descr="TextBox 4">
            <a:extLst>
              <a:ext uri="{FF2B5EF4-FFF2-40B4-BE49-F238E27FC236}">
                <a16:creationId xmlns:a16="http://schemas.microsoft.com/office/drawing/2014/main" id="{10B92AA9-E480-1C40-AADB-FB7D3BF7ABE1}"/>
              </a:ext>
            </a:extLst>
          </p:cNvPr>
          <p:cNvSpPr txBox="1">
            <a:spLocks/>
          </p:cNvSpPr>
          <p:nvPr/>
        </p:nvSpPr>
        <p:spPr bwMode="auto">
          <a:xfrm>
            <a:off x="871538" y="2266950"/>
            <a:ext cx="8226425" cy="3416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وبيسوع المسيح، ابنه الوحيد،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ربنا،</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الذي حُبل به بواسطة الروح القدس،</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وُلد من العذراء؛</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تألم في عهد بيلاطس البنطي،</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صلب ومات ودفن؛</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4195" name="Rectangle 3" descr="Title 1">
            <a:extLst>
              <a:ext uri="{FF2B5EF4-FFF2-40B4-BE49-F238E27FC236}">
                <a16:creationId xmlns:a16="http://schemas.microsoft.com/office/drawing/2014/main" id="{B578C880-8973-0543-BE90-B9B0FC3BC62B}"/>
              </a:ext>
            </a:extLst>
          </p:cNvPr>
          <p:cNvSpPr>
            <a:spLocks noGrp="1"/>
          </p:cNvSpPr>
          <p:nvPr>
            <p:ph type="title"/>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4196" name="Text Box 4" descr="TextBox 8">
            <a:extLst>
              <a:ext uri="{FF2B5EF4-FFF2-40B4-BE49-F238E27FC236}">
                <a16:creationId xmlns:a16="http://schemas.microsoft.com/office/drawing/2014/main" id="{93346E60-EB35-944D-B227-7BB6088A97D7}"/>
              </a:ext>
            </a:extLst>
          </p:cNvPr>
          <p:cNvSpPr txBox="1">
            <a:spLocks/>
          </p:cNvSpPr>
          <p:nvPr/>
        </p:nvSpPr>
        <p:spPr bwMode="auto">
          <a:xfrm>
            <a:off x="871538" y="-269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أؤمن بالله الآب،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ضابط الكل،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خالق السماء والأرض.</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4197" name="Text Box 5" descr="Text Box 7">
            <a:extLst>
              <a:ext uri="{FF2B5EF4-FFF2-40B4-BE49-F238E27FC236}">
                <a16:creationId xmlns:a16="http://schemas.microsoft.com/office/drawing/2014/main" id="{3E01583D-EC6A-9445-89E0-CCF110DC006A}"/>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23871618"/>
      </p:ext>
    </p:extLst>
  </p:cSld>
  <p:clrMapOvr>
    <a:overrideClrMapping bg1="lt1" tx1="dk1" bg2="lt2" tx2="dk2" accent1="accent1" accent2="accent2" accent3="accent3" accent4="accent4" accent5="accent5" accent6="accent6" hlink="hlink" folHlink="folHlink"/>
  </p:clrMapOvr>
  <p:transition spd="med"/>
</p:sld>
</file>

<file path=ppt/slides/slide181.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64193" name="Picture 1" descr="Picture 2">
            <a:extLst>
              <a:ext uri="{FF2B5EF4-FFF2-40B4-BE49-F238E27FC236}">
                <a16:creationId xmlns:a16="http://schemas.microsoft.com/office/drawing/2014/main" id="{916C289E-8E60-8D48-8659-EBDA7B86BF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4194" name="Text Box 2" descr="TextBox 4">
            <a:extLst>
              <a:ext uri="{FF2B5EF4-FFF2-40B4-BE49-F238E27FC236}">
                <a16:creationId xmlns:a16="http://schemas.microsoft.com/office/drawing/2014/main" id="{10B92AA9-E480-1C40-AADB-FB7D3BF7ABE1}"/>
              </a:ext>
            </a:extLst>
          </p:cNvPr>
          <p:cNvSpPr txBox="1">
            <a:spLocks/>
          </p:cNvSpPr>
          <p:nvPr/>
        </p:nvSpPr>
        <p:spPr bwMode="auto">
          <a:xfrm>
            <a:off x="871538" y="2266950"/>
            <a:ext cx="8226425" cy="3416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وبيسوع المسيح، ابنه الوحيد،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ربنا،</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الذي حُبل به بواسطة الروح القدس،</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وُلد من العذراء؛</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تألم في عهد بيلاطس البنطي،</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صلب ومات ودفن؛</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4195" name="Rectangle 3" descr="Title 1">
            <a:extLst>
              <a:ext uri="{FF2B5EF4-FFF2-40B4-BE49-F238E27FC236}">
                <a16:creationId xmlns:a16="http://schemas.microsoft.com/office/drawing/2014/main" id="{B578C880-8973-0543-BE90-B9B0FC3BC62B}"/>
              </a:ext>
            </a:extLst>
          </p:cNvPr>
          <p:cNvSpPr>
            <a:spLocks noGrp="1"/>
          </p:cNvSpPr>
          <p:nvPr>
            <p:ph type="title"/>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4196" name="Text Box 4" descr="TextBox 8">
            <a:extLst>
              <a:ext uri="{FF2B5EF4-FFF2-40B4-BE49-F238E27FC236}">
                <a16:creationId xmlns:a16="http://schemas.microsoft.com/office/drawing/2014/main" id="{93346E60-EB35-944D-B227-7BB6088A97D7}"/>
              </a:ext>
            </a:extLst>
          </p:cNvPr>
          <p:cNvSpPr txBox="1">
            <a:spLocks/>
          </p:cNvSpPr>
          <p:nvPr/>
        </p:nvSpPr>
        <p:spPr bwMode="auto">
          <a:xfrm>
            <a:off x="871538" y="-269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أؤمن بالله الآب،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ضابط الكل،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خالق السماء والأرض.</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4197" name="Text Box 5" descr="Text Box 7">
            <a:extLst>
              <a:ext uri="{FF2B5EF4-FFF2-40B4-BE49-F238E27FC236}">
                <a16:creationId xmlns:a16="http://schemas.microsoft.com/office/drawing/2014/main" id="{3E01583D-EC6A-9445-89E0-CCF110DC006A}"/>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264204" name="Group 12">
            <a:extLst>
              <a:ext uri="{FF2B5EF4-FFF2-40B4-BE49-F238E27FC236}">
                <a16:creationId xmlns:a16="http://schemas.microsoft.com/office/drawing/2014/main" id="{C9F9094B-D04F-B242-B6D2-75FFED8589F8}"/>
              </a:ext>
            </a:extLst>
          </p:cNvPr>
          <p:cNvGrpSpPr>
            <a:grpSpLocks/>
          </p:cNvGrpSpPr>
          <p:nvPr/>
        </p:nvGrpSpPr>
        <p:grpSpPr bwMode="auto">
          <a:xfrm>
            <a:off x="457200" y="1905000"/>
            <a:ext cx="5975350" cy="2149475"/>
            <a:chOff x="-265990" y="-165593"/>
            <a:chExt cx="5976937" cy="2150801"/>
          </a:xfrm>
        </p:grpSpPr>
        <p:sp>
          <p:nvSpPr>
            <p:cNvPr id="264205" name="AutoShape 13" descr="Rounded Rectangular Callout 15">
              <a:extLst>
                <a:ext uri="{FF2B5EF4-FFF2-40B4-BE49-F238E27FC236}">
                  <a16:creationId xmlns:a16="http://schemas.microsoft.com/office/drawing/2014/main" id="{EE5ECD7B-AD20-1540-BBA0-64D95DCC8174}"/>
                </a:ext>
              </a:extLst>
            </p:cNvPr>
            <p:cNvSpPr>
              <a:spLocks/>
            </p:cNvSpPr>
            <p:nvPr/>
          </p:nvSpPr>
          <p:spPr bwMode="auto">
            <a:xfrm>
              <a:off x="-265990" y="-165593"/>
              <a:ext cx="5976937" cy="2150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413"/>
                  </a:moveTo>
                  <a:cubicBezTo>
                    <a:pt x="0" y="1080"/>
                    <a:pt x="389" y="0"/>
                    <a:pt x="868" y="0"/>
                  </a:cubicBezTo>
                  <a:lnTo>
                    <a:pt x="12600" y="0"/>
                  </a:lnTo>
                  <a:lnTo>
                    <a:pt x="20732" y="0"/>
                  </a:lnTo>
                  <a:cubicBezTo>
                    <a:pt x="21211" y="0"/>
                    <a:pt x="21600" y="1080"/>
                    <a:pt x="21600" y="2413"/>
                  </a:cubicBezTo>
                  <a:lnTo>
                    <a:pt x="21600" y="12063"/>
                  </a:lnTo>
                  <a:cubicBezTo>
                    <a:pt x="21600" y="13396"/>
                    <a:pt x="21211" y="14476"/>
                    <a:pt x="20732" y="14476"/>
                  </a:cubicBezTo>
                  <a:lnTo>
                    <a:pt x="18000" y="14476"/>
                  </a:lnTo>
                  <a:lnTo>
                    <a:pt x="19904" y="21600"/>
                  </a:lnTo>
                  <a:lnTo>
                    <a:pt x="12600" y="14476"/>
                  </a:lnTo>
                  <a:lnTo>
                    <a:pt x="868" y="14476"/>
                  </a:lnTo>
                  <a:cubicBezTo>
                    <a:pt x="389" y="14476"/>
                    <a:pt x="0" y="13396"/>
                    <a:pt x="0" y="12063"/>
                  </a:cubicBezTo>
                  <a:lnTo>
                    <a:pt x="0" y="8444"/>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64206" name="Text Box 14" descr="TextBox 16">
              <a:extLst>
                <a:ext uri="{FF2B5EF4-FFF2-40B4-BE49-F238E27FC236}">
                  <a16:creationId xmlns:a16="http://schemas.microsoft.com/office/drawing/2014/main" id="{C56D146F-7D94-744D-A676-FEFCBC72EA7C}"/>
                </a:ext>
              </a:extLst>
            </p:cNvPr>
            <p:cNvSpPr txBox="1">
              <a:spLocks/>
            </p:cNvSpPr>
            <p:nvPr/>
          </p:nvSpPr>
          <p:spPr bwMode="auto">
            <a:xfrm>
              <a:off x="239647" y="68335"/>
              <a:ext cx="5309407" cy="1201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r" defTabSz="914400" rtl="1"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لا بد أن المسيح كان إنسانًا حقًا منذ ولادته، وتألم ومات.</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spTree>
    <p:extLst>
      <p:ext uri="{BB962C8B-B14F-4D97-AF65-F5344CB8AC3E}">
        <p14:creationId xmlns:p14="http://schemas.microsoft.com/office/powerpoint/2010/main" val="4100177685"/>
      </p:ext>
    </p:extLst>
  </p:cSld>
  <p:clrMapOvr>
    <a:overrideClrMapping bg1="lt1" tx1="dk1" bg2="lt2" tx2="dk2" accent1="accent1" accent2="accent2" accent3="accent3" accent4="accent4" accent5="accent5" accent6="accent6" hlink="hlink" folHlink="folHlink"/>
  </p:clrMapOvr>
  <p:transition spd="med"/>
</p:sld>
</file>

<file path=ppt/slides/slide182.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64193" name="Picture 1" descr="Picture 2">
            <a:extLst>
              <a:ext uri="{FF2B5EF4-FFF2-40B4-BE49-F238E27FC236}">
                <a16:creationId xmlns:a16="http://schemas.microsoft.com/office/drawing/2014/main" id="{916C289E-8E60-8D48-8659-EBDA7B86BF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4194" name="Text Box 2" descr="TextBox 4">
            <a:extLst>
              <a:ext uri="{FF2B5EF4-FFF2-40B4-BE49-F238E27FC236}">
                <a16:creationId xmlns:a16="http://schemas.microsoft.com/office/drawing/2014/main" id="{10B92AA9-E480-1C40-AADB-FB7D3BF7ABE1}"/>
              </a:ext>
            </a:extLst>
          </p:cNvPr>
          <p:cNvSpPr txBox="1">
            <a:spLocks/>
          </p:cNvSpPr>
          <p:nvPr/>
        </p:nvSpPr>
        <p:spPr bwMode="auto">
          <a:xfrm>
            <a:off x="871538" y="2266950"/>
            <a:ext cx="8226425" cy="3416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وبيسوع المسيح، ابنه الوحيد،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ربنا،</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الذي حُبل به بواسطة الروح القدس،</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وُلد من العذراء؛</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تألم في عهد بيلاطس البنطي،</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صلب ومات ودفن؛</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4195" name="Rectangle 3" descr="Title 1">
            <a:extLst>
              <a:ext uri="{FF2B5EF4-FFF2-40B4-BE49-F238E27FC236}">
                <a16:creationId xmlns:a16="http://schemas.microsoft.com/office/drawing/2014/main" id="{B578C880-8973-0543-BE90-B9B0FC3BC62B}"/>
              </a:ext>
            </a:extLst>
          </p:cNvPr>
          <p:cNvSpPr>
            <a:spLocks noGrp="1"/>
          </p:cNvSpPr>
          <p:nvPr>
            <p:ph type="title"/>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4196" name="Text Box 4" descr="TextBox 8">
            <a:extLst>
              <a:ext uri="{FF2B5EF4-FFF2-40B4-BE49-F238E27FC236}">
                <a16:creationId xmlns:a16="http://schemas.microsoft.com/office/drawing/2014/main" id="{93346E60-EB35-944D-B227-7BB6088A97D7}"/>
              </a:ext>
            </a:extLst>
          </p:cNvPr>
          <p:cNvSpPr txBox="1">
            <a:spLocks/>
          </p:cNvSpPr>
          <p:nvPr/>
        </p:nvSpPr>
        <p:spPr bwMode="auto">
          <a:xfrm>
            <a:off x="871538" y="-269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أؤمن بالله الآب،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ضابط الكل،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خالق السماء والأرض.</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4197" name="Text Box 5" descr="Text Box 7">
            <a:extLst>
              <a:ext uri="{FF2B5EF4-FFF2-40B4-BE49-F238E27FC236}">
                <a16:creationId xmlns:a16="http://schemas.microsoft.com/office/drawing/2014/main" id="{3E01583D-EC6A-9445-89E0-CCF110DC006A}"/>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64353923"/>
      </p:ext>
    </p:extLst>
  </p:cSld>
  <p:clrMapOvr>
    <a:overrideClrMapping bg1="lt1" tx1="dk1" bg2="lt2" tx2="dk2" accent1="accent1" accent2="accent2" accent3="accent3" accent4="accent4" accent5="accent5" accent6="accent6" hlink="hlink" folHlink="folHlink"/>
  </p:clrMapOvr>
  <p:transition spd="med"/>
</p:sld>
</file>

<file path=ppt/slides/slide183.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64193" name="Picture 1" descr="Picture 2">
            <a:extLst>
              <a:ext uri="{FF2B5EF4-FFF2-40B4-BE49-F238E27FC236}">
                <a16:creationId xmlns:a16="http://schemas.microsoft.com/office/drawing/2014/main" id="{916C289E-8E60-8D48-8659-EBDA7B86BF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4194" name="Text Box 2" descr="TextBox 4">
            <a:extLst>
              <a:ext uri="{FF2B5EF4-FFF2-40B4-BE49-F238E27FC236}">
                <a16:creationId xmlns:a16="http://schemas.microsoft.com/office/drawing/2014/main" id="{10B92AA9-E480-1C40-AADB-FB7D3BF7ABE1}"/>
              </a:ext>
            </a:extLst>
          </p:cNvPr>
          <p:cNvSpPr txBox="1">
            <a:spLocks/>
          </p:cNvSpPr>
          <p:nvPr/>
        </p:nvSpPr>
        <p:spPr bwMode="auto">
          <a:xfrm>
            <a:off x="871538" y="2266950"/>
            <a:ext cx="8226425" cy="3416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وبيسوع المسيح، ابنه الوحيد،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ربنا،</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الذي حُبل به بواسطة الروح القدس،</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وُلد من العذراء؛</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تألم في عهد بيلاطس البنطي،</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صلب ومات ودفن؛</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4195" name="Rectangle 3" descr="Title 1">
            <a:extLst>
              <a:ext uri="{FF2B5EF4-FFF2-40B4-BE49-F238E27FC236}">
                <a16:creationId xmlns:a16="http://schemas.microsoft.com/office/drawing/2014/main" id="{B578C880-8973-0543-BE90-B9B0FC3BC62B}"/>
              </a:ext>
            </a:extLst>
          </p:cNvPr>
          <p:cNvSpPr>
            <a:spLocks noGrp="1"/>
          </p:cNvSpPr>
          <p:nvPr>
            <p:ph type="title"/>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4196" name="Text Box 4" descr="TextBox 8">
            <a:extLst>
              <a:ext uri="{FF2B5EF4-FFF2-40B4-BE49-F238E27FC236}">
                <a16:creationId xmlns:a16="http://schemas.microsoft.com/office/drawing/2014/main" id="{93346E60-EB35-944D-B227-7BB6088A97D7}"/>
              </a:ext>
            </a:extLst>
          </p:cNvPr>
          <p:cNvSpPr txBox="1">
            <a:spLocks/>
          </p:cNvSpPr>
          <p:nvPr/>
        </p:nvSpPr>
        <p:spPr bwMode="auto">
          <a:xfrm>
            <a:off x="871538" y="-269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أؤمن بالله الآب،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ضابط الكل،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خالق السماء والأرض.</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4197" name="Text Box 5" descr="Text Box 7">
            <a:extLst>
              <a:ext uri="{FF2B5EF4-FFF2-40B4-BE49-F238E27FC236}">
                <a16:creationId xmlns:a16="http://schemas.microsoft.com/office/drawing/2014/main" id="{3E01583D-EC6A-9445-89E0-CCF110DC006A}"/>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264207" name="Group 15">
            <a:extLst>
              <a:ext uri="{FF2B5EF4-FFF2-40B4-BE49-F238E27FC236}">
                <a16:creationId xmlns:a16="http://schemas.microsoft.com/office/drawing/2014/main" id="{D621C9D0-CE93-144A-B01A-863CD20F43D7}"/>
              </a:ext>
            </a:extLst>
          </p:cNvPr>
          <p:cNvGrpSpPr>
            <a:grpSpLocks/>
          </p:cNvGrpSpPr>
          <p:nvPr/>
        </p:nvGrpSpPr>
        <p:grpSpPr bwMode="auto">
          <a:xfrm>
            <a:off x="1275194" y="5069639"/>
            <a:ext cx="7775575" cy="1483593"/>
            <a:chOff x="-259155" y="-48315"/>
            <a:chExt cx="8456075" cy="1483041"/>
          </a:xfrm>
        </p:grpSpPr>
        <p:sp>
          <p:nvSpPr>
            <p:cNvPr id="264208" name="AutoShape 16" descr="Rounded Rectangular Callout 19">
              <a:extLst>
                <a:ext uri="{FF2B5EF4-FFF2-40B4-BE49-F238E27FC236}">
                  <a16:creationId xmlns:a16="http://schemas.microsoft.com/office/drawing/2014/main" id="{F1B81859-ADEB-6143-82AC-BF98477A9AB6}"/>
                </a:ext>
              </a:extLst>
            </p:cNvPr>
            <p:cNvSpPr>
              <a:spLocks/>
            </p:cNvSpPr>
            <p:nvPr/>
          </p:nvSpPr>
          <p:spPr bwMode="auto">
            <a:xfrm rot="10800000">
              <a:off x="132420" y="-48315"/>
              <a:ext cx="8064500" cy="14830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726"/>
                  </a:moveTo>
                  <a:cubicBezTo>
                    <a:pt x="0" y="1220"/>
                    <a:pt x="201" y="0"/>
                    <a:pt x="448" y="0"/>
                  </a:cubicBezTo>
                  <a:lnTo>
                    <a:pt x="12600" y="0"/>
                  </a:lnTo>
                  <a:lnTo>
                    <a:pt x="21152" y="0"/>
                  </a:lnTo>
                  <a:cubicBezTo>
                    <a:pt x="21399" y="0"/>
                    <a:pt x="21600" y="1220"/>
                    <a:pt x="21600" y="2726"/>
                  </a:cubicBezTo>
                  <a:lnTo>
                    <a:pt x="21600" y="13629"/>
                  </a:lnTo>
                  <a:cubicBezTo>
                    <a:pt x="21600" y="15134"/>
                    <a:pt x="21399" y="16355"/>
                    <a:pt x="21152" y="16355"/>
                  </a:cubicBezTo>
                  <a:lnTo>
                    <a:pt x="18000" y="16355"/>
                  </a:lnTo>
                  <a:lnTo>
                    <a:pt x="16893" y="21600"/>
                  </a:lnTo>
                  <a:lnTo>
                    <a:pt x="12600" y="16355"/>
                  </a:lnTo>
                  <a:lnTo>
                    <a:pt x="448" y="16355"/>
                  </a:lnTo>
                  <a:cubicBezTo>
                    <a:pt x="201" y="16355"/>
                    <a:pt x="0" y="15134"/>
                    <a:pt x="0" y="13629"/>
                  </a:cubicBezTo>
                  <a:lnTo>
                    <a:pt x="0" y="9540"/>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64209" name="Text Box 17" descr="TextBox 20">
              <a:extLst>
                <a:ext uri="{FF2B5EF4-FFF2-40B4-BE49-F238E27FC236}">
                  <a16:creationId xmlns:a16="http://schemas.microsoft.com/office/drawing/2014/main" id="{68A3E79B-29AA-234D-98D0-3016EB93FE69}"/>
                </a:ext>
              </a:extLst>
            </p:cNvPr>
            <p:cNvSpPr txBox="1">
              <a:spLocks/>
            </p:cNvSpPr>
            <p:nvPr/>
          </p:nvSpPr>
          <p:spPr bwMode="auto">
            <a:xfrm>
              <a:off x="-259155" y="234843"/>
              <a:ext cx="8197710" cy="1199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marL="0" marR="0" lvl="0" indent="0" algn="r" defTabSz="914400" rtl="1"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لم يكن موته أسطورة بل </a:t>
              </a: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حدثاً</a:t>
              </a:r>
              <a:r>
                <a:rPr kumimoji="0" lang="ar-SA"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تاريخ</a:t>
              </a: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ياً</a:t>
              </a:r>
              <a:r>
                <a:rPr kumimoji="0" lang="ar-SA"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في عهد بيلاطس (26 -36 م).</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spTree>
  </p:cSld>
  <p:clrMapOvr>
    <a:overrideClrMapping bg1="lt1" tx1="dk1" bg2="lt2" tx2="dk2" accent1="accent1" accent2="accent2" accent3="accent3" accent4="accent4" accent5="accent5" accent6="accent6" hlink="hlink" folHlink="folHlink"/>
  </p:clrMapOvr>
  <p:transition spd="med"/>
</p:sld>
</file>

<file path=ppt/slides/slide184.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64193" name="Picture 1" descr="Picture 2">
            <a:extLst>
              <a:ext uri="{FF2B5EF4-FFF2-40B4-BE49-F238E27FC236}">
                <a16:creationId xmlns:a16="http://schemas.microsoft.com/office/drawing/2014/main" id="{916C289E-8E60-8D48-8659-EBDA7B86BF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4194" name="Text Box 2" descr="TextBox 4">
            <a:extLst>
              <a:ext uri="{FF2B5EF4-FFF2-40B4-BE49-F238E27FC236}">
                <a16:creationId xmlns:a16="http://schemas.microsoft.com/office/drawing/2014/main" id="{10B92AA9-E480-1C40-AADB-FB7D3BF7ABE1}"/>
              </a:ext>
            </a:extLst>
          </p:cNvPr>
          <p:cNvSpPr txBox="1">
            <a:spLocks/>
          </p:cNvSpPr>
          <p:nvPr/>
        </p:nvSpPr>
        <p:spPr bwMode="auto">
          <a:xfrm>
            <a:off x="871538" y="2266950"/>
            <a:ext cx="8226425" cy="3416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وبيسوع المسيح، ابنه الوحيد،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ربنا،</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الذي حُبل به بواسطة الروح القدس،</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وُلد من العذراء؛</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تألم في عهد بيلاطس البنطي،</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صلب ومات ودفن؛</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4195" name="Rectangle 3" descr="Title 1">
            <a:extLst>
              <a:ext uri="{FF2B5EF4-FFF2-40B4-BE49-F238E27FC236}">
                <a16:creationId xmlns:a16="http://schemas.microsoft.com/office/drawing/2014/main" id="{B578C880-8973-0543-BE90-B9B0FC3BC62B}"/>
              </a:ext>
            </a:extLst>
          </p:cNvPr>
          <p:cNvSpPr>
            <a:spLocks noGrp="1"/>
          </p:cNvSpPr>
          <p:nvPr>
            <p:ph type="title"/>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4196" name="Text Box 4" descr="TextBox 8">
            <a:extLst>
              <a:ext uri="{FF2B5EF4-FFF2-40B4-BE49-F238E27FC236}">
                <a16:creationId xmlns:a16="http://schemas.microsoft.com/office/drawing/2014/main" id="{93346E60-EB35-944D-B227-7BB6088A97D7}"/>
              </a:ext>
            </a:extLst>
          </p:cNvPr>
          <p:cNvSpPr txBox="1">
            <a:spLocks/>
          </p:cNvSpPr>
          <p:nvPr/>
        </p:nvSpPr>
        <p:spPr bwMode="auto">
          <a:xfrm>
            <a:off x="871538" y="-269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أؤمن بالله الآب،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ضابط الكل،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خالق السماء والأرض.</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4197" name="Text Box 5" descr="Text Box 7">
            <a:extLst>
              <a:ext uri="{FF2B5EF4-FFF2-40B4-BE49-F238E27FC236}">
                <a16:creationId xmlns:a16="http://schemas.microsoft.com/office/drawing/2014/main" id="{3E01583D-EC6A-9445-89E0-CCF110DC006A}"/>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90641005"/>
      </p:ext>
    </p:extLst>
  </p:cSld>
  <p:clrMapOvr>
    <a:overrideClrMapping bg1="lt1" tx1="dk1" bg2="lt2" tx2="dk2" accent1="accent1" accent2="accent2" accent3="accent3" accent4="accent4" accent5="accent5" accent6="accent6" hlink="hlink" folHlink="folHlink"/>
  </p:clrMapOvr>
  <p:transition spd="med"/>
</p:sld>
</file>

<file path=ppt/slides/slide185.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65217" name="Picture 1" descr="Picture 2">
            <a:extLst>
              <a:ext uri="{FF2B5EF4-FFF2-40B4-BE49-F238E27FC236}">
                <a16:creationId xmlns:a16="http://schemas.microsoft.com/office/drawing/2014/main" id="{1DDB6905-A311-9E44-8285-0B95034009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5218" name="Rectangle 2" descr="Title 1">
            <a:extLst>
              <a:ext uri="{FF2B5EF4-FFF2-40B4-BE49-F238E27FC236}">
                <a16:creationId xmlns:a16="http://schemas.microsoft.com/office/drawing/2014/main" id="{C3E8979C-7535-F342-85CA-AE8133F3135F}"/>
              </a:ext>
            </a:extLst>
          </p:cNvPr>
          <p:cNvSpPr>
            <a:spLocks noGrp="1"/>
          </p:cNvSpPr>
          <p:nvPr>
            <p:ph type="title"/>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5219" name="Text Box 3" descr="TextBox 4">
            <a:extLst>
              <a:ext uri="{FF2B5EF4-FFF2-40B4-BE49-F238E27FC236}">
                <a16:creationId xmlns:a16="http://schemas.microsoft.com/office/drawing/2014/main" id="{FAFC16DF-5095-E34A-BE24-E71A02808666}"/>
              </a:ext>
            </a:extLst>
          </p:cNvPr>
          <p:cNvSpPr txBox="1">
            <a:spLocks/>
          </p:cNvSpPr>
          <p:nvPr/>
        </p:nvSpPr>
        <p:spPr bwMode="auto">
          <a:xfrm>
            <a:off x="887870" y="1585942"/>
            <a:ext cx="8226425" cy="39703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ونزل إلى الجحيم،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وفي اليوم الثالث قام من الأموات؛</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صعد إلى السموات،</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وجلس عن يمين الله الآب،</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ضابط الكل،</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ومن ثم يأتي ليدين</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الأحياء والأموات.</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5220" name="Text Box 4" descr="Text Box 7">
            <a:extLst>
              <a:ext uri="{FF2B5EF4-FFF2-40B4-BE49-F238E27FC236}">
                <a16:creationId xmlns:a16="http://schemas.microsoft.com/office/drawing/2014/main" id="{4A7F9901-6542-5249-94CB-4C5494A30406}"/>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88287457"/>
      </p:ext>
    </p:extLst>
  </p:cSld>
  <p:clrMapOvr>
    <a:overrideClrMapping bg1="lt1" tx1="dk1" bg2="lt2" tx2="dk2" accent1="accent1" accent2="accent2" accent3="accent3" accent4="accent4" accent5="accent5" accent6="accent6" hlink="hlink" folHlink="folHlink"/>
  </p:clrMapOvr>
  <p:transition spd="med"/>
</p:sld>
</file>

<file path=ppt/slides/slide186.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65217" name="Picture 1" descr="Picture 2">
            <a:extLst>
              <a:ext uri="{FF2B5EF4-FFF2-40B4-BE49-F238E27FC236}">
                <a16:creationId xmlns:a16="http://schemas.microsoft.com/office/drawing/2014/main" id="{1DDB6905-A311-9E44-8285-0B95034009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5218" name="Rectangle 2" descr="Title 1">
            <a:extLst>
              <a:ext uri="{FF2B5EF4-FFF2-40B4-BE49-F238E27FC236}">
                <a16:creationId xmlns:a16="http://schemas.microsoft.com/office/drawing/2014/main" id="{C3E8979C-7535-F342-85CA-AE8133F3135F}"/>
              </a:ext>
            </a:extLst>
          </p:cNvPr>
          <p:cNvSpPr>
            <a:spLocks noGrp="1"/>
          </p:cNvSpPr>
          <p:nvPr>
            <p:ph type="title"/>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5219" name="Text Box 3" descr="TextBox 4">
            <a:extLst>
              <a:ext uri="{FF2B5EF4-FFF2-40B4-BE49-F238E27FC236}">
                <a16:creationId xmlns:a16="http://schemas.microsoft.com/office/drawing/2014/main" id="{FAFC16DF-5095-E34A-BE24-E71A02808666}"/>
              </a:ext>
            </a:extLst>
          </p:cNvPr>
          <p:cNvSpPr txBox="1">
            <a:spLocks/>
          </p:cNvSpPr>
          <p:nvPr/>
        </p:nvSpPr>
        <p:spPr bwMode="auto">
          <a:xfrm>
            <a:off x="887870" y="1585942"/>
            <a:ext cx="8226425" cy="39703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ونزل إلى الجحيم،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وفي اليوم الثالث قام من الأموات؛</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صعد إلى السموات،</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وجلس عن يمين الله الآب،</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ضابط الكل،</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ومن ثم يأتي ليدين</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الأحياء والأموات.</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5220" name="Text Box 4" descr="Text Box 7">
            <a:extLst>
              <a:ext uri="{FF2B5EF4-FFF2-40B4-BE49-F238E27FC236}">
                <a16:creationId xmlns:a16="http://schemas.microsoft.com/office/drawing/2014/main" id="{4A7F9901-6542-5249-94CB-4C5494A30406}"/>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265221" name="Group 5">
            <a:extLst>
              <a:ext uri="{FF2B5EF4-FFF2-40B4-BE49-F238E27FC236}">
                <a16:creationId xmlns:a16="http://schemas.microsoft.com/office/drawing/2014/main" id="{994E121B-76CD-8541-B7A8-43BC040CEBD2}"/>
              </a:ext>
            </a:extLst>
          </p:cNvPr>
          <p:cNvGrpSpPr>
            <a:grpSpLocks/>
          </p:cNvGrpSpPr>
          <p:nvPr/>
        </p:nvGrpSpPr>
        <p:grpSpPr bwMode="auto">
          <a:xfrm>
            <a:off x="3886200" y="152400"/>
            <a:ext cx="4572000" cy="1981199"/>
            <a:chOff x="57858" y="-104779"/>
            <a:chExt cx="7373660" cy="1981294"/>
          </a:xfrm>
        </p:grpSpPr>
        <p:sp>
          <p:nvSpPr>
            <p:cNvPr id="265222" name="AutoShape 6" descr="Rounded Rectangular Callout 7">
              <a:extLst>
                <a:ext uri="{FF2B5EF4-FFF2-40B4-BE49-F238E27FC236}">
                  <a16:creationId xmlns:a16="http://schemas.microsoft.com/office/drawing/2014/main" id="{9FEAA037-8A7C-F940-B102-5986EC5C5FF8}"/>
                </a:ext>
              </a:extLst>
            </p:cNvPr>
            <p:cNvSpPr>
              <a:spLocks/>
            </p:cNvSpPr>
            <p:nvPr/>
          </p:nvSpPr>
          <p:spPr bwMode="auto">
            <a:xfrm>
              <a:off x="57858" y="-104779"/>
              <a:ext cx="7373660" cy="1981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052"/>
                  </a:moveTo>
                  <a:cubicBezTo>
                    <a:pt x="0" y="1366"/>
                    <a:pt x="310" y="0"/>
                    <a:pt x="692" y="0"/>
                  </a:cubicBezTo>
                  <a:lnTo>
                    <a:pt x="3600" y="0"/>
                  </a:lnTo>
                  <a:lnTo>
                    <a:pt x="20908" y="0"/>
                  </a:lnTo>
                  <a:cubicBezTo>
                    <a:pt x="21290" y="0"/>
                    <a:pt x="21600" y="1366"/>
                    <a:pt x="21600" y="3052"/>
                  </a:cubicBezTo>
                  <a:lnTo>
                    <a:pt x="21600" y="15257"/>
                  </a:lnTo>
                  <a:cubicBezTo>
                    <a:pt x="21600" y="16942"/>
                    <a:pt x="21290" y="18309"/>
                    <a:pt x="20908" y="18309"/>
                  </a:cubicBezTo>
                  <a:lnTo>
                    <a:pt x="9000" y="18309"/>
                  </a:lnTo>
                  <a:lnTo>
                    <a:pt x="4271" y="21600"/>
                  </a:lnTo>
                  <a:lnTo>
                    <a:pt x="3600" y="18309"/>
                  </a:lnTo>
                  <a:lnTo>
                    <a:pt x="692" y="18309"/>
                  </a:lnTo>
                  <a:cubicBezTo>
                    <a:pt x="310" y="18309"/>
                    <a:pt x="0" y="16942"/>
                    <a:pt x="0" y="15257"/>
                  </a:cubicBezTo>
                  <a:lnTo>
                    <a:pt x="0" y="10680"/>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265223" name="Text Box 7" descr="TextBox 9">
              <a:extLst>
                <a:ext uri="{FF2B5EF4-FFF2-40B4-BE49-F238E27FC236}">
                  <a16:creationId xmlns:a16="http://schemas.microsoft.com/office/drawing/2014/main" id="{A22C76EB-8613-A74E-8C8E-1B5886F8CD47}"/>
                </a:ext>
              </a:extLst>
            </p:cNvPr>
            <p:cNvSpPr txBox="1">
              <a:spLocks/>
            </p:cNvSpPr>
            <p:nvPr/>
          </p:nvSpPr>
          <p:spPr bwMode="auto">
            <a:xfrm>
              <a:off x="117738" y="72023"/>
              <a:ext cx="6889208" cy="9541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marL="0" marR="0" lvl="0" indent="0" algn="r" defTabSz="914400" rtl="0" eaLnBrk="1" fontAlgn="base" latinLnBrk="0" hangingPunct="0">
                <a:lnSpc>
                  <a:spcPct val="100000"/>
                </a:lnSpc>
                <a:spcBef>
                  <a:spcPct val="0"/>
                </a:spcBef>
                <a:spcAft>
                  <a:spcPct val="0"/>
                </a:spcAft>
                <a:buClrTx/>
                <a:buSzTx/>
                <a:buFontTx/>
                <a:buNone/>
                <a:tabLst/>
                <a:defRPr/>
              </a:pPr>
              <a:r>
                <a:rPr kumimoji="0" lang="ar-SA" altLang="en-US" sz="28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كانت قيامة المسيح جسدية، بالتباين مع القيامة الرّوحية </a:t>
              </a:r>
              <a:endParaRPr kumimoji="0" lang="ar-JO" altLang="en-US" sz="28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a:p>
              <a:pPr marL="0" marR="0" lvl="0" indent="0" algn="r" defTabSz="914400" rtl="0" eaLnBrk="1" fontAlgn="base" latinLnBrk="0" hangingPunct="0">
                <a:lnSpc>
                  <a:spcPct val="100000"/>
                </a:lnSpc>
                <a:spcBef>
                  <a:spcPct val="0"/>
                </a:spcBef>
                <a:spcAft>
                  <a:spcPct val="0"/>
                </a:spcAft>
                <a:buClrTx/>
                <a:buSzTx/>
                <a:buFontTx/>
                <a:buNone/>
                <a:tabLst/>
                <a:defRPr/>
              </a:pPr>
              <a:r>
                <a:rPr kumimoji="0" lang="ar-SA" altLang="en-US" sz="28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كما في إنجيل توما </a:t>
              </a:r>
              <a:r>
                <a:rPr kumimoji="0" lang="ar-SA" altLang="en-US" sz="2800" b="1" u="none" strike="noStrike" kern="1200" cap="none" spc="0" normalizeH="0" baseline="0" noProof="0" dirty="0" err="1">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الغنو</a:t>
              </a:r>
              <a:r>
                <a:rPr kumimoji="0" lang="ar-JO" altLang="en-US" sz="28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س</a:t>
              </a:r>
              <a:r>
                <a:rPr kumimoji="0" lang="ar-SA" altLang="en-US" sz="28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ي.</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spTree>
  </p:cSld>
  <p:clrMapOvr>
    <a:overrideClrMapping bg1="lt1" tx1="dk1" bg2="lt2" tx2="dk2" accent1="accent1" accent2="accent2" accent3="accent3" accent4="accent4" accent5="accent5" accent6="accent6" hlink="hlink" folHlink="folHlink"/>
  </p:clrMapOvr>
  <p:transition spd="med"/>
</p:sld>
</file>

<file path=ppt/slides/slide187.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65217" name="Picture 1" descr="Picture 2">
            <a:extLst>
              <a:ext uri="{FF2B5EF4-FFF2-40B4-BE49-F238E27FC236}">
                <a16:creationId xmlns:a16="http://schemas.microsoft.com/office/drawing/2014/main" id="{1DDB6905-A311-9E44-8285-0B95034009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5218" name="Rectangle 2" descr="Title 1">
            <a:extLst>
              <a:ext uri="{FF2B5EF4-FFF2-40B4-BE49-F238E27FC236}">
                <a16:creationId xmlns:a16="http://schemas.microsoft.com/office/drawing/2014/main" id="{C3E8979C-7535-F342-85CA-AE8133F3135F}"/>
              </a:ext>
            </a:extLst>
          </p:cNvPr>
          <p:cNvSpPr>
            <a:spLocks noGrp="1"/>
          </p:cNvSpPr>
          <p:nvPr>
            <p:ph type="title"/>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5219" name="Text Box 3" descr="TextBox 4">
            <a:extLst>
              <a:ext uri="{FF2B5EF4-FFF2-40B4-BE49-F238E27FC236}">
                <a16:creationId xmlns:a16="http://schemas.microsoft.com/office/drawing/2014/main" id="{FAFC16DF-5095-E34A-BE24-E71A02808666}"/>
              </a:ext>
            </a:extLst>
          </p:cNvPr>
          <p:cNvSpPr txBox="1">
            <a:spLocks/>
          </p:cNvSpPr>
          <p:nvPr/>
        </p:nvSpPr>
        <p:spPr bwMode="auto">
          <a:xfrm>
            <a:off x="887870" y="1585942"/>
            <a:ext cx="8226425" cy="39703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ونزل إلى الجحيم،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وفي اليوم الثالث قام من الأموات؛</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صعد إلى السموات،</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وجلس عن يمين الله الآب،</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ضابط الكل،</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ومن ثم يأتي ليدين</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الأحياء والأموات.</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5220" name="Text Box 4" descr="Text Box 7">
            <a:extLst>
              <a:ext uri="{FF2B5EF4-FFF2-40B4-BE49-F238E27FC236}">
                <a16:creationId xmlns:a16="http://schemas.microsoft.com/office/drawing/2014/main" id="{4A7F9901-6542-5249-94CB-4C5494A30406}"/>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39821835"/>
      </p:ext>
    </p:extLst>
  </p:cSld>
  <p:clrMapOvr>
    <a:overrideClrMapping bg1="lt1" tx1="dk1" bg2="lt2" tx2="dk2" accent1="accent1" accent2="accent2" accent3="accent3" accent4="accent4" accent5="accent5" accent6="accent6" hlink="hlink" folHlink="folHlink"/>
  </p:clrMapOvr>
  <p:transition spd="med"/>
</p:sld>
</file>

<file path=ppt/slides/slide188.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66241" name="Picture 1" descr="Picture 2">
            <a:extLst>
              <a:ext uri="{FF2B5EF4-FFF2-40B4-BE49-F238E27FC236}">
                <a16:creationId xmlns:a16="http://schemas.microsoft.com/office/drawing/2014/main" id="{F4C0D26F-1145-384B-ACD3-66D9A09160E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42" name="Rectangle 2" descr="Title 1">
            <a:extLst>
              <a:ext uri="{FF2B5EF4-FFF2-40B4-BE49-F238E27FC236}">
                <a16:creationId xmlns:a16="http://schemas.microsoft.com/office/drawing/2014/main" id="{5BA9E636-91B1-4946-9B14-E363131A2056}"/>
              </a:ext>
            </a:extLst>
          </p:cNvPr>
          <p:cNvSpPr>
            <a:spLocks noGrp="1"/>
          </p:cNvSpPr>
          <p:nvPr>
            <p:ph type="title"/>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6243" name="Text Box 3" descr="TextBox 4">
            <a:extLst>
              <a:ext uri="{FF2B5EF4-FFF2-40B4-BE49-F238E27FC236}">
                <a16:creationId xmlns:a16="http://schemas.microsoft.com/office/drawing/2014/main" id="{809B27E9-BCDB-2945-8D75-49E916D994C2}"/>
              </a:ext>
            </a:extLst>
          </p:cNvPr>
          <p:cNvSpPr txBox="1">
            <a:spLocks/>
          </p:cNvSpPr>
          <p:nvPr/>
        </p:nvSpPr>
        <p:spPr bwMode="auto">
          <a:xfrm>
            <a:off x="871538" y="16017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وأؤمن بالروح القدس؛</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والكنيسة المقدسة الجامعة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وشركة القديسين؛</a:t>
            </a:r>
          </a:p>
        </p:txBody>
      </p:sp>
      <p:sp>
        <p:nvSpPr>
          <p:cNvPr id="266244" name="Text Box 4" descr="Text Box 7">
            <a:extLst>
              <a:ext uri="{FF2B5EF4-FFF2-40B4-BE49-F238E27FC236}">
                <a16:creationId xmlns:a16="http://schemas.microsoft.com/office/drawing/2014/main" id="{5BCC77C4-0FC2-7746-AF4F-D8A2856EA49C}"/>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9714086"/>
      </p:ext>
    </p:extLst>
  </p:cSld>
  <p:clrMapOvr>
    <a:overrideClrMapping bg1="lt1" tx1="dk1" bg2="lt2" tx2="dk2" accent1="accent1" accent2="accent2" accent3="accent3" accent4="accent4" accent5="accent5" accent6="accent6" hlink="hlink" folHlink="folHlink"/>
  </p:clrMapOvr>
  <p:transition spd="med"/>
</p:sld>
</file>

<file path=ppt/slides/slide189.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66241" name="Picture 1" descr="Picture 2">
            <a:extLst>
              <a:ext uri="{FF2B5EF4-FFF2-40B4-BE49-F238E27FC236}">
                <a16:creationId xmlns:a16="http://schemas.microsoft.com/office/drawing/2014/main" id="{F4C0D26F-1145-384B-ACD3-66D9A09160E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42" name="Rectangle 2" descr="Title 1">
            <a:extLst>
              <a:ext uri="{FF2B5EF4-FFF2-40B4-BE49-F238E27FC236}">
                <a16:creationId xmlns:a16="http://schemas.microsoft.com/office/drawing/2014/main" id="{5BA9E636-91B1-4946-9B14-E363131A2056}"/>
              </a:ext>
            </a:extLst>
          </p:cNvPr>
          <p:cNvSpPr>
            <a:spLocks noGrp="1"/>
          </p:cNvSpPr>
          <p:nvPr>
            <p:ph type="title"/>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6243" name="Text Box 3" descr="TextBox 4">
            <a:extLst>
              <a:ext uri="{FF2B5EF4-FFF2-40B4-BE49-F238E27FC236}">
                <a16:creationId xmlns:a16="http://schemas.microsoft.com/office/drawing/2014/main" id="{809B27E9-BCDB-2945-8D75-49E916D994C2}"/>
              </a:ext>
            </a:extLst>
          </p:cNvPr>
          <p:cNvSpPr txBox="1">
            <a:spLocks/>
          </p:cNvSpPr>
          <p:nvPr/>
        </p:nvSpPr>
        <p:spPr bwMode="auto">
          <a:xfrm>
            <a:off x="871538" y="16017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وأؤمن بالروح القدس؛</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والكنيسة المقدسة الجامعة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وشركة القديسين؛</a:t>
            </a:r>
          </a:p>
        </p:txBody>
      </p:sp>
      <p:sp>
        <p:nvSpPr>
          <p:cNvPr id="266244" name="Text Box 4" descr="Text Box 7">
            <a:extLst>
              <a:ext uri="{FF2B5EF4-FFF2-40B4-BE49-F238E27FC236}">
                <a16:creationId xmlns:a16="http://schemas.microsoft.com/office/drawing/2014/main" id="{5BCC77C4-0FC2-7746-AF4F-D8A2856EA49C}"/>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6245" name="Text Box 5" descr="TextBox 6">
            <a:extLst>
              <a:ext uri="{FF2B5EF4-FFF2-40B4-BE49-F238E27FC236}">
                <a16:creationId xmlns:a16="http://schemas.microsoft.com/office/drawing/2014/main" id="{002E8D4E-5FFC-424A-AA51-C969C0B92FAC}"/>
              </a:ext>
            </a:extLst>
          </p:cNvPr>
          <p:cNvSpPr txBox="1">
            <a:spLocks/>
          </p:cNvSpPr>
          <p:nvPr/>
        </p:nvSpPr>
        <p:spPr bwMode="auto">
          <a:xfrm>
            <a:off x="871538" y="3281363"/>
            <a:ext cx="8226425" cy="2308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وغفران الخطايا؛</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وقيامة الجسد؛</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والحياة الأبدية.</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آمين.</a:t>
            </a:r>
          </a:p>
        </p:txBody>
      </p:sp>
      <p:grpSp>
        <p:nvGrpSpPr>
          <p:cNvPr id="266246" name="Group 6">
            <a:extLst>
              <a:ext uri="{FF2B5EF4-FFF2-40B4-BE49-F238E27FC236}">
                <a16:creationId xmlns:a16="http://schemas.microsoft.com/office/drawing/2014/main" id="{51F19E21-AD94-3246-9C47-73E307C99CA6}"/>
              </a:ext>
            </a:extLst>
          </p:cNvPr>
          <p:cNvGrpSpPr>
            <a:grpSpLocks/>
          </p:cNvGrpSpPr>
          <p:nvPr/>
        </p:nvGrpSpPr>
        <p:grpSpPr bwMode="auto">
          <a:xfrm>
            <a:off x="332676" y="123161"/>
            <a:ext cx="7908171" cy="2064917"/>
            <a:chOff x="-570815" y="90506"/>
            <a:chExt cx="7908172" cy="2066203"/>
          </a:xfrm>
        </p:grpSpPr>
        <p:sp>
          <p:nvSpPr>
            <p:cNvPr id="266247" name="AutoShape 7" descr="Rounded Rectangular Callout 8">
              <a:extLst>
                <a:ext uri="{FF2B5EF4-FFF2-40B4-BE49-F238E27FC236}">
                  <a16:creationId xmlns:a16="http://schemas.microsoft.com/office/drawing/2014/main" id="{C0322457-D806-AF48-8AFA-C190F52849B8}"/>
                </a:ext>
              </a:extLst>
            </p:cNvPr>
            <p:cNvSpPr>
              <a:spLocks/>
            </p:cNvSpPr>
            <p:nvPr/>
          </p:nvSpPr>
          <p:spPr bwMode="auto">
            <a:xfrm flipH="1">
              <a:off x="-570815" y="90506"/>
              <a:ext cx="7908172" cy="20662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052"/>
                  </a:moveTo>
                  <a:cubicBezTo>
                    <a:pt x="0" y="1366"/>
                    <a:pt x="447" y="0"/>
                    <a:pt x="997" y="0"/>
                  </a:cubicBezTo>
                  <a:lnTo>
                    <a:pt x="3600" y="0"/>
                  </a:lnTo>
                  <a:lnTo>
                    <a:pt x="20603" y="0"/>
                  </a:lnTo>
                  <a:cubicBezTo>
                    <a:pt x="21153" y="0"/>
                    <a:pt x="21600" y="1366"/>
                    <a:pt x="21600" y="3052"/>
                  </a:cubicBezTo>
                  <a:lnTo>
                    <a:pt x="21600" y="15257"/>
                  </a:lnTo>
                  <a:cubicBezTo>
                    <a:pt x="21600" y="16942"/>
                    <a:pt x="21153" y="18309"/>
                    <a:pt x="20603" y="18309"/>
                  </a:cubicBezTo>
                  <a:lnTo>
                    <a:pt x="9000" y="18309"/>
                  </a:lnTo>
                  <a:lnTo>
                    <a:pt x="4271" y="21600"/>
                  </a:lnTo>
                  <a:lnTo>
                    <a:pt x="3600" y="18309"/>
                  </a:lnTo>
                  <a:lnTo>
                    <a:pt x="997" y="18309"/>
                  </a:lnTo>
                  <a:cubicBezTo>
                    <a:pt x="447" y="18309"/>
                    <a:pt x="0" y="16942"/>
                    <a:pt x="0" y="15257"/>
                  </a:cubicBezTo>
                  <a:lnTo>
                    <a:pt x="0" y="10680"/>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266248" name="Text Box 8" descr="TextBox 9">
              <a:extLst>
                <a:ext uri="{FF2B5EF4-FFF2-40B4-BE49-F238E27FC236}">
                  <a16:creationId xmlns:a16="http://schemas.microsoft.com/office/drawing/2014/main" id="{EE83C697-81E9-0144-8958-6A65BC5236CE}"/>
                </a:ext>
              </a:extLst>
            </p:cNvPr>
            <p:cNvSpPr txBox="1">
              <a:spLocks/>
            </p:cNvSpPr>
            <p:nvPr/>
          </p:nvSpPr>
          <p:spPr bwMode="auto">
            <a:xfrm>
              <a:off x="-570813" y="103743"/>
              <a:ext cx="7870884" cy="1570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marL="0" marR="0" lvl="0" indent="0" algn="r" defTabSz="914400" rtl="0" eaLnBrk="1" fontAlgn="base" latinLnBrk="0" hangingPunct="0">
                <a:lnSpc>
                  <a:spcPct val="100000"/>
                </a:lnSpc>
                <a:spcBef>
                  <a:spcPct val="0"/>
                </a:spcBef>
                <a:spcAft>
                  <a:spcPct val="0"/>
                </a:spcAft>
                <a:buClrTx/>
                <a:buSzTx/>
                <a:buFontTx/>
                <a:buNone/>
                <a:tabLst/>
                <a:defRPr/>
              </a:pP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بدلاً من الخلاص عن طريق المعرفة الخاصة (الغنو</a:t>
              </a: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س</a:t>
              </a: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لعدد قليل من الناس، فإن جميع القديسين في الكنيسة الجامعة (الكاثوليك</a:t>
              </a: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ي</a:t>
              </a: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ة) </a:t>
              </a: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يت</a:t>
              </a: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مسك</a:t>
              </a: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ون</a:t>
              </a: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بهذه الحقائق. </a:t>
              </a:r>
              <a:endPar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spTree>
    <p:extLst>
      <p:ext uri="{BB962C8B-B14F-4D97-AF65-F5344CB8AC3E}">
        <p14:creationId xmlns:p14="http://schemas.microsoft.com/office/powerpoint/2010/main" val="1854638680"/>
      </p:ext>
    </p:extLst>
  </p:cSld>
  <p:clrMapOvr>
    <a:overrideClrMapping bg1="lt1" tx1="dk1" bg2="lt2" tx2="dk2" accent1="accent1" accent2="accent2" accent3="accent3" accent4="accent4" accent5="accent5" accent6="accent6" hlink="hlink" folHlink="folHlink"/>
  </p:clrMapOvr>
  <p:transition spd="med"/>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29" name="Picture 1" descr="Picture 10">
            <a:extLst>
              <a:ext uri="{FF2B5EF4-FFF2-40B4-BE49-F238E27FC236}">
                <a16:creationId xmlns:a16="http://schemas.microsoft.com/office/drawing/2014/main" id="{8915DC10-7433-D141-A53B-ACAF3E7634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35813" y="4800600"/>
            <a:ext cx="2008187" cy="205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730" name="Rectangle 2" descr="Rectangle 2">
            <a:extLst>
              <a:ext uri="{FF2B5EF4-FFF2-40B4-BE49-F238E27FC236}">
                <a16:creationId xmlns:a16="http://schemas.microsoft.com/office/drawing/2014/main" id="{5B5AC4F3-6A6E-624A-BA4F-4E05F63F474E}"/>
              </a:ext>
            </a:extLst>
          </p:cNvPr>
          <p:cNvSpPr>
            <a:spLocks noGrp="1" noChangeArrowheads="1"/>
          </p:cNvSpPr>
          <p:nvPr>
            <p:ph type="title"/>
          </p:nvPr>
        </p:nvSpPr>
        <p:spPr>
          <a:xfrm>
            <a:off x="0" y="0"/>
            <a:ext cx="9144000" cy="1219200"/>
          </a:xfrm>
          <a:solidFill>
            <a:srgbClr val="000000"/>
          </a:solidFill>
        </p:spPr>
        <p:txBody>
          <a:bodyPr/>
          <a:lstStyle/>
          <a:p>
            <a:r>
              <a:rPr lang="en-US" altLang="en-US" sz="2800" b="1" dirty="0">
                <a:solidFill>
                  <a:srgbClr val="000000"/>
                </a:solidFill>
                <a:latin typeface="Arial" panose="020B0604020202020204" pitchFamily="34" charset="0"/>
                <a:cs typeface="Arial" panose="020B0604020202020204" pitchFamily="34" charset="0"/>
                <a:sym typeface="Arial" panose="020B0604020202020204" pitchFamily="34" charset="0"/>
              </a:rPr>
              <a:t>Application</a:t>
            </a:r>
          </a:p>
        </p:txBody>
      </p:sp>
      <p:sp>
        <p:nvSpPr>
          <p:cNvPr id="73731" name="Text Box 3" descr="Text Box 3">
            <a:extLst>
              <a:ext uri="{FF2B5EF4-FFF2-40B4-BE49-F238E27FC236}">
                <a16:creationId xmlns:a16="http://schemas.microsoft.com/office/drawing/2014/main" id="{F8057E09-0600-4C4F-B720-2AD81C7438F9}"/>
              </a:ext>
            </a:extLst>
          </p:cNvPr>
          <p:cNvSpPr txBox="1">
            <a:spLocks/>
          </p:cNvSpPr>
          <p:nvPr/>
        </p:nvSpPr>
        <p:spPr bwMode="auto">
          <a:xfrm>
            <a:off x="8345228" y="152400"/>
            <a:ext cx="611706" cy="461665"/>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٣١٠</a:t>
            </a:r>
          </a:p>
        </p:txBody>
      </p:sp>
      <p:sp>
        <p:nvSpPr>
          <p:cNvPr id="73732" name="Text Box 4" descr="Text Box 4">
            <a:extLst>
              <a:ext uri="{FF2B5EF4-FFF2-40B4-BE49-F238E27FC236}">
                <a16:creationId xmlns:a16="http://schemas.microsoft.com/office/drawing/2014/main" id="{3E7FC355-09DC-6943-9C91-B441FFFFA045}"/>
              </a:ext>
            </a:extLst>
          </p:cNvPr>
          <p:cNvSpPr txBox="1">
            <a:spLocks/>
          </p:cNvSpPr>
          <p:nvPr/>
        </p:nvSpPr>
        <p:spPr bwMode="auto">
          <a:xfrm>
            <a:off x="44450" y="1417638"/>
            <a:ext cx="9053513"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3200" b="1" dirty="0" err="1">
                <a:latin typeface="Arial" panose="020B0604020202020204" pitchFamily="34" charset="0"/>
                <a:cs typeface="Arial" panose="020B0604020202020204" pitchFamily="34" charset="0"/>
                <a:sym typeface="Arial" panose="020B0604020202020204" pitchFamily="34" charset="0"/>
              </a:rPr>
              <a:t>هل</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تحارب</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أولئك</a:t>
            </a:r>
            <a:r>
              <a:rPr lang="en-US" altLang="en-US" sz="3200" b="1" dirty="0">
                <a:latin typeface="Arial" panose="020B0604020202020204" pitchFamily="34" charset="0"/>
                <a:cs typeface="Arial" panose="020B0604020202020204" pitchFamily="34" charset="0"/>
                <a:sym typeface="Arial" panose="020B0604020202020204" pitchFamily="34" charset="0"/>
              </a:rPr>
              <a:t> الذين </a:t>
            </a:r>
            <a:r>
              <a:rPr lang="en-US" altLang="en-US" sz="3200" b="1" dirty="0" err="1">
                <a:latin typeface="Arial" panose="020B0604020202020204" pitchFamily="34" charset="0"/>
                <a:cs typeface="Arial" panose="020B0604020202020204" pitchFamily="34" charset="0"/>
                <a:sym typeface="Arial" panose="020B0604020202020204" pitchFamily="34" charset="0"/>
              </a:rPr>
              <a:t>يقدمون</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الإلحاد</a:t>
            </a:r>
            <a:r>
              <a:rPr lang="en-US" altLang="en-US" sz="3200" b="1" dirty="0">
                <a:latin typeface="Arial" panose="020B0604020202020204" pitchFamily="34" charset="0"/>
                <a:cs typeface="Arial" panose="020B0604020202020204" pitchFamily="34" charset="0"/>
                <a:sym typeface="Arial" panose="020B0604020202020204" pitchFamily="34" charset="0"/>
              </a:rPr>
              <a:t> إلى </a:t>
            </a:r>
            <a:r>
              <a:rPr lang="en-US" altLang="en-US" sz="3200" b="1" dirty="0" err="1">
                <a:latin typeface="Arial" panose="020B0604020202020204" pitchFamily="34" charset="0"/>
                <a:cs typeface="Arial" panose="020B0604020202020204" pitchFamily="34" charset="0"/>
                <a:sym typeface="Arial" panose="020B0604020202020204" pitchFamily="34" charset="0"/>
              </a:rPr>
              <a:t>الكنيسة</a:t>
            </a:r>
            <a:r>
              <a:rPr lang="en-US" altLang="en-US" sz="3200" b="1" dirty="0">
                <a:latin typeface="Arial" panose="020B0604020202020204" pitchFamily="34" charset="0"/>
                <a:cs typeface="Arial" panose="020B0604020202020204" pitchFamily="34" charset="0"/>
                <a:sym typeface="Arial" panose="020B0604020202020204" pitchFamily="34" charset="0"/>
              </a:rPr>
              <a:t> -أم </a:t>
            </a:r>
            <a:r>
              <a:rPr lang="en-US" altLang="en-US" sz="3200" b="1" dirty="0" err="1">
                <a:latin typeface="Arial" panose="020B0604020202020204" pitchFamily="34" charset="0"/>
                <a:cs typeface="Arial" panose="020B0604020202020204" pitchFamily="34" charset="0"/>
                <a:sym typeface="Arial" panose="020B0604020202020204" pitchFamily="34" charset="0"/>
              </a:rPr>
              <a:t>تتركهم</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يفلتون</a:t>
            </a:r>
            <a:r>
              <a:rPr lang="en-US" altLang="en-US" sz="3200" b="1" dirty="0">
                <a:latin typeface="Arial" panose="020B0604020202020204" pitchFamily="34" charset="0"/>
                <a:cs typeface="Arial" panose="020B0604020202020204" pitchFamily="34" charset="0"/>
                <a:sym typeface="Arial" panose="020B0604020202020204" pitchFamily="34" charset="0"/>
              </a:rPr>
              <a:t> من خلال </a:t>
            </a:r>
            <a:r>
              <a:rPr lang="en-US" altLang="en-US" sz="3200" b="1" dirty="0" err="1">
                <a:latin typeface="Arial" panose="020B0604020202020204" pitchFamily="34" charset="0"/>
                <a:cs typeface="Arial" panose="020B0604020202020204" pitchFamily="34" charset="0"/>
                <a:sym typeface="Arial" panose="020B0604020202020204" pitchFamily="34" charset="0"/>
              </a:rPr>
              <a:t>تخفيض</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المعيار</a:t>
            </a:r>
            <a:r>
              <a:rPr lang="en-US" altLang="en-US" sz="3200" b="1" dirty="0">
                <a:latin typeface="Arial" panose="020B0604020202020204" pitchFamily="34" charset="0"/>
                <a:cs typeface="Arial" panose="020B0604020202020204" pitchFamily="34" charset="0"/>
                <a:sym typeface="Arial" panose="020B0604020202020204" pitchFamily="34" charset="0"/>
              </a:rPr>
              <a:t>؟</a:t>
            </a:r>
          </a:p>
        </p:txBody>
      </p:sp>
      <p:sp>
        <p:nvSpPr>
          <p:cNvPr id="73733" name="Text Box 5" descr="Text Box 6">
            <a:extLst>
              <a:ext uri="{FF2B5EF4-FFF2-40B4-BE49-F238E27FC236}">
                <a16:creationId xmlns:a16="http://schemas.microsoft.com/office/drawing/2014/main" id="{DC9730B2-0E29-9A40-9442-5C09E97E0EB8}"/>
              </a:ext>
            </a:extLst>
          </p:cNvPr>
          <p:cNvSpPr txBox="1">
            <a:spLocks/>
          </p:cNvSpPr>
          <p:nvPr/>
        </p:nvSpPr>
        <p:spPr bwMode="auto">
          <a:xfrm>
            <a:off x="44450" y="3276600"/>
            <a:ext cx="9053513"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ar-SA" altLang="en-US" sz="3200" b="1" dirty="0">
                <a:latin typeface="Arial" panose="020B0604020202020204" pitchFamily="34" charset="0"/>
                <a:cs typeface="Arial" panose="020B0604020202020204" pitchFamily="34" charset="0"/>
                <a:sym typeface="Arial" panose="020B0604020202020204" pitchFamily="34" charset="0"/>
              </a:rPr>
              <a:t>ما أنواع غير المؤمنين الأشرار الذين يتسللون إلى كنائسنا؟</a:t>
            </a:r>
          </a:p>
        </p:txBody>
      </p:sp>
      <p:sp>
        <p:nvSpPr>
          <p:cNvPr id="73734" name="Text Box 6" descr="WordArt 9">
            <a:extLst>
              <a:ext uri="{FF2B5EF4-FFF2-40B4-BE49-F238E27FC236}">
                <a16:creationId xmlns:a16="http://schemas.microsoft.com/office/drawing/2014/main" id="{07C9CF6B-EB98-1049-82F8-9277C84271D8}"/>
              </a:ext>
            </a:extLst>
          </p:cNvPr>
          <p:cNvSpPr txBox="1">
            <a:spLocks/>
          </p:cNvSpPr>
          <p:nvPr/>
        </p:nvSpPr>
        <p:spPr bwMode="auto">
          <a:xfrm>
            <a:off x="3059113" y="74613"/>
            <a:ext cx="3024187"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739775"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739775"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739775"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739775"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en-US" altLang="en-US" sz="6800" b="1" dirty="0" err="1">
                <a:solidFill>
                  <a:srgbClr val="FFFF00"/>
                </a:solidFill>
                <a:effectLst>
                  <a:outerShdw blurRad="38100" dist="38100" dir="2700000" algn="tl">
                    <a:srgbClr val="000000"/>
                  </a:outerShdw>
                </a:effectLst>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rPr>
              <a:t>التطبيق</a:t>
            </a:r>
            <a:endParaRPr lang="en-US" altLang="en-US" sz="6800" b="1" dirty="0">
              <a:solidFill>
                <a:srgbClr val="FFFF00"/>
              </a:solidFill>
              <a:effectLst>
                <a:outerShdw blurRad="38100" dist="38100" dir="2700000" algn="tl">
                  <a:srgbClr val="000000"/>
                </a:outerShdw>
              </a:effectLst>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endParaRPr>
          </a:p>
        </p:txBody>
      </p:sp>
      <p:sp>
        <p:nvSpPr>
          <p:cNvPr id="73735" name="Text Box 7" descr="Rectangle 12">
            <a:extLst>
              <a:ext uri="{FF2B5EF4-FFF2-40B4-BE49-F238E27FC236}">
                <a16:creationId xmlns:a16="http://schemas.microsoft.com/office/drawing/2014/main" id="{5DED1829-F6B8-DB4A-8990-C08102C5D241}"/>
              </a:ext>
            </a:extLst>
          </p:cNvPr>
          <p:cNvSpPr txBox="1">
            <a:spLocks/>
          </p:cNvSpPr>
          <p:nvPr/>
        </p:nvSpPr>
        <p:spPr bwMode="auto">
          <a:xfrm>
            <a:off x="404813" y="4776788"/>
            <a:ext cx="6615112" cy="1538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342900" indent="-3429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spcBef>
                <a:spcPts val="600"/>
              </a:spcBef>
              <a:buClr>
                <a:srgbClr val="996600"/>
              </a:buClr>
              <a:buSzPct val="100000"/>
              <a:buFontTx/>
              <a:buChar char="⬥"/>
            </a:pPr>
            <a:r>
              <a:rPr lang="en-US" altLang="en-US" sz="2800" b="1" dirty="0" err="1">
                <a:latin typeface="Arial" panose="020B0604020202020204" pitchFamily="34" charset="0"/>
                <a:cs typeface="Arial" panose="020B0604020202020204" pitchFamily="34" charset="0"/>
                <a:sym typeface="Arial" panose="020B0604020202020204" pitchFamily="34" charset="0"/>
              </a:rPr>
              <a:t>رعاة</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فاسقون</a:t>
            </a:r>
            <a:r>
              <a:rPr lang="en-US" altLang="en-US" sz="2800" b="1" dirty="0">
                <a:latin typeface="Arial" panose="020B0604020202020204" pitchFamily="34" charset="0"/>
                <a:cs typeface="Arial" panose="020B0604020202020204" pitchFamily="34" charset="0"/>
                <a:sym typeface="Arial" panose="020B0604020202020204" pitchFamily="34" charset="0"/>
              </a:rPr>
              <a:t>.</a:t>
            </a:r>
          </a:p>
          <a:p>
            <a:pPr algn="r" rtl="1">
              <a:spcBef>
                <a:spcPts val="600"/>
              </a:spcBef>
              <a:buClr>
                <a:srgbClr val="996600"/>
              </a:buClr>
              <a:buSzPct val="100000"/>
              <a:buFontTx/>
              <a:buChar char="⬥"/>
            </a:pPr>
            <a:r>
              <a:rPr lang="en-US" altLang="en-US" sz="2800" b="1" dirty="0" err="1">
                <a:latin typeface="Arial" panose="020B0604020202020204" pitchFamily="34" charset="0"/>
                <a:cs typeface="Arial" panose="020B0604020202020204" pitchFamily="34" charset="0"/>
                <a:sym typeface="Arial" panose="020B0604020202020204" pitchFamily="34" charset="0"/>
              </a:rPr>
              <a:t>يناء</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مملكة</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الصحة</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والثروة</a:t>
            </a:r>
            <a:r>
              <a:rPr lang="en-US" altLang="en-US" sz="2800" b="1" dirty="0">
                <a:latin typeface="Arial" panose="020B0604020202020204" pitchFamily="34" charset="0"/>
                <a:cs typeface="Arial" panose="020B0604020202020204" pitchFamily="34" charset="0"/>
                <a:sym typeface="Arial" panose="020B0604020202020204" pitchFamily="34" charset="0"/>
              </a:rPr>
              <a:t>.</a:t>
            </a:r>
          </a:p>
          <a:p>
            <a:pPr algn="r" rtl="1">
              <a:spcBef>
                <a:spcPts val="600"/>
              </a:spcBef>
              <a:buClr>
                <a:srgbClr val="996600"/>
              </a:buClr>
              <a:buSzPct val="100000"/>
              <a:buFontTx/>
              <a:buChar char="⬥"/>
            </a:pPr>
            <a:r>
              <a:rPr lang="en-US" altLang="en-US" sz="2800" b="1" dirty="0" err="1">
                <a:latin typeface="Arial" panose="020B0604020202020204" pitchFamily="34" charset="0"/>
                <a:cs typeface="Arial" panose="020B0604020202020204" pitchFamily="34" charset="0"/>
                <a:sym typeface="Arial" panose="020B0604020202020204" pitchFamily="34" charset="0"/>
              </a:rPr>
              <a:t>تمويل</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مجلس</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الكنائس</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العالمي</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للجماعات</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en-US" altLang="en-US" sz="2800" b="1" dirty="0" err="1">
                <a:latin typeface="Arial" panose="020B0604020202020204" pitchFamily="34" charset="0"/>
                <a:cs typeface="Arial" panose="020B0604020202020204" pitchFamily="34" charset="0"/>
                <a:sym typeface="Arial" panose="020B0604020202020204" pitchFamily="34" charset="0"/>
              </a:rPr>
              <a:t>الماركسية</a:t>
            </a:r>
            <a:r>
              <a:rPr lang="en-US" altLang="en-US" sz="2800" b="1" dirty="0">
                <a:latin typeface="Arial" panose="020B0604020202020204" pitchFamily="34" charset="0"/>
                <a:cs typeface="Arial" panose="020B0604020202020204" pitchFamily="34" charset="0"/>
                <a:sym typeface="Arial" panose="020B0604020202020204" pitchFamily="34" charset="0"/>
              </a:rPr>
              <a:t>.</a:t>
            </a:r>
          </a:p>
        </p:txBody>
      </p:sp>
      <p:sp>
        <p:nvSpPr>
          <p:cNvPr id="73736" name="Text Box 8" descr="Text Box 4">
            <a:extLst>
              <a:ext uri="{FF2B5EF4-FFF2-40B4-BE49-F238E27FC236}">
                <a16:creationId xmlns:a16="http://schemas.microsoft.com/office/drawing/2014/main" id="{7AF1AA73-8857-A642-854A-8B19074C7FAC}"/>
              </a:ext>
            </a:extLst>
          </p:cNvPr>
          <p:cNvSpPr txBox="1">
            <a:spLocks/>
          </p:cNvSpPr>
          <p:nvPr/>
        </p:nvSpPr>
        <p:spPr bwMode="auto">
          <a:xfrm rot="19962023">
            <a:off x="217252" y="212894"/>
            <a:ext cx="1427635" cy="1015663"/>
          </a:xfrm>
          <a:prstGeom prst="rect">
            <a:avLst/>
          </a:prstGeom>
          <a:solidFill>
            <a:srgbClr val="FF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rtl="1"/>
            <a:r>
              <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3732"/>
                                        </p:tgtEl>
                                        <p:attrNameLst>
                                          <p:attrName>style.visibility</p:attrName>
                                        </p:attrNameLst>
                                      </p:cBhvr>
                                      <p:to>
                                        <p:strVal val="visible"/>
                                      </p:to>
                                    </p:set>
                                    <p:anim calcmode="lin" valueType="num">
                                      <p:cBhvr additive="base">
                                        <p:cTn id="7" dur="500" fill="hold"/>
                                        <p:tgtEl>
                                          <p:spTgt spid="73732"/>
                                        </p:tgtEl>
                                        <p:attrNameLst>
                                          <p:attrName>ppt_x</p:attrName>
                                        </p:attrNameLst>
                                      </p:cBhvr>
                                      <p:tavLst>
                                        <p:tav tm="0">
                                          <p:val>
                                            <p:strVal val="#ppt_x"/>
                                          </p:val>
                                        </p:tav>
                                        <p:tav tm="100000">
                                          <p:val>
                                            <p:strVal val="#ppt_x"/>
                                          </p:val>
                                        </p:tav>
                                      </p:tavLst>
                                    </p:anim>
                                    <p:anim calcmode="lin" valueType="num">
                                      <p:cBhvr additive="base">
                                        <p:cTn id="8" dur="500" fill="hold"/>
                                        <p:tgtEl>
                                          <p:spTgt spid="7373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3733"/>
                                        </p:tgtEl>
                                        <p:attrNameLst>
                                          <p:attrName>style.visibility</p:attrName>
                                        </p:attrNameLst>
                                      </p:cBhvr>
                                      <p:to>
                                        <p:strVal val="visible"/>
                                      </p:to>
                                    </p:set>
                                    <p:anim calcmode="lin" valueType="num">
                                      <p:cBhvr additive="base">
                                        <p:cTn id="13" dur="500" fill="hold"/>
                                        <p:tgtEl>
                                          <p:spTgt spid="73733"/>
                                        </p:tgtEl>
                                        <p:attrNameLst>
                                          <p:attrName>ppt_x</p:attrName>
                                        </p:attrNameLst>
                                      </p:cBhvr>
                                      <p:tavLst>
                                        <p:tav tm="0">
                                          <p:val>
                                            <p:strVal val="#ppt_x"/>
                                          </p:val>
                                        </p:tav>
                                        <p:tav tm="100000">
                                          <p:val>
                                            <p:strVal val="#ppt_x"/>
                                          </p:val>
                                        </p:tav>
                                      </p:tavLst>
                                    </p:anim>
                                    <p:anim calcmode="lin" valueType="num">
                                      <p:cBhvr additive="base">
                                        <p:cTn id="14" dur="500" fill="hold"/>
                                        <p:tgtEl>
                                          <p:spTgt spid="73733"/>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3735">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3735">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3735">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3736"/>
                                        </p:tgtEl>
                                        <p:attrNameLst>
                                          <p:attrName>style.visibility</p:attrName>
                                        </p:attrNameLst>
                                      </p:cBhvr>
                                      <p:to>
                                        <p:strVal val="visible"/>
                                      </p:to>
                                    </p:set>
                                    <p:anim calcmode="lin" valueType="num">
                                      <p:cBhvr additive="base">
                                        <p:cTn id="31" dur="500" fill="hold"/>
                                        <p:tgtEl>
                                          <p:spTgt spid="73736"/>
                                        </p:tgtEl>
                                        <p:attrNameLst>
                                          <p:attrName>ppt_x</p:attrName>
                                        </p:attrNameLst>
                                      </p:cBhvr>
                                      <p:tavLst>
                                        <p:tav tm="0">
                                          <p:val>
                                            <p:strVal val="#ppt_x"/>
                                          </p:val>
                                        </p:tav>
                                        <p:tav tm="100000">
                                          <p:val>
                                            <p:strVal val="#ppt_x"/>
                                          </p:val>
                                        </p:tav>
                                      </p:tavLst>
                                    </p:anim>
                                    <p:anim calcmode="lin" valueType="num">
                                      <p:cBhvr additive="base">
                                        <p:cTn id="32" dur="500" fill="hold"/>
                                        <p:tgtEl>
                                          <p:spTgt spid="73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autoUpdateAnimBg="0"/>
      <p:bldP spid="73733" grpId="0" autoUpdateAnimBg="0"/>
      <p:bldP spid="73735" grpId="0" build="p" bldLvl="5" autoUpdateAnimBg="0"/>
      <p:bldP spid="73736" grpId="0" animBg="1"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66241" name="Picture 1" descr="Picture 2">
            <a:extLst>
              <a:ext uri="{FF2B5EF4-FFF2-40B4-BE49-F238E27FC236}">
                <a16:creationId xmlns:a16="http://schemas.microsoft.com/office/drawing/2014/main" id="{F4C0D26F-1145-384B-ACD3-66D9A09160E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42" name="Rectangle 2" descr="Title 1">
            <a:extLst>
              <a:ext uri="{FF2B5EF4-FFF2-40B4-BE49-F238E27FC236}">
                <a16:creationId xmlns:a16="http://schemas.microsoft.com/office/drawing/2014/main" id="{5BA9E636-91B1-4946-9B14-E363131A2056}"/>
              </a:ext>
            </a:extLst>
          </p:cNvPr>
          <p:cNvSpPr>
            <a:spLocks noGrp="1"/>
          </p:cNvSpPr>
          <p:nvPr>
            <p:ph type="title"/>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6243" name="Text Box 3" descr="TextBox 4">
            <a:extLst>
              <a:ext uri="{FF2B5EF4-FFF2-40B4-BE49-F238E27FC236}">
                <a16:creationId xmlns:a16="http://schemas.microsoft.com/office/drawing/2014/main" id="{809B27E9-BCDB-2945-8D75-49E916D994C2}"/>
              </a:ext>
            </a:extLst>
          </p:cNvPr>
          <p:cNvSpPr txBox="1">
            <a:spLocks/>
          </p:cNvSpPr>
          <p:nvPr/>
        </p:nvSpPr>
        <p:spPr bwMode="auto">
          <a:xfrm>
            <a:off x="871538" y="16017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وأؤمن بالروح القدس؛</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والكنيسة المقدسة الجامعة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وشركة القديسين؛</a:t>
            </a:r>
          </a:p>
        </p:txBody>
      </p:sp>
      <p:sp>
        <p:nvSpPr>
          <p:cNvPr id="266244" name="Text Box 4" descr="Text Box 7">
            <a:extLst>
              <a:ext uri="{FF2B5EF4-FFF2-40B4-BE49-F238E27FC236}">
                <a16:creationId xmlns:a16="http://schemas.microsoft.com/office/drawing/2014/main" id="{5BCC77C4-0FC2-7746-AF4F-D8A2856EA49C}"/>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6245" name="Text Box 5" descr="TextBox 6">
            <a:extLst>
              <a:ext uri="{FF2B5EF4-FFF2-40B4-BE49-F238E27FC236}">
                <a16:creationId xmlns:a16="http://schemas.microsoft.com/office/drawing/2014/main" id="{002E8D4E-5FFC-424A-AA51-C969C0B92FAC}"/>
              </a:ext>
            </a:extLst>
          </p:cNvPr>
          <p:cNvSpPr txBox="1">
            <a:spLocks/>
          </p:cNvSpPr>
          <p:nvPr/>
        </p:nvSpPr>
        <p:spPr bwMode="auto">
          <a:xfrm>
            <a:off x="871538" y="3281363"/>
            <a:ext cx="8226425" cy="2308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وغفران الخطايا؛</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وقيامة الجسد؛</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والحياة الأبدية.</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آمين.</a:t>
            </a:r>
          </a:p>
        </p:txBody>
      </p:sp>
    </p:spTree>
    <p:extLst>
      <p:ext uri="{BB962C8B-B14F-4D97-AF65-F5344CB8AC3E}">
        <p14:creationId xmlns:p14="http://schemas.microsoft.com/office/powerpoint/2010/main" val="3000906908"/>
      </p:ext>
    </p:extLst>
  </p:cSld>
  <p:clrMapOvr>
    <a:overrideClrMapping bg1="lt1" tx1="dk1" bg2="lt2" tx2="dk2" accent1="accent1" accent2="accent2" accent3="accent3" accent4="accent4" accent5="accent5" accent6="accent6" hlink="hlink" folHlink="folHlink"/>
  </p:clrMapOvr>
  <p:transition spd="med"/>
</p:sld>
</file>

<file path=ppt/slides/slide191.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66241" name="Picture 1" descr="Picture 2">
            <a:extLst>
              <a:ext uri="{FF2B5EF4-FFF2-40B4-BE49-F238E27FC236}">
                <a16:creationId xmlns:a16="http://schemas.microsoft.com/office/drawing/2014/main" id="{F4C0D26F-1145-384B-ACD3-66D9A09160E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42" name="Rectangle 2" descr="Title 1">
            <a:extLst>
              <a:ext uri="{FF2B5EF4-FFF2-40B4-BE49-F238E27FC236}">
                <a16:creationId xmlns:a16="http://schemas.microsoft.com/office/drawing/2014/main" id="{5BA9E636-91B1-4946-9B14-E363131A2056}"/>
              </a:ext>
            </a:extLst>
          </p:cNvPr>
          <p:cNvSpPr>
            <a:spLocks noGrp="1"/>
          </p:cNvSpPr>
          <p:nvPr>
            <p:ph type="title"/>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6243" name="Text Box 3" descr="TextBox 4">
            <a:extLst>
              <a:ext uri="{FF2B5EF4-FFF2-40B4-BE49-F238E27FC236}">
                <a16:creationId xmlns:a16="http://schemas.microsoft.com/office/drawing/2014/main" id="{809B27E9-BCDB-2945-8D75-49E916D994C2}"/>
              </a:ext>
            </a:extLst>
          </p:cNvPr>
          <p:cNvSpPr txBox="1">
            <a:spLocks/>
          </p:cNvSpPr>
          <p:nvPr/>
        </p:nvSpPr>
        <p:spPr bwMode="auto">
          <a:xfrm>
            <a:off x="871538" y="16017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وأؤمن بالروح القدس؛</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والكنيسة المقدسة الجامعة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وشركة القديسين؛</a:t>
            </a:r>
          </a:p>
        </p:txBody>
      </p:sp>
      <p:sp>
        <p:nvSpPr>
          <p:cNvPr id="266244" name="Text Box 4" descr="Text Box 7">
            <a:extLst>
              <a:ext uri="{FF2B5EF4-FFF2-40B4-BE49-F238E27FC236}">
                <a16:creationId xmlns:a16="http://schemas.microsoft.com/office/drawing/2014/main" id="{5BCC77C4-0FC2-7746-AF4F-D8A2856EA49C}"/>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6245" name="Text Box 5" descr="TextBox 6">
            <a:extLst>
              <a:ext uri="{FF2B5EF4-FFF2-40B4-BE49-F238E27FC236}">
                <a16:creationId xmlns:a16="http://schemas.microsoft.com/office/drawing/2014/main" id="{002E8D4E-5FFC-424A-AA51-C969C0B92FAC}"/>
              </a:ext>
            </a:extLst>
          </p:cNvPr>
          <p:cNvSpPr txBox="1">
            <a:spLocks/>
          </p:cNvSpPr>
          <p:nvPr/>
        </p:nvSpPr>
        <p:spPr bwMode="auto">
          <a:xfrm>
            <a:off x="871538" y="3281363"/>
            <a:ext cx="8226425" cy="2308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وغفران الخطايا؛</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وقيامة الجسد؛</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والحياة الأبدية.</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آمين.</a:t>
            </a:r>
          </a:p>
        </p:txBody>
      </p:sp>
      <p:grpSp>
        <p:nvGrpSpPr>
          <p:cNvPr id="266252" name="Group 12">
            <a:extLst>
              <a:ext uri="{FF2B5EF4-FFF2-40B4-BE49-F238E27FC236}">
                <a16:creationId xmlns:a16="http://schemas.microsoft.com/office/drawing/2014/main" id="{9725CBF4-2600-584E-8B0A-ED1CE472517F}"/>
              </a:ext>
            </a:extLst>
          </p:cNvPr>
          <p:cNvGrpSpPr>
            <a:grpSpLocks/>
          </p:cNvGrpSpPr>
          <p:nvPr/>
        </p:nvGrpSpPr>
        <p:grpSpPr bwMode="auto">
          <a:xfrm>
            <a:off x="1703994" y="1901961"/>
            <a:ext cx="7320944" cy="1435100"/>
            <a:chOff x="0" y="24711"/>
            <a:chExt cx="8027682" cy="1435517"/>
          </a:xfrm>
        </p:grpSpPr>
        <p:sp>
          <p:nvSpPr>
            <p:cNvPr id="266253" name="AutoShape 13" descr="Rounded Rectangular Callout 14">
              <a:extLst>
                <a:ext uri="{FF2B5EF4-FFF2-40B4-BE49-F238E27FC236}">
                  <a16:creationId xmlns:a16="http://schemas.microsoft.com/office/drawing/2014/main" id="{99DD6FE8-47DD-064C-BA3C-F7B6403ADA51}"/>
                </a:ext>
              </a:extLst>
            </p:cNvPr>
            <p:cNvSpPr>
              <a:spLocks/>
            </p:cNvSpPr>
            <p:nvPr/>
          </p:nvSpPr>
          <p:spPr bwMode="auto">
            <a:xfrm>
              <a:off x="0" y="24711"/>
              <a:ext cx="8027682" cy="14355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890"/>
                  </a:moveTo>
                  <a:cubicBezTo>
                    <a:pt x="0" y="1294"/>
                    <a:pt x="228" y="0"/>
                    <a:pt x="510" y="0"/>
                  </a:cubicBezTo>
                  <a:lnTo>
                    <a:pt x="12600" y="0"/>
                  </a:lnTo>
                  <a:lnTo>
                    <a:pt x="21090" y="0"/>
                  </a:lnTo>
                  <a:cubicBezTo>
                    <a:pt x="21372" y="0"/>
                    <a:pt x="21600" y="1294"/>
                    <a:pt x="21600" y="2890"/>
                  </a:cubicBezTo>
                  <a:lnTo>
                    <a:pt x="21600" y="14452"/>
                  </a:lnTo>
                  <a:cubicBezTo>
                    <a:pt x="21600" y="16048"/>
                    <a:pt x="21372" y="17342"/>
                    <a:pt x="21090" y="17342"/>
                  </a:cubicBezTo>
                  <a:lnTo>
                    <a:pt x="18000" y="17342"/>
                  </a:lnTo>
                  <a:lnTo>
                    <a:pt x="11621" y="21600"/>
                  </a:lnTo>
                  <a:lnTo>
                    <a:pt x="12600" y="17342"/>
                  </a:lnTo>
                  <a:lnTo>
                    <a:pt x="510" y="17342"/>
                  </a:lnTo>
                  <a:cubicBezTo>
                    <a:pt x="228" y="17342"/>
                    <a:pt x="0" y="16048"/>
                    <a:pt x="0" y="14452"/>
                  </a:cubicBezTo>
                  <a:lnTo>
                    <a:pt x="0" y="10116"/>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266254" name="Text Box 14" descr="TextBox 15">
              <a:extLst>
                <a:ext uri="{FF2B5EF4-FFF2-40B4-BE49-F238E27FC236}">
                  <a16:creationId xmlns:a16="http://schemas.microsoft.com/office/drawing/2014/main" id="{57800F89-16CB-9648-A283-8610963EBF25}"/>
                </a:ext>
              </a:extLst>
            </p:cNvPr>
            <p:cNvSpPr txBox="1">
              <a:spLocks/>
            </p:cNvSpPr>
            <p:nvPr/>
          </p:nvSpPr>
          <p:spPr bwMode="auto">
            <a:xfrm>
              <a:off x="45719" y="54024"/>
              <a:ext cx="7523231" cy="955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marL="0" marR="0" lvl="0" indent="0" algn="r" defTabSz="914400" rtl="1" eaLnBrk="1" fontAlgn="base" latinLnBrk="0" hangingPunct="0">
                <a:lnSpc>
                  <a:spcPct val="100000"/>
                </a:lnSpc>
                <a:spcBef>
                  <a:spcPct val="0"/>
                </a:spcBef>
                <a:spcAft>
                  <a:spcPct val="0"/>
                </a:spcAft>
                <a:buClrTx/>
                <a:buSzTx/>
                <a:buFontTx/>
                <a:buNone/>
                <a:tabLst/>
                <a:defRPr/>
              </a:pPr>
              <a:r>
                <a:rPr kumimoji="0" lang="ar-SA" altLang="en-US" sz="28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نحن لسنا بحاجة إلى التنوير من جهلنا. نحن بحاجة إلى مغفرة خطايانا. </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spTree>
  </p:cSld>
  <p:clrMapOvr>
    <a:overrideClrMapping bg1="lt1" tx1="dk1" bg2="lt2" tx2="dk2" accent1="accent1" accent2="accent2" accent3="accent3" accent4="accent4" accent5="accent5" accent6="accent6" hlink="hlink" folHlink="folHlink"/>
  </p:clrMapOvr>
  <p:transition spd="med"/>
</p:sld>
</file>

<file path=ppt/slides/slide192.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66241" name="Picture 1" descr="Picture 2">
            <a:extLst>
              <a:ext uri="{FF2B5EF4-FFF2-40B4-BE49-F238E27FC236}">
                <a16:creationId xmlns:a16="http://schemas.microsoft.com/office/drawing/2014/main" id="{F4C0D26F-1145-384B-ACD3-66D9A09160E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42" name="Rectangle 2" descr="Title 1">
            <a:extLst>
              <a:ext uri="{FF2B5EF4-FFF2-40B4-BE49-F238E27FC236}">
                <a16:creationId xmlns:a16="http://schemas.microsoft.com/office/drawing/2014/main" id="{5BA9E636-91B1-4946-9B14-E363131A2056}"/>
              </a:ext>
            </a:extLst>
          </p:cNvPr>
          <p:cNvSpPr>
            <a:spLocks noGrp="1"/>
          </p:cNvSpPr>
          <p:nvPr>
            <p:ph type="title"/>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6243" name="Text Box 3" descr="TextBox 4">
            <a:extLst>
              <a:ext uri="{FF2B5EF4-FFF2-40B4-BE49-F238E27FC236}">
                <a16:creationId xmlns:a16="http://schemas.microsoft.com/office/drawing/2014/main" id="{809B27E9-BCDB-2945-8D75-49E916D994C2}"/>
              </a:ext>
            </a:extLst>
          </p:cNvPr>
          <p:cNvSpPr txBox="1">
            <a:spLocks/>
          </p:cNvSpPr>
          <p:nvPr/>
        </p:nvSpPr>
        <p:spPr bwMode="auto">
          <a:xfrm>
            <a:off x="871538" y="16017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وأؤمن بالروح القدس؛</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والكنيسة المقدسة الجامعة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وشركة القديسين؛</a:t>
            </a:r>
          </a:p>
        </p:txBody>
      </p:sp>
      <p:sp>
        <p:nvSpPr>
          <p:cNvPr id="266244" name="Text Box 4" descr="Text Box 7">
            <a:extLst>
              <a:ext uri="{FF2B5EF4-FFF2-40B4-BE49-F238E27FC236}">
                <a16:creationId xmlns:a16="http://schemas.microsoft.com/office/drawing/2014/main" id="{5BCC77C4-0FC2-7746-AF4F-D8A2856EA49C}"/>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6245" name="Text Box 5" descr="TextBox 6">
            <a:extLst>
              <a:ext uri="{FF2B5EF4-FFF2-40B4-BE49-F238E27FC236}">
                <a16:creationId xmlns:a16="http://schemas.microsoft.com/office/drawing/2014/main" id="{002E8D4E-5FFC-424A-AA51-C969C0B92FAC}"/>
              </a:ext>
            </a:extLst>
          </p:cNvPr>
          <p:cNvSpPr txBox="1">
            <a:spLocks/>
          </p:cNvSpPr>
          <p:nvPr/>
        </p:nvSpPr>
        <p:spPr bwMode="auto">
          <a:xfrm>
            <a:off x="871538" y="3281363"/>
            <a:ext cx="8226425" cy="2308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وغفران الخطايا؛</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وقيامة الجسد؛</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والحياة الأبدية.</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آمين.</a:t>
            </a:r>
          </a:p>
        </p:txBody>
      </p:sp>
    </p:spTree>
    <p:extLst>
      <p:ext uri="{BB962C8B-B14F-4D97-AF65-F5344CB8AC3E}">
        <p14:creationId xmlns:p14="http://schemas.microsoft.com/office/powerpoint/2010/main" val="3306608235"/>
      </p:ext>
    </p:extLst>
  </p:cSld>
  <p:clrMapOvr>
    <a:overrideClrMapping bg1="lt1" tx1="dk1" bg2="lt2" tx2="dk2" accent1="accent1" accent2="accent2" accent3="accent3" accent4="accent4" accent5="accent5" accent6="accent6" hlink="hlink" folHlink="folHlink"/>
  </p:clrMapOvr>
  <p:transition spd="med"/>
</p:sld>
</file>

<file path=ppt/slides/slide193.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66241" name="Picture 1" descr="Picture 2">
            <a:extLst>
              <a:ext uri="{FF2B5EF4-FFF2-40B4-BE49-F238E27FC236}">
                <a16:creationId xmlns:a16="http://schemas.microsoft.com/office/drawing/2014/main" id="{F4C0D26F-1145-384B-ACD3-66D9A09160E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42" name="Rectangle 2" descr="Title 1">
            <a:extLst>
              <a:ext uri="{FF2B5EF4-FFF2-40B4-BE49-F238E27FC236}">
                <a16:creationId xmlns:a16="http://schemas.microsoft.com/office/drawing/2014/main" id="{5BA9E636-91B1-4946-9B14-E363131A2056}"/>
              </a:ext>
            </a:extLst>
          </p:cNvPr>
          <p:cNvSpPr>
            <a:spLocks noGrp="1"/>
          </p:cNvSpPr>
          <p:nvPr>
            <p:ph type="title"/>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6243" name="Text Box 3" descr="TextBox 4">
            <a:extLst>
              <a:ext uri="{FF2B5EF4-FFF2-40B4-BE49-F238E27FC236}">
                <a16:creationId xmlns:a16="http://schemas.microsoft.com/office/drawing/2014/main" id="{809B27E9-BCDB-2945-8D75-49E916D994C2}"/>
              </a:ext>
            </a:extLst>
          </p:cNvPr>
          <p:cNvSpPr txBox="1">
            <a:spLocks/>
          </p:cNvSpPr>
          <p:nvPr/>
        </p:nvSpPr>
        <p:spPr bwMode="auto">
          <a:xfrm>
            <a:off x="871538" y="16017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وأؤمن بالروح القدس؛</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والكنيسة المقدسة الجامعة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وشركة القديسين؛</a:t>
            </a:r>
          </a:p>
        </p:txBody>
      </p:sp>
      <p:sp>
        <p:nvSpPr>
          <p:cNvPr id="266244" name="Text Box 4" descr="Text Box 7">
            <a:extLst>
              <a:ext uri="{FF2B5EF4-FFF2-40B4-BE49-F238E27FC236}">
                <a16:creationId xmlns:a16="http://schemas.microsoft.com/office/drawing/2014/main" id="{5BCC77C4-0FC2-7746-AF4F-D8A2856EA49C}"/>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6245" name="Text Box 5" descr="TextBox 6">
            <a:extLst>
              <a:ext uri="{FF2B5EF4-FFF2-40B4-BE49-F238E27FC236}">
                <a16:creationId xmlns:a16="http://schemas.microsoft.com/office/drawing/2014/main" id="{002E8D4E-5FFC-424A-AA51-C969C0B92FAC}"/>
              </a:ext>
            </a:extLst>
          </p:cNvPr>
          <p:cNvSpPr txBox="1">
            <a:spLocks/>
          </p:cNvSpPr>
          <p:nvPr/>
        </p:nvSpPr>
        <p:spPr bwMode="auto">
          <a:xfrm>
            <a:off x="871538" y="3281363"/>
            <a:ext cx="8226425" cy="2308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وغفران الخطايا؛</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وقيامة الجسد؛</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والحياة الأبدية.</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آمين.</a:t>
            </a:r>
          </a:p>
        </p:txBody>
      </p:sp>
      <p:grpSp>
        <p:nvGrpSpPr>
          <p:cNvPr id="266249" name="Group 9">
            <a:extLst>
              <a:ext uri="{FF2B5EF4-FFF2-40B4-BE49-F238E27FC236}">
                <a16:creationId xmlns:a16="http://schemas.microsoft.com/office/drawing/2014/main" id="{2668C819-EEBB-8749-B32D-6193AD30A75C}"/>
              </a:ext>
            </a:extLst>
          </p:cNvPr>
          <p:cNvGrpSpPr>
            <a:grpSpLocks/>
          </p:cNvGrpSpPr>
          <p:nvPr/>
        </p:nvGrpSpPr>
        <p:grpSpPr bwMode="auto">
          <a:xfrm>
            <a:off x="502227" y="4328169"/>
            <a:ext cx="8207375" cy="2355850"/>
            <a:chOff x="-107394" y="-121152"/>
            <a:chExt cx="8208961" cy="2354315"/>
          </a:xfrm>
        </p:grpSpPr>
        <p:sp>
          <p:nvSpPr>
            <p:cNvPr id="266250" name="AutoShape 10" descr="Rounded Rectangular Callout 11">
              <a:extLst>
                <a:ext uri="{FF2B5EF4-FFF2-40B4-BE49-F238E27FC236}">
                  <a16:creationId xmlns:a16="http://schemas.microsoft.com/office/drawing/2014/main" id="{940D0F29-0E37-8743-A596-3A35744716F6}"/>
                </a:ext>
              </a:extLst>
            </p:cNvPr>
            <p:cNvSpPr>
              <a:spLocks/>
            </p:cNvSpPr>
            <p:nvPr/>
          </p:nvSpPr>
          <p:spPr bwMode="auto">
            <a:xfrm rot="10800000">
              <a:off x="-107394" y="-121152"/>
              <a:ext cx="8208961" cy="23543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430"/>
                  </a:moveTo>
                  <a:cubicBezTo>
                    <a:pt x="0" y="1088"/>
                    <a:pt x="312" y="0"/>
                    <a:pt x="697" y="0"/>
                  </a:cubicBezTo>
                  <a:lnTo>
                    <a:pt x="3600" y="0"/>
                  </a:lnTo>
                  <a:lnTo>
                    <a:pt x="20903" y="0"/>
                  </a:lnTo>
                  <a:cubicBezTo>
                    <a:pt x="21288" y="0"/>
                    <a:pt x="21600" y="1088"/>
                    <a:pt x="21600" y="2430"/>
                  </a:cubicBezTo>
                  <a:lnTo>
                    <a:pt x="21600" y="12149"/>
                  </a:lnTo>
                  <a:cubicBezTo>
                    <a:pt x="21600" y="13491"/>
                    <a:pt x="21288" y="14579"/>
                    <a:pt x="20903" y="14579"/>
                  </a:cubicBezTo>
                  <a:lnTo>
                    <a:pt x="9000" y="14579"/>
                  </a:lnTo>
                  <a:lnTo>
                    <a:pt x="8962" y="21600"/>
                  </a:lnTo>
                  <a:lnTo>
                    <a:pt x="3600" y="14579"/>
                  </a:lnTo>
                  <a:lnTo>
                    <a:pt x="697" y="14579"/>
                  </a:lnTo>
                  <a:cubicBezTo>
                    <a:pt x="312" y="14579"/>
                    <a:pt x="0" y="13491"/>
                    <a:pt x="0" y="12149"/>
                  </a:cubicBezTo>
                  <a:lnTo>
                    <a:pt x="0" y="8505"/>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266251" name="Text Box 11" descr="TextBox 12">
              <a:extLst>
                <a:ext uri="{FF2B5EF4-FFF2-40B4-BE49-F238E27FC236}">
                  <a16:creationId xmlns:a16="http://schemas.microsoft.com/office/drawing/2014/main" id="{4768F2FF-CE10-C74A-AEB0-6C3BF138AD01}"/>
                </a:ext>
              </a:extLst>
            </p:cNvPr>
            <p:cNvSpPr txBox="1">
              <a:spLocks/>
            </p:cNvSpPr>
            <p:nvPr/>
          </p:nvSpPr>
          <p:spPr bwMode="auto">
            <a:xfrm>
              <a:off x="45719" y="909173"/>
              <a:ext cx="8045514" cy="10765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r" defTabSz="914400" rtl="1" eaLnBrk="1" fontAlgn="base" latinLnBrk="0" hangingPunct="0">
                <a:lnSpc>
                  <a:spcPct val="100000"/>
                </a:lnSpc>
                <a:spcBef>
                  <a:spcPct val="0"/>
                </a:spcBef>
                <a:spcAft>
                  <a:spcPct val="0"/>
                </a:spcAft>
                <a:buClrTx/>
                <a:buSzTx/>
                <a:buFontTx/>
                <a:buNone/>
                <a:tabLst/>
                <a:defRPr/>
              </a:pP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ليس فقط أرواحنا ستنضم إلى الله بعد موتنا</a:t>
              </a: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a:t>
              </a: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السماء هي مكان مادي الذي سنسكن فيه مادي</a:t>
              </a: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اً</a:t>
              </a: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مع الله إلى الأبد. </a:t>
              </a:r>
              <a:endPar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spTree>
    <p:extLst>
      <p:ext uri="{BB962C8B-B14F-4D97-AF65-F5344CB8AC3E}">
        <p14:creationId xmlns:p14="http://schemas.microsoft.com/office/powerpoint/2010/main" val="797464969"/>
      </p:ext>
    </p:extLst>
  </p:cSld>
  <p:clrMapOvr>
    <a:overrideClrMapping bg1="lt1" tx1="dk1" bg2="lt2" tx2="dk2" accent1="accent1" accent2="accent2" accent3="accent3" accent4="accent4" accent5="accent5" accent6="accent6" hlink="hlink" folHlink="folHlink"/>
  </p:clrMapOvr>
  <p:transition spd="med"/>
</p:sld>
</file>

<file path=ppt/slides/slide194.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66241" name="Picture 1" descr="Picture 2">
            <a:extLst>
              <a:ext uri="{FF2B5EF4-FFF2-40B4-BE49-F238E27FC236}">
                <a16:creationId xmlns:a16="http://schemas.microsoft.com/office/drawing/2014/main" id="{F4C0D26F-1145-384B-ACD3-66D9A09160E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42" name="Rectangle 2" descr="Title 1">
            <a:extLst>
              <a:ext uri="{FF2B5EF4-FFF2-40B4-BE49-F238E27FC236}">
                <a16:creationId xmlns:a16="http://schemas.microsoft.com/office/drawing/2014/main" id="{5BA9E636-91B1-4946-9B14-E363131A2056}"/>
              </a:ext>
            </a:extLst>
          </p:cNvPr>
          <p:cNvSpPr>
            <a:spLocks noGrp="1"/>
          </p:cNvSpPr>
          <p:nvPr>
            <p:ph type="title"/>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6243" name="Text Box 3" descr="TextBox 4">
            <a:extLst>
              <a:ext uri="{FF2B5EF4-FFF2-40B4-BE49-F238E27FC236}">
                <a16:creationId xmlns:a16="http://schemas.microsoft.com/office/drawing/2014/main" id="{809B27E9-BCDB-2945-8D75-49E916D994C2}"/>
              </a:ext>
            </a:extLst>
          </p:cNvPr>
          <p:cNvSpPr txBox="1">
            <a:spLocks/>
          </p:cNvSpPr>
          <p:nvPr/>
        </p:nvSpPr>
        <p:spPr bwMode="auto">
          <a:xfrm>
            <a:off x="871538" y="16017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وأؤمن بالروح القدس؛</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والكنيسة المقدسة الجامعة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وشركة القديسين؛</a:t>
            </a:r>
          </a:p>
        </p:txBody>
      </p:sp>
      <p:sp>
        <p:nvSpPr>
          <p:cNvPr id="266244" name="Text Box 4" descr="Text Box 7">
            <a:extLst>
              <a:ext uri="{FF2B5EF4-FFF2-40B4-BE49-F238E27FC236}">
                <a16:creationId xmlns:a16="http://schemas.microsoft.com/office/drawing/2014/main" id="{5BCC77C4-0FC2-7746-AF4F-D8A2856EA49C}"/>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6245" name="Text Box 5" descr="TextBox 6">
            <a:extLst>
              <a:ext uri="{FF2B5EF4-FFF2-40B4-BE49-F238E27FC236}">
                <a16:creationId xmlns:a16="http://schemas.microsoft.com/office/drawing/2014/main" id="{002E8D4E-5FFC-424A-AA51-C969C0B92FAC}"/>
              </a:ext>
            </a:extLst>
          </p:cNvPr>
          <p:cNvSpPr txBox="1">
            <a:spLocks/>
          </p:cNvSpPr>
          <p:nvPr/>
        </p:nvSpPr>
        <p:spPr bwMode="auto">
          <a:xfrm>
            <a:off x="871538" y="3281363"/>
            <a:ext cx="8226425" cy="2308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وغفران الخطايا؛</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وقيامة الجسد؛</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والحياة الأبدية.</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آمين.</a:t>
            </a:r>
          </a:p>
        </p:txBody>
      </p:sp>
    </p:spTree>
    <p:extLst>
      <p:ext uri="{BB962C8B-B14F-4D97-AF65-F5344CB8AC3E}">
        <p14:creationId xmlns:p14="http://schemas.microsoft.com/office/powerpoint/2010/main" val="4274712334"/>
      </p:ext>
    </p:extLst>
  </p:cSld>
  <p:clrMapOvr>
    <a:overrideClrMapping bg1="lt1" tx1="dk1" bg2="lt2" tx2="dk2" accent1="accent1" accent2="accent2" accent3="accent3" accent4="accent4" accent5="accent5" accent6="accent6" hlink="hlink" folHlink="folHlink"/>
  </p:clrMapOvr>
  <p:transition spd="med"/>
</p:sld>
</file>

<file path=ppt/slides/slide195.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sp>
        <p:nvSpPr>
          <p:cNvPr id="262145" name="Rectangle 1" descr="Title 1">
            <a:extLst>
              <a:ext uri="{FF2B5EF4-FFF2-40B4-BE49-F238E27FC236}">
                <a16:creationId xmlns:a16="http://schemas.microsoft.com/office/drawing/2014/main" id="{45CA63DB-5525-AA40-AD11-D6C1223C02B5}"/>
              </a:ext>
            </a:extLst>
          </p:cNvPr>
          <p:cNvSpPr>
            <a:spLocks noGrp="1"/>
          </p:cNvSpPr>
          <p:nvPr>
            <p:ph type="title"/>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262146" name="Picture 2" descr="Picture 2">
            <a:extLst>
              <a:ext uri="{FF2B5EF4-FFF2-40B4-BE49-F238E27FC236}">
                <a16:creationId xmlns:a16="http://schemas.microsoft.com/office/drawing/2014/main" id="{BC825076-D5CF-E647-9713-B7E0A7C3AD2A}"/>
              </a:ext>
            </a:extLst>
          </p:cNvPr>
          <p:cNvPicPr>
            <a:picLocks noChangeAspect="1"/>
          </p:cNvPicPr>
          <p:nvPr/>
        </p:nvPicPr>
        <p:blipFill rotWithShape="1">
          <a:blip r:embed="rId4">
            <a:extLst>
              <a:ext uri="{28A0092B-C50C-407E-A947-70E740481C1C}">
                <a14:useLocalDpi xmlns:a14="http://schemas.microsoft.com/office/drawing/2010/main" val="0"/>
              </a:ext>
            </a:extLst>
          </a:blip>
          <a:srcRect b="19789"/>
          <a:stretch/>
        </p:blipFill>
        <p:spPr bwMode="auto">
          <a:xfrm>
            <a:off x="900113" y="-26987"/>
            <a:ext cx="8242300"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2147" name="Text Box 3" descr="Text Box 7">
            <a:extLst>
              <a:ext uri="{FF2B5EF4-FFF2-40B4-BE49-F238E27FC236}">
                <a16:creationId xmlns:a16="http://schemas.microsoft.com/office/drawing/2014/main" id="{A20D39C0-8186-E14F-8D6C-7E42EE39B46B}"/>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15964808"/>
      </p:ext>
    </p:extLst>
  </p:cSld>
  <p:clrMapOvr>
    <a:overrideClrMapping bg1="lt1" tx1="dk1" bg2="lt2" tx2="dk2" accent1="accent1" accent2="accent2" accent3="accent3" accent4="accent4" accent5="accent5" accent6="accent6" hlink="hlink" folHlink="folHlink"/>
  </p:clrMapOvr>
  <p:transition spd="med"/>
</p:sld>
</file>

<file path=ppt/slides/slide196.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64193" name="Picture 1" descr="Picture 2">
            <a:extLst>
              <a:ext uri="{FF2B5EF4-FFF2-40B4-BE49-F238E27FC236}">
                <a16:creationId xmlns:a16="http://schemas.microsoft.com/office/drawing/2014/main" id="{916C289E-8E60-8D48-8659-EBDA7B86BF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4194" name="Text Box 2" descr="TextBox 4">
            <a:extLst>
              <a:ext uri="{FF2B5EF4-FFF2-40B4-BE49-F238E27FC236}">
                <a16:creationId xmlns:a16="http://schemas.microsoft.com/office/drawing/2014/main" id="{10B92AA9-E480-1C40-AADB-FB7D3BF7ABE1}"/>
              </a:ext>
            </a:extLst>
          </p:cNvPr>
          <p:cNvSpPr txBox="1">
            <a:spLocks/>
          </p:cNvSpPr>
          <p:nvPr/>
        </p:nvSpPr>
        <p:spPr bwMode="auto">
          <a:xfrm>
            <a:off x="871538" y="2266950"/>
            <a:ext cx="8226425" cy="3416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وبيسوع المسيح، ابنه الوحيد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ربنا،</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الذي حُبل به بواسطة الروح القدس،</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وُلد من العذراء؛</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تألم في عهد بيلاطس البنطي،</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صلب ومات ودفن؛</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4195" name="Rectangle 3" descr="Title 1">
            <a:extLst>
              <a:ext uri="{FF2B5EF4-FFF2-40B4-BE49-F238E27FC236}">
                <a16:creationId xmlns:a16="http://schemas.microsoft.com/office/drawing/2014/main" id="{B578C880-8973-0543-BE90-B9B0FC3BC62B}"/>
              </a:ext>
            </a:extLst>
          </p:cNvPr>
          <p:cNvSpPr>
            <a:spLocks noGrp="1"/>
          </p:cNvSpPr>
          <p:nvPr>
            <p:ph type="title"/>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4196" name="Text Box 4" descr="TextBox 8">
            <a:extLst>
              <a:ext uri="{FF2B5EF4-FFF2-40B4-BE49-F238E27FC236}">
                <a16:creationId xmlns:a16="http://schemas.microsoft.com/office/drawing/2014/main" id="{93346E60-EB35-944D-B227-7BB6088A97D7}"/>
              </a:ext>
            </a:extLst>
          </p:cNvPr>
          <p:cNvSpPr txBox="1">
            <a:spLocks/>
          </p:cNvSpPr>
          <p:nvPr/>
        </p:nvSpPr>
        <p:spPr bwMode="auto">
          <a:xfrm>
            <a:off x="871538" y="-269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أؤمن بالله الآب،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ضابط الكل،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خالق السماء والأرض.</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4197" name="Text Box 5" descr="Text Box 7">
            <a:extLst>
              <a:ext uri="{FF2B5EF4-FFF2-40B4-BE49-F238E27FC236}">
                <a16:creationId xmlns:a16="http://schemas.microsoft.com/office/drawing/2014/main" id="{3E01583D-EC6A-9445-89E0-CCF110DC006A}"/>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8233456"/>
      </p:ext>
    </p:extLst>
  </p:cSld>
  <p:clrMapOvr>
    <a:overrideClrMapping bg1="lt1" tx1="dk1" bg2="lt2" tx2="dk2" accent1="accent1" accent2="accent2" accent3="accent3" accent4="accent4" accent5="accent5" accent6="accent6" hlink="hlink" folHlink="folHlink"/>
  </p:clrMapOvr>
  <p:transition spd="med"/>
</p:sld>
</file>

<file path=ppt/slides/slide197.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65217" name="Picture 1" descr="Picture 2">
            <a:extLst>
              <a:ext uri="{FF2B5EF4-FFF2-40B4-BE49-F238E27FC236}">
                <a16:creationId xmlns:a16="http://schemas.microsoft.com/office/drawing/2014/main" id="{1DDB6905-A311-9E44-8285-0B95034009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5218" name="Rectangle 2" descr="Title 1">
            <a:extLst>
              <a:ext uri="{FF2B5EF4-FFF2-40B4-BE49-F238E27FC236}">
                <a16:creationId xmlns:a16="http://schemas.microsoft.com/office/drawing/2014/main" id="{C3E8979C-7535-F342-85CA-AE8133F3135F}"/>
              </a:ext>
            </a:extLst>
          </p:cNvPr>
          <p:cNvSpPr>
            <a:spLocks noGrp="1"/>
          </p:cNvSpPr>
          <p:nvPr>
            <p:ph type="title"/>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5219" name="Text Box 3" descr="TextBox 4">
            <a:extLst>
              <a:ext uri="{FF2B5EF4-FFF2-40B4-BE49-F238E27FC236}">
                <a16:creationId xmlns:a16="http://schemas.microsoft.com/office/drawing/2014/main" id="{FAFC16DF-5095-E34A-BE24-E71A02808666}"/>
              </a:ext>
            </a:extLst>
          </p:cNvPr>
          <p:cNvSpPr txBox="1">
            <a:spLocks/>
          </p:cNvSpPr>
          <p:nvPr/>
        </p:nvSpPr>
        <p:spPr bwMode="auto">
          <a:xfrm>
            <a:off x="887870" y="1585942"/>
            <a:ext cx="8226425" cy="39703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ونزل إلى الجحيم،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وفي اليوم الثالث قام من الأموات؛</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صعد إلى السموات،</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وجلس عن يمين الله الآب،</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ضابط الكل،</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ومن ثم يأتي ليدين</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الأحياء والأموات.</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5220" name="Text Box 4" descr="Text Box 7">
            <a:extLst>
              <a:ext uri="{FF2B5EF4-FFF2-40B4-BE49-F238E27FC236}">
                <a16:creationId xmlns:a16="http://schemas.microsoft.com/office/drawing/2014/main" id="{4A7F9901-6542-5249-94CB-4C5494A30406}"/>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62978011"/>
      </p:ext>
    </p:extLst>
  </p:cSld>
  <p:clrMapOvr>
    <a:overrideClrMapping bg1="lt1" tx1="dk1" bg2="lt2" tx2="dk2" accent1="accent1" accent2="accent2" accent3="accent3" accent4="accent4" accent5="accent5" accent6="accent6" hlink="hlink" folHlink="folHlink"/>
  </p:clrMapOvr>
  <p:transition spd="med"/>
</p:sld>
</file>

<file path=ppt/slides/slide198.xml><?xml version="1.0" encoding="utf-8"?>
<p:sld xmlns:a="http://schemas.openxmlformats.org/drawingml/2006/main" xmlns:r="http://schemas.openxmlformats.org/officeDocument/2006/relationships" xmlns:p="http://schemas.openxmlformats.org/presentationml/2006/main">
  <p:cSld>
    <p:bg bwMode="auto">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66241" name="Picture 1" descr="Picture 2">
            <a:extLst>
              <a:ext uri="{FF2B5EF4-FFF2-40B4-BE49-F238E27FC236}">
                <a16:creationId xmlns:a16="http://schemas.microsoft.com/office/drawing/2014/main" id="{F4C0D26F-1145-384B-ACD3-66D9A09160E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42" name="Rectangle 2" descr="Title 1">
            <a:extLst>
              <a:ext uri="{FF2B5EF4-FFF2-40B4-BE49-F238E27FC236}">
                <a16:creationId xmlns:a16="http://schemas.microsoft.com/office/drawing/2014/main" id="{5BA9E636-91B1-4946-9B14-E363131A2056}"/>
              </a:ext>
            </a:extLst>
          </p:cNvPr>
          <p:cNvSpPr>
            <a:spLocks noGrp="1"/>
          </p:cNvSpPr>
          <p:nvPr>
            <p:ph type="title"/>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6243" name="Text Box 3" descr="TextBox 4">
            <a:extLst>
              <a:ext uri="{FF2B5EF4-FFF2-40B4-BE49-F238E27FC236}">
                <a16:creationId xmlns:a16="http://schemas.microsoft.com/office/drawing/2014/main" id="{809B27E9-BCDB-2945-8D75-49E916D994C2}"/>
              </a:ext>
            </a:extLst>
          </p:cNvPr>
          <p:cNvSpPr txBox="1">
            <a:spLocks/>
          </p:cNvSpPr>
          <p:nvPr/>
        </p:nvSpPr>
        <p:spPr bwMode="auto">
          <a:xfrm>
            <a:off x="871538" y="16017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وأؤمن بالروح القدس؛</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والكنيسة المقدسة الجامعة </a:t>
            </a:r>
            <a:endParaRPr kumimoji="0" lang="ar-JO"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وشركة القديسين</a:t>
            </a:r>
          </a:p>
        </p:txBody>
      </p:sp>
      <p:sp>
        <p:nvSpPr>
          <p:cNvPr id="266244" name="Text Box 4" descr="Text Box 7">
            <a:extLst>
              <a:ext uri="{FF2B5EF4-FFF2-40B4-BE49-F238E27FC236}">
                <a16:creationId xmlns:a16="http://schemas.microsoft.com/office/drawing/2014/main" id="{5BCC77C4-0FC2-7746-AF4F-D8A2856EA49C}"/>
              </a:ext>
            </a:extLst>
          </p:cNvPr>
          <p:cNvSpPr txBox="1">
            <a:spLocks/>
          </p:cNvSpPr>
          <p:nvPr/>
        </p:nvSpPr>
        <p:spPr bwMode="auto">
          <a:xfrm>
            <a:off x="8243888" y="0"/>
            <a:ext cx="789640" cy="461665"/>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153ج</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66245" name="Text Box 5" descr="TextBox 6">
            <a:extLst>
              <a:ext uri="{FF2B5EF4-FFF2-40B4-BE49-F238E27FC236}">
                <a16:creationId xmlns:a16="http://schemas.microsoft.com/office/drawing/2014/main" id="{002E8D4E-5FFC-424A-AA51-C969C0B92FAC}"/>
              </a:ext>
            </a:extLst>
          </p:cNvPr>
          <p:cNvSpPr txBox="1">
            <a:spLocks/>
          </p:cNvSpPr>
          <p:nvPr/>
        </p:nvSpPr>
        <p:spPr bwMode="auto">
          <a:xfrm>
            <a:off x="871538" y="3281363"/>
            <a:ext cx="8226425" cy="2308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وغفران الخطايا</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وقيامة الجسد</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والحياة الأبدية.</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آمين.</a:t>
            </a:r>
          </a:p>
        </p:txBody>
      </p:sp>
    </p:spTree>
    <p:extLst>
      <p:ext uri="{BB962C8B-B14F-4D97-AF65-F5344CB8AC3E}">
        <p14:creationId xmlns:p14="http://schemas.microsoft.com/office/powerpoint/2010/main" val="3508561874"/>
      </p:ext>
    </p:extLst>
  </p:cSld>
  <p:clrMapOvr>
    <a:overrideClrMapping bg1="lt1" tx1="dk1" bg2="lt2" tx2="dk2" accent1="accent1" accent2="accent2" accent3="accent3" accent4="accent4" accent5="accent5" accent6="accent6" hlink="hlink" folHlink="folHlink"/>
  </p:clrMapOvr>
  <p:transition spd="med"/>
</p:sld>
</file>

<file path=ppt/slides/slide199.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67265" name="Rectangle 1" descr="Title 1">
            <a:extLst>
              <a:ext uri="{FF2B5EF4-FFF2-40B4-BE49-F238E27FC236}">
                <a16:creationId xmlns:a16="http://schemas.microsoft.com/office/drawing/2014/main" id="{5FA5C0B7-0D4A-C64F-852C-6FD027CFFA71}"/>
              </a:ext>
            </a:extLst>
          </p:cNvPr>
          <p:cNvSpPr>
            <a:spLocks noGrp="1"/>
          </p:cNvSpPr>
          <p:nvPr>
            <p:ph type="title" idx="4294967295"/>
          </p:nvPr>
        </p:nvSpPr>
        <p:spPr bwMode="auto">
          <a:xfrm>
            <a:off x="685800" y="609600"/>
            <a:ext cx="77724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Black</a:t>
            </a: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sp>
        <p:nvSpPr>
          <p:cNvPr id="50177" name="Rectangle 1" descr="Rectangle 2">
            <a:extLst>
              <a:ext uri="{FF2B5EF4-FFF2-40B4-BE49-F238E27FC236}">
                <a16:creationId xmlns:a16="http://schemas.microsoft.com/office/drawing/2014/main" id="{9367C572-4F83-0447-A6E9-F3926F64DEED}"/>
              </a:ext>
            </a:extLst>
          </p:cNvPr>
          <p:cNvSpPr>
            <a:spLocks noGrp="1" noChangeArrowheads="1"/>
          </p:cNvSpPr>
          <p:nvPr>
            <p:ph type="title"/>
          </p:nvPr>
        </p:nvSpPr>
        <p:spPr>
          <a:xfrm>
            <a:off x="0" y="20638"/>
            <a:ext cx="9144000" cy="909637"/>
          </a:xfrm>
          <a:effectLst>
            <a:outerShdw blurRad="63500" dist="35921" dir="2700000" algn="ctr" rotWithShape="0">
              <a:srgbClr val="000000">
                <a:alpha val="74997"/>
              </a:srgbClr>
            </a:outerShdw>
          </a:effectLst>
        </p:spPr>
        <p:txBody>
          <a:bodyPr/>
          <a:lstStyle/>
          <a:p>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الكملة المفتاحية </a:t>
            </a:r>
          </a:p>
        </p:txBody>
      </p:sp>
      <p:sp>
        <p:nvSpPr>
          <p:cNvPr id="50178" name="Text Box 2" descr="Rectangle 2">
            <a:extLst>
              <a:ext uri="{FF2B5EF4-FFF2-40B4-BE49-F238E27FC236}">
                <a16:creationId xmlns:a16="http://schemas.microsoft.com/office/drawing/2014/main" id="{0E7EB550-90A0-CC4A-B713-A8862766ACA6}"/>
              </a:ext>
            </a:extLst>
          </p:cNvPr>
          <p:cNvSpPr txBox="1">
            <a:spLocks/>
          </p:cNvSpPr>
          <p:nvPr/>
        </p:nvSpPr>
        <p:spPr bwMode="auto">
          <a:xfrm>
            <a:off x="0" y="2895600"/>
            <a:ext cx="9053513" cy="1200329"/>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en-US" altLang="en-US" sz="72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المد</a:t>
            </a:r>
            <a:r>
              <a:rPr lang="ar-JO" altLang="en-US" sz="72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7200" b="1" dirty="0" err="1">
                <a:solidFill>
                  <a:srgbClr val="FFFFFF"/>
                </a:solidFill>
                <a:latin typeface="Arial" panose="020B0604020202020204" pitchFamily="34" charset="0"/>
                <a:cs typeface="Arial" panose="020B0604020202020204" pitchFamily="34" charset="0"/>
                <a:sym typeface="Arial" panose="020B0604020202020204" pitchFamily="34" charset="0"/>
              </a:rPr>
              <a:t>عي</a:t>
            </a:r>
            <a:endParaRPr lang="en-US" altLang="en-US" sz="7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0179" name="Text Box 3" descr="Rectangle 2">
            <a:extLst>
              <a:ext uri="{FF2B5EF4-FFF2-40B4-BE49-F238E27FC236}">
                <a16:creationId xmlns:a16="http://schemas.microsoft.com/office/drawing/2014/main" id="{630F6EFC-72BD-9849-A758-D4797094B76E}"/>
              </a:ext>
            </a:extLst>
          </p:cNvPr>
          <p:cNvSpPr txBox="1">
            <a:spLocks/>
          </p:cNvSpPr>
          <p:nvPr/>
        </p:nvSpPr>
        <p:spPr bwMode="auto">
          <a:xfrm>
            <a:off x="44450" y="5949950"/>
            <a:ext cx="8699500"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0180" name="Text Box 4" descr="Text Box 24">
            <a:extLst>
              <a:ext uri="{FF2B5EF4-FFF2-40B4-BE49-F238E27FC236}">
                <a16:creationId xmlns:a16="http://schemas.microsoft.com/office/drawing/2014/main" id="{4ADF1440-B0DE-6543-AC7B-32D0FF92ACCE}"/>
              </a:ext>
            </a:extLst>
          </p:cNvPr>
          <p:cNvSpPr txBox="1">
            <a:spLocks/>
          </p:cNvSpPr>
          <p:nvPr/>
        </p:nvSpPr>
        <p:spPr bwMode="auto">
          <a:xfrm>
            <a:off x="8405553" y="65088"/>
            <a:ext cx="611706"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٣١٠</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74753" name="Rectangle 1" descr="Title 1">
            <a:extLst>
              <a:ext uri="{FF2B5EF4-FFF2-40B4-BE49-F238E27FC236}">
                <a16:creationId xmlns:a16="http://schemas.microsoft.com/office/drawing/2014/main" id="{4CEA6A91-B75A-2A4C-BA26-275CF56FF13D}"/>
              </a:ext>
            </a:extLst>
          </p:cNvPr>
          <p:cNvSpPr>
            <a:spLocks noGrp="1"/>
          </p:cNvSpPr>
          <p:nvPr>
            <p:ph type="title" idx="4294967295"/>
          </p:nvPr>
        </p:nvSpPr>
        <p:spPr bwMode="auto">
          <a:xfrm>
            <a:off x="685800" y="609600"/>
            <a:ext cx="77724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Black</a:t>
            </a:r>
          </a:p>
        </p:txBody>
      </p:sp>
    </p:spTree>
  </p:cSld>
  <p:clrMapOvr>
    <a:masterClrMapping/>
  </p:clrMapOvr>
  <p:transition spd="med">
    <p:fade/>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1" descr="Rectangle 1026">
            <a:extLst>
              <a:ext uri="{FF2B5EF4-FFF2-40B4-BE49-F238E27FC236}">
                <a16:creationId xmlns:a16="http://schemas.microsoft.com/office/drawing/2014/main" id="{18ABC7C9-309B-5642-8DAF-51B7F59C07EC}"/>
              </a:ext>
            </a:extLst>
          </p:cNvPr>
          <p:cNvSpPr>
            <a:spLocks noGrp="1" noChangeArrowheads="1"/>
          </p:cNvSpPr>
          <p:nvPr>
            <p:ph type="title"/>
          </p:nvPr>
        </p:nvSpPr>
        <p:spPr>
          <a:xfrm>
            <a:off x="0" y="6172200"/>
            <a:ext cx="9144000" cy="685800"/>
          </a:xfrm>
        </p:spPr>
        <p:txBody>
          <a:bodyPr/>
          <a:lstStyle/>
          <a:p>
            <a:r>
              <a:rPr lang="ar-JO" altLang="en-US" sz="3200" b="1" dirty="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وعظ</a:t>
            </a:r>
            <a:r>
              <a:rPr lang="en-US" altLang="en-US" sz="3200" b="1" dirty="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العهد </a:t>
            </a:r>
            <a:r>
              <a:rPr lang="en-US" altLang="en-US" sz="3200" b="1"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الجديد</a:t>
            </a:r>
            <a:r>
              <a:rPr lang="en-US" altLang="en-US" sz="32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 BibleStudyDownloads.org</a:t>
            </a:r>
          </a:p>
        </p:txBody>
      </p:sp>
      <p:sp>
        <p:nvSpPr>
          <p:cNvPr id="268290" name="Text Box 2" descr="Rectangle 1026">
            <a:extLst>
              <a:ext uri="{FF2B5EF4-FFF2-40B4-BE49-F238E27FC236}">
                <a16:creationId xmlns:a16="http://schemas.microsoft.com/office/drawing/2014/main" id="{6486ECAA-BD28-9140-8609-37F8E7458AAB}"/>
              </a:ext>
            </a:extLst>
          </p:cNvPr>
          <p:cNvSpPr txBox="1">
            <a:spLocks/>
          </p:cNvSpPr>
          <p:nvPr/>
        </p:nvSpPr>
        <p:spPr bwMode="auto">
          <a:xfrm>
            <a:off x="44450" y="-11836"/>
            <a:ext cx="9053513"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أحصل</a:t>
            </a:r>
            <a: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عل</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ى</a:t>
            </a:r>
            <a: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هذا </a:t>
            </a:r>
            <a:r>
              <a:rPr lang="en-US"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العرض</a:t>
            </a:r>
            <a: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التقديمي</a:t>
            </a:r>
            <a: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مجانا</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268291" name="Picture 3" descr="Picture 7">
            <a:extLst>
              <a:ext uri="{FF2B5EF4-FFF2-40B4-BE49-F238E27FC236}">
                <a16:creationId xmlns:a16="http://schemas.microsoft.com/office/drawing/2014/main" id="{711C636A-0EEA-C841-B17A-BD1DC6D7B68C}"/>
              </a:ext>
            </a:extLst>
          </p:cNvPr>
          <p:cNvPicPr>
            <a:picLocks noChangeAspect="1"/>
          </p:cNvPicPr>
          <p:nvPr/>
        </p:nvPicPr>
        <p:blipFill>
          <a:blip r:embed="rId3">
            <a:extLst>
              <a:ext uri="{28A0092B-C50C-407E-A947-70E740481C1C}">
                <a14:useLocalDpi xmlns:a14="http://schemas.microsoft.com/office/drawing/2010/main" val="0"/>
              </a:ext>
            </a:extLst>
          </a:blip>
          <a:srcRect t="2840"/>
          <a:stretch>
            <a:fillRect/>
          </a:stretch>
        </p:blipFill>
        <p:spPr bwMode="auto">
          <a:xfrm>
            <a:off x="-42863" y="636588"/>
            <a:ext cx="9229726" cy="5649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8292" name="Picture 4" descr="Picture 8">
            <a:extLst>
              <a:ext uri="{FF2B5EF4-FFF2-40B4-BE49-F238E27FC236}">
                <a16:creationId xmlns:a16="http://schemas.microsoft.com/office/drawing/2014/main" id="{54C447D8-7CF3-4644-867F-564974388A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6388" y="2220913"/>
            <a:ext cx="6153150" cy="3484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3000"/>
                                  </p:stCondLst>
                                  <p:childTnLst>
                                    <p:set>
                                      <p:cBhvr>
                                        <p:cTn id="6" dur="1" fill="hold">
                                          <p:stCondLst>
                                            <p:cond delay="0"/>
                                          </p:stCondLst>
                                        </p:cTn>
                                        <p:tgtEl>
                                          <p:spTgt spid="268292"/>
                                        </p:tgtEl>
                                        <p:attrNameLst>
                                          <p:attrName>style.visibility</p:attrName>
                                        </p:attrNameLst>
                                      </p:cBhvr>
                                      <p:to>
                                        <p:strVal val="visible"/>
                                      </p:to>
                                    </p:set>
                                    <p:anim calcmode="lin" valueType="num">
                                      <p:cBhvr additive="base">
                                        <p:cTn id="7" dur="500" fill="hold"/>
                                        <p:tgtEl>
                                          <p:spTgt spid="268292"/>
                                        </p:tgtEl>
                                        <p:attrNameLst>
                                          <p:attrName>ppt_x</p:attrName>
                                        </p:attrNameLst>
                                      </p:cBhvr>
                                      <p:tavLst>
                                        <p:tav tm="0">
                                          <p:val>
                                            <p:strVal val="1+#ppt_w/2"/>
                                          </p:val>
                                        </p:tav>
                                        <p:tav tm="100000">
                                          <p:val>
                                            <p:strVal val="#ppt_x"/>
                                          </p:val>
                                        </p:tav>
                                      </p:tavLst>
                                    </p:anim>
                                    <p:anim calcmode="lin" valueType="num">
                                      <p:cBhvr additive="base">
                                        <p:cTn id="8" dur="500" fill="hold"/>
                                        <p:tgtEl>
                                          <p:spTgt spid="2682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0337" name="Rectangle 1" descr="Rectangle 4">
            <a:extLst>
              <a:ext uri="{FF2B5EF4-FFF2-40B4-BE49-F238E27FC236}">
                <a16:creationId xmlns:a16="http://schemas.microsoft.com/office/drawing/2014/main" id="{517C2C14-002E-2C41-95D2-5C4BE6E79BBF}"/>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الظروف</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70338" name="Text Box 2" descr="Text Box 5">
            <a:extLst>
              <a:ext uri="{FF2B5EF4-FFF2-40B4-BE49-F238E27FC236}">
                <a16:creationId xmlns:a16="http://schemas.microsoft.com/office/drawing/2014/main" id="{640E4410-7B13-9948-97BC-502547BEAF9E}"/>
              </a:ext>
            </a:extLst>
          </p:cNvPr>
          <p:cNvSpPr txBox="1">
            <a:spLocks/>
          </p:cNvSpPr>
          <p:nvPr/>
        </p:nvSpPr>
        <p:spPr bwMode="auto">
          <a:xfrm>
            <a:off x="8192828" y="228600"/>
            <a:ext cx="611707"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latin typeface="Arial" panose="020B0604020202020204" pitchFamily="34" charset="0"/>
                <a:cs typeface="Arial" panose="020B0604020202020204" pitchFamily="34" charset="0"/>
                <a:sym typeface="Arial" panose="020B0604020202020204" pitchFamily="34" charset="0"/>
              </a:rPr>
              <a:t>311</a:t>
            </a: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sp>
        <p:nvSpPr>
          <p:cNvPr id="270339" name="Text Box 3" descr="Text Box 9">
            <a:extLst>
              <a:ext uri="{FF2B5EF4-FFF2-40B4-BE49-F238E27FC236}">
                <a16:creationId xmlns:a16="http://schemas.microsoft.com/office/drawing/2014/main" id="{7BCB974E-F130-DB4E-9987-A737BE71AE42}"/>
              </a:ext>
            </a:extLst>
          </p:cNvPr>
          <p:cNvSpPr txBox="1">
            <a:spLocks/>
          </p:cNvSpPr>
          <p:nvPr/>
        </p:nvSpPr>
        <p:spPr bwMode="auto">
          <a:xfrm rot="20400000">
            <a:off x="454025" y="1926662"/>
            <a:ext cx="5121275" cy="2677656"/>
          </a:xfrm>
          <a:prstGeom prst="rect">
            <a:avLst/>
          </a:prstGeom>
          <a:solidFill>
            <a:srgbClr val="000080"/>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180000" algn="ctr"/>
            <a:r>
              <a:rPr lang="ar-JO" altLang="en-US" sz="2800" b="1" u="sng" dirty="0">
                <a:solidFill>
                  <a:srgbClr val="FFFFFF"/>
                </a:solidFill>
                <a:latin typeface="Arial" panose="020B0604020202020204" pitchFamily="34" charset="0"/>
                <a:cs typeface="Arial" panose="020B0604020202020204" pitchFamily="34" charset="0"/>
                <a:sym typeface="Arial" panose="020B0604020202020204" pitchFamily="34" charset="0"/>
              </a:rPr>
              <a:t>التاريخ</a:t>
            </a:r>
            <a:endParaRPr lang="en-US" altLang="en-US" sz="2800" b="1" u="sng"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marL="457200" lvl="1" indent="-457200" algn="r" rtl="1">
              <a:buSzPct val="100000"/>
              <a:buFontTx/>
              <a:buChar char="❖"/>
              <a:tabLst>
                <a:tab pos="180000" algn="r"/>
              </a:tabLst>
            </a:pP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يعتقد معظم العلماء أن يهوذا كتب بين 67-80 م، خصوصاً أن القراء أنفسهم قد سمعوا الرسل (ع 17).</a:t>
            </a:r>
          </a:p>
          <a:p>
            <a:pPr marL="457200" lvl="1" indent="-457200" algn="r" rtl="1">
              <a:buSzPct val="100000"/>
              <a:buFontTx/>
              <a:buChar char="❖"/>
              <a:tabLst>
                <a:tab pos="180000" algn="r"/>
              </a:tabLst>
            </a:pP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لأغراض هذا المساق سوف يتم استخدام تاريخ 75 م.</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70340" name="Text Box 4" descr="Text Box 10">
            <a:extLst>
              <a:ext uri="{FF2B5EF4-FFF2-40B4-BE49-F238E27FC236}">
                <a16:creationId xmlns:a16="http://schemas.microsoft.com/office/drawing/2014/main" id="{826580FB-5A31-474F-97B3-872D72710273}"/>
              </a:ext>
            </a:extLst>
          </p:cNvPr>
          <p:cNvSpPr txBox="1">
            <a:spLocks/>
          </p:cNvSpPr>
          <p:nvPr/>
        </p:nvSpPr>
        <p:spPr bwMode="auto">
          <a:xfrm rot="1200000">
            <a:off x="3895386" y="2061239"/>
            <a:ext cx="4994691" cy="3108543"/>
          </a:xfrm>
          <a:prstGeom prst="rect">
            <a:avLst/>
          </a:prstGeom>
          <a:solidFill>
            <a:srgbClr val="000000"/>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algn="ctr"/>
            <a:r>
              <a:rPr lang="ar-JO" altLang="en-US" sz="2800" b="1" u="sng" dirty="0">
                <a:solidFill>
                  <a:srgbClr val="FFFFFF"/>
                </a:solidFill>
                <a:latin typeface="Arial" panose="020B0604020202020204" pitchFamily="34" charset="0"/>
                <a:cs typeface="Arial" panose="020B0604020202020204" pitchFamily="34" charset="0"/>
                <a:sym typeface="Arial" panose="020B0604020202020204" pitchFamily="34" charset="0"/>
              </a:rPr>
              <a:t>الأصل / المستلمين</a:t>
            </a:r>
            <a:endParaRPr lang="en-US" altLang="en-US" sz="2800" b="1" u="sng"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لا يحدد يهوذا الجماعة المحددة التي يراسلها (ع 1ب)، لكن الإقتباسات الكثيرة من العهد القديم والمزيد من الأدب الكتابي الإضافي يقترح أن القراء الأوائل قد يكونون يهود مؤمنين في فلسطين في جماعات متعددة.</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0340"/>
                                        </p:tgtEl>
                                        <p:attrNameLst>
                                          <p:attrName>style.visibility</p:attrName>
                                        </p:attrNameLst>
                                      </p:cBhvr>
                                      <p:to>
                                        <p:strVal val="visible"/>
                                      </p:to>
                                    </p:set>
                                    <p:anim calcmode="lin" valueType="num">
                                      <p:cBhvr additive="base">
                                        <p:cTn id="7" dur="500" fill="hold"/>
                                        <p:tgtEl>
                                          <p:spTgt spid="270340"/>
                                        </p:tgtEl>
                                        <p:attrNameLst>
                                          <p:attrName>ppt_x</p:attrName>
                                        </p:attrNameLst>
                                      </p:cBhvr>
                                      <p:tavLst>
                                        <p:tav tm="0">
                                          <p:val>
                                            <p:strVal val="1+#ppt_w/2"/>
                                          </p:val>
                                        </p:tav>
                                        <p:tav tm="100000">
                                          <p:val>
                                            <p:strVal val="#ppt_x"/>
                                          </p:val>
                                        </p:tav>
                                      </p:tavLst>
                                    </p:anim>
                                    <p:anim calcmode="lin" valueType="num">
                                      <p:cBhvr additive="base">
                                        <p:cTn id="8" dur="500" fill="hold"/>
                                        <p:tgtEl>
                                          <p:spTgt spid="2703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0" grpId="0" animBg="1"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1" descr="Rectangle 2">
            <a:extLst>
              <a:ext uri="{FF2B5EF4-FFF2-40B4-BE49-F238E27FC236}">
                <a16:creationId xmlns:a16="http://schemas.microsoft.com/office/drawing/2014/main" id="{4013F83B-7765-C647-9E5E-2C243FD234DB}"/>
              </a:ext>
            </a:extLst>
          </p:cNvPr>
          <p:cNvSpPr>
            <a:spLocks noGrp="1" noChangeArrowheads="1"/>
          </p:cNvSpPr>
          <p:nvPr>
            <p:ph type="title" idx="4294967295"/>
          </p:nvPr>
        </p:nvSpPr>
        <p:spPr>
          <a:xfrm>
            <a:off x="2743200" y="152400"/>
            <a:ext cx="4191000" cy="533400"/>
          </a:xfrm>
          <a:solidFill>
            <a:srgbClr val="FFCC00"/>
          </a:solidFill>
          <a:ln>
            <a:solidFill>
              <a:srgbClr val="000000"/>
            </a:solidFill>
            <a:miter lim="800000"/>
            <a:headEnd/>
            <a:tailEnd/>
          </a:ln>
        </p:spPr>
        <p:txBody>
          <a:bodyPr/>
          <a:lstStyle/>
          <a:p>
            <a:r>
              <a:rPr lang="ar-JO" altLang="en-US" sz="2800" b="1" dirty="0">
                <a:solidFill>
                  <a:srgbClr val="000000"/>
                </a:solidFill>
                <a:latin typeface="Arial" panose="020B0604020202020204" pitchFamily="34" charset="0"/>
                <a:cs typeface="Arial" panose="020B0604020202020204" pitchFamily="34" charset="0"/>
                <a:sym typeface="Arial" panose="020B0604020202020204" pitchFamily="34" charset="0"/>
              </a:rPr>
              <a:t>المناسبة</a:t>
            </a:r>
            <a:endParaRPr lang="en-US" altLang="en-US" sz="2800" b="1"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71362" name="Text Box 2" descr="Text Box 4">
            <a:extLst>
              <a:ext uri="{FF2B5EF4-FFF2-40B4-BE49-F238E27FC236}">
                <a16:creationId xmlns:a16="http://schemas.microsoft.com/office/drawing/2014/main" id="{D4AFC7E8-8E76-D44E-B455-7F5FF07F9FAB}"/>
              </a:ext>
            </a:extLst>
          </p:cNvPr>
          <p:cNvSpPr txBox="1">
            <a:spLocks/>
          </p:cNvSpPr>
          <p:nvPr/>
        </p:nvSpPr>
        <p:spPr bwMode="auto">
          <a:xfrm>
            <a:off x="1295400" y="838200"/>
            <a:ext cx="7696200" cy="4031873"/>
          </a:xfrm>
          <a:prstGeom prst="rect">
            <a:avLst/>
          </a:prstGeom>
          <a:solidFill>
            <a:srgbClr val="262626"/>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marL="804863" indent="-230188">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كان الرجال الذين يدينهم يهوذا:</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rtl="1">
              <a:buSzPct val="100000"/>
              <a:buFontTx/>
              <a:buChar cha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ينكرون ربوبية المسيح</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rtl="1">
              <a:buSzPct val="100000"/>
              <a:buFontTx/>
              <a:buChar cha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يمارسون استباحة الخطية (الأعداد 4، 8، 16)</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rtl="1">
              <a:buSzPct val="100000"/>
              <a:buFontTx/>
              <a:buChar cha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يتمردون على السلطان (الأعداد 8، 11، 18)</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rtl="1">
              <a:buSzPct val="100000"/>
              <a:buFontTx/>
              <a:buChar cha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يستسلمون لرغباتهم الخاصة (الأعداد 16، 19)</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rtl="1">
              <a:buSzPct val="100000"/>
              <a:buFontTx/>
              <a:buChar cha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مهتمين بمصلحتهم الشخصية فقط (الأعداد 11-12، 16)</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rtl="1">
              <a:buSzPct val="100000"/>
              <a:buFontTx/>
              <a:buChar cha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مثيرين للإنقسامات (ع 19)</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rtl="1">
              <a:buSzPct val="100000"/>
              <a:buFontTx/>
              <a:buChar cha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مكتشفو الأخطاء (ع 16) و</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rtl="1">
              <a:buSzPct val="100000"/>
              <a:buFontTx/>
              <a:buChar char="•"/>
            </a:pP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متفاخرون (ع 16)</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a:endParaRPr lang="ar-JO" altLang="en-US"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lvl="1" algn="r"/>
            <a:r>
              <a:rPr lang="ar-JO" altLang="en-US"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—إدوارد بنتيكوست، تعليق معرفة الكتاب المقدس، ٩١٧</a:t>
            </a:r>
            <a:endParaRPr lang="en-US" altLang="en-US"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71363" name="Text Box 3" descr="Text Box 4">
            <a:extLst>
              <a:ext uri="{FF2B5EF4-FFF2-40B4-BE49-F238E27FC236}">
                <a16:creationId xmlns:a16="http://schemas.microsoft.com/office/drawing/2014/main" id="{FB5889D8-F3D9-3548-8BA2-5408FF331639}"/>
              </a:ext>
            </a:extLst>
          </p:cNvPr>
          <p:cNvSpPr txBox="1">
            <a:spLocks/>
          </p:cNvSpPr>
          <p:nvPr/>
        </p:nvSpPr>
        <p:spPr bwMode="auto">
          <a:xfrm>
            <a:off x="8415078" y="76200"/>
            <a:ext cx="611707"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latin typeface="Arial" panose="020B0604020202020204" pitchFamily="34" charset="0"/>
                <a:cs typeface="Arial" panose="020B0604020202020204" pitchFamily="34" charset="0"/>
                <a:sym typeface="Arial" panose="020B0604020202020204" pitchFamily="34" charset="0"/>
              </a:rPr>
              <a:t>311</a:t>
            </a: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pic>
        <p:nvPicPr>
          <p:cNvPr id="271364" name="Picture 4" descr="Picture 9">
            <a:extLst>
              <a:ext uri="{FF2B5EF4-FFF2-40B4-BE49-F238E27FC236}">
                <a16:creationId xmlns:a16="http://schemas.microsoft.com/office/drawing/2014/main" id="{8A995268-D62D-A844-8021-3A758B8F5D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18488" y="5108575"/>
            <a:ext cx="1001712" cy="1825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1365" name="Text Box 5" descr="Text Box 4">
            <a:extLst>
              <a:ext uri="{FF2B5EF4-FFF2-40B4-BE49-F238E27FC236}">
                <a16:creationId xmlns:a16="http://schemas.microsoft.com/office/drawing/2014/main" id="{96BE6D7D-0FCF-864D-AE91-943435EA71D6}"/>
              </a:ext>
            </a:extLst>
          </p:cNvPr>
          <p:cNvSpPr txBox="1">
            <a:spLocks/>
          </p:cNvSpPr>
          <p:nvPr/>
        </p:nvSpPr>
        <p:spPr bwMode="auto">
          <a:xfrm>
            <a:off x="1295400" y="5324475"/>
            <a:ext cx="6858000" cy="830997"/>
          </a:xfrm>
          <a:prstGeom prst="rect">
            <a:avLst/>
          </a:prstGeom>
          <a:solidFill>
            <a:srgbClr val="26262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rtl="1"/>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كتب يهوذا ليخبر المؤمنين عن مثل هؤلاء الرجال حتى لا ينقادوا إلى سلوكهم اللاأخلاقي </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2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Rectangle 1" descr="Rectangle 3">
            <a:extLst>
              <a:ext uri="{FF2B5EF4-FFF2-40B4-BE49-F238E27FC236}">
                <a16:creationId xmlns:a16="http://schemas.microsoft.com/office/drawing/2014/main" id="{165D3CF6-C61C-4041-8C2C-D48D21B406D3}"/>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الخصائص</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72386" name="Text Box 2" descr="Text Box 4">
            <a:extLst>
              <a:ext uri="{FF2B5EF4-FFF2-40B4-BE49-F238E27FC236}">
                <a16:creationId xmlns:a16="http://schemas.microsoft.com/office/drawing/2014/main" id="{00C686D9-738C-AC41-988B-C886CBAD6393}"/>
              </a:ext>
            </a:extLst>
          </p:cNvPr>
          <p:cNvSpPr txBox="1">
            <a:spLocks/>
          </p:cNvSpPr>
          <p:nvPr/>
        </p:nvSpPr>
        <p:spPr bwMode="auto">
          <a:xfrm>
            <a:off x="8192828" y="228600"/>
            <a:ext cx="611707"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latin typeface="Arial" panose="020B0604020202020204" pitchFamily="34" charset="0"/>
                <a:cs typeface="Arial" panose="020B0604020202020204" pitchFamily="34" charset="0"/>
                <a:sym typeface="Arial" panose="020B0604020202020204" pitchFamily="34" charset="0"/>
              </a:rPr>
              <a:t>311</a:t>
            </a: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sp>
        <p:nvSpPr>
          <p:cNvPr id="272387" name="Text Box 3" descr="Text Box 6">
            <a:extLst>
              <a:ext uri="{FF2B5EF4-FFF2-40B4-BE49-F238E27FC236}">
                <a16:creationId xmlns:a16="http://schemas.microsoft.com/office/drawing/2014/main" id="{5F96D87A-DFEA-5245-BB4F-D75DED562DC2}"/>
              </a:ext>
            </a:extLst>
          </p:cNvPr>
          <p:cNvSpPr txBox="1">
            <a:spLocks/>
          </p:cNvSpPr>
          <p:nvPr/>
        </p:nvSpPr>
        <p:spPr bwMode="auto">
          <a:xfrm>
            <a:off x="0" y="2057400"/>
            <a:ext cx="9144000" cy="3970318"/>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marL="9144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457200" lvl="3" indent="-457200" algn="r" rtl="1">
              <a:buSzPct val="100000"/>
              <a:buFontTx/>
              <a:buChar char="➢"/>
            </a:pPr>
            <a:r>
              <a:rPr lang="ar-JO" altLang="en-US" sz="2800" b="1" dirty="0">
                <a:latin typeface="Arial" panose="020B0604020202020204" pitchFamily="34" charset="0"/>
                <a:cs typeface="Arial" panose="020B0604020202020204" pitchFamily="34" charset="0"/>
                <a:sym typeface="Arial" panose="020B0604020202020204" pitchFamily="34" charset="0"/>
              </a:rPr>
              <a:t>مثل 2 يوحنا تحذر هذه الرسالة ضد القادة الكذبة غير المؤمنين ـــ خصوصاً في شكل أولي للغنوسية.</a:t>
            </a:r>
            <a:endParaRPr lang="en-US" altLang="en-US" sz="2800" b="1" dirty="0">
              <a:latin typeface="Arial" panose="020B0604020202020204" pitchFamily="34" charset="0"/>
              <a:cs typeface="Arial" panose="020B0604020202020204" pitchFamily="34" charset="0"/>
              <a:sym typeface="Arial" panose="020B0604020202020204" pitchFamily="34" charset="0"/>
            </a:endParaRPr>
          </a:p>
          <a:p>
            <a:pPr marL="457200" indent="-457200" algn="r">
              <a:buSzPct val="100000"/>
              <a:buFontTx/>
              <a:buChar char="➢"/>
            </a:pPr>
            <a:endParaRPr lang="en-US" altLang="en-US" sz="2800" b="1" dirty="0">
              <a:latin typeface="Arial" panose="020B0604020202020204" pitchFamily="34" charset="0"/>
              <a:cs typeface="Arial" panose="020B0604020202020204" pitchFamily="34" charset="0"/>
              <a:sym typeface="Arial" panose="020B0604020202020204" pitchFamily="34" charset="0"/>
            </a:endParaRPr>
          </a:p>
          <a:p>
            <a:pPr marL="457200" indent="-457200" algn="r" rtl="1">
              <a:buSzPct val="100000"/>
              <a:buFontTx/>
              <a:buChar char="➢"/>
            </a:pP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ar-JO" altLang="en-US" sz="2800" b="1" dirty="0">
                <a:latin typeface="Arial" panose="020B0604020202020204" pitchFamily="34" charset="0"/>
                <a:cs typeface="Arial" panose="020B0604020202020204" pitchFamily="34" charset="0"/>
                <a:sym typeface="Arial" panose="020B0604020202020204" pitchFamily="34" charset="0"/>
              </a:rPr>
              <a:t>يهوذا هو السفر الوحيد في العهد الجديد الذي يشير إلى البسوديبيغرافا (الكتب المنسوبة كذباً)</a:t>
            </a:r>
          </a:p>
          <a:p>
            <a:pPr marL="457200" indent="-457200" algn="r" rtl="1">
              <a:buSzPct val="100000"/>
            </a:pPr>
            <a:r>
              <a:rPr lang="ar-JO" altLang="en-US" sz="2800" b="1" dirty="0">
                <a:latin typeface="Arial" panose="020B0604020202020204" pitchFamily="34" charset="0"/>
                <a:cs typeface="Arial" panose="020B0604020202020204" pitchFamily="34" charset="0"/>
                <a:sym typeface="Arial" panose="020B0604020202020204" pitchFamily="34" charset="0"/>
              </a:rPr>
              <a:t> </a:t>
            </a:r>
            <a:endParaRPr lang="en-US" altLang="en-US" sz="2800" b="1" dirty="0">
              <a:latin typeface="Arial" panose="020B0604020202020204" pitchFamily="34" charset="0"/>
              <a:cs typeface="Arial" panose="020B0604020202020204" pitchFamily="34" charset="0"/>
              <a:sym typeface="Arial" panose="020B0604020202020204" pitchFamily="34" charset="0"/>
            </a:endParaRPr>
          </a:p>
          <a:p>
            <a:pPr marL="457200" indent="-457200" algn="r" rtl="1">
              <a:buSzPct val="100000"/>
              <a:buFontTx/>
              <a:buChar char="➢"/>
            </a:pPr>
            <a:r>
              <a:rPr lang="ar-JO" altLang="en-US" sz="2800" b="1" dirty="0">
                <a:latin typeface="Arial" panose="020B0604020202020204" pitchFamily="34" charset="0"/>
                <a:cs typeface="Arial" panose="020B0604020202020204" pitchFamily="34" charset="0"/>
                <a:sym typeface="Arial" panose="020B0604020202020204" pitchFamily="34" charset="0"/>
              </a:rPr>
              <a:t>يهوذا مغرم بالثلاثيات فعلى سبيل المثال نجده يستخدم الثلاثيات في عدد 1 (يهوذا، عبد، أخ، مدعو، مقدس، محفوظ) وفي عدد 2 (رحمة، سلام، محبة)</a:t>
            </a:r>
            <a:r>
              <a:rPr lang="en-US" altLang="en-US" sz="2800" b="1" dirty="0">
                <a:latin typeface="Arial" panose="020B0604020202020204" pitchFamily="34" charset="0"/>
                <a:cs typeface="Arial" panose="020B0604020202020204" pitchFamily="34" charset="0"/>
                <a:sym typeface="Arial" panose="020B0604020202020204" pitchFamily="34" charset="0"/>
              </a:rPr>
              <a:t> </a:t>
            </a:r>
            <a:r>
              <a:rPr lang="ar-JO" altLang="en-US" sz="2800" b="1" dirty="0">
                <a:latin typeface="Arial" panose="020B0604020202020204" pitchFamily="34" charset="0"/>
                <a:cs typeface="Arial" panose="020B0604020202020204" pitchFamily="34" charset="0"/>
                <a:sym typeface="Arial" panose="020B0604020202020204" pitchFamily="34" charset="0"/>
              </a:rPr>
              <a:t>وفي الآيات 5-7 (الناس، الملائكة، الذين لم يؤمنوا).</a:t>
            </a:r>
            <a:endParaRPr lang="en-US" altLang="en-US" sz="2800" b="1" dirty="0">
              <a:latin typeface="Arial" panose="020B0604020202020204" pitchFamily="34" charset="0"/>
              <a:cs typeface="Arial" panose="020B0604020202020204" pitchFamily="34" charset="0"/>
              <a:sym typeface="Arial" panose="020B0604020202020204" pitchFamily="34" charset="0"/>
            </a:endParaRPr>
          </a:p>
        </p:txBody>
      </p:sp>
      <p:pic>
        <p:nvPicPr>
          <p:cNvPr id="272388" name="Picture 4" descr="Picture 8">
            <a:extLst>
              <a:ext uri="{FF2B5EF4-FFF2-40B4-BE49-F238E27FC236}">
                <a16:creationId xmlns:a16="http://schemas.microsoft.com/office/drawing/2014/main" id="{BF4F921E-D015-3B41-A8E9-885AD4179E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1773238" cy="182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2387">
                                            <p:bg/>
                                          </p:spTgt>
                                        </p:tgtEl>
                                        <p:attrNameLst>
                                          <p:attrName>style.visibility</p:attrName>
                                        </p:attrNameLst>
                                      </p:cBhvr>
                                      <p:to>
                                        <p:strVal val="visible"/>
                                      </p:to>
                                    </p:set>
                                    <p:anim calcmode="lin" valueType="num">
                                      <p:cBhvr additive="base">
                                        <p:cTn id="7" dur="500" fill="hold"/>
                                        <p:tgtEl>
                                          <p:spTgt spid="272387">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272387">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72387">
                                            <p:txEl>
                                              <p:pRg st="0" end="0"/>
                                            </p:txEl>
                                          </p:spTgt>
                                        </p:tgtEl>
                                        <p:attrNameLst>
                                          <p:attrName>style.visibility</p:attrName>
                                        </p:attrNameLst>
                                      </p:cBhvr>
                                      <p:to>
                                        <p:strVal val="visible"/>
                                      </p:to>
                                    </p:set>
                                    <p:anim calcmode="lin" valueType="num">
                                      <p:cBhvr additive="base">
                                        <p:cTn id="11" dur="500" fill="hold"/>
                                        <p:tgtEl>
                                          <p:spTgt spid="272387">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723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72387">
                                            <p:txEl>
                                              <p:pRg st="2" end="2"/>
                                            </p:txEl>
                                          </p:spTgt>
                                        </p:tgtEl>
                                        <p:attrNameLst>
                                          <p:attrName>style.visibility</p:attrName>
                                        </p:attrNameLst>
                                      </p:cBhvr>
                                      <p:to>
                                        <p:strVal val="visible"/>
                                      </p:to>
                                    </p:set>
                                    <p:anim calcmode="lin" valueType="num">
                                      <p:cBhvr additive="base">
                                        <p:cTn id="17" dur="500" fill="hold"/>
                                        <p:tgtEl>
                                          <p:spTgt spid="272387">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723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72387">
                                            <p:txEl>
                                              <p:pRg st="4" end="4"/>
                                            </p:txEl>
                                          </p:spTgt>
                                        </p:tgtEl>
                                        <p:attrNameLst>
                                          <p:attrName>style.visibility</p:attrName>
                                        </p:attrNameLst>
                                      </p:cBhvr>
                                      <p:to>
                                        <p:strVal val="visible"/>
                                      </p:to>
                                    </p:set>
                                    <p:anim calcmode="lin" valueType="num">
                                      <p:cBhvr additive="base">
                                        <p:cTn id="23" dur="500" fill="hold"/>
                                        <p:tgtEl>
                                          <p:spTgt spid="272387">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7238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7" grpId="0" uiExpand="1" build="p" bldLvl="5" animBg="1" autoUpdateAnimBg="0"/>
    </p:bldLst>
  </p:timing>
</p:sld>
</file>

<file path=ppt/slides/slide2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3409" name="Rectangle 1" descr="Rectangle 2">
            <a:extLst>
              <a:ext uri="{FF2B5EF4-FFF2-40B4-BE49-F238E27FC236}">
                <a16:creationId xmlns:a16="http://schemas.microsoft.com/office/drawing/2014/main" id="{60DFD377-7C31-6F4D-8A25-F79A7CB76DDC}"/>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الحجة</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73410" name="Text Box 2" descr="Text Box 3">
            <a:extLst>
              <a:ext uri="{FF2B5EF4-FFF2-40B4-BE49-F238E27FC236}">
                <a16:creationId xmlns:a16="http://schemas.microsoft.com/office/drawing/2014/main" id="{2DC7A34E-8557-0B4C-8DF0-DF8491228FE6}"/>
              </a:ext>
            </a:extLst>
          </p:cNvPr>
          <p:cNvSpPr txBox="1">
            <a:spLocks/>
          </p:cNvSpPr>
          <p:nvPr/>
        </p:nvSpPr>
        <p:spPr bwMode="auto">
          <a:xfrm>
            <a:off x="8192828" y="228600"/>
            <a:ext cx="611707"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latin typeface="Arial" panose="020B0604020202020204" pitchFamily="34" charset="0"/>
                <a:cs typeface="Arial" panose="020B0604020202020204" pitchFamily="34" charset="0"/>
                <a:sym typeface="Arial" panose="020B0604020202020204" pitchFamily="34" charset="0"/>
              </a:rPr>
              <a:t>311</a:t>
            </a: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sp>
        <p:nvSpPr>
          <p:cNvPr id="273411" name="Text Box 3" descr="Text Box 4">
            <a:extLst>
              <a:ext uri="{FF2B5EF4-FFF2-40B4-BE49-F238E27FC236}">
                <a16:creationId xmlns:a16="http://schemas.microsoft.com/office/drawing/2014/main" id="{BDAB419C-0746-7B40-99B2-4485FEF66CD5}"/>
              </a:ext>
            </a:extLst>
          </p:cNvPr>
          <p:cNvSpPr txBox="1">
            <a:spLocks/>
          </p:cNvSpPr>
          <p:nvPr/>
        </p:nvSpPr>
        <p:spPr bwMode="auto">
          <a:xfrm>
            <a:off x="228600" y="1084263"/>
            <a:ext cx="8763000" cy="4832092"/>
          </a:xfrm>
          <a:prstGeom prst="rect">
            <a:avLst/>
          </a:prstGeom>
          <a:solidFill>
            <a:srgbClr val="4D3300"/>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rtl="1"/>
            <a:r>
              <a:rPr lang="ar-JO"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كتب يهوذا ليحث قرائه على الجهاد في الإيمان (3ب)، والذي كان مهدداً من قبل مدعين كثيرين، طالبين قيادة شعب الرب بعيداً عن مرساتهم في المسيح. </a:t>
            </a:r>
            <a:r>
              <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a:t>
            </a:r>
          </a:p>
          <a:p>
            <a:endPar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endPar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endPar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endParaRPr lang="ar-JO"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endPar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r"/>
            <a:r>
              <a:rPr lang="ar-JO"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بعد التحبة والبركة (1-2)، يفضح يهوذا مدعي الإيمان داخل الكنيسة (3-16)، حتى يتم تجنب ممارساتهن (17-23). مدحه الختامي يمجد الله باعتباره الرجاء الوحيد للحماية من الإرتداد (24-25).  </a:t>
            </a:r>
            <a:endParaRPr lang="en-US"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pic>
        <p:nvPicPr>
          <p:cNvPr id="273412" name="Picture 4" descr="Picture 5">
            <a:extLst>
              <a:ext uri="{FF2B5EF4-FFF2-40B4-BE49-F238E27FC236}">
                <a16:creationId xmlns:a16="http://schemas.microsoft.com/office/drawing/2014/main" id="{2D1C6907-3B5F-D64F-B867-40A5AEDBF8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2438400"/>
            <a:ext cx="2514600" cy="1925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73411"/>
                                        </p:tgtEl>
                                        <p:attrNameLst>
                                          <p:attrName>style.visibility</p:attrName>
                                        </p:attrNameLst>
                                      </p:cBhvr>
                                      <p:to>
                                        <p:strVal val="visible"/>
                                      </p:to>
                                    </p:set>
                                    <p:animEffect transition="in" filter="box(in)">
                                      <p:cBhvr>
                                        <p:cTn id="7" dur="500"/>
                                        <p:tgtEl>
                                          <p:spTgt spid="273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1" grpId="0" animBg="1" autoUpdateAnimBg="0"/>
    </p:bldLst>
  </p:timing>
</p:sld>
</file>

<file path=ppt/slides/slide205.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pic>
        <p:nvPicPr>
          <p:cNvPr id="274433" name="Picture 1" descr="Picture 2">
            <a:extLst>
              <a:ext uri="{FF2B5EF4-FFF2-40B4-BE49-F238E27FC236}">
                <a16:creationId xmlns:a16="http://schemas.microsoft.com/office/drawing/2014/main" id="{8960DC6B-78DB-AD4F-B328-732B071874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441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4434" name="Rectangle 2" descr="Title 1">
            <a:extLst>
              <a:ext uri="{FF2B5EF4-FFF2-40B4-BE49-F238E27FC236}">
                <a16:creationId xmlns:a16="http://schemas.microsoft.com/office/drawing/2014/main" id="{AE52A18B-2C34-A84B-BE79-0BF156BA58F3}"/>
              </a:ext>
            </a:extLst>
          </p:cNvPr>
          <p:cNvSpPr>
            <a:spLocks noGrp="1" noChangeArrowheads="1"/>
          </p:cNvSpPr>
          <p:nvPr>
            <p:ph type="title"/>
          </p:nvPr>
        </p:nvSpPr>
        <p:spPr>
          <a:xfrm>
            <a:off x="0" y="0"/>
            <a:ext cx="9144000" cy="1143000"/>
          </a:xfrm>
        </p:spPr>
        <p:txBody>
          <a:bodyPr/>
          <a:lstStyle/>
          <a:p>
            <a:r>
              <a:rPr lang="ar-JO" altLang="en-US"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مسرح ستار في شمال بونا فيستا</a:t>
            </a:r>
            <a:endParaRPr lang="en-US" altLang="en-US"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transition spd="med"/>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1" descr="Title 1">
            <a:extLst>
              <a:ext uri="{FF2B5EF4-FFF2-40B4-BE49-F238E27FC236}">
                <a16:creationId xmlns:a16="http://schemas.microsoft.com/office/drawing/2014/main" id="{5074290F-CA15-4E49-8CE9-88FEFECCA1E0}"/>
              </a:ext>
            </a:extLst>
          </p:cNvPr>
          <p:cNvSpPr>
            <a:spLocks noGrp="1" noChangeArrowheads="1"/>
          </p:cNvSpPr>
          <p:nvPr>
            <p:ph type="title"/>
          </p:nvPr>
        </p:nvSpPr>
        <p:spPr/>
        <p:txBody>
          <a:bodyPr/>
          <a:lstStyle/>
          <a:p>
            <a:r>
              <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New Creation Church</a:t>
            </a:r>
          </a:p>
        </p:txBody>
      </p:sp>
      <p:sp>
        <p:nvSpPr>
          <p:cNvPr id="275458" name="Rectangle 2" descr="Subtitle 2">
            <a:extLst>
              <a:ext uri="{FF2B5EF4-FFF2-40B4-BE49-F238E27FC236}">
                <a16:creationId xmlns:a16="http://schemas.microsoft.com/office/drawing/2014/main" id="{C0A2E1BA-5887-BE43-B7D3-1A0FB9D1C3CB}"/>
              </a:ext>
            </a:extLst>
          </p:cNvPr>
          <p:cNvSpPr>
            <a:spLocks noGrp="1" noChangeArrowheads="1"/>
          </p:cNvSpPr>
          <p:nvPr>
            <p:ph type="body" sz="quarter" idx="1"/>
          </p:nvPr>
        </p:nvSpPr>
        <p:spPr/>
        <p:txBody>
          <a:bodyPr/>
          <a:lstStyle/>
          <a:p>
            <a:pPr marL="0" indent="0" algn="ctr">
              <a:buClrTx/>
              <a:buSzTx/>
              <a:buFontTx/>
              <a:buNone/>
            </a:pPr>
            <a:endParaRPr lang="en-US" altLang="en-US">
              <a:solidFill>
                <a:srgbClr val="888888"/>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pic>
        <p:nvPicPr>
          <p:cNvPr id="275459" name="Picture 3" descr="Picture 2">
            <a:extLst>
              <a:ext uri="{FF2B5EF4-FFF2-40B4-BE49-F238E27FC236}">
                <a16:creationId xmlns:a16="http://schemas.microsoft.com/office/drawing/2014/main" id="{621F7935-0305-EB42-9A57-F5536C1F083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2613"/>
            <a:ext cx="9134475" cy="5284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1" descr="Picture 2">
            <a:extLst>
              <a:ext uri="{FF2B5EF4-FFF2-40B4-BE49-F238E27FC236}">
                <a16:creationId xmlns:a16="http://schemas.microsoft.com/office/drawing/2014/main" id="{DC07586D-B9C2-6245-B53D-3907A3DAF7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0"/>
            <a:ext cx="3429000" cy="439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482" name="Picture 2" descr="Picture 4">
            <a:extLst>
              <a:ext uri="{FF2B5EF4-FFF2-40B4-BE49-F238E27FC236}">
                <a16:creationId xmlns:a16="http://schemas.microsoft.com/office/drawing/2014/main" id="{738771A6-AB64-594A-B35D-1D1B3F90BC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71950"/>
            <a:ext cx="9144000" cy="2686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483" name="Rectangle 3" descr="Title 5">
            <a:extLst>
              <a:ext uri="{FF2B5EF4-FFF2-40B4-BE49-F238E27FC236}">
                <a16:creationId xmlns:a16="http://schemas.microsoft.com/office/drawing/2014/main" id="{4673485F-6609-834F-BC9E-4498644AE29F}"/>
              </a:ext>
            </a:extLst>
          </p:cNvPr>
          <p:cNvSpPr>
            <a:spLocks noGrp="1" noChangeArrowheads="1"/>
          </p:cNvSpPr>
          <p:nvPr>
            <p:ph type="title"/>
          </p:nvPr>
        </p:nvSpPr>
        <p:spPr>
          <a:xfrm rot="21042177">
            <a:off x="498475" y="500063"/>
            <a:ext cx="4999038" cy="3213100"/>
          </a:xfrm>
        </p:spPr>
        <p:txBody>
          <a:bodyPr/>
          <a:lstStyle/>
          <a:p>
            <a:pPr defTabSz="868363"/>
            <a:r>
              <a:rPr lang="ar-JO" altLang="en-US" sz="41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من التالي كراعي للكنيسة الضخمة؟ وهل هذا يعني أنه يجب عليك أن تكون مدعياً؟</a:t>
            </a:r>
            <a:br>
              <a:rPr lang="ar-JO" altLang="en-US" sz="41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ar-JO" altLang="en-US" sz="41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ليس حقيقياً ....</a:t>
            </a:r>
            <a:endParaRPr lang="en-US" altLang="en-US" sz="41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76482"/>
                                        </p:tgtEl>
                                        <p:attrNameLst>
                                          <p:attrName>style.visibility</p:attrName>
                                        </p:attrNameLst>
                                      </p:cBhvr>
                                      <p:to>
                                        <p:strVal val="visible"/>
                                      </p:to>
                                    </p:set>
                                    <p:animEffect transition="in" filter="blinds(horizontal)">
                                      <p:cBhvr>
                                        <p:cTn id="7" dur="500"/>
                                        <p:tgtEl>
                                          <p:spTgt spid="276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1" descr="Picture 2">
            <a:extLst>
              <a:ext uri="{FF2B5EF4-FFF2-40B4-BE49-F238E27FC236}">
                <a16:creationId xmlns:a16="http://schemas.microsoft.com/office/drawing/2014/main" id="{8275DCE3-0F12-124B-8623-54E8AB5F9A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0"/>
            <a:ext cx="3429000" cy="439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7506" name="Picture 2" descr="Picture 4">
            <a:extLst>
              <a:ext uri="{FF2B5EF4-FFF2-40B4-BE49-F238E27FC236}">
                <a16:creationId xmlns:a16="http://schemas.microsoft.com/office/drawing/2014/main" id="{3947F5D9-CDE7-C246-AF0D-6FA397AF2A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71950"/>
            <a:ext cx="9144000" cy="2686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7507" name="Rectangle 3" descr="Title 5">
            <a:extLst>
              <a:ext uri="{FF2B5EF4-FFF2-40B4-BE49-F238E27FC236}">
                <a16:creationId xmlns:a16="http://schemas.microsoft.com/office/drawing/2014/main" id="{E7A45B5F-F636-3449-903F-533ECADBBE94}"/>
              </a:ext>
            </a:extLst>
          </p:cNvPr>
          <p:cNvSpPr>
            <a:spLocks noGrp="1" noChangeArrowheads="1"/>
          </p:cNvSpPr>
          <p:nvPr>
            <p:ph type="title"/>
          </p:nvPr>
        </p:nvSpPr>
        <p:spPr>
          <a:xfrm>
            <a:off x="228600" y="228600"/>
            <a:ext cx="5486400" cy="990600"/>
          </a:xfrm>
        </p:spPr>
        <p:txBody>
          <a:bodyPr anchor="t"/>
          <a:lstStyle/>
          <a:p>
            <a:pPr marL="457200" indent="-457200" algn="r" rtl="1">
              <a:buFontTx/>
              <a:buChar char="•"/>
            </a:pPr>
            <a:r>
              <a:rPr lang="ar-JO" altLang="en-US" sz="28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ألا تصلي لنمو الكنيسة؟</a:t>
            </a:r>
            <a:endParaRPr lang="en-US" altLang="en-US" sz="28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77508" name="Text Box 4" descr="Title 5">
            <a:extLst>
              <a:ext uri="{FF2B5EF4-FFF2-40B4-BE49-F238E27FC236}">
                <a16:creationId xmlns:a16="http://schemas.microsoft.com/office/drawing/2014/main" id="{F9761917-1DD7-FB42-9CB1-2C2F5EE66E6A}"/>
              </a:ext>
            </a:extLst>
          </p:cNvPr>
          <p:cNvSpPr txBox="1">
            <a:spLocks/>
          </p:cNvSpPr>
          <p:nvPr/>
        </p:nvSpPr>
        <p:spPr bwMode="auto">
          <a:xfrm>
            <a:off x="273050" y="1333500"/>
            <a:ext cx="53959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457200" indent="-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buSzPct val="100000"/>
              <a:buFont typeface="Arial" panose="020B0604020202020204" pitchFamily="34" charset="0"/>
              <a:buChar char="•"/>
            </a:pPr>
            <a:r>
              <a:rPr lang="ar-JO"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ألا تريد المزيد من الناس لينضموا إلى الكنيسة والخدمة؟</a:t>
            </a:r>
            <a:endParaRPr lang="en-US"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77509" name="Text Box 5" descr="Title 5">
            <a:extLst>
              <a:ext uri="{FF2B5EF4-FFF2-40B4-BE49-F238E27FC236}">
                <a16:creationId xmlns:a16="http://schemas.microsoft.com/office/drawing/2014/main" id="{FCADD104-D14B-9047-B362-AF8A56B536B7}"/>
              </a:ext>
            </a:extLst>
          </p:cNvPr>
          <p:cNvSpPr txBox="1">
            <a:spLocks/>
          </p:cNvSpPr>
          <p:nvPr/>
        </p:nvSpPr>
        <p:spPr bwMode="auto">
          <a:xfrm>
            <a:off x="273050" y="2895600"/>
            <a:ext cx="5395913"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457200" indent="-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buSzPct val="100000"/>
              <a:buFont typeface="Arial" panose="020B0604020202020204" pitchFamily="34" charset="0"/>
              <a:buChar char="•"/>
            </a:pPr>
            <a:r>
              <a:rPr lang="ar-JO"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ألا تريد لخدمتك أن تكون مثمرة؟</a:t>
            </a:r>
            <a:endParaRPr lang="en-US" altLang="en-US" sz="2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transition spd="med"/>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1" descr="Rectangle 5">
            <a:extLst>
              <a:ext uri="{FF2B5EF4-FFF2-40B4-BE49-F238E27FC236}">
                <a16:creationId xmlns:a16="http://schemas.microsoft.com/office/drawing/2014/main" id="{5DFF320D-7E46-6B4F-B997-3514F10D5C34}"/>
              </a:ext>
            </a:extLst>
          </p:cNvPr>
          <p:cNvSpPr>
            <a:spLocks/>
          </p:cNvSpPr>
          <p:nvPr/>
        </p:nvSpPr>
        <p:spPr bwMode="auto">
          <a:xfrm>
            <a:off x="0" y="-304800"/>
            <a:ext cx="9144000" cy="3810000"/>
          </a:xfrm>
          <a:prstGeom prst="rect">
            <a:avLst/>
          </a:prstGeom>
          <a:solidFill>
            <a:srgbClr val="000000"/>
          </a:solidFill>
          <a:ln w="25400" cap="flat" cmpd="sng">
            <a:solidFill>
              <a:srgbClr val="3A5E8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78530" name="Rectangle 2" descr="Title 3">
            <a:extLst>
              <a:ext uri="{FF2B5EF4-FFF2-40B4-BE49-F238E27FC236}">
                <a16:creationId xmlns:a16="http://schemas.microsoft.com/office/drawing/2014/main" id="{94400CC8-A1B8-2643-8B64-6682E0AAE4E0}"/>
              </a:ext>
            </a:extLst>
          </p:cNvPr>
          <p:cNvSpPr>
            <a:spLocks noGrp="1" noChangeArrowheads="1"/>
          </p:cNvSpPr>
          <p:nvPr>
            <p:ph type="title"/>
          </p:nvPr>
        </p:nvSpPr>
        <p:spPr>
          <a:xfrm>
            <a:off x="609600" y="3048000"/>
            <a:ext cx="8229600" cy="3505200"/>
          </a:xfrm>
        </p:spPr>
        <p:txBody>
          <a:bodyPr/>
          <a:lstStyle/>
          <a:p>
            <a:pPr defTabSz="885825"/>
            <a:br>
              <a:rPr lang="en-US" altLang="en-US" sz="37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ar-JO" altLang="en-US" sz="3700" b="1" dirty="0">
                <a:solidFill>
                  <a:srgbClr val="0070C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كرعاة ومرسلين، هل نستطيع أن نتوقع البركة والإثمار في خدمتنا إن كنا أمناء بما فيه الكفاية؟</a:t>
            </a:r>
            <a:br>
              <a:rPr lang="ar-JO" altLang="en-US" sz="3700" b="1" dirty="0">
                <a:solidFill>
                  <a:srgbClr val="0070C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ar-JO" altLang="en-US" sz="3700" b="1" dirty="0">
                <a:solidFill>
                  <a:srgbClr val="7030A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أم يجب أن نتوقع الإحباطات، الفشل والشدائد؟</a:t>
            </a:r>
            <a:endParaRPr lang="en-US" altLang="en-US" sz="37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78531" name="Text Box 3" descr="Rectangle 4">
            <a:extLst>
              <a:ext uri="{FF2B5EF4-FFF2-40B4-BE49-F238E27FC236}">
                <a16:creationId xmlns:a16="http://schemas.microsoft.com/office/drawing/2014/main" id="{722E629A-DBBF-3B4D-9EDD-D410C4675382}"/>
              </a:ext>
            </a:extLst>
          </p:cNvPr>
          <p:cNvSpPr txBox="1">
            <a:spLocks/>
          </p:cNvSpPr>
          <p:nvPr/>
        </p:nvSpPr>
        <p:spPr bwMode="auto">
          <a:xfrm>
            <a:off x="2149591" y="1438275"/>
            <a:ext cx="4967065"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sz="5400" b="1" dirty="0">
                <a:solidFill>
                  <a:srgbClr val="FCFC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إنجيل الإزدهار للرعاة</a:t>
            </a:r>
            <a:endParaRPr lang="en-US" altLang="en-US" sz="5400" b="1" dirty="0">
              <a:solidFill>
                <a:srgbClr val="FCFC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dirty="0">
                <a:effectLst>
                  <a:glow rad="127000">
                    <a:schemeClr val="tx1"/>
                  </a:glow>
                </a:effectLst>
                <a:ea typeface="ＭＳ Ｐゴシック" charset="0"/>
              </a:rPr>
              <a:t>Subject?</a:t>
            </a:r>
          </a:p>
        </p:txBody>
      </p:sp>
      <p:pic>
        <p:nvPicPr>
          <p:cNvPr id="2" name="Picture 1"/>
          <p:cNvPicPr>
            <a:picLocks noChangeAspect="1"/>
          </p:cNvPicPr>
          <p:nvPr/>
        </p:nvPicPr>
        <p:blipFill>
          <a:blip r:embed="rId3"/>
          <a:stretch>
            <a:fillRect/>
          </a:stretch>
        </p:blipFill>
        <p:spPr>
          <a:xfrm>
            <a:off x="571500" y="419100"/>
            <a:ext cx="8001000" cy="6007100"/>
          </a:xfrm>
          <a:prstGeom prst="rect">
            <a:avLst/>
          </a:prstGeom>
        </p:spPr>
      </p:pic>
      <p:sp>
        <p:nvSpPr>
          <p:cNvPr id="4" name="Rectangle 2"/>
          <p:cNvSpPr txBox="1">
            <a:spLocks noChangeArrowheads="1"/>
          </p:cNvSpPr>
          <p:nvPr/>
        </p:nvSpPr>
        <p:spPr bwMode="auto">
          <a:xfrm>
            <a:off x="0" y="303353"/>
            <a:ext cx="9144000" cy="1355547"/>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الخلاص: كيف تعرف أنك قد أتممت متطلبات الله؟</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268938"/>
            <a:ext cx="9144000" cy="1355547"/>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ساعد النفوس الحريصة على إرضاء الله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والقلقة من أنها لم تفعل ما يكفي.</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854955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1" descr="Picture 2">
            <a:extLst>
              <a:ext uri="{FF2B5EF4-FFF2-40B4-BE49-F238E27FC236}">
                <a16:creationId xmlns:a16="http://schemas.microsoft.com/office/drawing/2014/main" id="{6E80E9E2-A76C-5644-9B8A-71783F89AB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4876800"/>
            <a:ext cx="1981200" cy="198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9554" name="Rectangle 2" descr="Title 1">
            <a:extLst>
              <a:ext uri="{FF2B5EF4-FFF2-40B4-BE49-F238E27FC236}">
                <a16:creationId xmlns:a16="http://schemas.microsoft.com/office/drawing/2014/main" id="{733E4D7D-CCBD-384B-A38D-5A4A0BA9EBDD}"/>
              </a:ext>
            </a:extLst>
          </p:cNvPr>
          <p:cNvSpPr>
            <a:spLocks noGrp="1" noChangeArrowheads="1"/>
          </p:cNvSpPr>
          <p:nvPr>
            <p:ph type="title"/>
          </p:nvPr>
        </p:nvSpPr>
        <p:spPr>
          <a:xfrm>
            <a:off x="457200" y="457200"/>
            <a:ext cx="8229600" cy="1143000"/>
          </a:xfrm>
        </p:spPr>
        <p:txBody>
          <a:bodyPr/>
          <a:lstStyle/>
          <a:p>
            <a:r>
              <a:rPr lang="ar-JO" altLang="en-US"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مزمور 1: 1-3</a:t>
            </a:r>
            <a:endParaRPr lang="en-US" altLang="en-US"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79555" name="Rectangle 3" descr="Content Placeholder 2">
            <a:extLst>
              <a:ext uri="{FF2B5EF4-FFF2-40B4-BE49-F238E27FC236}">
                <a16:creationId xmlns:a16="http://schemas.microsoft.com/office/drawing/2014/main" id="{04059183-4364-8B41-A7DA-E0AB30042F53}"/>
              </a:ext>
            </a:extLst>
          </p:cNvPr>
          <p:cNvSpPr>
            <a:spLocks noGrp="1" noChangeArrowheads="1"/>
          </p:cNvSpPr>
          <p:nvPr>
            <p:ph type="body" idx="1"/>
          </p:nvPr>
        </p:nvSpPr>
        <p:spPr>
          <a:xfrm>
            <a:off x="457200" y="2057400"/>
            <a:ext cx="8229600" cy="5029200"/>
          </a:xfrm>
        </p:spPr>
        <p:txBody>
          <a:bodyPr/>
          <a:lstStyle/>
          <a:p>
            <a:pPr algn="r" rtl="1">
              <a:lnSpc>
                <a:spcPct val="90000"/>
              </a:lnSpc>
              <a:spcBef>
                <a:spcPts val="600"/>
              </a:spcBef>
              <a:buClrTx/>
              <a:buSzTx/>
              <a:buFont typeface="Arial" panose="020B0604020202020204" pitchFamily="34" charset="0"/>
              <a:buNone/>
            </a:pP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طوبى للرجل</a:t>
            </a:r>
            <a:b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الذي لم يسلك </a:t>
            </a:r>
            <a:r>
              <a:rPr lang="ar-JO" altLang="en-US" sz="2900" b="1" dirty="0">
                <a:solidFill>
                  <a:srgbClr val="FF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 مشورة الأشرار</a:t>
            </a:r>
            <a:br>
              <a:rPr lang="en-US" altLang="en-US" sz="2900" b="1" dirty="0">
                <a:solidFill>
                  <a:srgbClr val="C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en-US" altLang="en-US" sz="2900" b="1" dirty="0">
                <a:solidFill>
                  <a:srgbClr val="C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ar-JO" altLang="en-US" sz="2900" b="1" dirty="0">
                <a:solidFill>
                  <a:srgbClr val="FF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وفي طريق الخطاة </a:t>
            </a: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لم يقف</a:t>
            </a:r>
            <a:br>
              <a:rPr lang="en-US" altLang="en-US" sz="2900" b="1" dirty="0">
                <a:solidFill>
                  <a:srgbClr val="C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en-US" altLang="en-US" sz="2900" b="1" dirty="0">
                <a:solidFill>
                  <a:srgbClr val="C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ar-JO" altLang="en-US" sz="2900" b="1" dirty="0">
                <a:solidFill>
                  <a:srgbClr val="FF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وفي مجلس المستهزئين </a:t>
            </a: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لم يجلس</a:t>
            </a:r>
            <a:endPar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gn="r" rtl="1">
              <a:lnSpc>
                <a:spcPct val="90000"/>
              </a:lnSpc>
              <a:spcBef>
                <a:spcPts val="600"/>
              </a:spcBef>
              <a:buClrTx/>
              <a:buSzTx/>
              <a:buFont typeface="Arial" panose="020B0604020202020204" pitchFamily="34" charset="0"/>
              <a:buNone/>
            </a:pP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لكن</a:t>
            </a:r>
            <a: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b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ar-JO" altLang="en-US" sz="29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 </a:t>
            </a:r>
            <a:r>
              <a:rPr lang="ar-JO" altLang="en-US" sz="2900" b="1" u="sng"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ناموس</a:t>
            </a:r>
            <a:r>
              <a:rPr lang="ar-JO" altLang="en-US" sz="29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الرب </a:t>
            </a: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مسرته</a:t>
            </a:r>
            <a: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b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a:t>
            </a:r>
            <a:r>
              <a:rPr lang="ar-JO" altLang="en-US" sz="29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 </a:t>
            </a:r>
            <a:r>
              <a:rPr lang="ar-JO" altLang="en-US" sz="2900" b="1" u="sng"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ناموس</a:t>
            </a:r>
            <a:r>
              <a:rPr lang="ar-JO" altLang="en-US" sz="29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ه يلهج نهاراً وليلاً.</a:t>
            </a:r>
            <a:endParaRPr lang="en-US" altLang="en-US" sz="2900" b="1" dirty="0">
              <a:solidFill>
                <a:srgbClr val="0070C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90000"/>
              </a:lnSpc>
              <a:spcBef>
                <a:spcPts val="600"/>
              </a:spcBef>
              <a:buClrTx/>
              <a:buSzTx/>
              <a:buFont typeface="Arial" panose="020B0604020202020204" pitchFamily="34" charset="0"/>
              <a:buNone/>
            </a:pP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فيكون </a:t>
            </a:r>
            <a:r>
              <a:rPr lang="ar-JO" altLang="en-US" sz="2900" b="1" dirty="0">
                <a:solidFill>
                  <a:srgbClr val="00B05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كشجرة مغروسة عند مجاري المياه</a:t>
            </a:r>
            <a:br>
              <a:rPr lang="en-US" altLang="en-US" sz="2900" b="1" dirty="0">
                <a:solidFill>
                  <a:srgbClr val="00B05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التي </a:t>
            </a:r>
            <a:r>
              <a:rPr lang="ar-JO" altLang="en-US" sz="2900" b="1" dirty="0">
                <a:solidFill>
                  <a:srgbClr val="00B05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تعطي ثمرها في أوانه</a:t>
            </a:r>
            <a:br>
              <a:rPr lang="en-US"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ar-JO" altLang="en-US" sz="29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a:t>
            </a:r>
            <a:r>
              <a:rPr lang="ar-JO" altLang="en-US" sz="2900" b="1" dirty="0">
                <a:solidFill>
                  <a:srgbClr val="00B05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ورقها لا يذبل</a:t>
            </a:r>
            <a:endParaRPr lang="en-US" altLang="en-US" sz="2900" b="1" dirty="0">
              <a:solidFill>
                <a:srgbClr val="00B05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90000"/>
              </a:lnSpc>
              <a:spcBef>
                <a:spcPts val="600"/>
              </a:spcBef>
              <a:buClrTx/>
              <a:buSzTx/>
              <a:buFont typeface="Arial" panose="020B0604020202020204" pitchFamily="34" charset="0"/>
              <a:buNone/>
            </a:pPr>
            <a:r>
              <a:rPr lang="ar-JO" altLang="en-US" sz="2900" b="1" dirty="0">
                <a:solidFill>
                  <a:srgbClr val="00B05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وكل ما يصنعه ينجح</a:t>
            </a:r>
            <a:endParaRPr lang="en-US" altLang="en-US" sz="2900" b="1" dirty="0">
              <a:solidFill>
                <a:srgbClr val="00B05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79556" name="Picture 4" descr="Picture 6">
            <a:extLst>
              <a:ext uri="{FF2B5EF4-FFF2-40B4-BE49-F238E27FC236}">
                <a16:creationId xmlns:a16="http://schemas.microsoft.com/office/drawing/2014/main" id="{C15A5EF1-1302-CF4D-BD37-2426CC092F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1825" y="0"/>
            <a:ext cx="2162175" cy="2114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1" descr="Picture 2">
            <a:extLst>
              <a:ext uri="{FF2B5EF4-FFF2-40B4-BE49-F238E27FC236}">
                <a16:creationId xmlns:a16="http://schemas.microsoft.com/office/drawing/2014/main" id="{E6008044-6E14-2548-8F10-E67C48E9E4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5943600" cy="2479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0578" name="Picture 2" descr="Picture 4">
            <a:extLst>
              <a:ext uri="{FF2B5EF4-FFF2-40B4-BE49-F238E27FC236}">
                <a16:creationId xmlns:a16="http://schemas.microsoft.com/office/drawing/2014/main" id="{91883341-C099-CF42-8209-8BE381B7EC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403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0579" name="Rectangle 3" descr="Content Placeholder 2">
            <a:extLst>
              <a:ext uri="{FF2B5EF4-FFF2-40B4-BE49-F238E27FC236}">
                <a16:creationId xmlns:a16="http://schemas.microsoft.com/office/drawing/2014/main" id="{A2AB6D6F-F4DD-3743-BD8D-64BC1FAA78A7}"/>
              </a:ext>
            </a:extLst>
          </p:cNvPr>
          <p:cNvSpPr>
            <a:spLocks noGrp="1" noChangeArrowheads="1"/>
          </p:cNvSpPr>
          <p:nvPr>
            <p:ph type="body" idx="1"/>
          </p:nvPr>
        </p:nvSpPr>
        <p:spPr>
          <a:xfrm>
            <a:off x="0" y="2514600"/>
            <a:ext cx="5867400" cy="4343400"/>
          </a:xfrm>
        </p:spPr>
        <p:txBody>
          <a:bodyPr/>
          <a:lstStyle/>
          <a:p>
            <a:pPr marL="342900" marR="0" lvl="0" indent="-342900" algn="r" defTabSz="914400" rtl="1" eaLnBrk="1" fontAlgn="base" latinLnBrk="0" hangingPunct="0">
              <a:lnSpc>
                <a:spcPct val="90000"/>
              </a:lnSpc>
              <a:spcBef>
                <a:spcPts val="600"/>
              </a:spcBef>
              <a:spcAft>
                <a:spcPct val="0"/>
              </a:spcAft>
              <a:buClrTx/>
              <a:buSzTx/>
              <a:buFont typeface="Arial" panose="020B0604020202020204" pitchFamily="34" charset="0"/>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طوبى للرجل</a:t>
            </a:r>
            <a:b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الذي لم يسلك </a:t>
            </a:r>
            <a:r>
              <a:rPr kumimoji="0" lang="ar-JO" altLang="en-US" sz="2400" b="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 مشورة الأشرار</a:t>
            </a:r>
            <a:br>
              <a:rPr kumimoji="0" lang="en-US" altLang="en-US" sz="2400" b="1"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kumimoji="0" lang="en-US" altLang="en-US" sz="2400" b="1"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kumimoji="0" lang="ar-JO" altLang="en-US" sz="2400" b="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وفي طريق الخطاة </a:t>
            </a: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لم يقف</a:t>
            </a:r>
            <a:br>
              <a:rPr kumimoji="0" lang="en-US" altLang="en-US" sz="2400" b="1"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kumimoji="0" lang="en-US" altLang="en-US" sz="2400" b="1"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kumimoji="0" lang="ar-JO" altLang="en-US" sz="2400" b="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وفي مجلس المستهزئين </a:t>
            </a: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لم يجلس</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marL="342900" marR="0" lvl="0" indent="-342900" algn="r" defTabSz="914400" rtl="1" eaLnBrk="1" fontAlgn="base" latinLnBrk="0" hangingPunct="0">
              <a:lnSpc>
                <a:spcPct val="90000"/>
              </a:lnSpc>
              <a:spcBef>
                <a:spcPts val="600"/>
              </a:spcBef>
              <a:spcAft>
                <a:spcPct val="0"/>
              </a:spcAft>
              <a:buClrTx/>
              <a:buSzTx/>
              <a:buFont typeface="Arial" panose="020B0604020202020204" pitchFamily="34" charset="0"/>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لكن</a:t>
            </a: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b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kumimoji="0" lang="ar-JO" altLang="en-US" sz="2400" b="1"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 </a:t>
            </a:r>
            <a:r>
              <a:rPr kumimoji="0" lang="ar-JO" altLang="en-US" sz="2400" b="1" u="sng"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ناموس</a:t>
            </a:r>
            <a:r>
              <a:rPr kumimoji="0" lang="ar-JO" altLang="en-US" sz="2400" b="1"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الرب </a:t>
            </a: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مسرته</a:t>
            </a: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b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a:t>
            </a:r>
            <a:r>
              <a:rPr kumimoji="0" lang="ar-JO" altLang="en-US" sz="2400" b="1"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 </a:t>
            </a:r>
            <a:r>
              <a:rPr kumimoji="0" lang="ar-JO" altLang="en-US" sz="2400" b="1" u="sng"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ناموس</a:t>
            </a:r>
            <a:r>
              <a:rPr kumimoji="0" lang="ar-JO" altLang="en-US" sz="2400" b="1"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ه يلهج نهاراً وليلاً.</a:t>
            </a:r>
            <a:endParaRPr kumimoji="0" lang="en-US" altLang="en-US" sz="2400" b="1"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marL="342900" marR="0" lvl="0" indent="-342900" algn="l" defTabSz="914400" rtl="0" eaLnBrk="1" fontAlgn="base" latinLnBrk="0" hangingPunct="0">
              <a:lnSpc>
                <a:spcPct val="90000"/>
              </a:lnSpc>
              <a:spcBef>
                <a:spcPts val="600"/>
              </a:spcBef>
              <a:spcAft>
                <a:spcPct val="0"/>
              </a:spcAft>
              <a:buClrTx/>
              <a:buSzTx/>
              <a:buFont typeface="Arial" panose="020B0604020202020204" pitchFamily="34" charset="0"/>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فيكون </a:t>
            </a:r>
            <a:r>
              <a:rPr kumimoji="0" lang="ar-JO" altLang="en-US" sz="2400" b="1"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كشجرة مغروسة عند مجاري المياه</a:t>
            </a:r>
            <a:br>
              <a:rPr kumimoji="0" lang="en-US" altLang="en-US" sz="2400" b="1"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التي </a:t>
            </a:r>
            <a:r>
              <a:rPr kumimoji="0" lang="ar-JO" altLang="en-US" sz="2400" b="1"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تعطي ثمرها في أوانه</a:t>
            </a:r>
            <a:b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a:t>
            </a:r>
            <a:r>
              <a:rPr kumimoji="0" lang="ar-JO" altLang="en-US" sz="2400" b="1"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ورقها لا يذبل</a:t>
            </a:r>
            <a:endParaRPr kumimoji="0" lang="en-US" altLang="en-US" sz="2400" b="1"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marL="342900" marR="0" lvl="0" indent="-342900" algn="l" defTabSz="914400" rtl="0" eaLnBrk="1" fontAlgn="base" latinLnBrk="0" hangingPunct="0">
              <a:lnSpc>
                <a:spcPct val="90000"/>
              </a:lnSpc>
              <a:spcBef>
                <a:spcPts val="600"/>
              </a:spcBef>
              <a:spcAft>
                <a:spcPct val="0"/>
              </a:spcAft>
              <a:buClrTx/>
              <a:buSzTx/>
              <a:buFont typeface="Arial" panose="020B0604020202020204" pitchFamily="34" charset="0"/>
              <a:buNone/>
              <a:tabLst/>
              <a:defRPr/>
            </a:pPr>
            <a:r>
              <a:rPr kumimoji="0" lang="ar-JO" altLang="en-US" sz="2400" b="1" u="none" strike="noStrike" kern="1200" cap="none" spc="0" normalizeH="0" baseline="0" noProof="0" dirty="0">
                <a:ln>
                  <a:noFill/>
                </a:ln>
                <a:solidFill>
                  <a:srgbClr val="00B050"/>
                </a:solidFill>
                <a:effectLst>
                  <a:outerShdw blurRad="38100" dist="38100" dir="2700000" algn="tl">
                    <a:srgbClr val="C0C0C0"/>
                  </a:outerShdw>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وكل ما يصنعه ينجح</a:t>
            </a:r>
            <a:endParaRPr kumimoji="0" lang="en-US" altLang="en-US" sz="2400" b="1" u="none" strike="noStrike" kern="1200" cap="none" spc="0" normalizeH="0" baseline="0" noProof="0" dirty="0">
              <a:ln>
                <a:noFill/>
              </a:ln>
              <a:solidFill>
                <a:srgbClr val="00B050"/>
              </a:solidFill>
              <a:effectLst>
                <a:outerShdw blurRad="38100" dist="38100" dir="2700000" algn="tl">
                  <a:srgbClr val="C0C0C0"/>
                </a:outerShdw>
              </a:effectLst>
              <a:uLnTx/>
              <a:uFillTx/>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transition spd="med"/>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1" descr="Rectangle 5">
            <a:extLst>
              <a:ext uri="{FF2B5EF4-FFF2-40B4-BE49-F238E27FC236}">
                <a16:creationId xmlns:a16="http://schemas.microsoft.com/office/drawing/2014/main" id="{9AA80B19-588A-F64C-A4A5-FAB47943DB10}"/>
              </a:ext>
            </a:extLst>
          </p:cNvPr>
          <p:cNvSpPr>
            <a:spLocks/>
          </p:cNvSpPr>
          <p:nvPr/>
        </p:nvSpPr>
        <p:spPr bwMode="auto">
          <a:xfrm>
            <a:off x="0" y="-304800"/>
            <a:ext cx="9144000" cy="3810000"/>
          </a:xfrm>
          <a:prstGeom prst="rect">
            <a:avLst/>
          </a:prstGeom>
          <a:solidFill>
            <a:srgbClr val="000000"/>
          </a:solidFill>
          <a:ln w="25400" cap="flat" cmpd="sng">
            <a:solidFill>
              <a:srgbClr val="3A5E8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81602" name="Rectangle 2" descr="Title 3">
            <a:extLst>
              <a:ext uri="{FF2B5EF4-FFF2-40B4-BE49-F238E27FC236}">
                <a16:creationId xmlns:a16="http://schemas.microsoft.com/office/drawing/2014/main" id="{C8F83DAC-13DE-7748-A10E-CADAB48C0514}"/>
              </a:ext>
            </a:extLst>
          </p:cNvPr>
          <p:cNvSpPr>
            <a:spLocks noGrp="1" noChangeArrowheads="1"/>
          </p:cNvSpPr>
          <p:nvPr>
            <p:ph type="title"/>
          </p:nvPr>
        </p:nvSpPr>
        <p:spPr>
          <a:xfrm>
            <a:off x="533400" y="3573463"/>
            <a:ext cx="8229600" cy="2979737"/>
          </a:xfrm>
        </p:spPr>
        <p:txBody>
          <a:bodyPr/>
          <a:lstStyle/>
          <a:p>
            <a:r>
              <a:rPr lang="ar-JO" altLang="en-US" b="1" dirty="0">
                <a:solidFill>
                  <a:srgbClr val="0070C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رغبة الله في أن يبارك </a:t>
            </a:r>
            <a:br>
              <a:rPr lang="ar-JO" altLang="en-US" b="1" dirty="0">
                <a:solidFill>
                  <a:srgbClr val="0070C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ar-JO" altLang="en-US" b="1" dirty="0">
                <a:solidFill>
                  <a:srgbClr val="0070C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لا تستثنينا من مواجهة الشدائد</a:t>
            </a:r>
            <a:endParaRPr lang="en-US" altLang="en-US" b="1" dirty="0">
              <a:solidFill>
                <a:srgbClr val="0070C0"/>
              </a:solidFill>
              <a:effectLst>
                <a:outerShdw blurRad="38100" dist="38100" dir="2700000" algn="tl">
                  <a:srgbClr val="C0C0C0"/>
                </a:outerShdw>
              </a:effectLst>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81603" name="Text Box 3" descr="Rectangle 4">
            <a:extLst>
              <a:ext uri="{FF2B5EF4-FFF2-40B4-BE49-F238E27FC236}">
                <a16:creationId xmlns:a16="http://schemas.microsoft.com/office/drawing/2014/main" id="{59F336D6-3EA5-5C49-9E77-4BB85BFC3774}"/>
              </a:ext>
            </a:extLst>
          </p:cNvPr>
          <p:cNvSpPr txBox="1">
            <a:spLocks/>
          </p:cNvSpPr>
          <p:nvPr/>
        </p:nvSpPr>
        <p:spPr bwMode="auto">
          <a:xfrm>
            <a:off x="2073390" y="533400"/>
            <a:ext cx="4967065"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sz="5400" b="1" dirty="0">
                <a:solidFill>
                  <a:srgbClr val="FCFC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إنجيل الإزدهار للرعاة</a:t>
            </a:r>
            <a:endParaRPr lang="en-US" altLang="en-US" sz="5400" b="1" dirty="0">
              <a:solidFill>
                <a:srgbClr val="FCFC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
        <p:nvSpPr>
          <p:cNvPr id="281604" name="Text Box 4" descr="Title 3">
            <a:extLst>
              <a:ext uri="{FF2B5EF4-FFF2-40B4-BE49-F238E27FC236}">
                <a16:creationId xmlns:a16="http://schemas.microsoft.com/office/drawing/2014/main" id="{D21A0AD7-9A0B-264D-8742-F7C9FCED06BD}"/>
              </a:ext>
            </a:extLst>
          </p:cNvPr>
          <p:cNvSpPr txBox="1">
            <a:spLocks/>
          </p:cNvSpPr>
          <p:nvPr/>
        </p:nvSpPr>
        <p:spPr bwMode="auto">
          <a:xfrm>
            <a:off x="501650" y="1828800"/>
            <a:ext cx="8139113"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lnSpc>
                <a:spcPct val="90000"/>
              </a:lnSpc>
            </a:pPr>
            <a:r>
              <a:rPr lang="ar-JO" altLang="en-US" sz="39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هل يجب أن نتوقع الإثمار أم الشدائد </a:t>
            </a:r>
          </a:p>
          <a:p>
            <a:pPr algn="ctr">
              <a:lnSpc>
                <a:spcPct val="90000"/>
              </a:lnSpc>
            </a:pPr>
            <a:r>
              <a:rPr lang="ar-JO" altLang="en-US" sz="39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في خدمتنا؟</a:t>
            </a:r>
            <a:r>
              <a:rPr lang="en-US" altLang="en-US" sz="39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p>
        </p:txBody>
      </p:sp>
    </p:spTree>
  </p:cSld>
  <p:clrMapOvr>
    <a:masterClrMapping/>
  </p:clrMapOvr>
  <p:transition spd="med"/>
</p:sld>
</file>

<file path=ppt/slides/slide2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2625" name="Rectangle 1" descr="Rectangle 2">
            <a:extLst>
              <a:ext uri="{FF2B5EF4-FFF2-40B4-BE49-F238E27FC236}">
                <a16:creationId xmlns:a16="http://schemas.microsoft.com/office/drawing/2014/main" id="{C0830408-A1C9-6141-A032-F0E4DF6DDEA4}"/>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الفرضية</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82626" name="Text Box 2" descr="Text Box 3">
            <a:extLst>
              <a:ext uri="{FF2B5EF4-FFF2-40B4-BE49-F238E27FC236}">
                <a16:creationId xmlns:a16="http://schemas.microsoft.com/office/drawing/2014/main" id="{5DD04455-80BB-F64F-9AA7-EC2DBABB5363}"/>
              </a:ext>
            </a:extLst>
          </p:cNvPr>
          <p:cNvSpPr txBox="1">
            <a:spLocks/>
          </p:cNvSpPr>
          <p:nvPr/>
        </p:nvSpPr>
        <p:spPr bwMode="auto">
          <a:xfrm>
            <a:off x="8191241" y="228600"/>
            <a:ext cx="611706"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latin typeface="Arial" panose="020B0604020202020204" pitchFamily="34" charset="0"/>
                <a:cs typeface="Arial" panose="020B0604020202020204" pitchFamily="34" charset="0"/>
                <a:sym typeface="Arial" panose="020B0604020202020204" pitchFamily="34" charset="0"/>
              </a:rPr>
              <a:t>312</a:t>
            </a: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sp>
        <p:nvSpPr>
          <p:cNvPr id="282627" name="Text Box 3" descr="Text Box 5">
            <a:extLst>
              <a:ext uri="{FF2B5EF4-FFF2-40B4-BE49-F238E27FC236}">
                <a16:creationId xmlns:a16="http://schemas.microsoft.com/office/drawing/2014/main" id="{4A938666-B921-D144-9ED3-51822A3427CD}"/>
              </a:ext>
            </a:extLst>
          </p:cNvPr>
          <p:cNvSpPr txBox="1">
            <a:spLocks/>
          </p:cNvSpPr>
          <p:nvPr/>
        </p:nvSpPr>
        <p:spPr bwMode="auto">
          <a:xfrm>
            <a:off x="304800" y="3101975"/>
            <a:ext cx="5638800" cy="523220"/>
          </a:xfrm>
          <a:prstGeom prst="rect">
            <a:avLst/>
          </a:prstGeom>
          <a:solidFill>
            <a:srgbClr val="FFFFFF"/>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ar-JO" altLang="en-US" sz="2800" b="1" dirty="0">
                <a:latin typeface="Arial" panose="020B0604020202020204" pitchFamily="34" charset="0"/>
                <a:cs typeface="Arial" panose="020B0604020202020204" pitchFamily="34" charset="0"/>
                <a:sym typeface="Arial" panose="020B0604020202020204" pitchFamily="34" charset="0"/>
              </a:rPr>
              <a:t>3-16                             ممارسة المدعين</a:t>
            </a:r>
            <a:endParaRPr lang="en-US" altLang="en-US" sz="2800" b="1" dirty="0">
              <a:latin typeface="Arial" panose="020B0604020202020204" pitchFamily="34" charset="0"/>
              <a:cs typeface="Arial" panose="020B0604020202020204" pitchFamily="34" charset="0"/>
              <a:sym typeface="Arial" panose="020B0604020202020204" pitchFamily="34" charset="0"/>
            </a:endParaRPr>
          </a:p>
        </p:txBody>
      </p:sp>
      <p:sp>
        <p:nvSpPr>
          <p:cNvPr id="282628" name="Text Box 4" descr="Text Box 6">
            <a:extLst>
              <a:ext uri="{FF2B5EF4-FFF2-40B4-BE49-F238E27FC236}">
                <a16:creationId xmlns:a16="http://schemas.microsoft.com/office/drawing/2014/main" id="{DE1F630A-7BB1-F64C-9EEF-1E1A7DC6F575}"/>
              </a:ext>
            </a:extLst>
          </p:cNvPr>
          <p:cNvSpPr txBox="1">
            <a:spLocks/>
          </p:cNvSpPr>
          <p:nvPr/>
        </p:nvSpPr>
        <p:spPr bwMode="auto">
          <a:xfrm>
            <a:off x="304800" y="1681163"/>
            <a:ext cx="5334000" cy="523220"/>
          </a:xfrm>
          <a:prstGeom prst="rect">
            <a:avLst/>
          </a:prstGeom>
          <a:solidFill>
            <a:srgbClr val="FFFFFF"/>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ar-JO" altLang="en-US" sz="2800" b="1" dirty="0">
                <a:latin typeface="Arial" panose="020B0604020202020204" pitchFamily="34" charset="0"/>
                <a:cs typeface="Arial" panose="020B0604020202020204" pitchFamily="34" charset="0"/>
                <a:sym typeface="Arial" panose="020B0604020202020204" pitchFamily="34" charset="0"/>
              </a:rPr>
              <a:t>1-2                                  تحية وبركة</a:t>
            </a:r>
            <a:endParaRPr lang="en-US" altLang="en-US" sz="2800" b="1" dirty="0">
              <a:latin typeface="Arial" panose="020B0604020202020204" pitchFamily="34" charset="0"/>
              <a:cs typeface="Arial" panose="020B0604020202020204" pitchFamily="34" charset="0"/>
              <a:sym typeface="Arial" panose="020B0604020202020204" pitchFamily="34" charset="0"/>
            </a:endParaRPr>
          </a:p>
        </p:txBody>
      </p:sp>
      <p:sp>
        <p:nvSpPr>
          <p:cNvPr id="282629" name="Text Box 5" descr="Text Box 7">
            <a:extLst>
              <a:ext uri="{FF2B5EF4-FFF2-40B4-BE49-F238E27FC236}">
                <a16:creationId xmlns:a16="http://schemas.microsoft.com/office/drawing/2014/main" id="{A372B8B5-9851-C940-AD78-29B6EBD0DCC5}"/>
              </a:ext>
            </a:extLst>
          </p:cNvPr>
          <p:cNvSpPr txBox="1">
            <a:spLocks/>
          </p:cNvSpPr>
          <p:nvPr/>
        </p:nvSpPr>
        <p:spPr bwMode="auto">
          <a:xfrm>
            <a:off x="1295400" y="838200"/>
            <a:ext cx="6553200" cy="523220"/>
          </a:xfrm>
          <a:prstGeom prst="rect">
            <a:avLst/>
          </a:prstGeom>
          <a:solidFill>
            <a:srgbClr val="000000"/>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الجهاد ضد المدعين</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82630" name="Text Box 6" descr="Text Box 8">
            <a:extLst>
              <a:ext uri="{FF2B5EF4-FFF2-40B4-BE49-F238E27FC236}">
                <a16:creationId xmlns:a16="http://schemas.microsoft.com/office/drawing/2014/main" id="{CB543531-F570-1A4D-9316-31D2AB350636}"/>
              </a:ext>
            </a:extLst>
          </p:cNvPr>
          <p:cNvSpPr txBox="1">
            <a:spLocks/>
          </p:cNvSpPr>
          <p:nvPr/>
        </p:nvSpPr>
        <p:spPr bwMode="auto">
          <a:xfrm>
            <a:off x="304800" y="4522788"/>
            <a:ext cx="7543800" cy="523220"/>
          </a:xfrm>
          <a:prstGeom prst="rect">
            <a:avLst/>
          </a:prstGeom>
          <a:solidFill>
            <a:srgbClr val="FFFFFF"/>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ar-JO" altLang="en-US" sz="2800" b="1" dirty="0">
                <a:latin typeface="Arial" panose="020B0604020202020204" pitchFamily="34" charset="0"/>
                <a:cs typeface="Arial" panose="020B0604020202020204" pitchFamily="34" charset="0"/>
                <a:sym typeface="Arial" panose="020B0604020202020204" pitchFamily="34" charset="0"/>
              </a:rPr>
              <a:t>17-23                                   كيفية تجنب فخاخ المدعين</a:t>
            </a:r>
            <a:endParaRPr lang="en-US" altLang="en-US" sz="2800" b="1" dirty="0">
              <a:latin typeface="Arial" panose="020B0604020202020204" pitchFamily="34" charset="0"/>
              <a:cs typeface="Arial" panose="020B0604020202020204" pitchFamily="34" charset="0"/>
              <a:sym typeface="Arial" panose="020B0604020202020204" pitchFamily="34" charset="0"/>
            </a:endParaRPr>
          </a:p>
        </p:txBody>
      </p:sp>
      <p:sp>
        <p:nvSpPr>
          <p:cNvPr id="282631" name="Text Box 7" descr="Text Box 9">
            <a:extLst>
              <a:ext uri="{FF2B5EF4-FFF2-40B4-BE49-F238E27FC236}">
                <a16:creationId xmlns:a16="http://schemas.microsoft.com/office/drawing/2014/main" id="{6655332D-4FE2-0046-8832-E5D323FFF223}"/>
              </a:ext>
            </a:extLst>
          </p:cNvPr>
          <p:cNvSpPr txBox="1">
            <a:spLocks/>
          </p:cNvSpPr>
          <p:nvPr/>
        </p:nvSpPr>
        <p:spPr bwMode="auto">
          <a:xfrm>
            <a:off x="304800" y="5943600"/>
            <a:ext cx="8534400" cy="523220"/>
          </a:xfrm>
          <a:prstGeom prst="rect">
            <a:avLst/>
          </a:prstGeom>
          <a:solidFill>
            <a:srgbClr val="FFFFFF"/>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ar-JO" altLang="en-US" sz="2800" b="1" dirty="0">
                <a:latin typeface="Arial" panose="020B0604020202020204" pitchFamily="34" charset="0"/>
                <a:cs typeface="Arial" panose="020B0604020202020204" pitchFamily="34" charset="0"/>
                <a:sym typeface="Arial" panose="020B0604020202020204" pitchFamily="34" charset="0"/>
              </a:rPr>
              <a:t>24-25                                              التسبيح للحفظ من الإرتداد</a:t>
            </a:r>
            <a:endParaRPr lang="en-US" altLang="en-US" sz="2800" b="1" dirty="0">
              <a:latin typeface="Arial" panose="020B0604020202020204" pitchFamily="34" charset="0"/>
              <a:cs typeface="Arial" panose="020B0604020202020204" pitchFamily="34" charset="0"/>
              <a:sym typeface="Arial" panose="020B0604020202020204" pitchFamily="34" charset="0"/>
            </a:endParaRPr>
          </a:p>
        </p:txBody>
      </p:sp>
      <p:pic>
        <p:nvPicPr>
          <p:cNvPr id="282632" name="gifMovie.mov" descr="Picture 10">
            <a:hlinkClick r:id="" action="ppaction://media"/>
            <a:extLst>
              <a:ext uri="{FF2B5EF4-FFF2-40B4-BE49-F238E27FC236}">
                <a16:creationId xmlns:a16="http://schemas.microsoft.com/office/drawing/2014/main" id="{CED16BCC-EE68-0B40-8525-9E4E9A03550E}"/>
              </a:ext>
            </a:extLst>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5334000" y="1828800"/>
            <a:ext cx="2743200" cy="201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8263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282628"/>
                                        </p:tgtEl>
                                        <p:attrNameLst>
                                          <p:attrName>style.visibility</p:attrName>
                                        </p:attrNameLst>
                                      </p:cBhvr>
                                      <p:to>
                                        <p:strVal val="visible"/>
                                      </p:to>
                                    </p:set>
                                    <p:anim calcmode="lin" valueType="num">
                                      <p:cBhvr additive="base">
                                        <p:cTn id="11" dur="500" fill="hold"/>
                                        <p:tgtEl>
                                          <p:spTgt spid="282628"/>
                                        </p:tgtEl>
                                        <p:attrNameLst>
                                          <p:attrName>ppt_x</p:attrName>
                                        </p:attrNameLst>
                                      </p:cBhvr>
                                      <p:tavLst>
                                        <p:tav tm="0">
                                          <p:val>
                                            <p:strVal val="0-#ppt_w/2"/>
                                          </p:val>
                                        </p:tav>
                                        <p:tav tm="100000">
                                          <p:val>
                                            <p:strVal val="#ppt_x"/>
                                          </p:val>
                                        </p:tav>
                                      </p:tavLst>
                                    </p:anim>
                                    <p:anim calcmode="lin" valueType="num">
                                      <p:cBhvr additive="base">
                                        <p:cTn id="12" dur="500" fill="hold"/>
                                        <p:tgtEl>
                                          <p:spTgt spid="282628"/>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82627"/>
                                        </p:tgtEl>
                                        <p:attrNameLst>
                                          <p:attrName>style.visibility</p:attrName>
                                        </p:attrNameLst>
                                      </p:cBhvr>
                                      <p:to>
                                        <p:strVal val="visible"/>
                                      </p:to>
                                    </p:set>
                                    <p:anim calcmode="lin" valueType="num">
                                      <p:cBhvr additive="base">
                                        <p:cTn id="17" dur="500" fill="hold"/>
                                        <p:tgtEl>
                                          <p:spTgt spid="282627"/>
                                        </p:tgtEl>
                                        <p:attrNameLst>
                                          <p:attrName>ppt_x</p:attrName>
                                        </p:attrNameLst>
                                      </p:cBhvr>
                                      <p:tavLst>
                                        <p:tav tm="0">
                                          <p:val>
                                            <p:strVal val="0-#ppt_w/2"/>
                                          </p:val>
                                        </p:tav>
                                        <p:tav tm="100000">
                                          <p:val>
                                            <p:strVal val="#ppt_x"/>
                                          </p:val>
                                        </p:tav>
                                      </p:tavLst>
                                    </p:anim>
                                    <p:anim calcmode="lin" valueType="num">
                                      <p:cBhvr additive="base">
                                        <p:cTn id="18" dur="500" fill="hold"/>
                                        <p:tgtEl>
                                          <p:spTgt spid="28262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82630"/>
                                        </p:tgtEl>
                                        <p:attrNameLst>
                                          <p:attrName>style.visibility</p:attrName>
                                        </p:attrNameLst>
                                      </p:cBhvr>
                                      <p:to>
                                        <p:strVal val="visible"/>
                                      </p:to>
                                    </p:set>
                                    <p:anim calcmode="lin" valueType="num">
                                      <p:cBhvr additive="base">
                                        <p:cTn id="23" dur="500" fill="hold"/>
                                        <p:tgtEl>
                                          <p:spTgt spid="282630"/>
                                        </p:tgtEl>
                                        <p:attrNameLst>
                                          <p:attrName>ppt_x</p:attrName>
                                        </p:attrNameLst>
                                      </p:cBhvr>
                                      <p:tavLst>
                                        <p:tav tm="0">
                                          <p:val>
                                            <p:strVal val="0-#ppt_w/2"/>
                                          </p:val>
                                        </p:tav>
                                        <p:tav tm="100000">
                                          <p:val>
                                            <p:strVal val="#ppt_x"/>
                                          </p:val>
                                        </p:tav>
                                      </p:tavLst>
                                    </p:anim>
                                    <p:anim calcmode="lin" valueType="num">
                                      <p:cBhvr additive="base">
                                        <p:cTn id="24" dur="500" fill="hold"/>
                                        <p:tgtEl>
                                          <p:spTgt spid="282630"/>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82631"/>
                                        </p:tgtEl>
                                        <p:attrNameLst>
                                          <p:attrName>style.visibility</p:attrName>
                                        </p:attrNameLst>
                                      </p:cBhvr>
                                      <p:to>
                                        <p:strVal val="visible"/>
                                      </p:to>
                                    </p:set>
                                    <p:anim calcmode="lin" valueType="num">
                                      <p:cBhvr additive="base">
                                        <p:cTn id="29" dur="500" fill="hold"/>
                                        <p:tgtEl>
                                          <p:spTgt spid="282631"/>
                                        </p:tgtEl>
                                        <p:attrNameLst>
                                          <p:attrName>ppt_x</p:attrName>
                                        </p:attrNameLst>
                                      </p:cBhvr>
                                      <p:tavLst>
                                        <p:tav tm="0">
                                          <p:val>
                                            <p:strVal val="0-#ppt_w/2"/>
                                          </p:val>
                                        </p:tav>
                                        <p:tav tm="100000">
                                          <p:val>
                                            <p:strVal val="#ppt_x"/>
                                          </p:val>
                                        </p:tav>
                                      </p:tavLst>
                                    </p:anim>
                                    <p:anim calcmode="lin" valueType="num">
                                      <p:cBhvr additive="base">
                                        <p:cTn id="30" dur="500" fill="hold"/>
                                        <p:tgtEl>
                                          <p:spTgt spid="2826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82632"/>
                </p:tgtEl>
              </p:cMediaNode>
            </p:video>
            <p:seq concurrent="1" nextAc="seek">
              <p:cTn id="32" restart="whenNotActive" fill="hold" evtFilter="cancelBubble" nodeType="interactiveSeq">
                <p:stCondLst>
                  <p:cond evt="onClick" delay="0">
                    <p:tgtEl>
                      <p:spTgt spid="282632"/>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2" presetClass="mediacall" presetSubtype="0" fill="hold" nodeType="clickEffect">
                                  <p:stCondLst>
                                    <p:cond delay="0"/>
                                  </p:stCondLst>
                                  <p:childTnLst>
                                    <p:cmd type="call" cmd="togglePause">
                                      <p:cBhvr>
                                        <p:cTn id="36" dur="1" fill="hold"/>
                                        <p:tgtEl>
                                          <p:spTgt spid="282632"/>
                                        </p:tgtEl>
                                      </p:cBhvr>
                                    </p:cmd>
                                  </p:childTnLst>
                                </p:cTn>
                              </p:par>
                            </p:childTnLst>
                          </p:cTn>
                        </p:par>
                      </p:childTnLst>
                    </p:cTn>
                  </p:par>
                </p:childTnLst>
              </p:cTn>
              <p:nextCondLst>
                <p:cond evt="onClick" delay="0">
                  <p:tgtEl>
                    <p:spTgt spid="282632"/>
                  </p:tgtEl>
                </p:cond>
              </p:nextCondLst>
            </p:seq>
          </p:childTnLst>
        </p:cTn>
      </p:par>
    </p:tnLst>
    <p:bldLst>
      <p:bldP spid="282627" grpId="0" animBg="1" autoUpdateAnimBg="0"/>
      <p:bldP spid="282628" grpId="0" animBg="1" autoUpdateAnimBg="0"/>
      <p:bldP spid="282630" grpId="0" animBg="1" autoUpdateAnimBg="0"/>
      <p:bldP spid="282631" grpId="0" animBg="1" autoUpdateAnimBg="0"/>
    </p:bldLst>
  </p:timing>
</p:sld>
</file>

<file path=ppt/slides/slide2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3649" name="Rectangle 1" descr="Rectangle 2">
            <a:extLst>
              <a:ext uri="{FF2B5EF4-FFF2-40B4-BE49-F238E27FC236}">
                <a16:creationId xmlns:a16="http://schemas.microsoft.com/office/drawing/2014/main" id="{ECDCA2ED-851A-6040-964A-B62DD2C721BE}"/>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البيان الموجز</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83650" name="Text Box 2" descr="Text Box 3">
            <a:extLst>
              <a:ext uri="{FF2B5EF4-FFF2-40B4-BE49-F238E27FC236}">
                <a16:creationId xmlns:a16="http://schemas.microsoft.com/office/drawing/2014/main" id="{F77EAA52-B09E-D043-8053-87234068CCB3}"/>
              </a:ext>
            </a:extLst>
          </p:cNvPr>
          <p:cNvSpPr txBox="1">
            <a:spLocks/>
          </p:cNvSpPr>
          <p:nvPr/>
        </p:nvSpPr>
        <p:spPr bwMode="auto">
          <a:xfrm>
            <a:off x="8311096" y="44450"/>
            <a:ext cx="611707"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latin typeface="Arial" panose="020B0604020202020204" pitchFamily="34" charset="0"/>
                <a:cs typeface="Arial" panose="020B0604020202020204" pitchFamily="34" charset="0"/>
                <a:sym typeface="Arial" panose="020B0604020202020204" pitchFamily="34" charset="0"/>
              </a:rPr>
              <a:t>310</a:t>
            </a: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sp>
        <p:nvSpPr>
          <p:cNvPr id="283651" name="Text Box 3" descr="Text Box 10">
            <a:extLst>
              <a:ext uri="{FF2B5EF4-FFF2-40B4-BE49-F238E27FC236}">
                <a16:creationId xmlns:a16="http://schemas.microsoft.com/office/drawing/2014/main" id="{C3A5069B-543D-A845-B2F9-E0F724CA02F3}"/>
              </a:ext>
            </a:extLst>
          </p:cNvPr>
          <p:cNvSpPr txBox="1">
            <a:spLocks/>
          </p:cNvSpPr>
          <p:nvPr/>
        </p:nvSpPr>
        <p:spPr bwMode="auto">
          <a:xfrm>
            <a:off x="152400" y="1828800"/>
            <a:ext cx="8763000" cy="1569660"/>
          </a:xfrm>
          <a:prstGeom prst="rect">
            <a:avLst/>
          </a:prstGeom>
          <a:solidFill>
            <a:srgbClr val="000000"/>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يحذر يهوذا المؤمنين بقوة من المدعين – غير المؤمنين الذين تسللوا إلى كنائسهم مغطين أنفسهم بأنهم مؤمنون لكنهم يحرفون الحق بأسلوب حياتهم المستبيح – حتى يدافعوا عن قداسة الكنيسة.  </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283652" name="Picture 4" descr="Picture 11">
            <a:extLst>
              <a:ext uri="{FF2B5EF4-FFF2-40B4-BE49-F238E27FC236}">
                <a16:creationId xmlns:a16="http://schemas.microsoft.com/office/drawing/2014/main" id="{C8B3D6B2-70FC-0243-950C-15CE93399A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5013325"/>
            <a:ext cx="1477963" cy="184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4673" name="Rectangle 1" descr="Rectangle 2">
            <a:extLst>
              <a:ext uri="{FF2B5EF4-FFF2-40B4-BE49-F238E27FC236}">
                <a16:creationId xmlns:a16="http://schemas.microsoft.com/office/drawing/2014/main" id="{E08E74F7-5987-F34D-A397-37BE90030E28}"/>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الملخص</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84674" name="Text Box 2" descr="Text Box 3">
            <a:extLst>
              <a:ext uri="{FF2B5EF4-FFF2-40B4-BE49-F238E27FC236}">
                <a16:creationId xmlns:a16="http://schemas.microsoft.com/office/drawing/2014/main" id="{0988EFDA-0001-D942-BC81-989896575982}"/>
              </a:ext>
            </a:extLst>
          </p:cNvPr>
          <p:cNvSpPr txBox="1">
            <a:spLocks/>
          </p:cNvSpPr>
          <p:nvPr/>
        </p:nvSpPr>
        <p:spPr bwMode="auto">
          <a:xfrm>
            <a:off x="7579427" y="228600"/>
            <a:ext cx="1233672"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latin typeface="Arial" panose="020B0604020202020204" pitchFamily="34" charset="0"/>
                <a:cs typeface="Arial" panose="020B0604020202020204" pitchFamily="34" charset="0"/>
                <a:sym typeface="Arial" panose="020B0604020202020204" pitchFamily="34" charset="0"/>
              </a:rPr>
              <a:t>312-316</a:t>
            </a: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sp>
        <p:nvSpPr>
          <p:cNvPr id="284675" name="Text Box 3" descr="Text Box 9">
            <a:extLst>
              <a:ext uri="{FF2B5EF4-FFF2-40B4-BE49-F238E27FC236}">
                <a16:creationId xmlns:a16="http://schemas.microsoft.com/office/drawing/2014/main" id="{BE7D1610-DA88-754C-A630-2136DC5C529E}"/>
              </a:ext>
            </a:extLst>
          </p:cNvPr>
          <p:cNvSpPr txBox="1">
            <a:spLocks/>
          </p:cNvSpPr>
          <p:nvPr/>
        </p:nvSpPr>
        <p:spPr bwMode="auto">
          <a:xfrm>
            <a:off x="152400" y="892175"/>
            <a:ext cx="8763000" cy="1200329"/>
          </a:xfrm>
          <a:prstGeom prst="rect">
            <a:avLst/>
          </a:prstGeom>
          <a:solidFill>
            <a:srgbClr val="262626"/>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457200" indent="-457200" algn="r" rtl="1"/>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1. (1-2) يعرف يهوذا عن نفسه بأنه الكاتب، ويوكد أن المستلمين هم بعض المؤمنين غير المعروفين، ويتمنى لهم نعمة ثلاثة الأوجه من الرحمة والسلام والمحبة والتي يحتاجونها خلال وقت الدفاع عن إيمانهم ضد المدعين. </a:t>
            </a: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a:t>
            </a:r>
          </a:p>
        </p:txBody>
      </p:sp>
      <p:sp>
        <p:nvSpPr>
          <p:cNvPr id="284676" name="Text Box 4" descr="Text Box 10">
            <a:extLst>
              <a:ext uri="{FF2B5EF4-FFF2-40B4-BE49-F238E27FC236}">
                <a16:creationId xmlns:a16="http://schemas.microsoft.com/office/drawing/2014/main" id="{AE6656C7-5266-8045-A3CC-91C6C9EA806D}"/>
              </a:ext>
            </a:extLst>
          </p:cNvPr>
          <p:cNvSpPr txBox="1">
            <a:spLocks/>
          </p:cNvSpPr>
          <p:nvPr/>
        </p:nvSpPr>
        <p:spPr bwMode="auto">
          <a:xfrm>
            <a:off x="152400" y="3260725"/>
            <a:ext cx="8763000" cy="830997"/>
          </a:xfrm>
          <a:prstGeom prst="rect">
            <a:avLst/>
          </a:prstGeom>
          <a:solidFill>
            <a:srgbClr val="262626"/>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457200" indent="-457200" algn="r" rtl="1"/>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2. (3-16) يحذر يهوذا ويوضح ويصف المدعين الذين تسللوا خلسة إلى الكنيسة حتى يتمكنوا من معرفتهم وتجنبهم.</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84677" name="Text Box 5" descr="Text Box 11">
            <a:extLst>
              <a:ext uri="{FF2B5EF4-FFF2-40B4-BE49-F238E27FC236}">
                <a16:creationId xmlns:a16="http://schemas.microsoft.com/office/drawing/2014/main" id="{8B6FC97B-7BDE-CF45-A7EA-3C295C688760}"/>
              </a:ext>
            </a:extLst>
          </p:cNvPr>
          <p:cNvSpPr txBox="1">
            <a:spLocks/>
          </p:cNvSpPr>
          <p:nvPr/>
        </p:nvSpPr>
        <p:spPr bwMode="auto">
          <a:xfrm>
            <a:off x="152400" y="5257800"/>
            <a:ext cx="8763000" cy="830997"/>
          </a:xfrm>
          <a:prstGeom prst="rect">
            <a:avLst/>
          </a:prstGeom>
          <a:solidFill>
            <a:srgbClr val="262626"/>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457200" indent="-457200" algn="r" rtl="1"/>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3. (17-23) يظهر يهوذا ثلاث طرق لتجنب فخاخ المدعين حتى يتمكن قرائه من حماية أنفسهم من الإرتداد. </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4676"/>
                                        </p:tgtEl>
                                        <p:attrNameLst>
                                          <p:attrName>style.visibility</p:attrName>
                                        </p:attrNameLst>
                                      </p:cBhvr>
                                      <p:to>
                                        <p:strVal val="visible"/>
                                      </p:to>
                                    </p:set>
                                    <p:anim calcmode="lin" valueType="num">
                                      <p:cBhvr additive="base">
                                        <p:cTn id="7" dur="500" fill="hold"/>
                                        <p:tgtEl>
                                          <p:spTgt spid="284676"/>
                                        </p:tgtEl>
                                        <p:attrNameLst>
                                          <p:attrName>ppt_x</p:attrName>
                                        </p:attrNameLst>
                                      </p:cBhvr>
                                      <p:tavLst>
                                        <p:tav tm="0">
                                          <p:val>
                                            <p:strVal val="#ppt_x"/>
                                          </p:val>
                                        </p:tav>
                                        <p:tav tm="100000">
                                          <p:val>
                                            <p:strVal val="#ppt_x"/>
                                          </p:val>
                                        </p:tav>
                                      </p:tavLst>
                                    </p:anim>
                                    <p:anim calcmode="lin" valueType="num">
                                      <p:cBhvr additive="base">
                                        <p:cTn id="8" dur="500" fill="hold"/>
                                        <p:tgtEl>
                                          <p:spTgt spid="28467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84677"/>
                                        </p:tgtEl>
                                        <p:attrNameLst>
                                          <p:attrName>style.visibility</p:attrName>
                                        </p:attrNameLst>
                                      </p:cBhvr>
                                      <p:to>
                                        <p:strVal val="visible"/>
                                      </p:to>
                                    </p:set>
                                    <p:anim calcmode="lin" valueType="num">
                                      <p:cBhvr additive="base">
                                        <p:cTn id="13" dur="500" fill="hold"/>
                                        <p:tgtEl>
                                          <p:spTgt spid="284677"/>
                                        </p:tgtEl>
                                        <p:attrNameLst>
                                          <p:attrName>ppt_x</p:attrName>
                                        </p:attrNameLst>
                                      </p:cBhvr>
                                      <p:tavLst>
                                        <p:tav tm="0">
                                          <p:val>
                                            <p:strVal val="#ppt_x"/>
                                          </p:val>
                                        </p:tav>
                                        <p:tav tm="100000">
                                          <p:val>
                                            <p:strVal val="#ppt_x"/>
                                          </p:val>
                                        </p:tav>
                                      </p:tavLst>
                                    </p:anim>
                                    <p:anim calcmode="lin" valueType="num">
                                      <p:cBhvr additive="base">
                                        <p:cTn id="14" dur="500" fill="hold"/>
                                        <p:tgtEl>
                                          <p:spTgt spid="2846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6" grpId="0" animBg="1" autoUpdateAnimBg="0"/>
      <p:bldP spid="284677" grpId="0" animBg="1" autoUpdateAnimBg="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1" descr="Rectangle 2">
            <a:extLst>
              <a:ext uri="{FF2B5EF4-FFF2-40B4-BE49-F238E27FC236}">
                <a16:creationId xmlns:a16="http://schemas.microsoft.com/office/drawing/2014/main" id="{1E3A00C9-9FD6-D040-B965-5AB9F8E861FA}"/>
              </a:ext>
            </a:extLst>
          </p:cNvPr>
          <p:cNvSpPr>
            <a:spLocks noGrp="1" noChangeArrowheads="1"/>
          </p:cNvSpPr>
          <p:nvPr>
            <p:ph type="title"/>
          </p:nvPr>
        </p:nvSpPr>
        <p:spPr>
          <a:xfrm>
            <a:off x="1219200" y="0"/>
            <a:ext cx="8001000" cy="1676400"/>
          </a:xfrm>
          <a:solidFill>
            <a:srgbClr val="000000"/>
          </a:solidFill>
        </p:spPr>
        <p:txBody>
          <a:bodyPr/>
          <a:lstStyle/>
          <a:p>
            <a:r>
              <a:rPr lang="en-US" altLang="en-US" sz="2800" b="1" dirty="0">
                <a:solidFill>
                  <a:srgbClr val="000000"/>
                </a:solidFill>
                <a:latin typeface="Arial" panose="020B0604020202020204" pitchFamily="34" charset="0"/>
                <a:cs typeface="Arial" panose="020B0604020202020204" pitchFamily="34" charset="0"/>
                <a:sym typeface="Arial" panose="020B0604020202020204" pitchFamily="34" charset="0"/>
              </a:rPr>
              <a:t>Political Pretenders</a:t>
            </a:r>
          </a:p>
        </p:txBody>
      </p:sp>
      <p:sp>
        <p:nvSpPr>
          <p:cNvPr id="285698" name="Text Box 2" descr="Text Box 4">
            <a:extLst>
              <a:ext uri="{FF2B5EF4-FFF2-40B4-BE49-F238E27FC236}">
                <a16:creationId xmlns:a16="http://schemas.microsoft.com/office/drawing/2014/main" id="{D82D23C8-2426-DF4B-AB96-47CCAA1EBF3E}"/>
              </a:ext>
            </a:extLst>
          </p:cNvPr>
          <p:cNvSpPr txBox="1">
            <a:spLocks/>
          </p:cNvSpPr>
          <p:nvPr/>
        </p:nvSpPr>
        <p:spPr bwMode="auto">
          <a:xfrm>
            <a:off x="2079625" y="6202363"/>
            <a:ext cx="3045064" cy="523220"/>
          </a:xfrm>
          <a:prstGeom prst="rect">
            <a:avLst/>
          </a:prstGeom>
          <a:solidFill>
            <a:srgbClr val="FF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حتى العالم يحتقر المدعين</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85699" name="Text Box 3" descr="Rectangle 5">
            <a:extLst>
              <a:ext uri="{FF2B5EF4-FFF2-40B4-BE49-F238E27FC236}">
                <a16:creationId xmlns:a16="http://schemas.microsoft.com/office/drawing/2014/main" id="{0D1A301C-7A3B-E14B-B05E-53174DB101BD}"/>
              </a:ext>
            </a:extLst>
          </p:cNvPr>
          <p:cNvSpPr txBox="1">
            <a:spLocks/>
          </p:cNvSpPr>
          <p:nvPr/>
        </p:nvSpPr>
        <p:spPr bwMode="auto">
          <a:xfrm>
            <a:off x="1303338" y="2057400"/>
            <a:ext cx="7794625" cy="30828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spcBef>
                <a:spcPts val="600"/>
              </a:spcBef>
            </a:pPr>
            <a:r>
              <a:rPr lang="ar-JO" altLang="en-US" sz="2800" b="1" dirty="0">
                <a:latin typeface="Arial" panose="020B0604020202020204" pitchFamily="34" charset="0"/>
                <a:cs typeface="Arial" panose="020B0604020202020204" pitchFamily="34" charset="0"/>
                <a:sym typeface="Arial" panose="020B0604020202020204" pitchFamily="34" charset="0"/>
              </a:rPr>
              <a:t>تظهر استطلاعات الرأي أن الأخلاق... هي من بين أهم خمس قضايا في أذهان الناخبين... لكن هذا لا يعني أن القائد الذي يقتبس من الكتاب المقدس، ويرتاد الكنيسة، ويصلي علناً هو نوع الرئيس الذي يريد معظم الأميركيين رؤيته في مكانه". البيت الأبيض. لديهم واحد بالفعل.</a:t>
            </a:r>
            <a:endParaRPr lang="en-US" altLang="en-US" sz="2800" b="1" dirty="0">
              <a:latin typeface="Arial" panose="020B0604020202020204" pitchFamily="34" charset="0"/>
              <a:cs typeface="Arial" panose="020B0604020202020204" pitchFamily="34" charset="0"/>
              <a:sym typeface="Arial" panose="020B0604020202020204" pitchFamily="34" charset="0"/>
            </a:endParaRPr>
          </a:p>
          <a:p>
            <a:pPr algn="r" rtl="1">
              <a:spcBef>
                <a:spcPts val="600"/>
              </a:spcBef>
              <a:buClr>
                <a:srgbClr val="996600"/>
              </a:buClr>
              <a:buSzPct val="100000"/>
              <a:buFontTx/>
              <a:buChar char="⬥"/>
            </a:pPr>
            <a:r>
              <a:rPr lang="ar-JO" altLang="en-US" sz="2800" b="1" dirty="0">
                <a:latin typeface="Arial" panose="020B0604020202020204" pitchFamily="34" charset="0"/>
                <a:cs typeface="Arial" panose="020B0604020202020204" pitchFamily="34" charset="0"/>
                <a:sym typeface="Arial" panose="020B0604020202020204" pitchFamily="34" charset="0"/>
              </a:rPr>
              <a:t>كينيث ل. وودوارد</a:t>
            </a:r>
            <a:endParaRPr lang="en-US" altLang="en-US" sz="2800" b="1" dirty="0">
              <a:latin typeface="Arial" panose="020B0604020202020204" pitchFamily="34" charset="0"/>
              <a:cs typeface="Arial" panose="020B0604020202020204" pitchFamily="34" charset="0"/>
              <a:sym typeface="Arial" panose="020B0604020202020204" pitchFamily="34" charset="0"/>
            </a:endParaRPr>
          </a:p>
          <a:p>
            <a:pPr algn="r">
              <a:spcBef>
                <a:spcPts val="400"/>
              </a:spcBef>
            </a:pPr>
            <a:r>
              <a:rPr lang="en-US" altLang="en-US" sz="1800" b="1" dirty="0" err="1">
                <a:latin typeface="Arial" panose="020B0604020202020204" pitchFamily="34" charset="0"/>
                <a:cs typeface="Arial" panose="020B0604020202020204" pitchFamily="34" charset="0"/>
                <a:sym typeface="Arial" panose="020B0604020202020204" pitchFamily="34" charset="0"/>
              </a:rPr>
              <a:t>www.msnbc.com</a:t>
            </a:r>
            <a:r>
              <a:rPr lang="en-US" altLang="en-US" sz="1800" b="1" dirty="0">
                <a:latin typeface="Arial" panose="020B0604020202020204" pitchFamily="34" charset="0"/>
                <a:cs typeface="Arial" panose="020B0604020202020204" pitchFamily="34" charset="0"/>
                <a:sym typeface="Arial" panose="020B0604020202020204" pitchFamily="34" charset="0"/>
              </a:rPr>
              <a:t>/news/363916.asp</a:t>
            </a:r>
          </a:p>
        </p:txBody>
      </p:sp>
      <p:grpSp>
        <p:nvGrpSpPr>
          <p:cNvPr id="285700" name="Group 4">
            <a:extLst>
              <a:ext uri="{FF2B5EF4-FFF2-40B4-BE49-F238E27FC236}">
                <a16:creationId xmlns:a16="http://schemas.microsoft.com/office/drawing/2014/main" id="{094CF8E6-6772-2D4A-A88D-01928F7DB855}"/>
              </a:ext>
            </a:extLst>
          </p:cNvPr>
          <p:cNvGrpSpPr>
            <a:grpSpLocks/>
          </p:cNvGrpSpPr>
          <p:nvPr/>
        </p:nvGrpSpPr>
        <p:grpSpPr bwMode="auto">
          <a:xfrm>
            <a:off x="1219200" y="0"/>
            <a:ext cx="8001000" cy="1676400"/>
            <a:chOff x="0" y="0"/>
            <a:chExt cx="8001000" cy="1676400"/>
          </a:xfrm>
        </p:grpSpPr>
        <p:sp>
          <p:nvSpPr>
            <p:cNvPr id="285701" name="Rectangle 5">
              <a:extLst>
                <a:ext uri="{FF2B5EF4-FFF2-40B4-BE49-F238E27FC236}">
                  <a16:creationId xmlns:a16="http://schemas.microsoft.com/office/drawing/2014/main" id="{45EE1CD5-5CB4-4848-BCC5-D440C5D00629}"/>
                </a:ext>
              </a:extLst>
            </p:cNvPr>
            <p:cNvSpPr>
              <a:spLocks/>
            </p:cNvSpPr>
            <p:nvPr/>
          </p:nvSpPr>
          <p:spPr bwMode="auto">
            <a:xfrm>
              <a:off x="0" y="0"/>
              <a:ext cx="8001000" cy="1676400"/>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b="1" dirty="0">
                <a:latin typeface="Arial" panose="020B0604020202020204" pitchFamily="34" charset="0"/>
                <a:cs typeface="Arial" panose="020B0604020202020204" pitchFamily="34" charset="0"/>
              </a:endParaRPr>
            </a:p>
          </p:txBody>
        </p:sp>
        <p:sp>
          <p:nvSpPr>
            <p:cNvPr id="285702" name="Text Box 6">
              <a:extLst>
                <a:ext uri="{FF2B5EF4-FFF2-40B4-BE49-F238E27FC236}">
                  <a16:creationId xmlns:a16="http://schemas.microsoft.com/office/drawing/2014/main" id="{0CCBA40F-7A25-D44E-B40E-56D22FCCFF60}"/>
                </a:ext>
              </a:extLst>
            </p:cNvPr>
            <p:cNvSpPr txBox="1">
              <a:spLocks/>
            </p:cNvSpPr>
            <p:nvPr/>
          </p:nvSpPr>
          <p:spPr bwMode="auto">
            <a:xfrm>
              <a:off x="46037" y="360826"/>
              <a:ext cx="7908926" cy="954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6038" tIns="46038" rIns="46038" bIns="46038" anchor="ctr">
              <a:spAutoFit/>
            </a:bodyPr>
            <a:lstStyle/>
            <a:p>
              <a:pPr algn="ctr"/>
              <a:r>
                <a:rPr lang="ar-JO" altLang="en-US" sz="2800" b="1" dirty="0">
                  <a:solidFill>
                    <a:srgbClr val="E9E2B6"/>
                  </a:solidFill>
                  <a:latin typeface="Arial" panose="020B0604020202020204" pitchFamily="34" charset="0"/>
                  <a:cs typeface="Arial" panose="020B0604020202020204" pitchFamily="34" charset="0"/>
                  <a:sym typeface="Arial" panose="020B0604020202020204" pitchFamily="34" charset="0"/>
                </a:rPr>
                <a:t>عندما أنهى كلينتون فترته الرئاسية الثانية، خاص آل غور الإنتخابات ضد جورج بولش (آذار 2000) وقد لا حظ أحد المراسلين ...</a:t>
              </a:r>
              <a:endParaRPr lang="en-US" altLang="en-US" sz="2800" b="1" dirty="0">
                <a:solidFill>
                  <a:srgbClr val="E9E2B6"/>
                </a:solidFill>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5698"/>
                                        </p:tgtEl>
                                        <p:attrNameLst>
                                          <p:attrName>style.visibility</p:attrName>
                                        </p:attrNameLst>
                                      </p:cBhvr>
                                      <p:to>
                                        <p:strVal val="visible"/>
                                      </p:to>
                                    </p:set>
                                    <p:animEffect transition="in" filter="blinds(horizontal)">
                                      <p:cBhvr>
                                        <p:cTn id="7" dur="500"/>
                                        <p:tgtEl>
                                          <p:spTgt spid="2856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85699">
                                            <p:txEl>
                                              <p:pRg st="0" end="0"/>
                                            </p:txEl>
                                          </p:spTgt>
                                        </p:tgtEl>
                                        <p:attrNameLst>
                                          <p:attrName>style.visibility</p:attrName>
                                        </p:attrNameLst>
                                      </p:cBhvr>
                                      <p:to>
                                        <p:strVal val="visible"/>
                                      </p:to>
                                    </p:set>
                                    <p:animEffect transition="in" filter="wipe(up)">
                                      <p:cBhvr>
                                        <p:cTn id="12" dur="500"/>
                                        <p:tgtEl>
                                          <p:spTgt spid="285699">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85699">
                                            <p:txEl>
                                              <p:pRg st="1" end="1"/>
                                            </p:txEl>
                                          </p:spTgt>
                                        </p:tgtEl>
                                        <p:attrNameLst>
                                          <p:attrName>style.visibility</p:attrName>
                                        </p:attrNameLst>
                                      </p:cBhvr>
                                      <p:to>
                                        <p:strVal val="visible"/>
                                      </p:to>
                                    </p:set>
                                    <p:animEffect transition="in" filter="wipe(up)">
                                      <p:cBhvr>
                                        <p:cTn id="15" dur="500"/>
                                        <p:tgtEl>
                                          <p:spTgt spid="285699">
                                            <p:txEl>
                                              <p:pRg st="1" end="1"/>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85699">
                                            <p:txEl>
                                              <p:pRg st="2" end="2"/>
                                            </p:txEl>
                                          </p:spTgt>
                                        </p:tgtEl>
                                        <p:attrNameLst>
                                          <p:attrName>style.visibility</p:attrName>
                                        </p:attrNameLst>
                                      </p:cBhvr>
                                      <p:to>
                                        <p:strVal val="visible"/>
                                      </p:to>
                                    </p:set>
                                    <p:animEffect transition="in" filter="wipe(up)">
                                      <p:cBhvr>
                                        <p:cTn id="18" dur="500"/>
                                        <p:tgtEl>
                                          <p:spTgt spid="2856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98" grpId="0" animBg="1" autoUpdateAnimBg="0"/>
      <p:bldP spid="285699" grpId="0" uiExpand="1" build="p" bldLvl="5"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B2B3D3F-956E-A44E-46A2-30E906446609}"/>
            </a:ext>
          </a:extLst>
        </p:cNvPr>
        <p:cNvGrpSpPr/>
        <p:nvPr/>
      </p:nvGrpSpPr>
      <p:grpSpPr>
        <a:xfrm>
          <a:off x="0" y="0"/>
          <a:ext cx="0" cy="0"/>
          <a:chOff x="0" y="0"/>
          <a:chExt cx="0" cy="0"/>
        </a:xfrm>
      </p:grpSpPr>
      <p:pic>
        <p:nvPicPr>
          <p:cNvPr id="73729" name="Picture 1" descr="Picture 10">
            <a:extLst>
              <a:ext uri="{FF2B5EF4-FFF2-40B4-BE49-F238E27FC236}">
                <a16:creationId xmlns:a16="http://schemas.microsoft.com/office/drawing/2014/main" id="{740EBDAC-9E80-3A65-68FA-2C53D8C557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35813" y="4800600"/>
            <a:ext cx="2008187" cy="205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730" name="Rectangle 2" descr="Rectangle 2">
            <a:extLst>
              <a:ext uri="{FF2B5EF4-FFF2-40B4-BE49-F238E27FC236}">
                <a16:creationId xmlns:a16="http://schemas.microsoft.com/office/drawing/2014/main" id="{864D5B9E-1C5E-EDFD-7CD0-F1431CCC14EA}"/>
              </a:ext>
            </a:extLst>
          </p:cNvPr>
          <p:cNvSpPr>
            <a:spLocks noGrp="1" noChangeArrowheads="1"/>
          </p:cNvSpPr>
          <p:nvPr>
            <p:ph type="title"/>
          </p:nvPr>
        </p:nvSpPr>
        <p:spPr>
          <a:xfrm>
            <a:off x="0" y="0"/>
            <a:ext cx="9144000" cy="1219200"/>
          </a:xfrm>
          <a:solidFill>
            <a:srgbClr val="000000"/>
          </a:solidFill>
        </p:spPr>
        <p:txBody>
          <a:bodyPr/>
          <a:lstStyle/>
          <a:p>
            <a:r>
              <a:rPr lang="en-US" altLang="en-US" sz="2800" b="1" dirty="0">
                <a:solidFill>
                  <a:srgbClr val="000000"/>
                </a:solidFill>
                <a:latin typeface="Arial" panose="020B0604020202020204" pitchFamily="34" charset="0"/>
                <a:cs typeface="Arial" panose="020B0604020202020204" pitchFamily="34" charset="0"/>
                <a:sym typeface="Arial" panose="020B0604020202020204" pitchFamily="34" charset="0"/>
              </a:rPr>
              <a:t>Application</a:t>
            </a:r>
          </a:p>
        </p:txBody>
      </p:sp>
      <p:sp>
        <p:nvSpPr>
          <p:cNvPr id="73731" name="Text Box 3" descr="Text Box 3">
            <a:extLst>
              <a:ext uri="{FF2B5EF4-FFF2-40B4-BE49-F238E27FC236}">
                <a16:creationId xmlns:a16="http://schemas.microsoft.com/office/drawing/2014/main" id="{55011A97-9B6D-4BF3-2D1B-5617051A0A2A}"/>
              </a:ext>
            </a:extLst>
          </p:cNvPr>
          <p:cNvSpPr txBox="1">
            <a:spLocks/>
          </p:cNvSpPr>
          <p:nvPr/>
        </p:nvSpPr>
        <p:spPr bwMode="auto">
          <a:xfrm>
            <a:off x="8345228" y="152400"/>
            <a:ext cx="611706" cy="461665"/>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٣١٠</a:t>
            </a:r>
          </a:p>
        </p:txBody>
      </p:sp>
      <p:sp>
        <p:nvSpPr>
          <p:cNvPr id="73732" name="Text Box 4" descr="Text Box 4">
            <a:extLst>
              <a:ext uri="{FF2B5EF4-FFF2-40B4-BE49-F238E27FC236}">
                <a16:creationId xmlns:a16="http://schemas.microsoft.com/office/drawing/2014/main" id="{FF9CA267-31B8-6765-707F-6A07C3FE107E}"/>
              </a:ext>
            </a:extLst>
          </p:cNvPr>
          <p:cNvSpPr txBox="1">
            <a:spLocks/>
          </p:cNvSpPr>
          <p:nvPr/>
        </p:nvSpPr>
        <p:spPr bwMode="auto">
          <a:xfrm>
            <a:off x="44450" y="1417638"/>
            <a:ext cx="9053513"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هل</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تحارب</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أولئك</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الذين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يقدمون</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الإلحاد</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إلى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الكنيسة</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-أم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تتركهم</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يفلتون</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من خلال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تخفيض</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المعيار</a:t>
            </a:r>
            <a:r>
              <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a:t>
            </a:r>
          </a:p>
        </p:txBody>
      </p:sp>
      <p:sp>
        <p:nvSpPr>
          <p:cNvPr id="73733" name="Text Box 5" descr="Text Box 6">
            <a:extLst>
              <a:ext uri="{FF2B5EF4-FFF2-40B4-BE49-F238E27FC236}">
                <a16:creationId xmlns:a16="http://schemas.microsoft.com/office/drawing/2014/main" id="{A959C939-591B-A204-A9F7-412FAF8C8327}"/>
              </a:ext>
            </a:extLst>
          </p:cNvPr>
          <p:cNvSpPr txBox="1">
            <a:spLocks/>
          </p:cNvSpPr>
          <p:nvPr/>
        </p:nvSpPr>
        <p:spPr bwMode="auto">
          <a:xfrm>
            <a:off x="44450" y="3276600"/>
            <a:ext cx="9053513"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ما أنواع غير المؤمنين الأشرار الذين يتسللون إلى كنائسنا؟</a:t>
            </a:r>
          </a:p>
        </p:txBody>
      </p:sp>
      <p:sp>
        <p:nvSpPr>
          <p:cNvPr id="73734" name="Text Box 6" descr="WordArt 9">
            <a:extLst>
              <a:ext uri="{FF2B5EF4-FFF2-40B4-BE49-F238E27FC236}">
                <a16:creationId xmlns:a16="http://schemas.microsoft.com/office/drawing/2014/main" id="{D25662A5-D1EC-ED2F-AAB1-A090DF30AFB6}"/>
              </a:ext>
            </a:extLst>
          </p:cNvPr>
          <p:cNvSpPr txBox="1">
            <a:spLocks/>
          </p:cNvSpPr>
          <p:nvPr/>
        </p:nvSpPr>
        <p:spPr bwMode="auto">
          <a:xfrm>
            <a:off x="3059113" y="74613"/>
            <a:ext cx="3024187"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739775">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739775"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739775"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739775"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739775"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ctr" defTabSz="739775" rtl="0" eaLnBrk="1" fontAlgn="base" latinLnBrk="0" hangingPunct="0">
              <a:lnSpc>
                <a:spcPct val="100000"/>
              </a:lnSpc>
              <a:spcBef>
                <a:spcPct val="0"/>
              </a:spcBef>
              <a:spcAft>
                <a:spcPct val="0"/>
              </a:spcAft>
              <a:buClrTx/>
              <a:buSzTx/>
              <a:buFontTx/>
              <a:buNone/>
              <a:tabLst/>
              <a:defRPr/>
            </a:pPr>
            <a:r>
              <a:rPr kumimoji="0" lang="en-US" altLang="en-US" sz="6800" b="1"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rPr>
              <a:t>التطبيق</a:t>
            </a:r>
            <a:endParaRPr kumimoji="0" lang="en-US" altLang="en-US" sz="6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endParaRPr>
          </a:p>
        </p:txBody>
      </p:sp>
      <p:sp>
        <p:nvSpPr>
          <p:cNvPr id="73735" name="Text Box 7" descr="Rectangle 12">
            <a:extLst>
              <a:ext uri="{FF2B5EF4-FFF2-40B4-BE49-F238E27FC236}">
                <a16:creationId xmlns:a16="http://schemas.microsoft.com/office/drawing/2014/main" id="{E9F07529-D3C2-A3B0-89B6-4B4C2C328191}"/>
              </a:ext>
            </a:extLst>
          </p:cNvPr>
          <p:cNvSpPr txBox="1">
            <a:spLocks/>
          </p:cNvSpPr>
          <p:nvPr/>
        </p:nvSpPr>
        <p:spPr bwMode="auto">
          <a:xfrm>
            <a:off x="404813" y="4776788"/>
            <a:ext cx="6615112" cy="1538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342900" indent="-3429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342900" marR="0" lvl="0" indent="-342900" algn="r" defTabSz="914400" rtl="1" eaLnBrk="1" fontAlgn="base" latinLnBrk="0" hangingPunct="0">
              <a:lnSpc>
                <a:spcPct val="100000"/>
              </a:lnSpc>
              <a:spcBef>
                <a:spcPts val="600"/>
              </a:spcBef>
              <a:spcAft>
                <a:spcPct val="0"/>
              </a:spcAft>
              <a:buClr>
                <a:srgbClr val="996600"/>
              </a:buClr>
              <a:buSzPct val="100000"/>
              <a:buFontTx/>
              <a:buChar char="⬥"/>
              <a:tabLst/>
              <a:defRPr/>
            </a:pP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رعاة</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فاسقون</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a:t>
            </a:r>
          </a:p>
          <a:p>
            <a:pPr marL="342900" marR="0" lvl="0" indent="-342900" algn="r" defTabSz="914400" rtl="1" eaLnBrk="1" fontAlgn="base" latinLnBrk="0" hangingPunct="0">
              <a:lnSpc>
                <a:spcPct val="100000"/>
              </a:lnSpc>
              <a:spcBef>
                <a:spcPts val="600"/>
              </a:spcBef>
              <a:spcAft>
                <a:spcPct val="0"/>
              </a:spcAft>
              <a:buClr>
                <a:srgbClr val="996600"/>
              </a:buClr>
              <a:buSzPct val="100000"/>
              <a:buFontTx/>
              <a:buChar char="⬥"/>
              <a:tabLst/>
              <a:defRPr/>
            </a:pP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يناء</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مملكة</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الصحة</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والثروة</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a:t>
            </a:r>
          </a:p>
          <a:p>
            <a:pPr marL="342900" marR="0" lvl="0" indent="-342900" algn="r" defTabSz="914400" rtl="1" eaLnBrk="1" fontAlgn="base" latinLnBrk="0" hangingPunct="0">
              <a:lnSpc>
                <a:spcPct val="100000"/>
              </a:lnSpc>
              <a:spcBef>
                <a:spcPts val="600"/>
              </a:spcBef>
              <a:spcAft>
                <a:spcPct val="0"/>
              </a:spcAft>
              <a:buClr>
                <a:srgbClr val="996600"/>
              </a:buClr>
              <a:buSzPct val="100000"/>
              <a:buFontTx/>
              <a:buChar char="⬥"/>
              <a:tabLst/>
              <a:defRPr/>
            </a:pP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تمويل</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مجلس</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الكنائس</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العالمي</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للجماعات</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8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الماركسية</a:t>
            </a: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a:t>
            </a:r>
          </a:p>
        </p:txBody>
      </p:sp>
      <p:sp>
        <p:nvSpPr>
          <p:cNvPr id="73736" name="Text Box 8" descr="Text Box 4">
            <a:extLst>
              <a:ext uri="{FF2B5EF4-FFF2-40B4-BE49-F238E27FC236}">
                <a16:creationId xmlns:a16="http://schemas.microsoft.com/office/drawing/2014/main" id="{716CBAF4-31C2-CF88-7CDC-450B665CBCAB}"/>
              </a:ext>
            </a:extLst>
          </p:cNvPr>
          <p:cNvSpPr txBox="1">
            <a:spLocks/>
          </p:cNvSpPr>
          <p:nvPr/>
        </p:nvSpPr>
        <p:spPr bwMode="auto">
          <a:xfrm rot="19962023">
            <a:off x="217252" y="212894"/>
            <a:ext cx="1427635" cy="1015663"/>
          </a:xfrm>
          <a:prstGeom prst="rect">
            <a:avLst/>
          </a:prstGeom>
          <a:solidFill>
            <a:srgbClr val="FF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marL="0" marR="0" lvl="0" indent="0" algn="l" defTabSz="914400" rtl="1" eaLnBrk="1" fontAlgn="base" latinLnBrk="0" hangingPunct="0">
              <a:lnSpc>
                <a:spcPct val="100000"/>
              </a:lnSpc>
              <a:spcBef>
                <a:spcPct val="0"/>
              </a:spcBef>
              <a:spcAft>
                <a:spcPct val="0"/>
              </a:spcAft>
              <a:buClrTx/>
              <a:buSzTx/>
              <a:buFontTx/>
              <a:buNone/>
              <a:tabLst/>
              <a:defRPr/>
            </a:pP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يهوذا</a:t>
            </a:r>
          </a:p>
        </p:txBody>
      </p:sp>
    </p:spTree>
    <p:extLst>
      <p:ext uri="{BB962C8B-B14F-4D97-AF65-F5344CB8AC3E}">
        <p14:creationId xmlns:p14="http://schemas.microsoft.com/office/powerpoint/2010/main" val="105819477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3732"/>
                                        </p:tgtEl>
                                        <p:attrNameLst>
                                          <p:attrName>style.visibility</p:attrName>
                                        </p:attrNameLst>
                                      </p:cBhvr>
                                      <p:to>
                                        <p:strVal val="visible"/>
                                      </p:to>
                                    </p:set>
                                    <p:anim calcmode="lin" valueType="num">
                                      <p:cBhvr additive="base">
                                        <p:cTn id="7" dur="500" fill="hold"/>
                                        <p:tgtEl>
                                          <p:spTgt spid="73732"/>
                                        </p:tgtEl>
                                        <p:attrNameLst>
                                          <p:attrName>ppt_x</p:attrName>
                                        </p:attrNameLst>
                                      </p:cBhvr>
                                      <p:tavLst>
                                        <p:tav tm="0">
                                          <p:val>
                                            <p:strVal val="#ppt_x"/>
                                          </p:val>
                                        </p:tav>
                                        <p:tav tm="100000">
                                          <p:val>
                                            <p:strVal val="#ppt_x"/>
                                          </p:val>
                                        </p:tav>
                                      </p:tavLst>
                                    </p:anim>
                                    <p:anim calcmode="lin" valueType="num">
                                      <p:cBhvr additive="base">
                                        <p:cTn id="8" dur="500" fill="hold"/>
                                        <p:tgtEl>
                                          <p:spTgt spid="7373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3733"/>
                                        </p:tgtEl>
                                        <p:attrNameLst>
                                          <p:attrName>style.visibility</p:attrName>
                                        </p:attrNameLst>
                                      </p:cBhvr>
                                      <p:to>
                                        <p:strVal val="visible"/>
                                      </p:to>
                                    </p:set>
                                    <p:anim calcmode="lin" valueType="num">
                                      <p:cBhvr additive="base">
                                        <p:cTn id="13" dur="500" fill="hold"/>
                                        <p:tgtEl>
                                          <p:spTgt spid="73733"/>
                                        </p:tgtEl>
                                        <p:attrNameLst>
                                          <p:attrName>ppt_x</p:attrName>
                                        </p:attrNameLst>
                                      </p:cBhvr>
                                      <p:tavLst>
                                        <p:tav tm="0">
                                          <p:val>
                                            <p:strVal val="#ppt_x"/>
                                          </p:val>
                                        </p:tav>
                                        <p:tav tm="100000">
                                          <p:val>
                                            <p:strVal val="#ppt_x"/>
                                          </p:val>
                                        </p:tav>
                                      </p:tavLst>
                                    </p:anim>
                                    <p:anim calcmode="lin" valueType="num">
                                      <p:cBhvr additive="base">
                                        <p:cTn id="14" dur="500" fill="hold"/>
                                        <p:tgtEl>
                                          <p:spTgt spid="73733"/>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3735">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3735">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3735">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3736"/>
                                        </p:tgtEl>
                                        <p:attrNameLst>
                                          <p:attrName>style.visibility</p:attrName>
                                        </p:attrNameLst>
                                      </p:cBhvr>
                                      <p:to>
                                        <p:strVal val="visible"/>
                                      </p:to>
                                    </p:set>
                                    <p:anim calcmode="lin" valueType="num">
                                      <p:cBhvr additive="base">
                                        <p:cTn id="31" dur="500" fill="hold"/>
                                        <p:tgtEl>
                                          <p:spTgt spid="73736"/>
                                        </p:tgtEl>
                                        <p:attrNameLst>
                                          <p:attrName>ppt_x</p:attrName>
                                        </p:attrNameLst>
                                      </p:cBhvr>
                                      <p:tavLst>
                                        <p:tav tm="0">
                                          <p:val>
                                            <p:strVal val="#ppt_x"/>
                                          </p:val>
                                        </p:tav>
                                        <p:tav tm="100000">
                                          <p:val>
                                            <p:strVal val="#ppt_x"/>
                                          </p:val>
                                        </p:tav>
                                      </p:tavLst>
                                    </p:anim>
                                    <p:anim calcmode="lin" valueType="num">
                                      <p:cBhvr additive="base">
                                        <p:cTn id="32" dur="500" fill="hold"/>
                                        <p:tgtEl>
                                          <p:spTgt spid="73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autoUpdateAnimBg="0"/>
      <p:bldP spid="73733" grpId="0" autoUpdateAnimBg="0"/>
      <p:bldP spid="73735" grpId="0" build="p" bldLvl="5" autoUpdateAnimBg="0"/>
      <p:bldP spid="73736" grpId="0" animBg="1"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1" descr="Rectangle 2">
            <a:extLst>
              <a:ext uri="{FF2B5EF4-FFF2-40B4-BE49-F238E27FC236}">
                <a16:creationId xmlns:a16="http://schemas.microsoft.com/office/drawing/2014/main" id="{A5A96451-1A7C-C647-9A92-7998A7FE9E24}"/>
              </a:ext>
            </a:extLst>
          </p:cNvPr>
          <p:cNvSpPr>
            <a:spLocks noGrp="1"/>
          </p:cNvSpPr>
          <p:nvPr>
            <p:ph type="title" idx="4294967295"/>
          </p:nvPr>
        </p:nvSpPr>
        <p:spPr bwMode="auto">
          <a:xfrm>
            <a:off x="457200" y="274638"/>
            <a:ext cx="82296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I believe in Jesus 1/6</a:t>
            </a:r>
          </a:p>
        </p:txBody>
      </p:sp>
      <p:pic>
        <p:nvPicPr>
          <p:cNvPr id="287746" name="Picture 2" descr="Picture 3">
            <a:extLst>
              <a:ext uri="{FF2B5EF4-FFF2-40B4-BE49-F238E27FC236}">
                <a16:creationId xmlns:a16="http://schemas.microsoft.com/office/drawing/2014/main" id="{74BE95CD-24BF-5949-A739-D8E9E24EB7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7747" name="Text Box 3" descr="Rectangle 4">
            <a:extLst>
              <a:ext uri="{FF2B5EF4-FFF2-40B4-BE49-F238E27FC236}">
                <a16:creationId xmlns:a16="http://schemas.microsoft.com/office/drawing/2014/main" id="{90409E25-BA05-B948-94E4-38DD7106326E}"/>
              </a:ext>
            </a:extLst>
          </p:cNvPr>
          <p:cNvSpPr txBox="1">
            <a:spLocks/>
          </p:cNvSpPr>
          <p:nvPr/>
        </p:nvSpPr>
        <p:spPr bwMode="auto">
          <a:xfrm>
            <a:off x="2294260" y="146050"/>
            <a:ext cx="4595168" cy="2308324"/>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أنا أؤمن بيسوع</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أنا أؤمن أنه ابن الله</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أنا أؤمن أنه مات وقام ثانية</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أنا أؤمن أنه دفع الثمن لجميعنا</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trips dir="ld"/>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1" descr="Rectangle 2">
            <a:extLst>
              <a:ext uri="{FF2B5EF4-FFF2-40B4-BE49-F238E27FC236}">
                <a16:creationId xmlns:a16="http://schemas.microsoft.com/office/drawing/2014/main" id="{BF2EEF68-0E6C-094D-B961-EA695E9429C2}"/>
              </a:ext>
            </a:extLst>
          </p:cNvPr>
          <p:cNvSpPr>
            <a:spLocks noGrp="1"/>
          </p:cNvSpPr>
          <p:nvPr>
            <p:ph type="title" idx="4294967295"/>
          </p:nvPr>
        </p:nvSpPr>
        <p:spPr bwMode="auto">
          <a:xfrm>
            <a:off x="457200" y="274638"/>
            <a:ext cx="82296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I believe in Jesus 2/6</a:t>
            </a:r>
          </a:p>
        </p:txBody>
      </p:sp>
      <p:pic>
        <p:nvPicPr>
          <p:cNvPr id="288770" name="Picture 2" descr="Picture 3">
            <a:extLst>
              <a:ext uri="{FF2B5EF4-FFF2-40B4-BE49-F238E27FC236}">
                <a16:creationId xmlns:a16="http://schemas.microsoft.com/office/drawing/2014/main" id="{3909A1E8-0A5E-B343-999D-2FEBBB87F2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8771" name="Text Box 3" descr="Rectangle 4">
            <a:extLst>
              <a:ext uri="{FF2B5EF4-FFF2-40B4-BE49-F238E27FC236}">
                <a16:creationId xmlns:a16="http://schemas.microsoft.com/office/drawing/2014/main" id="{33BAE55B-6091-494D-9D1D-7E57CDEF699E}"/>
              </a:ext>
            </a:extLst>
          </p:cNvPr>
          <p:cNvSpPr txBox="1">
            <a:spLocks/>
          </p:cNvSpPr>
          <p:nvPr/>
        </p:nvSpPr>
        <p:spPr bwMode="auto">
          <a:xfrm>
            <a:off x="2819244" y="146050"/>
            <a:ext cx="3545201" cy="2308324"/>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وأؤمن أنه هنا الآن</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يقف في وسطنا</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هنا مع قوة للشفاء الآن</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والنعمة للغفران</a:t>
            </a: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trips dir="l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هل يمكنك أن تكون متأكداً؟</a:t>
            </a:r>
            <a:br>
              <a:rPr lang="en-US" dirty="0">
                <a:effectLst>
                  <a:glow rad="127000">
                    <a:schemeClr val="tx1"/>
                  </a:glow>
                </a:effectLst>
                <a:ea typeface="ＭＳ Ｐゴシック" charset="0"/>
              </a:rPr>
            </a:br>
            <a:r>
              <a:rPr lang="ar-JO" sz="5400" dirty="0">
                <a:effectLst>
                  <a:glow rad="127000">
                    <a:schemeClr val="tx1"/>
                  </a:glow>
                </a:effectLst>
                <a:ea typeface="ＭＳ Ｐゴシック" charset="0"/>
              </a:rPr>
              <a:t>متأكداً بالفعل؟</a:t>
            </a:r>
            <a:endParaRPr lang="en-US"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624427" y="1841210"/>
            <a:ext cx="7679058" cy="4463042"/>
          </a:xfrm>
          <a:prstGeom prst="rect">
            <a:avLst/>
          </a:prstGeom>
        </p:spPr>
      </p:pic>
      <p:sp>
        <p:nvSpPr>
          <p:cNvPr id="5" name="Picture 1"/>
          <p:cNvSpPr>
            <a:spLocks noChangeAspect="1"/>
          </p:cNvSpPr>
          <p:nvPr/>
        </p:nvSpPr>
        <p:spPr bwMode="auto">
          <a:xfrm>
            <a:off x="8713361" y="434338"/>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6" name="Picture 5"/>
          <p:cNvPicPr>
            <a:picLocks noChangeAspect="1"/>
          </p:cNvPicPr>
          <p:nvPr/>
        </p:nvPicPr>
        <p:blipFill>
          <a:blip r:embed="rId3"/>
          <a:stretch>
            <a:fillRect/>
          </a:stretch>
        </p:blipFill>
        <p:spPr>
          <a:xfrm>
            <a:off x="9337788" y="1970130"/>
            <a:ext cx="7679058" cy="4563383"/>
          </a:xfrm>
          <a:prstGeom prst="rect">
            <a:avLst/>
          </a:prstGeom>
        </p:spPr>
      </p:pic>
      <p:sp>
        <p:nvSpPr>
          <p:cNvPr id="7" name="Rectangle 6"/>
          <p:cNvSpPr/>
          <p:nvPr/>
        </p:nvSpPr>
        <p:spPr>
          <a:xfrm rot="19445361">
            <a:off x="10511445" y="3815812"/>
            <a:ext cx="1427933" cy="830997"/>
          </a:xfrm>
          <a:prstGeom prst="rect">
            <a:avLst/>
          </a:prstGeom>
          <a:solidFill>
            <a:schemeClr val="accent3"/>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SG" altLang="en-US" sz="48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拯救</a:t>
            </a:r>
            <a:endParaRPr kumimoji="0" lang="en-SG" sz="48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8" name="TextBox 7"/>
          <p:cNvSpPr txBox="1"/>
          <p:nvPr/>
        </p:nvSpPr>
        <p:spPr>
          <a:xfrm rot="1178391">
            <a:off x="9444608" y="2701294"/>
            <a:ext cx="2002111" cy="923330"/>
          </a:xfrm>
          <a:prstGeom prst="rect">
            <a:avLst/>
          </a:prstGeom>
          <a:solidFill>
            <a:schemeClr val="accent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5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迷失</a:t>
            </a:r>
            <a:endParaRPr kumimoji="0" lang="en-SG" sz="5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9" name="Rectangle 8"/>
          <p:cNvSpPr/>
          <p:nvPr/>
        </p:nvSpPr>
        <p:spPr>
          <a:xfrm rot="20541984">
            <a:off x="14642491" y="2454366"/>
            <a:ext cx="1742801" cy="707886"/>
          </a:xfrm>
          <a:prstGeom prst="rect">
            <a:avLst/>
          </a:prstGeom>
          <a:solidFill>
            <a:schemeClr val="accent3"/>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SG" altLang="en-US" sz="40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拯救</a:t>
            </a:r>
            <a:endParaRPr kumimoji="0" lang="en-SG" sz="40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10" name="TextBox 9"/>
          <p:cNvSpPr txBox="1"/>
          <p:nvPr/>
        </p:nvSpPr>
        <p:spPr>
          <a:xfrm rot="20134052">
            <a:off x="13706606" y="2203806"/>
            <a:ext cx="1395660" cy="646331"/>
          </a:xfrm>
          <a:prstGeom prst="rect">
            <a:avLst/>
          </a:prstGeom>
          <a:solidFill>
            <a:schemeClr val="accent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迷失</a:t>
            </a:r>
            <a:endParaRPr kumimoji="0" lang="en-SG" sz="36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11" name="TextBox 10"/>
          <p:cNvSpPr txBox="1"/>
          <p:nvPr/>
        </p:nvSpPr>
        <p:spPr>
          <a:xfrm>
            <a:off x="11598148" y="3469438"/>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2" name="TextBox 11"/>
          <p:cNvSpPr txBox="1"/>
          <p:nvPr/>
        </p:nvSpPr>
        <p:spPr>
          <a:xfrm>
            <a:off x="13645179" y="2207024"/>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3" name="TextBox 12"/>
          <p:cNvSpPr txBox="1"/>
          <p:nvPr/>
        </p:nvSpPr>
        <p:spPr>
          <a:xfrm>
            <a:off x="9347676" y="5375666"/>
            <a:ext cx="1891610" cy="769441"/>
          </a:xfrm>
          <a:prstGeom prst="rect">
            <a:avLst/>
          </a:prstGeom>
          <a:solidFill>
            <a:schemeClr val="accent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4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迷失</a:t>
            </a:r>
            <a:endParaRPr kumimoji="0" lang="en-SG" sz="4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14" name="Rectangle 13"/>
          <p:cNvSpPr/>
          <p:nvPr/>
        </p:nvSpPr>
        <p:spPr>
          <a:xfrm rot="520765">
            <a:off x="10017137" y="4789907"/>
            <a:ext cx="1219614" cy="707886"/>
          </a:xfrm>
          <a:prstGeom prst="rect">
            <a:avLst/>
          </a:prstGeom>
          <a:solidFill>
            <a:schemeClr val="accent3"/>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SG" altLang="en-US" sz="40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拯救</a:t>
            </a:r>
            <a:endParaRPr kumimoji="0" lang="en-SG" sz="40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15" name="TextBox 14"/>
          <p:cNvSpPr txBox="1"/>
          <p:nvPr/>
        </p:nvSpPr>
        <p:spPr>
          <a:xfrm>
            <a:off x="11131441" y="4774518"/>
            <a:ext cx="161246" cy="238099"/>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6" name="TextBox 15"/>
          <p:cNvSpPr txBox="1"/>
          <p:nvPr/>
        </p:nvSpPr>
        <p:spPr>
          <a:xfrm>
            <a:off x="9465201" y="4550375"/>
            <a:ext cx="597071" cy="630755"/>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7" name="TextBox 16"/>
          <p:cNvSpPr txBox="1"/>
          <p:nvPr/>
        </p:nvSpPr>
        <p:spPr>
          <a:xfrm>
            <a:off x="9465201" y="2312397"/>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8" name="TextBox 17"/>
          <p:cNvSpPr txBox="1"/>
          <p:nvPr/>
        </p:nvSpPr>
        <p:spPr>
          <a:xfrm rot="1411591">
            <a:off x="13839914" y="3706731"/>
            <a:ext cx="1238115" cy="584775"/>
          </a:xfrm>
          <a:prstGeom prst="rect">
            <a:avLst/>
          </a:prstGeom>
          <a:solidFill>
            <a:schemeClr val="accent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迷失</a:t>
            </a:r>
            <a:endParaRPr kumimoji="0" lang="en-SG" sz="32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19" name="TextBox 18"/>
          <p:cNvSpPr txBox="1"/>
          <p:nvPr/>
        </p:nvSpPr>
        <p:spPr>
          <a:xfrm rot="20134052">
            <a:off x="15246076" y="3861613"/>
            <a:ext cx="1660191" cy="707886"/>
          </a:xfrm>
          <a:prstGeom prst="rect">
            <a:avLst/>
          </a:prstGeom>
          <a:solidFill>
            <a:schemeClr val="accent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40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迷失</a:t>
            </a:r>
            <a:endParaRPr kumimoji="0" lang="en-SG" sz="40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20" name="TextBox 19"/>
          <p:cNvSpPr txBox="1"/>
          <p:nvPr/>
        </p:nvSpPr>
        <p:spPr>
          <a:xfrm>
            <a:off x="15134844" y="3934228"/>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1" name="TextBox 20"/>
          <p:cNvSpPr txBox="1"/>
          <p:nvPr/>
        </p:nvSpPr>
        <p:spPr>
          <a:xfrm>
            <a:off x="16517878" y="3409594"/>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2" name="Rectangle 21"/>
          <p:cNvSpPr/>
          <p:nvPr/>
        </p:nvSpPr>
        <p:spPr>
          <a:xfrm rot="2059328">
            <a:off x="14355300" y="4955368"/>
            <a:ext cx="2188650" cy="769441"/>
          </a:xfrm>
          <a:prstGeom prst="rect">
            <a:avLst/>
          </a:prstGeom>
          <a:solidFill>
            <a:schemeClr val="accent3"/>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SG" altLang="en-US" sz="4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拯救</a:t>
            </a:r>
            <a:endParaRPr kumimoji="0" lang="en-SG" sz="4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23" name="TextBox 22"/>
          <p:cNvSpPr txBox="1"/>
          <p:nvPr/>
        </p:nvSpPr>
        <p:spPr>
          <a:xfrm>
            <a:off x="14338427" y="4431412"/>
            <a:ext cx="482884" cy="456990"/>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4" name="TextBox 23"/>
          <p:cNvSpPr txBox="1"/>
          <p:nvPr/>
        </p:nvSpPr>
        <p:spPr>
          <a:xfrm>
            <a:off x="14299911" y="4632134"/>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5" name="TextBox 24"/>
          <p:cNvSpPr txBox="1"/>
          <p:nvPr/>
        </p:nvSpPr>
        <p:spPr>
          <a:xfrm>
            <a:off x="14650342" y="5410493"/>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6" name="TextBox 25"/>
          <p:cNvSpPr txBox="1"/>
          <p:nvPr/>
        </p:nvSpPr>
        <p:spPr>
          <a:xfrm>
            <a:off x="14821311" y="5512058"/>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7" name="TextBox 26"/>
          <p:cNvSpPr txBox="1"/>
          <p:nvPr/>
        </p:nvSpPr>
        <p:spPr>
          <a:xfrm>
            <a:off x="14679351" y="5553535"/>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8" name="TextBox 27"/>
          <p:cNvSpPr txBox="1"/>
          <p:nvPr/>
        </p:nvSpPr>
        <p:spPr>
          <a:xfrm>
            <a:off x="14547805" y="5298985"/>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9" name="TextBox 28"/>
          <p:cNvSpPr txBox="1"/>
          <p:nvPr/>
        </p:nvSpPr>
        <p:spPr>
          <a:xfrm>
            <a:off x="14599074" y="5410493"/>
            <a:ext cx="365760" cy="369332"/>
          </a:xfrm>
          <a:prstGeom prst="rect">
            <a:avLst/>
          </a:prstGeom>
          <a:solidFill>
            <a:schemeClr val="accent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960358759"/>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1" descr="Rectangle 2">
            <a:extLst>
              <a:ext uri="{FF2B5EF4-FFF2-40B4-BE49-F238E27FC236}">
                <a16:creationId xmlns:a16="http://schemas.microsoft.com/office/drawing/2014/main" id="{CE3EF01B-8925-3840-8545-AFABB7F97AAA}"/>
              </a:ext>
            </a:extLst>
          </p:cNvPr>
          <p:cNvSpPr>
            <a:spLocks noGrp="1"/>
          </p:cNvSpPr>
          <p:nvPr>
            <p:ph type="title" idx="4294967295"/>
          </p:nvPr>
        </p:nvSpPr>
        <p:spPr bwMode="auto">
          <a:xfrm>
            <a:off x="457200" y="274638"/>
            <a:ext cx="82296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I believe in Jesus 3/6</a:t>
            </a:r>
          </a:p>
        </p:txBody>
      </p:sp>
      <p:pic>
        <p:nvPicPr>
          <p:cNvPr id="289794" name="Picture 2" descr="Picture 3">
            <a:extLst>
              <a:ext uri="{FF2B5EF4-FFF2-40B4-BE49-F238E27FC236}">
                <a16:creationId xmlns:a16="http://schemas.microsoft.com/office/drawing/2014/main" id="{2E3E7699-5ADA-D048-B8DE-E5F7DB0726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9795" name="Text Box 3" descr="Rectangle 4">
            <a:extLst>
              <a:ext uri="{FF2B5EF4-FFF2-40B4-BE49-F238E27FC236}">
                <a16:creationId xmlns:a16="http://schemas.microsoft.com/office/drawing/2014/main" id="{BB0CD377-0F7F-B544-B959-C3BBA0C88503}"/>
              </a:ext>
            </a:extLst>
          </p:cNvPr>
          <p:cNvSpPr txBox="1">
            <a:spLocks/>
          </p:cNvSpPr>
          <p:nvPr/>
        </p:nvSpPr>
        <p:spPr bwMode="auto">
          <a:xfrm>
            <a:off x="2134816" y="69850"/>
            <a:ext cx="4902945" cy="28623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أنا أؤمن بك يا رب</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أنا أؤمن أنك ابن الله</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أنا أؤمن أنك مت وقمت ثانية</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أنا أؤمن أنك دفعت الثمن لجميعنا</a:t>
            </a:r>
          </a:p>
          <a:p>
            <a:pPr algn="ct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trips dir="ld"/>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1" descr="Rectangle 2">
            <a:extLst>
              <a:ext uri="{FF2B5EF4-FFF2-40B4-BE49-F238E27FC236}">
                <a16:creationId xmlns:a16="http://schemas.microsoft.com/office/drawing/2014/main" id="{807AD950-122C-C541-B3F1-6CC6C29C7F62}"/>
              </a:ext>
            </a:extLst>
          </p:cNvPr>
          <p:cNvSpPr>
            <a:spLocks noGrp="1"/>
          </p:cNvSpPr>
          <p:nvPr>
            <p:ph type="title" idx="4294967295"/>
          </p:nvPr>
        </p:nvSpPr>
        <p:spPr bwMode="auto">
          <a:xfrm>
            <a:off x="457200" y="274638"/>
            <a:ext cx="82296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I believe in Jesus 4/6</a:t>
            </a:r>
          </a:p>
        </p:txBody>
      </p:sp>
      <p:pic>
        <p:nvPicPr>
          <p:cNvPr id="290818" name="Picture 2" descr="Picture 3">
            <a:extLst>
              <a:ext uri="{FF2B5EF4-FFF2-40B4-BE49-F238E27FC236}">
                <a16:creationId xmlns:a16="http://schemas.microsoft.com/office/drawing/2014/main" id="{A32600B7-4E42-9646-A015-82C8B68453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0819" name="Text Box 3" descr="Rectangle 4">
            <a:extLst>
              <a:ext uri="{FF2B5EF4-FFF2-40B4-BE49-F238E27FC236}">
                <a16:creationId xmlns:a16="http://schemas.microsoft.com/office/drawing/2014/main" id="{65942415-1989-E349-98FE-C0B808CC9109}"/>
              </a:ext>
            </a:extLst>
          </p:cNvPr>
          <p:cNvSpPr txBox="1">
            <a:spLocks/>
          </p:cNvSpPr>
          <p:nvPr/>
        </p:nvSpPr>
        <p:spPr bwMode="auto">
          <a:xfrm>
            <a:off x="2813687" y="69850"/>
            <a:ext cx="3545201" cy="286232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وأؤمن أنك هنا الآن</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تقف في وسطنا</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هنا مع قوة للشفاء الآن</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والنعمة للغفران</a:t>
            </a:r>
          </a:p>
          <a:p>
            <a:pPr algn="ct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trips dir="ld"/>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1" descr="Rectangle 2">
            <a:extLst>
              <a:ext uri="{FF2B5EF4-FFF2-40B4-BE49-F238E27FC236}">
                <a16:creationId xmlns:a16="http://schemas.microsoft.com/office/drawing/2014/main" id="{01F9218E-B4FE-8F42-914F-D331A3088C0C}"/>
              </a:ext>
            </a:extLst>
          </p:cNvPr>
          <p:cNvSpPr>
            <a:spLocks noGrp="1"/>
          </p:cNvSpPr>
          <p:nvPr>
            <p:ph type="title" idx="4294967295"/>
          </p:nvPr>
        </p:nvSpPr>
        <p:spPr bwMode="auto">
          <a:xfrm>
            <a:off x="457200" y="274638"/>
            <a:ext cx="82296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I believe in Jesus 5/6</a:t>
            </a:r>
          </a:p>
        </p:txBody>
      </p:sp>
      <p:pic>
        <p:nvPicPr>
          <p:cNvPr id="291842" name="Picture 2" descr="Picture 3">
            <a:extLst>
              <a:ext uri="{FF2B5EF4-FFF2-40B4-BE49-F238E27FC236}">
                <a16:creationId xmlns:a16="http://schemas.microsoft.com/office/drawing/2014/main" id="{01185D85-3258-7641-8F47-A8461ECFA2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1843" name="Text Box 3" descr="Rectangle 4">
            <a:extLst>
              <a:ext uri="{FF2B5EF4-FFF2-40B4-BE49-F238E27FC236}">
                <a16:creationId xmlns:a16="http://schemas.microsoft.com/office/drawing/2014/main" id="{E0A28B13-C7D4-1240-81A8-6098BF0E7C86}"/>
              </a:ext>
            </a:extLst>
          </p:cNvPr>
          <p:cNvSpPr txBox="1">
            <a:spLocks/>
          </p:cNvSpPr>
          <p:nvPr/>
        </p:nvSpPr>
        <p:spPr bwMode="auto">
          <a:xfrm>
            <a:off x="2813687" y="911225"/>
            <a:ext cx="3545201" cy="341632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وأؤمن أنك هنا الآن</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تقف في وسطنا</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هنا مع قوة للشفاء الآن</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والنعمة للغفران</a:t>
            </a:r>
          </a:p>
          <a:p>
            <a:pPr algn="ctr"/>
            <a:endPar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91843"/>
                                        </p:tgtEl>
                                        <p:attrNameLst>
                                          <p:attrName>style.visibility</p:attrName>
                                        </p:attrNameLst>
                                      </p:cBhvr>
                                      <p:to>
                                        <p:strVal val="visible"/>
                                      </p:to>
                                    </p:set>
                                    <p:animEffect transition="in" filter="dissolve">
                                      <p:cBhvr>
                                        <p:cTn id="7" dur="500"/>
                                        <p:tgtEl>
                                          <p:spTgt spid="291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autoUpdateAnimBg="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1" descr="Rectangle 2">
            <a:extLst>
              <a:ext uri="{FF2B5EF4-FFF2-40B4-BE49-F238E27FC236}">
                <a16:creationId xmlns:a16="http://schemas.microsoft.com/office/drawing/2014/main" id="{3C55C9F9-5F5E-2143-AD81-8C3BCCB80E78}"/>
              </a:ext>
            </a:extLst>
          </p:cNvPr>
          <p:cNvSpPr>
            <a:spLocks noGrp="1"/>
          </p:cNvSpPr>
          <p:nvPr>
            <p:ph type="title" idx="4294967295"/>
          </p:nvPr>
        </p:nvSpPr>
        <p:spPr bwMode="auto">
          <a:xfrm>
            <a:off x="457200" y="274638"/>
            <a:ext cx="82296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I believe in Jesus 6/6</a:t>
            </a:r>
          </a:p>
        </p:txBody>
      </p:sp>
      <p:pic>
        <p:nvPicPr>
          <p:cNvPr id="292866" name="Picture 2" descr="Picture 3">
            <a:extLst>
              <a:ext uri="{FF2B5EF4-FFF2-40B4-BE49-F238E27FC236}">
                <a16:creationId xmlns:a16="http://schemas.microsoft.com/office/drawing/2014/main" id="{81EABB82-AE51-2649-9EFE-E0FD56175E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2867" name="Text Box 3" descr="Rectangle 4">
            <a:extLst>
              <a:ext uri="{FF2B5EF4-FFF2-40B4-BE49-F238E27FC236}">
                <a16:creationId xmlns:a16="http://schemas.microsoft.com/office/drawing/2014/main" id="{18CFFF9E-654E-DC41-BD0C-F9DE9BBA9D59}"/>
              </a:ext>
            </a:extLst>
          </p:cNvPr>
          <p:cNvSpPr txBox="1">
            <a:spLocks/>
          </p:cNvSpPr>
          <p:nvPr/>
        </p:nvSpPr>
        <p:spPr bwMode="auto">
          <a:xfrm>
            <a:off x="2813687" y="73025"/>
            <a:ext cx="3545201" cy="2862322"/>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وأؤمن أنك هنا الآن</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تقف في وسطنا</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هنا مع قوة للشفاء الآن</a:t>
            </a:r>
          </a:p>
          <a:p>
            <a:pPr algn="ct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والنعمة للغفران</a:t>
            </a:r>
          </a:p>
          <a:p>
            <a:pPr algn="ctr"/>
            <a:endPar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92867"/>
                                        </p:tgtEl>
                                        <p:attrNameLst>
                                          <p:attrName>style.visibility</p:attrName>
                                        </p:attrNameLst>
                                      </p:cBhvr>
                                      <p:to>
                                        <p:strVal val="visible"/>
                                      </p:to>
                                    </p:set>
                                    <p:animEffect transition="in" filter="dissolve">
                                      <p:cBhvr>
                                        <p:cTn id="7" dur="500"/>
                                        <p:tgtEl>
                                          <p:spTgt spid="292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7" grpId="0" autoUpdateAnimBg="0"/>
    </p:bldLst>
  </p:timing>
</p:sld>
</file>

<file path=ppt/slides/slide22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93889" name="Rectangle 1" descr="Rectangle 2">
            <a:extLst>
              <a:ext uri="{FF2B5EF4-FFF2-40B4-BE49-F238E27FC236}">
                <a16:creationId xmlns:a16="http://schemas.microsoft.com/office/drawing/2014/main" id="{A962D86A-185E-BA4C-ACD0-4DFD467FDEF7}"/>
              </a:ext>
            </a:extLst>
          </p:cNvPr>
          <p:cNvSpPr>
            <a:spLocks noGrp="1" noChangeArrowheads="1"/>
          </p:cNvSpPr>
          <p:nvPr>
            <p:ph type="title"/>
          </p:nvPr>
        </p:nvSpPr>
        <p:spPr>
          <a:xfrm>
            <a:off x="533400" y="460375"/>
            <a:ext cx="8077200" cy="5992813"/>
          </a:xfrm>
          <a:effectLst>
            <a:outerShdw blurRad="63500" dist="35921" dir="2700000" algn="ctr" rotWithShape="0">
              <a:srgbClr val="000000">
                <a:alpha val="74997"/>
              </a:srgbClr>
            </a:outerShdw>
          </a:effectLst>
        </p:spPr>
        <p:txBody>
          <a:bodyPr anchor="t"/>
          <a:lstStyle/>
          <a:p>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٢٤-٢٥</a:t>
            </a:r>
            <a:b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24 والقادر أن يحفظكم غير عاثرين، ويوقفكم أمام مجده بلا عيب في ال</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إ</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بتهاج،</a:t>
            </a:r>
            <a:b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25 الإله الحكيم الوحيد مخلصنا، له المجد والعظمة والقدرة والسلطان، الآن وإلى كل الدهور. آمين.</a:t>
            </a:r>
          </a:p>
        </p:txBody>
      </p:sp>
    </p:spTree>
  </p:cSld>
  <p:clrMapOvr>
    <a:masterClrMapping/>
  </p:clrMapOvr>
  <p:transition spd="med"/>
</p:sld>
</file>

<file path=ppt/slides/slide225.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94913" name="Rectangle 1" descr="Title 1">
            <a:extLst>
              <a:ext uri="{FF2B5EF4-FFF2-40B4-BE49-F238E27FC236}">
                <a16:creationId xmlns:a16="http://schemas.microsoft.com/office/drawing/2014/main" id="{73283865-29AC-8F4C-A5D3-91F64DD84BC2}"/>
              </a:ext>
            </a:extLst>
          </p:cNvPr>
          <p:cNvSpPr>
            <a:spLocks noGrp="1"/>
          </p:cNvSpPr>
          <p:nvPr>
            <p:ph type="title" idx="4294967295"/>
          </p:nvPr>
        </p:nvSpPr>
        <p:spPr bwMode="auto">
          <a:xfrm>
            <a:off x="685800" y="609600"/>
            <a:ext cx="77724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rPr>
              <a:t>Black</a:t>
            </a:r>
          </a:p>
        </p:txBody>
      </p:sp>
    </p:spTree>
  </p:cSld>
  <p:clrMapOvr>
    <a:masterClrMapping/>
  </p:clrMapOvr>
  <p:transition spd="med">
    <p:fade/>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1" descr="Rectangle 1026">
            <a:extLst>
              <a:ext uri="{FF2B5EF4-FFF2-40B4-BE49-F238E27FC236}">
                <a16:creationId xmlns:a16="http://schemas.microsoft.com/office/drawing/2014/main" id="{569EA588-BB1E-EE44-886C-4822DD7E100D}"/>
              </a:ext>
            </a:extLst>
          </p:cNvPr>
          <p:cNvSpPr>
            <a:spLocks noGrp="1" noChangeArrowheads="1"/>
          </p:cNvSpPr>
          <p:nvPr>
            <p:ph type="title"/>
          </p:nvPr>
        </p:nvSpPr>
        <p:spPr>
          <a:xfrm>
            <a:off x="0" y="6172200"/>
            <a:ext cx="9144000" cy="685800"/>
          </a:xfrm>
        </p:spPr>
        <p:txBody>
          <a:bodyPr/>
          <a:lstStyle/>
          <a:p>
            <a:r>
              <a:rPr lang="en-US" altLang="en-US" sz="3200" b="1"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مسح</a:t>
            </a:r>
            <a:r>
              <a:rPr lang="en-US" altLang="en-US" sz="3200" b="1" dirty="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العهد </a:t>
            </a:r>
            <a:r>
              <a:rPr lang="en-US" altLang="en-US" sz="3200" b="1"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الجديد</a:t>
            </a:r>
            <a:r>
              <a:rPr lang="en-US" altLang="en-US" sz="32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a:t>
            </a:r>
            <a:r>
              <a:rPr lang="ar-JO" altLang="en-US" sz="32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a:t>
            </a:r>
            <a:r>
              <a:rPr lang="en-US" altLang="en-US" sz="32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 BibleStudyDownloads.org</a:t>
            </a:r>
          </a:p>
        </p:txBody>
      </p:sp>
      <p:sp>
        <p:nvSpPr>
          <p:cNvPr id="295938" name="Text Box 2" descr="Rectangle 1026">
            <a:extLst>
              <a:ext uri="{FF2B5EF4-FFF2-40B4-BE49-F238E27FC236}">
                <a16:creationId xmlns:a16="http://schemas.microsoft.com/office/drawing/2014/main" id="{6F6E86D2-2618-9945-A2B6-DC96388D3DCA}"/>
              </a:ext>
            </a:extLst>
          </p:cNvPr>
          <p:cNvSpPr txBox="1">
            <a:spLocks/>
          </p:cNvSpPr>
          <p:nvPr/>
        </p:nvSpPr>
        <p:spPr bwMode="auto">
          <a:xfrm>
            <a:off x="44450" y="-11836"/>
            <a:ext cx="9053513"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defTabSz="4492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492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492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492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492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4926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4926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4926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49263"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rtl="1"/>
            <a:r>
              <a:rPr lang="en-US"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أحصل</a:t>
            </a:r>
            <a: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عل</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ى</a:t>
            </a:r>
            <a: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هذا </a:t>
            </a:r>
            <a:r>
              <a:rPr lang="en-US"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العرض</a:t>
            </a:r>
            <a: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التقديمي</a:t>
            </a:r>
            <a: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مجانا</a:t>
            </a: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295939" name="Picture 3" descr="Picture 7">
            <a:extLst>
              <a:ext uri="{FF2B5EF4-FFF2-40B4-BE49-F238E27FC236}">
                <a16:creationId xmlns:a16="http://schemas.microsoft.com/office/drawing/2014/main" id="{3D79A2ED-AFB1-9642-8BA6-51715EC50D2A}"/>
              </a:ext>
            </a:extLst>
          </p:cNvPr>
          <p:cNvPicPr>
            <a:picLocks noChangeAspect="1"/>
          </p:cNvPicPr>
          <p:nvPr/>
        </p:nvPicPr>
        <p:blipFill>
          <a:blip r:embed="rId3">
            <a:extLst>
              <a:ext uri="{28A0092B-C50C-407E-A947-70E740481C1C}">
                <a14:useLocalDpi xmlns:a14="http://schemas.microsoft.com/office/drawing/2010/main" val="0"/>
              </a:ext>
            </a:extLst>
          </a:blip>
          <a:srcRect t="2840"/>
          <a:stretch>
            <a:fillRect/>
          </a:stretch>
        </p:blipFill>
        <p:spPr bwMode="auto">
          <a:xfrm>
            <a:off x="-42863" y="636588"/>
            <a:ext cx="9229726" cy="5649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5940" name="Picture 4" descr="Picture 8">
            <a:extLst>
              <a:ext uri="{FF2B5EF4-FFF2-40B4-BE49-F238E27FC236}">
                <a16:creationId xmlns:a16="http://schemas.microsoft.com/office/drawing/2014/main" id="{6D0767E8-EFDF-034E-9D53-38B0EB1B4C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6388" y="2220913"/>
            <a:ext cx="6153150" cy="3484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3000"/>
                                  </p:stCondLst>
                                  <p:childTnLst>
                                    <p:set>
                                      <p:cBhvr>
                                        <p:cTn id="6" dur="1" fill="hold">
                                          <p:stCondLst>
                                            <p:cond delay="0"/>
                                          </p:stCondLst>
                                        </p:cTn>
                                        <p:tgtEl>
                                          <p:spTgt spid="295940"/>
                                        </p:tgtEl>
                                        <p:attrNameLst>
                                          <p:attrName>style.visibility</p:attrName>
                                        </p:attrNameLst>
                                      </p:cBhvr>
                                      <p:to>
                                        <p:strVal val="visible"/>
                                      </p:to>
                                    </p:set>
                                    <p:anim calcmode="lin" valueType="num">
                                      <p:cBhvr additive="base">
                                        <p:cTn id="7" dur="500" fill="hold"/>
                                        <p:tgtEl>
                                          <p:spTgt spid="295940"/>
                                        </p:tgtEl>
                                        <p:attrNameLst>
                                          <p:attrName>ppt_x</p:attrName>
                                        </p:attrNameLst>
                                      </p:cBhvr>
                                      <p:tavLst>
                                        <p:tav tm="0">
                                          <p:val>
                                            <p:strVal val="1+#ppt_w/2"/>
                                          </p:val>
                                        </p:tav>
                                        <p:tav tm="100000">
                                          <p:val>
                                            <p:strVal val="#ppt_x"/>
                                          </p:val>
                                        </p:tav>
                                      </p:tavLst>
                                    </p:anim>
                                    <p:anim calcmode="lin" valueType="num">
                                      <p:cBhvr additive="base">
                                        <p:cTn id="8" dur="500" fill="hold"/>
                                        <p:tgtEl>
                                          <p:spTgt spid="2959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5326942"/>
            <a:ext cx="9144000" cy="9493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علم الخلاص: برنامج الله الخلاصي</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3813" y="340842"/>
            <a:ext cx="9120187" cy="1446653"/>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طبيعة الإنجيل</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897943"/>
            <a:ext cx="9144000" cy="3429000"/>
          </a:xfrm>
          <a:prstGeom prst="rect">
            <a:avLst/>
          </a:prstGeom>
        </p:spPr>
      </p:pic>
      <p:sp>
        <p:nvSpPr>
          <p:cNvPr id="6" name="Text Box 4"/>
          <p:cNvSpPr txBox="1">
            <a:spLocks noChangeArrowheads="1"/>
          </p:cNvSpPr>
          <p:nvPr/>
        </p:nvSpPr>
        <p:spPr bwMode="auto">
          <a:xfrm>
            <a:off x="9301162" y="120068"/>
            <a:ext cx="530916" cy="461665"/>
          </a:xfrm>
          <a:prstGeom prst="rect">
            <a:avLst/>
          </a:prstGeom>
          <a:solidFill>
            <a:srgbClr val="000000"/>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68</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4486BEF4-206D-A54F-E577-6E39B52AC4EE}"/>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51543D4-1B97-2547-8D38-029ECBC22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26"/>
            <a:ext cx="9144000" cy="502773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57600" y="309282"/>
            <a:ext cx="5257800" cy="3920093"/>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ماذا ستقول؟</a:t>
            </a:r>
            <a:br>
              <a:rPr lang="en-US"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أكتب إجابتك على ورقة</a:t>
            </a:r>
            <a:endParaRPr lang="en-US" sz="36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5027730"/>
            <a:ext cx="9144000" cy="18302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إذا تعرض شخص لحادث سيارة ولديه دقيقة واحدة ليعيشها.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ثم قال لك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أعرف إن كنت سأذهب إلى السماء؟</a:t>
            </a:r>
            <a:endParaRPr kumimoji="0" lang="en-US"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263677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p:cTn id="7" dur="1000" fill="hold"/>
                                        <p:tgtEl>
                                          <p:spTgt spid="900098"/>
                                        </p:tgtEl>
                                        <p:attrNameLst>
                                          <p:attrName>ppt_w</p:attrName>
                                        </p:attrNameLst>
                                      </p:cBhvr>
                                      <p:tavLst>
                                        <p:tav tm="0">
                                          <p:val>
                                            <p:strVal val="#ppt_w*0.70"/>
                                          </p:val>
                                        </p:tav>
                                        <p:tav tm="100000">
                                          <p:val>
                                            <p:strVal val="#ppt_w"/>
                                          </p:val>
                                        </p:tav>
                                      </p:tavLst>
                                    </p:anim>
                                    <p:anim calcmode="lin" valueType="num">
                                      <p:cBhvr>
                                        <p:cTn id="8" dur="1000" fill="hold"/>
                                        <p:tgtEl>
                                          <p:spTgt spid="900098"/>
                                        </p:tgtEl>
                                        <p:attrNameLst>
                                          <p:attrName>ppt_h</p:attrName>
                                        </p:attrNameLst>
                                      </p:cBhvr>
                                      <p:tavLst>
                                        <p:tav tm="0">
                                          <p:val>
                                            <p:strVal val="#ppt_h"/>
                                          </p:val>
                                        </p:tav>
                                        <p:tav tm="100000">
                                          <p:val>
                                            <p:strVal val="#ppt_h"/>
                                          </p:val>
                                        </p:tav>
                                      </p:tavLst>
                                    </p:anim>
                                    <p:animEffect transition="in" filter="fade">
                                      <p:cBhvr>
                                        <p:cTn id="9" dur="10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7874000" cy="3403600"/>
          </a:xfrm>
          <a:prstGeom prst="rect">
            <a:avLst/>
          </a:prstGeom>
        </p:spPr>
      </p:pic>
      <p:sp>
        <p:nvSpPr>
          <p:cNvPr id="900098" name="Rectangle 2"/>
          <p:cNvSpPr>
            <a:spLocks noGrp="1" noChangeArrowheads="1"/>
          </p:cNvSpPr>
          <p:nvPr>
            <p:ph type="ctrTitle"/>
          </p:nvPr>
        </p:nvSpPr>
        <p:spPr>
          <a:xfrm>
            <a:off x="0" y="3429000"/>
            <a:ext cx="9144000" cy="786928"/>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ما هي رسالة الإنجيل التي تخلصنا؟</a:t>
            </a:r>
            <a:endParaRPr lang="en-US" sz="3600" dirty="0">
              <a:effectLst>
                <a:glow rad="127000">
                  <a:schemeClr val="tx1"/>
                </a:glow>
              </a:effectLst>
              <a:ea typeface="ＭＳ Ｐゴシック" charset="0"/>
            </a:endParaRPr>
          </a:p>
        </p:txBody>
      </p:sp>
      <p:sp>
        <p:nvSpPr>
          <p:cNvPr id="5" name="Rectangle 2"/>
          <p:cNvSpPr txBox="1">
            <a:spLocks noChangeArrowheads="1"/>
          </p:cNvSpPr>
          <p:nvPr/>
        </p:nvSpPr>
        <p:spPr bwMode="auto">
          <a:xfrm>
            <a:off x="935596" y="4509120"/>
            <a:ext cx="7272808" cy="22333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نجتهد في سبيل الإيمان المسلم مرة للقديسين (يهوذا 3) إذا كنا لا نعرف حتى ما هو هذا الإيمان؟</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68</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3004197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8D7D5E1-48F0-9048-A01C-E52C7165D9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6962"/>
            <a:ext cx="9144000" cy="513505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التوبة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759117"/>
            <a:ext cx="9144000" cy="9478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هي؟</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51777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4DC3E51-FB8F-F347-8535-55171D0D4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9" y="1628800"/>
            <a:ext cx="9298426" cy="521321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التوبة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1628800"/>
            <a:ext cx="9144000" cy="16522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هل هي التحول عن الخطية؟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84222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التوبة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3419872" y="996788"/>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يمكن لأي كرازة تتجاهل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رسالة التوبة أن تُسمى إنجيلاً،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لأن الخطاة لا يمكنهم أن يأتوا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إلى يسوع المسيح، بدون تغيير جذري في القلب والعقل والإرادة.</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92F53727-6484-1E4B-9FDE-23EF9D90A129}"/>
              </a:ext>
            </a:extLst>
          </p:cNvPr>
          <p:cNvSpPr txBox="1">
            <a:spLocks noChangeArrowheads="1"/>
          </p:cNvSpPr>
          <p:nvPr/>
        </p:nvSpPr>
        <p:spPr bwMode="auto">
          <a:xfrm>
            <a:off x="0" y="5861212"/>
            <a:ext cx="9144000" cy="9898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جون ماك آرثر، الإنجيل بحسب يسوع</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(غراند رابيدز: زوندرفان، 1988)، 81</a:t>
            </a:r>
            <a:endParaRPr kumimoji="0" lang="en-SG"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pic>
        <p:nvPicPr>
          <p:cNvPr id="4098" name="Picture 2">
            <a:extLst>
              <a:ext uri="{FF2B5EF4-FFF2-40B4-BE49-F238E27FC236}">
                <a16:creationId xmlns:a16="http://schemas.microsoft.com/office/drawing/2014/main" id="{9EA70EFD-3DCC-014E-85D7-FEF061072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811" y="996788"/>
            <a:ext cx="3130177" cy="4779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073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التوبة</a:t>
            </a:r>
            <a:endParaRPr lang="en-US" sz="5400" dirty="0">
              <a:effectLst>
                <a:glow rad="127000">
                  <a:schemeClr val="tx1"/>
                </a:glow>
              </a:effectLst>
              <a:ea typeface="ＭＳ Ｐゴシック" charset="0"/>
            </a:endParaRPr>
          </a:p>
        </p:txBody>
      </p:sp>
      <p:pic>
        <p:nvPicPr>
          <p:cNvPr id="5122" name="Picture 2">
            <a:extLst>
              <a:ext uri="{FF2B5EF4-FFF2-40B4-BE49-F238E27FC236}">
                <a16:creationId xmlns:a16="http://schemas.microsoft.com/office/drawing/2014/main" id="{4872BD19-9703-0042-9ABD-837C5F689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6118"/>
            <a:ext cx="4827494" cy="48274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bwMode="auto">
          <a:xfrm>
            <a:off x="3980329" y="1289139"/>
            <a:ext cx="4572000" cy="27683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تغيير</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الفكر</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يوناني</a:t>
            </a:r>
            <a:r>
              <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2752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descr="Title 1">
            <a:extLst>
              <a:ext uri="{FF2B5EF4-FFF2-40B4-BE49-F238E27FC236}">
                <a16:creationId xmlns:a16="http://schemas.microsoft.com/office/drawing/2014/main" id="{B6BBBF3B-7C12-3744-BCAE-BF5460B22ACD}"/>
              </a:ext>
            </a:extLst>
          </p:cNvPr>
          <p:cNvSpPr>
            <a:spLocks noGrp="1" noChangeArrowheads="1"/>
          </p:cNvSpPr>
          <p:nvPr>
            <p:ph type="title"/>
          </p:nvPr>
        </p:nvSpPr>
        <p:spPr>
          <a:xfrm>
            <a:off x="-17463" y="-6350"/>
            <a:ext cx="9159876" cy="1011238"/>
          </a:xfrm>
        </p:spPr>
        <p:txBody>
          <a:bodyPr/>
          <a:lstStyle/>
          <a:p>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الموضوع الرئيسي</a:t>
            </a:r>
          </a:p>
        </p:txBody>
      </p:sp>
      <p:sp>
        <p:nvSpPr>
          <p:cNvPr id="51202" name="Text Box 2" descr="Rectangle 2">
            <a:extLst>
              <a:ext uri="{FF2B5EF4-FFF2-40B4-BE49-F238E27FC236}">
                <a16:creationId xmlns:a16="http://schemas.microsoft.com/office/drawing/2014/main" id="{F182962B-DDCC-3D48-8F05-A301E6AAA4EF}"/>
              </a:ext>
            </a:extLst>
          </p:cNvPr>
          <p:cNvSpPr txBox="1">
            <a:spLocks/>
          </p:cNvSpPr>
          <p:nvPr/>
        </p:nvSpPr>
        <p:spPr bwMode="auto">
          <a:xfrm>
            <a:off x="533400" y="3124200"/>
            <a:ext cx="8062913" cy="923330"/>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صراع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ضد</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المدع</a:t>
            </a:r>
            <a:r>
              <a:rPr lang="ar-JO"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ي</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ن</a:t>
            </a:r>
          </a:p>
        </p:txBody>
      </p:sp>
      <p:sp>
        <p:nvSpPr>
          <p:cNvPr id="51203" name="Text Box 3" descr="Text Box 3">
            <a:extLst>
              <a:ext uri="{FF2B5EF4-FFF2-40B4-BE49-F238E27FC236}">
                <a16:creationId xmlns:a16="http://schemas.microsoft.com/office/drawing/2014/main" id="{379C9D1C-4BBC-604E-8732-6AF53A41ECB3}"/>
              </a:ext>
            </a:extLst>
          </p:cNvPr>
          <p:cNvSpPr txBox="1">
            <a:spLocks/>
          </p:cNvSpPr>
          <p:nvPr/>
        </p:nvSpPr>
        <p:spPr bwMode="auto">
          <a:xfrm>
            <a:off x="8215313" y="44450"/>
            <a:ext cx="77787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٢٣</a:t>
            </a:r>
          </a:p>
        </p:txBody>
      </p:sp>
      <p:sp>
        <p:nvSpPr>
          <p:cNvPr id="51204" name="Text Box 4" descr="Rectangle 2">
            <a:extLst>
              <a:ext uri="{FF2B5EF4-FFF2-40B4-BE49-F238E27FC236}">
                <a16:creationId xmlns:a16="http://schemas.microsoft.com/office/drawing/2014/main" id="{675BAB50-0F7C-A444-810F-C9D632E7ED4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04"/>
                                        </p:tgtEl>
                                        <p:attrNameLst>
                                          <p:attrName>style.visibility</p:attrName>
                                        </p:attrNameLst>
                                      </p:cBhvr>
                                      <p:to>
                                        <p:strVal val="visible"/>
                                      </p:to>
                                    </p:set>
                                    <p:anim calcmode="lin" valueType="num">
                                      <p:cBhvr additive="base">
                                        <p:cTn id="7" dur="500" fill="hold"/>
                                        <p:tgtEl>
                                          <p:spTgt spid="51204"/>
                                        </p:tgtEl>
                                        <p:attrNameLst>
                                          <p:attrName>ppt_x</p:attrName>
                                        </p:attrNameLst>
                                      </p:cBhvr>
                                      <p:tavLst>
                                        <p:tav tm="0">
                                          <p:val>
                                            <p:strVal val="#ppt_x"/>
                                          </p:val>
                                        </p:tav>
                                        <p:tav tm="100000">
                                          <p:val>
                                            <p:strVal val="#ppt_x"/>
                                          </p:val>
                                        </p:tav>
                                      </p:tavLst>
                                    </p:anim>
                                    <p:anim calcmode="lin" valueType="num">
                                      <p:cBhvr additive="base">
                                        <p:cTn id="8" dur="500" fill="hold"/>
                                        <p:tgtEl>
                                          <p:spTgt spid="512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979856"/>
            <a:ext cx="9144000" cy="55528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إنها فكرة لاحقة أو رأي ثانٍ. على سبيل المثال يقول تشارلز رايري: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التوبة تعني تغييراً حقيقياً في الفكر يؤثر على الحياة بطريقة ما.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مثل المصطلحات اللاهوتية المهمة الأخرى، يجب تعريفه بشكل محدد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من خلال طرح سؤال آخر، وهو تغيير الرأي حول ماذا؟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ويمكن للمؤمنين أن يتوبوا عن خطايا معينة ويتوقفوا عن ارتكابها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(رؤيا 5:2؛ كورنثوس الثانية 9:7).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هل على غير المسيحيين أن يتوبوا؟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يقول رايري نعم، إذا تم تعريف التوبة بشكل صحيح. يقول: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إن التوبة المخلصة يجب أن تتضمن تغيير الفكر بشأن يسوع المسيح</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بحيث مهما كان الشخص الذي فكر فيه من قبل، يغير رأيه ويثق به ليكون مخلصه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(اللاهوت الأساسي، 390).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يبدو هذا النهج معقولاً جداً بالنسبة لي، وينجح في أغلب المقاطع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التي تذكر التوبة في العهد الجديد. — ديلو، المصير النهائي، ٣٣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التوبة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943876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979856"/>
            <a:ext cx="9144000" cy="55528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إن أفضل تفسير لكلمة ميتانويا في العهد الجديد هو معرفة وتغيير فكر المرء بشأن شيء ما والإعتراف به والشعور بالأسف عليه. ومن الأمثلة الجيدة في العهد القديم لهذا الاستخدام ما جاء في إرميا 8: 6.</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صغيت وسمعت بغير المستقيم يتكلمون ليس أحد يتوب عن شره قائلاً ماذا عملت؟ كل واحد رجع إلى مسراه كفرس ثائر في الحرب</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ــــ ديلو، المصير النهائي، 35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التوبة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4257181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49414"/>
            <a:ext cx="9144000" cy="5359906"/>
          </a:xfrm>
          <a:prstGeom prst="rect">
            <a:avLst/>
          </a:prstGeom>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الإنجيل</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هل هو فعلاً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تغيير الحياة؟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83854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483133"/>
          </a:xfrm>
        </p:spPr>
        <p:txBody>
          <a:bodyPr/>
          <a:lstStyle/>
          <a:p>
            <a:r>
              <a:rPr lang="ar-JO" sz="4800" dirty="0"/>
              <a:t>في كثير من الأحيان يتم الخلط بين </a:t>
            </a:r>
            <a:br>
              <a:rPr lang="ar-JO" sz="4800" dirty="0"/>
            </a:br>
            <a:r>
              <a:rPr lang="ar-JO" sz="4800" dirty="0">
                <a:solidFill>
                  <a:srgbClr val="FFFF00"/>
                </a:solidFill>
              </a:rPr>
              <a:t>نتائج</a:t>
            </a:r>
            <a:r>
              <a:rPr lang="ar-JO" sz="4800" dirty="0"/>
              <a:t> الإنجيل و</a:t>
            </a:r>
            <a:r>
              <a:rPr lang="ar-JO" sz="4800" dirty="0">
                <a:solidFill>
                  <a:srgbClr val="FFFF00"/>
                </a:solidFill>
              </a:rPr>
              <a:t>طبيعة</a:t>
            </a:r>
            <a:r>
              <a:rPr lang="ar-JO" sz="4800" dirty="0"/>
              <a:t> الإنجيل.</a:t>
            </a:r>
            <a:endParaRPr lang="en-US" sz="4800" dirty="0"/>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Tree>
    <p:extLst>
      <p:ext uri="{BB962C8B-B14F-4D97-AF65-F5344CB8AC3E}">
        <p14:creationId xmlns:p14="http://schemas.microsoft.com/office/powerpoint/2010/main" val="2898835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4740" y="631681"/>
            <a:ext cx="9228509" cy="6166043"/>
            <a:chOff x="-74740" y="631681"/>
            <a:chExt cx="9228509" cy="6166043"/>
          </a:xfrm>
        </p:grpSpPr>
        <p:pic>
          <p:nvPicPr>
            <p:cNvPr id="2" name="Picture 1"/>
            <p:cNvPicPr>
              <a:picLocks noChangeAspect="1"/>
            </p:cNvPicPr>
            <p:nvPr/>
          </p:nvPicPr>
          <p:blipFill>
            <a:blip r:embed="rId3"/>
            <a:stretch>
              <a:fillRect/>
            </a:stretch>
          </p:blipFill>
          <p:spPr>
            <a:xfrm>
              <a:off x="9769" y="658513"/>
              <a:ext cx="9144000" cy="6125745"/>
            </a:xfrm>
            <a:prstGeom prst="rect">
              <a:avLst/>
            </a:prstGeom>
          </p:spPr>
        </p:pic>
        <p:sp>
          <p:nvSpPr>
            <p:cNvPr id="4" name="Rectangle 3"/>
            <p:cNvSpPr/>
            <p:nvPr/>
          </p:nvSpPr>
          <p:spPr bwMode="auto">
            <a:xfrm>
              <a:off x="126125" y="769349"/>
              <a:ext cx="5275979" cy="116260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4" name="Rectangle 23"/>
            <p:cNvSpPr/>
            <p:nvPr/>
          </p:nvSpPr>
          <p:spPr bwMode="auto">
            <a:xfrm rot="19975413">
              <a:off x="-74740" y="2470437"/>
              <a:ext cx="6655635" cy="719999"/>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5" name="Rectangle 24"/>
            <p:cNvSpPr/>
            <p:nvPr/>
          </p:nvSpPr>
          <p:spPr bwMode="auto">
            <a:xfrm>
              <a:off x="367861" y="5130450"/>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6" name="Rectangle 25"/>
            <p:cNvSpPr/>
            <p:nvPr/>
          </p:nvSpPr>
          <p:spPr bwMode="auto">
            <a:xfrm>
              <a:off x="1202054" y="4671228"/>
              <a:ext cx="1008252"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7" name="Rectangle 26"/>
            <p:cNvSpPr/>
            <p:nvPr/>
          </p:nvSpPr>
          <p:spPr bwMode="auto">
            <a:xfrm>
              <a:off x="2206933" y="4154340"/>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9" name="Rectangle 28"/>
            <p:cNvSpPr/>
            <p:nvPr/>
          </p:nvSpPr>
          <p:spPr bwMode="auto">
            <a:xfrm>
              <a:off x="3056151" y="3735282"/>
              <a:ext cx="1021694"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0" name="Rectangle 29"/>
            <p:cNvSpPr/>
            <p:nvPr/>
          </p:nvSpPr>
          <p:spPr bwMode="auto">
            <a:xfrm>
              <a:off x="3990362" y="3213452"/>
              <a:ext cx="1008252"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1" name="Rectangle 30"/>
            <p:cNvSpPr/>
            <p:nvPr/>
          </p:nvSpPr>
          <p:spPr bwMode="auto">
            <a:xfrm>
              <a:off x="4995241" y="2723396"/>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2" name="Rectangle 31"/>
            <p:cNvSpPr/>
            <p:nvPr/>
          </p:nvSpPr>
          <p:spPr bwMode="auto">
            <a:xfrm>
              <a:off x="5870218" y="2264174"/>
              <a:ext cx="985356"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3" name="Rectangle 32"/>
            <p:cNvSpPr/>
            <p:nvPr/>
          </p:nvSpPr>
          <p:spPr bwMode="auto">
            <a:xfrm>
              <a:off x="6819215" y="1789513"/>
              <a:ext cx="987297"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4" name="Rectangle 33"/>
            <p:cNvSpPr/>
            <p:nvPr/>
          </p:nvSpPr>
          <p:spPr bwMode="auto">
            <a:xfrm>
              <a:off x="7822422" y="1383955"/>
              <a:ext cx="985356" cy="791999"/>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5" name="Rectangle 34"/>
            <p:cNvSpPr/>
            <p:nvPr/>
          </p:nvSpPr>
          <p:spPr bwMode="auto">
            <a:xfrm>
              <a:off x="487721" y="6314639"/>
              <a:ext cx="1288528" cy="483085"/>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7" name="Rectangle 36"/>
            <p:cNvSpPr/>
            <p:nvPr/>
          </p:nvSpPr>
          <p:spPr bwMode="auto">
            <a:xfrm>
              <a:off x="7460779" y="631681"/>
              <a:ext cx="1198194" cy="483085"/>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Oval 7"/>
            <p:cNvSpPr/>
            <p:nvPr/>
          </p:nvSpPr>
          <p:spPr bwMode="auto">
            <a:xfrm>
              <a:off x="5557541" y="4060688"/>
              <a:ext cx="3134515" cy="1788849"/>
            </a:xfrm>
            <a:prstGeom prst="ellips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altLang="zh-CN" sz="3200" dirty="0"/>
              <a:t>المشكلة: المناداة بإنجيل كاذب</a:t>
            </a:r>
            <a:endParaRPr lang="en-US" sz="3200" dirty="0">
              <a:ea typeface="ＭＳ Ｐゴシック" charset="0"/>
            </a:endParaRPr>
          </a:p>
        </p:txBody>
      </p:sp>
      <p:sp>
        <p:nvSpPr>
          <p:cNvPr id="3" name="TextBox 2"/>
          <p:cNvSpPr txBox="1"/>
          <p:nvPr/>
        </p:nvSpPr>
        <p:spPr>
          <a:xfrm>
            <a:off x="5715902" y="4442860"/>
            <a:ext cx="279288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3200" b="0" i="0" u="none" strike="noStrike" kern="1200" cap="none" spc="0" normalizeH="0" baseline="0" noProof="0" dirty="0">
                <a:ln>
                  <a:noFill/>
                </a:ln>
                <a:solidFill>
                  <a:srgbClr val="FFFFFF"/>
                </a:solidFill>
                <a:effectLst/>
                <a:uLnTx/>
                <a:uFillTx/>
                <a:latin typeface="Times New Roman"/>
                <a:ea typeface="MS PGothic" panose="020B0600070205080204" pitchFamily="34" charset="-128"/>
                <a:cs typeface="Times New Roman"/>
              </a:rPr>
              <a:t>ماذا ينبغي أن أفعل لكي أخلص؟</a:t>
            </a:r>
            <a:endParaRPr kumimoji="0" lang="en-SG" sz="3200" b="0" i="0" u="none" strike="noStrike" kern="1200" cap="none" spc="0" normalizeH="0" baseline="0" noProof="0" dirty="0">
              <a:ln>
                <a:noFill/>
              </a:ln>
              <a:solidFill>
                <a:srgbClr val="FFFFFF"/>
              </a:solidFill>
              <a:effectLst/>
              <a:uLnTx/>
              <a:uFillTx/>
              <a:latin typeface="Times New Roman"/>
              <a:ea typeface="MS PGothic" panose="020B0600070205080204" pitchFamily="34" charset="-128"/>
              <a:cs typeface="Times New Roman"/>
            </a:endParaRPr>
          </a:p>
        </p:txBody>
      </p:sp>
      <p:sp>
        <p:nvSpPr>
          <p:cNvPr id="5" name="Rectangle 4"/>
          <p:cNvSpPr/>
          <p:nvPr/>
        </p:nvSpPr>
        <p:spPr>
          <a:xfrm>
            <a:off x="129405" y="719976"/>
            <a:ext cx="5484577"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36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خطوات الخلاص:</a:t>
            </a:r>
            <a:endParaRPr kumimoji="0" lang="en-SG" sz="32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0" name="Rectangle 9"/>
          <p:cNvSpPr/>
          <p:nvPr/>
        </p:nvSpPr>
        <p:spPr>
          <a:xfrm>
            <a:off x="7318963" y="690916"/>
            <a:ext cx="1215438"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Times New Roman"/>
                <a:ea typeface="MS PGothic" panose="020B0600070205080204" pitchFamily="34" charset="-128"/>
                <a:cs typeface="Times New Roman"/>
              </a:rPr>
              <a:t>مخلّص</a:t>
            </a:r>
            <a:endParaRPr kumimoji="0" lang="en-SG" sz="2400" b="1" i="0" u="none" strike="noStrike" kern="1200" cap="none" spc="0" normalizeH="0" baseline="0" noProof="0" dirty="0">
              <a:ln>
                <a:noFill/>
              </a:ln>
              <a:solidFill>
                <a:srgbClr val="FFFFFF"/>
              </a:solidFill>
              <a:effectLst/>
              <a:uLnTx/>
              <a:uFillTx/>
              <a:latin typeface="Times New Roman"/>
              <a:ea typeface="+mn-ea"/>
              <a:cs typeface="Times New Roman"/>
            </a:endParaRPr>
          </a:p>
        </p:txBody>
      </p:sp>
      <p:sp>
        <p:nvSpPr>
          <p:cNvPr id="11" name="Rectangle 10"/>
          <p:cNvSpPr/>
          <p:nvPr/>
        </p:nvSpPr>
        <p:spPr>
          <a:xfrm>
            <a:off x="289403" y="6309239"/>
            <a:ext cx="1486845"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Times New Roman"/>
                <a:ea typeface="MS PGothic" panose="020B0600070205080204" pitchFamily="34" charset="-128"/>
                <a:cs typeface="Times New Roman"/>
              </a:rPr>
              <a:t>خاطئ</a:t>
            </a:r>
            <a:endParaRPr kumimoji="0" lang="en-SG" sz="2000" b="1" i="0" u="none" strike="noStrike" kern="1200" cap="none" spc="0" normalizeH="0" baseline="0" noProof="0" dirty="0">
              <a:ln>
                <a:noFill/>
              </a:ln>
              <a:solidFill>
                <a:srgbClr val="FFFFFF"/>
              </a:solidFill>
              <a:effectLst/>
              <a:uLnTx/>
              <a:uFillTx/>
              <a:latin typeface="Times New Roman"/>
              <a:ea typeface="+mn-ea"/>
              <a:cs typeface="Times New Roman"/>
            </a:endParaRPr>
          </a:p>
        </p:txBody>
      </p:sp>
      <p:sp>
        <p:nvSpPr>
          <p:cNvPr id="12" name="TextBox 11"/>
          <p:cNvSpPr txBox="1"/>
          <p:nvPr/>
        </p:nvSpPr>
        <p:spPr>
          <a:xfrm rot="19900617">
            <a:off x="-158260" y="3648489"/>
            <a:ext cx="285317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الجزء المتعلق بالله</a:t>
            </a:r>
            <a:endParaRPr kumimoji="0" lang="en-SG" sz="2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4" name="TextBox 13"/>
          <p:cNvSpPr txBox="1"/>
          <p:nvPr/>
        </p:nvSpPr>
        <p:spPr>
          <a:xfrm rot="19900617">
            <a:off x="3042838" y="1693874"/>
            <a:ext cx="3833910" cy="523220"/>
          </a:xfrm>
          <a:prstGeom prst="rect">
            <a:avLst/>
          </a:prstGeom>
          <a:noFill/>
        </p:spPr>
        <p:txBody>
          <a:bodyPr wrap="square" rtlCol="0">
            <a:spAutoFit/>
          </a:bodyPr>
          <a:lstStyle>
            <a:defPPr>
              <a:defRPr lang="en-US"/>
            </a:defPPr>
            <a:lvl1pPr algn="ctr">
              <a:defRPr sz="2800" b="1">
                <a:latin typeface="Times New Roman"/>
                <a:ea typeface="MS PGothic" panose="020B0600070205080204" pitchFamily="34" charset="-128"/>
                <a:cs typeface="Times New Roman"/>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rPr>
              <a:t>الجزء المتعلق بالإنسان</a:t>
            </a:r>
            <a:endParaRPr kumimoji="0" lang="en-SG" sz="2800" b="1" i="0" u="none" strike="noStrike" kern="1200" cap="none" spc="0" normalizeH="0" baseline="0" noProof="0" dirty="0">
              <a:ln>
                <a:noFill/>
              </a:ln>
              <a:solidFill>
                <a:srgbClr val="000000"/>
              </a:solidFill>
              <a:effectLst/>
              <a:uLnTx/>
              <a:uFillTx/>
            </a:endParaRPr>
          </a:p>
        </p:txBody>
      </p:sp>
      <p:sp>
        <p:nvSpPr>
          <p:cNvPr id="15" name="TextBox 14"/>
          <p:cNvSpPr txBox="1"/>
          <p:nvPr/>
        </p:nvSpPr>
        <p:spPr>
          <a:xfrm>
            <a:off x="2315104" y="4453734"/>
            <a:ext cx="581168"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367862" y="5085730"/>
            <a:ext cx="92167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أرسل الله ابنه</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يو 3: 16، 1 يو 4: 10</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6" name="TextBox 15"/>
          <p:cNvSpPr txBox="1"/>
          <p:nvPr/>
        </p:nvSpPr>
        <p:spPr>
          <a:xfrm>
            <a:off x="1175221" y="4657715"/>
            <a:ext cx="103508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بذل يسوع  دمه</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أف 1: 7، 1 بط 1: 19</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7" name="TextBox 16"/>
          <p:cNvSpPr txBox="1"/>
          <p:nvPr/>
        </p:nvSpPr>
        <p:spPr>
          <a:xfrm>
            <a:off x="2076145" y="4195930"/>
            <a:ext cx="98000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أعلن     الروح    الكلمة</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يو 16: 13</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20" name="TextBox 19"/>
          <p:cNvSpPr txBox="1"/>
          <p:nvPr/>
        </p:nvSpPr>
        <p:spPr>
          <a:xfrm>
            <a:off x="4008592" y="3227790"/>
            <a:ext cx="9800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تصديق الإنجيل</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يو 8: 24، عب 11: 6</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21" name="TextBox 20"/>
          <p:cNvSpPr txBox="1"/>
          <p:nvPr/>
        </p:nvSpPr>
        <p:spPr>
          <a:xfrm>
            <a:off x="4854957" y="2736669"/>
            <a:ext cx="1070781"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التوبة عن الخطايا</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أع 2: 38، 17: 30</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22" name="TextBox 21"/>
          <p:cNvSpPr txBox="1"/>
          <p:nvPr/>
        </p:nvSpPr>
        <p:spPr>
          <a:xfrm>
            <a:off x="5738494" y="2248200"/>
            <a:ext cx="122569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إعلان   الإيمان</a:t>
            </a:r>
            <a:endPar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رو 10: 9-10، أع8: 37</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23" name="TextBox 22"/>
          <p:cNvSpPr txBox="1"/>
          <p:nvPr/>
        </p:nvSpPr>
        <p:spPr>
          <a:xfrm>
            <a:off x="6754516" y="1771185"/>
            <a:ext cx="1110553"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المعمودية إلى المسيح</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مر 16: 16،   1 بط 3: 21</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8" name="Rectangle 17"/>
          <p:cNvSpPr/>
          <p:nvPr/>
        </p:nvSpPr>
        <p:spPr>
          <a:xfrm>
            <a:off x="7916325" y="1280362"/>
            <a:ext cx="1058341"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البقاء        أميناً</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كو 1: 21،  رؤ 2: 10</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9" name="TextBox 18"/>
          <p:cNvSpPr txBox="1"/>
          <p:nvPr/>
        </p:nvSpPr>
        <p:spPr>
          <a:xfrm>
            <a:off x="3048113" y="3635627"/>
            <a:ext cx="1087364"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سماع الإنجيل</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رو 10: 13، يو 6: 44-45</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39" name="Rectangle 38"/>
          <p:cNvSpPr/>
          <p:nvPr/>
        </p:nvSpPr>
        <p:spPr>
          <a:xfrm>
            <a:off x="129405" y="1167594"/>
            <a:ext cx="548457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من</a:t>
            </a:r>
            <a:r>
              <a:rPr kumimoji="0" lang="ar-JO" sz="40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 </a:t>
            </a:r>
            <a:r>
              <a:rPr kumimoji="0" lang="ar-JO" sz="32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خاطئ</a:t>
            </a:r>
            <a:r>
              <a:rPr kumimoji="0" lang="ar-JO" sz="40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 </a:t>
            </a:r>
            <a:r>
              <a:rPr kumimoji="0" lang="ar-JO" sz="2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إلى</a:t>
            </a:r>
            <a:r>
              <a:rPr kumimoji="0" lang="ar-JO" sz="40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 </a:t>
            </a:r>
            <a:r>
              <a:rPr kumimoji="0" lang="ar-JO" sz="32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مخلّص</a:t>
            </a:r>
            <a:endParaRPr kumimoji="0" lang="en-SG" sz="32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36" name="TextBox 35">
            <a:extLst>
              <a:ext uri="{FF2B5EF4-FFF2-40B4-BE49-F238E27FC236}">
                <a16:creationId xmlns:a16="http://schemas.microsoft.com/office/drawing/2014/main" id="{4589452D-E876-1045-A1B4-8CC3270E3656}"/>
              </a:ext>
            </a:extLst>
          </p:cNvPr>
          <p:cNvSpPr txBox="1"/>
          <p:nvPr/>
        </p:nvSpPr>
        <p:spPr>
          <a:xfrm>
            <a:off x="2076145" y="6084291"/>
            <a:ext cx="43459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800" b="1"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نظرة كنيسة المسيح</a:t>
            </a:r>
            <a:endParaRPr kumimoji="0" lang="en-SG" sz="2800" b="1"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Tree>
    <p:extLst>
      <p:ext uri="{BB962C8B-B14F-4D97-AF65-F5344CB8AC3E}">
        <p14:creationId xmlns:p14="http://schemas.microsoft.com/office/powerpoint/2010/main" val="2631337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Jonathan Edwards | Biography, Beliefs, Sermons, &amp; Facts | Britannica">
            <a:extLst>
              <a:ext uri="{FF2B5EF4-FFF2-40B4-BE49-F238E27FC236}">
                <a16:creationId xmlns:a16="http://schemas.microsoft.com/office/drawing/2014/main" id="{7E9AE868-8A0B-CB44-AA12-C1F945319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84"/>
            <a:ext cx="5054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054600" y="1004126"/>
            <a:ext cx="4089400" cy="74872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النعمة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5054600" y="1569291"/>
            <a:ext cx="4089400" cy="37513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إنك لا تساهم بشيء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خلاصك إلا بخطاياك الذي جعلت منه ضرورياً</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772B108D-8716-A44C-9509-27E3FA2C25F2}"/>
              </a:ext>
            </a:extLst>
          </p:cNvPr>
          <p:cNvSpPr txBox="1">
            <a:spLocks noChangeArrowheads="1"/>
          </p:cNvSpPr>
          <p:nvPr/>
        </p:nvSpPr>
        <p:spPr bwMode="auto">
          <a:xfrm>
            <a:off x="5054600" y="5146432"/>
            <a:ext cx="4089400" cy="16881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جوناثان إدواردز</a:t>
            </a:r>
            <a:br>
              <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1703-1758</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52555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40768"/>
            <a:ext cx="9144000" cy="6096000"/>
          </a:xfrm>
          <a:prstGeom prst="rect">
            <a:avLst/>
          </a:prstGeom>
        </p:spPr>
      </p:pic>
      <p:sp>
        <p:nvSpPr>
          <p:cNvPr id="120834" name="Title 1"/>
          <p:cNvSpPr>
            <a:spLocks noGrp="1"/>
          </p:cNvSpPr>
          <p:nvPr>
            <p:ph type="title" idx="4294967295"/>
          </p:nvPr>
        </p:nvSpPr>
        <p:spPr>
          <a:xfrm>
            <a:off x="3059113" y="0"/>
            <a:ext cx="6084887" cy="1052513"/>
          </a:xfrm>
          <a:solidFill>
            <a:srgbClr val="000000"/>
          </a:solidFill>
        </p:spPr>
        <p:txBody>
          <a:bodyPr/>
          <a:lstStyle/>
          <a:p>
            <a:r>
              <a:rPr lang="ar-JO" sz="3600" b="1" dirty="0">
                <a:solidFill>
                  <a:schemeClr val="bg1"/>
                </a:solidFill>
                <a:latin typeface="Arial" panose="020B0604020202020204" pitchFamily="34" charset="0"/>
                <a:ea typeface="ＭＳ Ｐゴシック" charset="0"/>
                <a:cs typeface="Arial" panose="020B0604020202020204" pitchFamily="34" charset="0"/>
              </a:rPr>
              <a:t>الإنجيل هو ...</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20835" name="Title 1"/>
          <p:cNvSpPr txBox="1">
            <a:spLocks/>
          </p:cNvSpPr>
          <p:nvPr/>
        </p:nvSpPr>
        <p:spPr bwMode="auto">
          <a:xfrm>
            <a:off x="3045697" y="1052736"/>
            <a:ext cx="6084887" cy="863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الأخبار السارة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68</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5183616"/>
      </p:ext>
    </p:extLst>
  </p:cSld>
  <p:clrMapOvr>
    <a:masterClrMapping/>
  </p:clrMapOvr>
  <p:transition>
    <p:randomBar dir="vert"/>
  </p:transition>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836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52349" y="1130920"/>
            <a:ext cx="5080000" cy="337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3" name="Text Box 5"/>
          <p:cNvSpPr txBox="1">
            <a:spLocks noChangeArrowheads="1"/>
          </p:cNvSpPr>
          <p:nvPr/>
        </p:nvSpPr>
        <p:spPr bwMode="auto">
          <a:xfrm>
            <a:off x="4499992" y="3356992"/>
            <a:ext cx="4176464" cy="23078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ما هو الإيمان الخلاصي؟</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كيف يختلف عن الإيمان الباطل؟</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050" name="Rectangle 2"/>
          <p:cNvSpPr>
            <a:spLocks noGrp="1" noChangeArrowheads="1"/>
          </p:cNvSpPr>
          <p:nvPr>
            <p:ph type="title"/>
          </p:nvPr>
        </p:nvSpPr>
        <p:spPr>
          <a:xfrm>
            <a:off x="14749" y="61729"/>
            <a:ext cx="9129277" cy="1446736"/>
          </a:xfrm>
          <a:noFill/>
          <a:ln w="9525">
            <a:noFill/>
            <a:miter lim="800000"/>
            <a:headEnd/>
            <a:tailEnd/>
          </a:ln>
          <a:effectLst/>
        </p:spPr>
        <p:txBody>
          <a:bodyPr vert="horz" wrap="square" lIns="91628" tIns="45812" rIns="91628" bIns="45812" numCol="1" anchor="ctr" anchorCtr="0" compatLnSpc="1">
            <a:prstTxWarp prst="textNoShape">
              <a:avLst/>
            </a:prstTxWarp>
            <a:spAutoFit/>
          </a:bodyPr>
          <a:lstStyle/>
          <a:p>
            <a:pPr rtl="1" eaLnBrk="1" hangingPunct="1"/>
            <a:r>
              <a:rPr lang="ar-JO" sz="8800" kern="1200" dirty="0">
                <a:solidFill>
                  <a:srgbClr val="FFFF00"/>
                </a:solidFill>
                <a:effectLst>
                  <a:glow rad="177800">
                    <a:schemeClr val="bg2"/>
                  </a:glow>
                </a:effectLst>
                <a:ea typeface="ＭＳ Ｐゴシック" charset="0"/>
                <a:cs typeface="Arial" panose="020B0604020202020204" pitchFamily="34" charset="0"/>
              </a:rPr>
              <a:t>الإيمان في يوحنا</a:t>
            </a:r>
            <a:endParaRPr lang="en-US" sz="8800" kern="1200" dirty="0">
              <a:solidFill>
                <a:schemeClr val="tx1"/>
              </a:solidFill>
              <a:effectLst>
                <a:glow rad="177800">
                  <a:schemeClr val="bg2"/>
                </a:glow>
              </a:effectLst>
              <a:ea typeface="ＭＳ Ｐゴシック" charset="0"/>
              <a:cs typeface="Arial" panose="020B0604020202020204" pitchFamily="34" charset="0"/>
            </a:endParaRPr>
          </a:p>
        </p:txBody>
      </p:sp>
      <p:sp>
        <p:nvSpPr>
          <p:cNvPr id="7" name="Text Box 5"/>
          <p:cNvSpPr txBox="1">
            <a:spLocks noChangeArrowheads="1"/>
          </p:cNvSpPr>
          <p:nvPr/>
        </p:nvSpPr>
        <p:spPr bwMode="auto">
          <a:xfrm>
            <a:off x="-36512" y="1689293"/>
            <a:ext cx="4004601" cy="34158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بماذا يجب أن تثق في يسوع لكي تخلص؟</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ماذا يجب أن تضيف إلى هذا الإيمان للخلاص؟</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B7BC7CD9-09E0-5C41-83E3-441EB6547D4E}"/>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1578977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7" descr="Synagogue eat my fles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3" name="Text Box 3"/>
          <p:cNvSpPr txBox="1">
            <a:spLocks noChangeArrowheads="1"/>
          </p:cNvSpPr>
          <p:nvPr/>
        </p:nvSpPr>
        <p:spPr bwMode="auto">
          <a:xfrm>
            <a:off x="228600" y="76261"/>
            <a:ext cx="1219200" cy="523875"/>
          </a:xfrm>
          <a:prstGeom prst="rect">
            <a:avLst/>
          </a:prstGeom>
          <a:noFill/>
          <a:ln w="12700" cap="sq">
            <a:no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يوحنا</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9462" name="Text Box 6"/>
          <p:cNvSpPr txBox="1">
            <a:spLocks noChangeArrowheads="1"/>
          </p:cNvSpPr>
          <p:nvPr/>
        </p:nvSpPr>
        <p:spPr bwMode="auto">
          <a:xfrm>
            <a:off x="0" y="3352801"/>
            <a:ext cx="9144000" cy="2861876"/>
          </a:xfrm>
          <a:prstGeom prst="rect">
            <a:avLst/>
          </a:prstGeom>
          <a:noFill/>
          <a:ln w="12700" cap="sq">
            <a:no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3600" b="1" u="sng"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الآية المفتاحية</a:t>
            </a:r>
            <a:endParaRPr kumimoji="0" lang="en-US" altLang="zh-CN" sz="36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lvl="0" algn="ctr" eaLnBrk="1" hangingPunct="1">
              <a:defRPr/>
            </a:pPr>
            <a:r>
              <a:rPr kumimoji="0" lang="en-US" altLang="zh-CN"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lang="ar-JO" sz="3600" b="1" dirty="0">
                <a:solidFill>
                  <a:srgbClr val="FFFFFF"/>
                </a:solidFill>
                <a:effectLst>
                  <a:glow rad="177800">
                    <a:srgbClr val="000000"/>
                  </a:glow>
                </a:effectLst>
                <a:latin typeface="Arial" panose="020B0604020202020204" pitchFamily="34" charset="0"/>
                <a:cs typeface="Arial" panose="020B0604020202020204" pitchFamily="34" charset="0"/>
              </a:rPr>
              <a:t>30 وآيات أخر كثيرة صنع يسوع قدام تلاميذه، لم تكتب في هذا الكتاب 31 وأما هذه فقد كتبت </a:t>
            </a:r>
            <a:r>
              <a:rPr lang="ar-JO" sz="3600" b="1" dirty="0">
                <a:solidFill>
                  <a:srgbClr val="FFFF00"/>
                </a:solidFill>
                <a:effectLst>
                  <a:glow rad="177800">
                    <a:srgbClr val="000000"/>
                  </a:glow>
                </a:effectLst>
                <a:latin typeface="Arial" panose="020B0604020202020204" pitchFamily="34" charset="0"/>
                <a:cs typeface="Arial" panose="020B0604020202020204" pitchFamily="34" charset="0"/>
              </a:rPr>
              <a:t>لتؤمنوا </a:t>
            </a:r>
            <a:r>
              <a:rPr lang="ar-JO" sz="3600" b="1" dirty="0">
                <a:solidFill>
                  <a:srgbClr val="FFFFFF"/>
                </a:solidFill>
                <a:effectLst>
                  <a:glow rad="177800">
                    <a:srgbClr val="000000"/>
                  </a:glow>
                </a:effectLst>
                <a:latin typeface="Arial" panose="020B0604020202020204" pitchFamily="34" charset="0"/>
                <a:cs typeface="Arial" panose="020B0604020202020204" pitchFamily="34" charset="0"/>
              </a:rPr>
              <a:t>أن يسوع هو المسيح ابن الله، ولكي تكون لكم إذا آمنتم حياة باسمه. </a:t>
            </a: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(20: 30-31)</a:t>
            </a:r>
          </a:p>
        </p:txBody>
      </p:sp>
      <p:sp>
        <p:nvSpPr>
          <p:cNvPr id="117765" name="Rectangle 1031"/>
          <p:cNvSpPr>
            <a:spLocks noGrp="1" noChangeArrowheads="1"/>
          </p:cNvSpPr>
          <p:nvPr>
            <p:ph type="title" idx="4294967295"/>
          </p:nvPr>
        </p:nvSpPr>
        <p:spPr>
          <a:xfrm>
            <a:off x="2805141" y="533429"/>
            <a:ext cx="3533775" cy="1199882"/>
          </a:xfrm>
        </p:spPr>
        <p:txBody>
          <a:bodyPr lIns="90993" tIns="45499" rIns="90993" bIns="45499" anchor="t">
            <a:spAutoFit/>
          </a:bodyPr>
          <a:lstStyle/>
          <a:p>
            <a:pPr eaLnBrk="1" hangingPunct="1">
              <a:defRPr/>
            </a:pPr>
            <a:r>
              <a:rPr lang="ar-SA" altLang="zh-CN" sz="3600" u="sng" dirty="0">
                <a:solidFill>
                  <a:srgbClr val="FFFF00"/>
                </a:solidFill>
                <a:ea typeface="ＭＳ Ｐゴシック" charset="0"/>
                <a:cs typeface="Arial" panose="020B0604020202020204" pitchFamily="34" charset="0"/>
              </a:rPr>
              <a:t>الكلمة المفتاحية</a:t>
            </a:r>
            <a:r>
              <a:rPr lang="en-US" altLang="zh-CN" sz="3600" dirty="0">
                <a:solidFill>
                  <a:srgbClr val="FFFF00"/>
                </a:solidFill>
                <a:ea typeface="ＭＳ Ｐゴシック" charset="0"/>
                <a:cs typeface="Arial" panose="020B0604020202020204" pitchFamily="34" charset="0"/>
              </a:rPr>
              <a:t> </a:t>
            </a:r>
            <a:r>
              <a:rPr lang="ar-JO" sz="3600" dirty="0">
                <a:solidFill>
                  <a:srgbClr val="FFFFFF"/>
                </a:solidFill>
                <a:effectLst>
                  <a:glow rad="177800">
                    <a:srgbClr val="000000"/>
                  </a:glow>
                </a:effectLst>
                <a:ea typeface="ＭＳ Ｐゴシック" charset="0"/>
                <a:cs typeface="Arial" panose="020B0604020202020204" pitchFamily="34" charset="0"/>
              </a:rPr>
              <a:t>الإيمان</a:t>
            </a:r>
            <a:endParaRPr lang="en-US" sz="3600" u="sng" dirty="0">
              <a:solidFill>
                <a:schemeClr val="tx1"/>
              </a:solidFill>
              <a:ea typeface="ＭＳ Ｐゴシック" charset="0"/>
              <a:cs typeface="Arial" panose="020B0604020202020204" pitchFamily="34" charset="0"/>
            </a:endParaRPr>
          </a:p>
        </p:txBody>
      </p:sp>
      <p:sp>
        <p:nvSpPr>
          <p:cNvPr id="117766" name="Text Box 3"/>
          <p:cNvSpPr txBox="1">
            <a:spLocks noChangeArrowheads="1"/>
          </p:cNvSpPr>
          <p:nvPr/>
        </p:nvSpPr>
        <p:spPr bwMode="auto">
          <a:xfrm>
            <a:off x="8382033" y="71464"/>
            <a:ext cx="703136" cy="461219"/>
          </a:xfrm>
          <a:prstGeom prst="rect">
            <a:avLst/>
          </a:prstGeom>
          <a:noFill/>
          <a:ln w="12700" cap="sq">
            <a:noFill/>
            <a:miter lim="800000"/>
            <a:headEnd type="none" w="sm" len="sm"/>
            <a:tailEnd type="none" w="sm" len="sm"/>
          </a:ln>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107</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w="12700" cap="sq">
            <a:solidFill>
              <a:schemeClr val="tx1"/>
            </a:solidFill>
            <a:round/>
            <a:headEnd type="none" w="sm" len="sm"/>
            <a:tailEnd type="none" w="sm" len="sm"/>
          </a:ln>
        </p:spPr>
        <p:txBody>
          <a:bodyPr wrap="none"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pic>
        <p:nvPicPr>
          <p:cNvPr id="416770" name="Picture 7" descr="Jesus Smil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59" name="Text Box 2"/>
          <p:cNvSpPr txBox="1">
            <a:spLocks noChangeArrowheads="1"/>
          </p:cNvSpPr>
          <p:nvPr/>
        </p:nvSpPr>
        <p:spPr bwMode="auto">
          <a:xfrm>
            <a:off x="3181350" y="115888"/>
            <a:ext cx="5829300" cy="646112"/>
          </a:xfrm>
          <a:prstGeom prst="rect">
            <a:avLst/>
          </a:prstGeom>
          <a:noFill/>
          <a:ln w="12700" cap="sq">
            <a:noFill/>
            <a:miter lim="800000"/>
            <a:headEnd type="none" w="sm" len="sm"/>
            <a:tailEnd type="none" w="sm" len="sm"/>
          </a:ln>
        </p:spPr>
        <p:txBody>
          <a:bodyPr wrap="squar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إنجيل يوحنا</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0485" name="Text Box 5"/>
          <p:cNvSpPr txBox="1">
            <a:spLocks noChangeArrowheads="1"/>
          </p:cNvSpPr>
          <p:nvPr/>
        </p:nvSpPr>
        <p:spPr bwMode="auto">
          <a:xfrm>
            <a:off x="3048000" y="1557365"/>
            <a:ext cx="6096000" cy="2061657"/>
          </a:xfrm>
          <a:prstGeom prst="rect">
            <a:avLst/>
          </a:prstGeom>
          <a:noFill/>
          <a:ln w="12700" cap="sq">
            <a:no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يظهر أن يسوع هو إبن الله (الإله) الذي صار إنساناً من خلال علامات وخطابات مختارة للمسيح، لإقناع الأمم غير المؤمنين </a:t>
            </a:r>
            <a:r>
              <a:rPr kumimoji="0" lang="ar-JO" altLang="zh-CN" sz="3200" b="1" u="none" strike="noStrike" kern="120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بالإيمان</a:t>
            </a:r>
            <a:r>
              <a:rPr kumimoji="0" lang="ar-JO" altLang="zh-CN"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به وقبول الحياة الأبدية.</a:t>
            </a:r>
            <a:endParaRPr kumimoji="0" lang="en-US"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0486" name="Text Box 6"/>
          <p:cNvSpPr txBox="1">
            <a:spLocks noChangeArrowheads="1"/>
          </p:cNvSpPr>
          <p:nvPr/>
        </p:nvSpPr>
        <p:spPr bwMode="auto">
          <a:xfrm>
            <a:off x="3483682" y="4437112"/>
            <a:ext cx="5224636" cy="1630769"/>
          </a:xfrm>
          <a:prstGeom prst="rect">
            <a:avLst/>
          </a:prstGeom>
          <a:noFill/>
          <a:ln w="12700" cap="sq">
            <a:noFill/>
            <a:miter lim="800000"/>
            <a:headEnd type="none" w="sm" len="sm"/>
            <a:tailEnd type="none" w="sm" len="sm"/>
          </a:ln>
        </p:spPr>
        <p:txBody>
          <a:bodyPr wrap="squar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سؤال</a:t>
            </a:r>
            <a:endParaRPr kumimoji="0" lang="en-US" altLang="zh-CN"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هل أنت متأكد ١٠٠٪ أن لديك الحياة الأبدية من خلال الإيمان باسم المسيح؟</a:t>
            </a:r>
            <a:endParaRPr kumimoji="0" lang="en-US"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56006" name="Rectangle 1030"/>
          <p:cNvSpPr>
            <a:spLocks noGrp="1" noChangeArrowheads="1"/>
          </p:cNvSpPr>
          <p:nvPr>
            <p:ph type="title" idx="4294967295"/>
          </p:nvPr>
        </p:nvSpPr>
        <p:spPr>
          <a:xfrm>
            <a:off x="3581400" y="1066800"/>
            <a:ext cx="5029200" cy="457200"/>
          </a:xfrm>
        </p:spPr>
        <p:txBody>
          <a:bodyPr/>
          <a:lstStyle/>
          <a:p>
            <a:pPr eaLnBrk="1" hangingPunct="1">
              <a:defRPr/>
            </a:pPr>
            <a:r>
              <a:rPr lang="ar-JO" sz="3600" kern="1200" dirty="0">
                <a:solidFill>
                  <a:srgbClr val="FFFFFF"/>
                </a:solidFill>
                <a:effectLst>
                  <a:glow rad="177800">
                    <a:srgbClr val="000000"/>
                  </a:glow>
                </a:effectLst>
                <a:ea typeface="ＭＳ Ｐゴシック" charset="0"/>
                <a:cs typeface="Arial" panose="020B0604020202020204" pitchFamily="34" charset="0"/>
              </a:rPr>
              <a:t>البيان الموجز</a:t>
            </a:r>
            <a:endParaRPr lang="en-US" sz="3600" kern="1200" dirty="0">
              <a:solidFill>
                <a:srgbClr val="FFFFFF"/>
              </a:solidFill>
              <a:effectLst>
                <a:glow rad="177800">
                  <a:srgbClr val="000000"/>
                </a:glow>
              </a:effectLst>
              <a:ea typeface="ＭＳ Ｐゴシック" charset="0"/>
              <a:cs typeface="Arial" panose="020B0604020202020204" pitchFamily="34" charset="0"/>
            </a:endParaRPr>
          </a:p>
        </p:txBody>
      </p:sp>
      <p:sp>
        <p:nvSpPr>
          <p:cNvPr id="350215" name="Text Box 3"/>
          <p:cNvSpPr txBox="1">
            <a:spLocks noChangeArrowheads="1"/>
          </p:cNvSpPr>
          <p:nvPr/>
        </p:nvSpPr>
        <p:spPr bwMode="auto">
          <a:xfrm>
            <a:off x="8382029" y="71438"/>
            <a:ext cx="703136"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١٠٧</a:t>
            </a:r>
          </a:p>
        </p:txBody>
      </p:sp>
    </p:spTree>
    <p:extLst>
      <p:ext uri="{BB962C8B-B14F-4D97-AF65-F5344CB8AC3E}">
        <p14:creationId xmlns:p14="http://schemas.microsoft.com/office/powerpoint/2010/main" val="3072875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box(in)">
                                      <p:cBhvr>
                                        <p:cTn id="7" dur="500"/>
                                        <p:tgtEl>
                                          <p:spTgt spid="204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checkerboard(across)">
                                      <p:cBhvr>
                                        <p:cTn id="12" dur="500"/>
                                        <p:tgtEl>
                                          <p:spTgt spid="2048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1859"/>
                                        </p:tgtEl>
                                        <p:attrNameLst>
                                          <p:attrName>style.visibility</p:attrName>
                                        </p:attrNameLst>
                                      </p:cBhvr>
                                      <p:to>
                                        <p:strVal val="visible"/>
                                      </p:to>
                                    </p:set>
                                    <p:animEffect transition="in" filter="dissolve">
                                      <p:cBhvr>
                                        <p:cTn id="17" dur="500"/>
                                        <p:tgtEl>
                                          <p:spTgt spid="121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p:bldP spid="20485" grpId="0"/>
      <p:bldP spid="20486" grpId="0"/>
    </p:bldLst>
  </p:timing>
</p:sld>
</file>

<file path=ppt/slides/slide4.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000000"/>
            </a:gs>
            <a:gs pos="100000">
              <a:srgbClr val="000090"/>
            </a:gs>
          </a:gsLst>
          <a:path path="rect">
            <a:fillToRect l="50000" t="50000" r="50000" b="50000"/>
          </a:path>
        </a:gradFill>
        <a:effectLst/>
      </p:bgPr>
    </p:bg>
    <p:spTree>
      <p:nvGrpSpPr>
        <p:cNvPr id="1" name=""/>
        <p:cNvGrpSpPr/>
        <p:nvPr/>
      </p:nvGrpSpPr>
      <p:grpSpPr>
        <a:xfrm>
          <a:off x="0" y="0"/>
          <a:ext cx="0" cy="0"/>
          <a:chOff x="0" y="0"/>
          <a:chExt cx="0" cy="0"/>
        </a:xfrm>
      </p:grpSpPr>
      <p:sp>
        <p:nvSpPr>
          <p:cNvPr id="52225" name="Rectangle 1" descr="Rectangle 2">
            <a:extLst>
              <a:ext uri="{FF2B5EF4-FFF2-40B4-BE49-F238E27FC236}">
                <a16:creationId xmlns:a16="http://schemas.microsoft.com/office/drawing/2014/main" id="{D38D1493-D8CF-B346-99F4-81485EA12803}"/>
              </a:ext>
            </a:extLst>
          </p:cNvPr>
          <p:cNvSpPr>
            <a:spLocks noGrp="1" noChangeArrowheads="1"/>
          </p:cNvSpPr>
          <p:nvPr>
            <p:ph type="title"/>
          </p:nvPr>
        </p:nvSpPr>
        <p:spPr>
          <a:xfrm>
            <a:off x="0" y="0"/>
            <a:ext cx="9144000" cy="909637"/>
          </a:xfrm>
          <a:effectLst>
            <a:outerShdw blurRad="63500" dist="35921" dir="2700000" algn="ctr" rotWithShape="0">
              <a:srgbClr val="000000">
                <a:alpha val="74997"/>
              </a:srgbClr>
            </a:outerShdw>
          </a:effectLst>
        </p:spPr>
        <p:txBody>
          <a:bodyPr/>
          <a:lstStyle/>
          <a:p>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الآية</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المفتاحية</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2226" name="Text Box 2" descr="Rectangle 2">
            <a:extLst>
              <a:ext uri="{FF2B5EF4-FFF2-40B4-BE49-F238E27FC236}">
                <a16:creationId xmlns:a16="http://schemas.microsoft.com/office/drawing/2014/main" id="{A5FC08C2-9018-744C-8234-9BCD2D886CD3}"/>
              </a:ext>
            </a:extLst>
          </p:cNvPr>
          <p:cNvSpPr txBox="1">
            <a:spLocks/>
          </p:cNvSpPr>
          <p:nvPr/>
        </p:nvSpPr>
        <p:spPr bwMode="auto">
          <a:xfrm>
            <a:off x="0" y="1905000"/>
            <a:ext cx="9053513" cy="3231654"/>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rtl="1"/>
            <a:r>
              <a:rPr lang="ar-JO" altLang="en-US" sz="3400" b="1" dirty="0">
                <a:solidFill>
                  <a:srgbClr val="FFFFFF"/>
                </a:solidFill>
                <a:latin typeface="Arial" panose="020B0604020202020204" pitchFamily="34" charset="0"/>
                <a:cs typeface="Arial" panose="020B0604020202020204" pitchFamily="34" charset="0"/>
                <a:sym typeface="Arial" panose="020B0604020202020204" pitchFamily="34" charset="0"/>
              </a:rPr>
              <a:t>إذ كنت أصنع كل الجهد لأكتب إليكم عن الخلاص المشترك، اضطررت أن أكتب إليكم واعظاً أن تجتهدوا لأجل الإيمان المسلم مرة للقديسين 4 لأنه دخل خلسة أناس قد كتبوا منذ القديم لهذه الدينونة، فجار يحولون نعمة إلهنا إلى الدعارة، وينكرون السيد الوحيد: الله وربنا يسوع المسيح.</a:t>
            </a:r>
          </a:p>
          <a:p>
            <a:pPr algn="ctr" rtl="1"/>
            <a:r>
              <a:rPr lang="en-US" altLang="en-US" sz="3400" b="1" dirty="0">
                <a:solidFill>
                  <a:srgbClr val="FFFFFF"/>
                </a:solidFill>
                <a:latin typeface="Arial" panose="020B0604020202020204" pitchFamily="34" charset="0"/>
                <a:cs typeface="Arial" panose="020B0604020202020204" pitchFamily="34" charset="0"/>
                <a:sym typeface="Arial" panose="020B0604020202020204" pitchFamily="34" charset="0"/>
              </a:rPr>
              <a:t>) ٣ب</a:t>
            </a:r>
            <a:r>
              <a:rPr lang="ar-SA" altLang="en-US" sz="3400" b="1" dirty="0">
                <a:solidFill>
                  <a:srgbClr val="FFFFFF"/>
                </a:solidFill>
                <a:latin typeface="Arial" panose="020B0604020202020204" pitchFamily="34" charset="0"/>
                <a:cs typeface="Arial" panose="020B0604020202020204" pitchFamily="34" charset="0"/>
                <a:sym typeface="Arial" panose="020B0604020202020204" pitchFamily="34" charset="0"/>
              </a:rPr>
              <a:t> - ٤</a:t>
            </a:r>
            <a:r>
              <a:rPr lang="en-US" altLang="en-US" sz="3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500" b="1" baseline="32000" dirty="0">
                <a:solidFill>
                  <a:srgbClr val="FFFFFF"/>
                </a:solidFill>
                <a:latin typeface="Arial" panose="020B0604020202020204" pitchFamily="34" charset="0"/>
                <a:cs typeface="Arial" panose="020B0604020202020204" pitchFamily="34" charset="0"/>
                <a:sym typeface="Arial" panose="020B0604020202020204" pitchFamily="34" charset="0"/>
              </a:rPr>
              <a:t> </a:t>
            </a:r>
            <a:endParaRPr lang="en-US" altLang="en-US" sz="34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2227" name="Text Box 3" descr="Rectangle 2">
            <a:extLst>
              <a:ext uri="{FF2B5EF4-FFF2-40B4-BE49-F238E27FC236}">
                <a16:creationId xmlns:a16="http://schemas.microsoft.com/office/drawing/2014/main" id="{0DEFDC7C-2137-B443-BE22-00230F65D3BD}"/>
              </a:ext>
            </a:extLst>
          </p:cNvPr>
          <p:cNvSpPr txBox="1">
            <a:spLocks/>
          </p:cNvSpPr>
          <p:nvPr/>
        </p:nvSpPr>
        <p:spPr bwMode="auto">
          <a:xfrm>
            <a:off x="44450" y="5949950"/>
            <a:ext cx="8699500"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2228" name="Text Box 4" descr="Text Box 24">
            <a:extLst>
              <a:ext uri="{FF2B5EF4-FFF2-40B4-BE49-F238E27FC236}">
                <a16:creationId xmlns:a16="http://schemas.microsoft.com/office/drawing/2014/main" id="{472E8B13-2B2F-0843-9750-AD5E406773FD}"/>
              </a:ext>
            </a:extLst>
          </p:cNvPr>
          <p:cNvSpPr txBox="1">
            <a:spLocks/>
          </p:cNvSpPr>
          <p:nvPr/>
        </p:nvSpPr>
        <p:spPr bwMode="auto">
          <a:xfrm>
            <a:off x="8516938" y="65088"/>
            <a:ext cx="611706"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٣١٠</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blinds(horizontal)">
                                      <p:cBhvr>
                                        <p:cTn id="7" dur="5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8" descr="signs.jpg">
            <a:extLst>
              <a:ext uri="{FF2B5EF4-FFF2-40B4-BE49-F238E27FC236}">
                <a16:creationId xmlns:a16="http://schemas.microsoft.com/office/drawing/2014/main" id="{CFD6D06C-092C-4E40-870A-F3BCAC6C3C86}"/>
              </a:ext>
            </a:extLst>
          </p:cNvPr>
          <p:cNvPicPr>
            <a:picLocks noChangeAspect="1"/>
          </p:cNvPicPr>
          <p:nvPr/>
        </p:nvPicPr>
        <p:blipFill>
          <a:blip r:embed="rId3" cstate="print">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lack cross.jpg">
            <a:extLst>
              <a:ext uri="{FF2B5EF4-FFF2-40B4-BE49-F238E27FC236}">
                <a16:creationId xmlns:a16="http://schemas.microsoft.com/office/drawing/2014/main" id="{72F9A028-7F1D-4901-814A-F801D45FD5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3">
            <a:extLst>
              <a:ext uri="{FF2B5EF4-FFF2-40B4-BE49-F238E27FC236}">
                <a16:creationId xmlns:a16="http://schemas.microsoft.com/office/drawing/2014/main" id="{14DEC226-2B19-4B36-BD00-04AF4915A97E}"/>
              </a:ext>
            </a:extLst>
          </p:cNvPr>
          <p:cNvSpPr txBox="1">
            <a:spLocks noChangeArrowheads="1"/>
          </p:cNvSpPr>
          <p:nvPr/>
        </p:nvSpPr>
        <p:spPr bwMode="auto">
          <a:xfrm>
            <a:off x="8458200" y="0"/>
            <a:ext cx="6639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111</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Title 3">
            <a:extLst>
              <a:ext uri="{FF2B5EF4-FFF2-40B4-BE49-F238E27FC236}">
                <a16:creationId xmlns:a16="http://schemas.microsoft.com/office/drawing/2014/main" id="{721B2820-73D1-49D6-9233-931DCF98AD12}"/>
              </a:ext>
            </a:extLst>
          </p:cNvPr>
          <p:cNvSpPr>
            <a:spLocks noGrp="1"/>
          </p:cNvSpPr>
          <p:nvPr>
            <p:ph type="title" idx="4294967295"/>
          </p:nvPr>
        </p:nvSpPr>
        <p:spPr>
          <a:xfrm>
            <a:off x="685800" y="-71440"/>
            <a:ext cx="7772400" cy="838200"/>
          </a:xfrm>
        </p:spPr>
        <p:txBody>
          <a:bodyPr/>
          <a:lstStyle/>
          <a:p>
            <a:r>
              <a:rPr lang="ar-JO" altLang="en-US" sz="5400" dirty="0">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rPr>
              <a:t>معجزات إنجيل يوحنا</a:t>
            </a:r>
            <a:endParaRPr lang="en-US" altLang="en-US" sz="5400" dirty="0">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endParaRPr>
          </a:p>
        </p:txBody>
      </p:sp>
      <p:sp>
        <p:nvSpPr>
          <p:cNvPr id="84998" name="TextBox 5">
            <a:extLst>
              <a:ext uri="{FF2B5EF4-FFF2-40B4-BE49-F238E27FC236}">
                <a16:creationId xmlns:a16="http://schemas.microsoft.com/office/drawing/2014/main" id="{4A3395D7-C91A-4677-AFDD-6DFF903B2A57}"/>
              </a:ext>
            </a:extLst>
          </p:cNvPr>
          <p:cNvSpPr txBox="1">
            <a:spLocks noChangeArrowheads="1"/>
          </p:cNvSpPr>
          <p:nvPr/>
        </p:nvSpPr>
        <p:spPr bwMode="auto">
          <a:xfrm>
            <a:off x="0" y="61436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معجزات فريدة في إنجيل يوحنا باللون الأصفر (6 من 9 معجزات)</a:t>
            </a:r>
            <a:endPar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9" name="Diamond 8">
            <a:extLst>
              <a:ext uri="{FF2B5EF4-FFF2-40B4-BE49-F238E27FC236}">
                <a16:creationId xmlns:a16="http://schemas.microsoft.com/office/drawing/2014/main" id="{E8D5DA17-92B6-4519-82FB-0ACFDF448248}"/>
              </a:ext>
            </a:extLst>
          </p:cNvPr>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الماء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إلى خمر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(2: 1-11)</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0" name="Diamond 9">
            <a:extLst>
              <a:ext uri="{FF2B5EF4-FFF2-40B4-BE49-F238E27FC236}">
                <a16:creationId xmlns:a16="http://schemas.microsoft.com/office/drawing/2014/main" id="{E6B6E740-735F-4BF2-92BC-896EE582B8F4}"/>
              </a:ext>
            </a:extLst>
          </p:cNvPr>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شفاء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ابن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قائد المئة</a:t>
            </a:r>
            <a:b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4: 46-54</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1" name="Diamond 10">
            <a:extLst>
              <a:ext uri="{FF2B5EF4-FFF2-40B4-BE49-F238E27FC236}">
                <a16:creationId xmlns:a16="http://schemas.microsoft.com/office/drawing/2014/main" id="{BF4131AF-2922-4A74-82EF-313528998BCB}"/>
              </a:ext>
            </a:extLst>
          </p:cNvPr>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شفاء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المشلول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5: 1-18</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2" name="Diamond 11">
            <a:extLst>
              <a:ext uri="{FF2B5EF4-FFF2-40B4-BE49-F238E27FC236}">
                <a16:creationId xmlns:a16="http://schemas.microsoft.com/office/drawing/2014/main" id="{D1F2C5DE-DC95-4392-9754-D87053D5B4FB}"/>
              </a:ext>
            </a:extLst>
          </p:cNvPr>
          <p:cNvSpPr/>
          <p:nvPr/>
        </p:nvSpPr>
        <p:spPr bwMode="auto">
          <a:xfrm>
            <a:off x="-304800" y="2743200"/>
            <a:ext cx="2743200" cy="2590800"/>
          </a:xfrm>
          <a:prstGeom prst="diamond">
            <a:avLst/>
          </a:prstGeom>
          <a:solidFill>
            <a:srgbClr val="0E297C"/>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إطعام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5000</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6: 1-15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3" name="Diamond 12">
            <a:extLst>
              <a:ext uri="{FF2B5EF4-FFF2-40B4-BE49-F238E27FC236}">
                <a16:creationId xmlns:a16="http://schemas.microsoft.com/office/drawing/2014/main" id="{BF72DB27-7A33-44EC-ABCD-BC4D0FE1FA06}"/>
              </a:ext>
            </a:extLst>
          </p:cNvPr>
          <p:cNvSpPr/>
          <p:nvPr/>
        </p:nvSpPr>
        <p:spPr bwMode="auto">
          <a:xfrm>
            <a:off x="2133600" y="2743200"/>
            <a:ext cx="2743200" cy="2590800"/>
          </a:xfrm>
          <a:prstGeom prst="diamond">
            <a:avLst/>
          </a:prstGeom>
          <a:solidFill>
            <a:srgbClr val="0E297C"/>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المشي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على الماء</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6: 16-24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4" name="Diamond 13">
            <a:extLst>
              <a:ext uri="{FF2B5EF4-FFF2-40B4-BE49-F238E27FC236}">
                <a16:creationId xmlns:a16="http://schemas.microsoft.com/office/drawing/2014/main" id="{6EA88440-1B75-44D8-8829-1A922B2A30DA}"/>
              </a:ext>
            </a:extLst>
          </p:cNvPr>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شفاء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الرجل الأعمى</a:t>
            </a:r>
            <a:b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9: 1-7</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6" name="Diamond 15">
            <a:extLst>
              <a:ext uri="{FF2B5EF4-FFF2-40B4-BE49-F238E27FC236}">
                <a16:creationId xmlns:a16="http://schemas.microsoft.com/office/drawing/2014/main" id="{91634E82-FCB2-4782-B419-5850B8C00145}"/>
              </a:ext>
            </a:extLst>
          </p:cNvPr>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إقامة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لعازر</a:t>
            </a:r>
            <a:b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11: 1-45</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7" name="Diamond 16">
            <a:extLst>
              <a:ext uri="{FF2B5EF4-FFF2-40B4-BE49-F238E27FC236}">
                <a16:creationId xmlns:a16="http://schemas.microsoft.com/office/drawing/2014/main" id="{2B8B9C58-17FA-4D38-B0CA-098970738FCF}"/>
              </a:ext>
            </a:extLst>
          </p:cNvPr>
          <p:cNvSpPr>
            <a:spLocks noChangeArrowheads="1"/>
          </p:cNvSpPr>
          <p:nvPr/>
        </p:nvSpPr>
        <p:spPr bwMode="auto">
          <a:xfrm>
            <a:off x="3276600" y="4419600"/>
            <a:ext cx="2743200" cy="2590800"/>
          </a:xfrm>
          <a:prstGeom prst="diamond">
            <a:avLst/>
          </a:prstGeom>
          <a:solidFill>
            <a:srgbClr val="0E297C"/>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قيامة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المسيح</a:t>
            </a:r>
            <a:b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20: 1-31</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8" name="Diamond 17">
            <a:extLst>
              <a:ext uri="{FF2B5EF4-FFF2-40B4-BE49-F238E27FC236}">
                <a16:creationId xmlns:a16="http://schemas.microsoft.com/office/drawing/2014/main" id="{AD7E0E82-F1C8-45B5-9F58-7129F0790BEF}"/>
              </a:ext>
            </a:extLst>
          </p:cNvPr>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صيد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السمك</a:t>
            </a:r>
            <a:b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21: 1-3</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584433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descr="Picture 1">
            <a:extLst>
              <a:ext uri="{FF2B5EF4-FFF2-40B4-BE49-F238E27FC236}">
                <a16:creationId xmlns:a16="http://schemas.microsoft.com/office/drawing/2014/main" id="{42E0A459-6E7C-8348-8B54-C233A18651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65" y="-22860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18" name="Rectangle 2" descr="Rectangle 2">
            <a:extLst>
              <a:ext uri="{FF2B5EF4-FFF2-40B4-BE49-F238E27FC236}">
                <a16:creationId xmlns:a16="http://schemas.microsoft.com/office/drawing/2014/main" id="{148F5283-5C91-D94E-B114-68EAA17F043E}"/>
              </a:ext>
            </a:extLst>
          </p:cNvPr>
          <p:cNvSpPr>
            <a:spLocks noGrp="1"/>
          </p:cNvSpPr>
          <p:nvPr>
            <p:ph type="title" idx="4294967295"/>
          </p:nvPr>
        </p:nvSpPr>
        <p:spPr bwMode="auto">
          <a:xfrm>
            <a:off x="828675" y="152400"/>
            <a:ext cx="6840538" cy="609600"/>
          </a:xfrm>
          <a:prstGeom prst="rect">
            <a:avLst/>
          </a:prstGeom>
          <a:solidFill>
            <a:srgbClr val="000000"/>
          </a:solidFill>
          <a:ln/>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defTabSz="868363" rtl="1">
              <a:lnSpc>
                <a:spcPct val="90000"/>
              </a:lnSpc>
            </a:pPr>
            <a:r>
              <a:rPr lang="ar-JO" altLang="en-US" sz="3000" dirty="0">
                <a:solidFill>
                  <a:srgbClr val="FFFFFF"/>
                </a:solidFill>
                <a:latin typeface="Geneva" panose="020B0503030404040204" pitchFamily="34" charset="0"/>
                <a:ea typeface="Geneva" panose="020B0503030404040204" pitchFamily="34" charset="0"/>
                <a:cs typeface="Geneva" panose="020B0503030404040204" pitchFamily="34" charset="0"/>
                <a:sym typeface="Geneva" panose="020B0503030404040204" pitchFamily="34" charset="0"/>
              </a:rPr>
              <a:t>التأكيد في 1 يوحنا 5: 11-13</a:t>
            </a:r>
            <a:endParaRPr lang="en-US" altLang="en-US" sz="3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86019" name="Text Box 3" descr="Text Box 3">
            <a:extLst>
              <a:ext uri="{FF2B5EF4-FFF2-40B4-BE49-F238E27FC236}">
                <a16:creationId xmlns:a16="http://schemas.microsoft.com/office/drawing/2014/main" id="{8CF2533B-0F5B-2A4A-A594-72ED31353C12}"/>
              </a:ext>
            </a:extLst>
          </p:cNvPr>
          <p:cNvSpPr txBox="1">
            <a:spLocks/>
          </p:cNvSpPr>
          <p:nvPr/>
        </p:nvSpPr>
        <p:spPr bwMode="auto">
          <a:xfrm>
            <a:off x="8428614" y="115888"/>
            <a:ext cx="438583" cy="461665"/>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63</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6020" name="Text Box 4" descr="Text Box 6">
            <a:extLst>
              <a:ext uri="{FF2B5EF4-FFF2-40B4-BE49-F238E27FC236}">
                <a16:creationId xmlns:a16="http://schemas.microsoft.com/office/drawing/2014/main" id="{F8317B8B-18BF-3F40-81A0-5EC538C875C8}"/>
              </a:ext>
            </a:extLst>
          </p:cNvPr>
          <p:cNvSpPr txBox="1">
            <a:spLocks/>
          </p:cNvSpPr>
          <p:nvPr/>
        </p:nvSpPr>
        <p:spPr bwMode="auto">
          <a:xfrm>
            <a:off x="44450" y="3068638"/>
            <a:ext cx="9053513" cy="28623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rgbClr val="003366"/>
              </a:solidFill>
              <a:effectLst>
                <a:glow rad="228600">
                  <a:srgbClr val="000000">
                    <a:satMod val="175000"/>
                    <a:alpha val="54000"/>
                  </a:srgbClr>
                </a:glo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وهذه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هي</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الشهادة</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أن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الله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أعطانا</a:t>
            </a:r>
            <a:r>
              <a:rPr kumimoji="0" lang="en-US" altLang="en-US" sz="3600" b="1"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حياة</a:t>
            </a:r>
            <a:r>
              <a:rPr kumimoji="0" lang="en-US" altLang="en-US" sz="3600" b="1"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أبدية</a:t>
            </a:r>
            <a:r>
              <a:rPr kumimoji="0" lang="en-US" altLang="en-US" sz="3600" b="1"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وهذه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الحياة</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هي</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في</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ابنه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من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له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الإبن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فله</a:t>
            </a:r>
            <a:r>
              <a:rPr kumimoji="0" lang="en-US" altLang="en-US" sz="3600" b="1"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الحياة</a:t>
            </a:r>
            <a:r>
              <a:rPr kumimoji="0" lang="en-US" altLang="en-US" sz="3600" b="1"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ومن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ليس</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له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ابن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الله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فليست</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له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الحياة</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كتبت</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هذا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إليكم</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أنتم</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المؤمنين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باسم</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ابن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الله</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لكي</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تعلموا</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أن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لكم</a:t>
            </a:r>
            <a:r>
              <a:rPr kumimoji="0" lang="en-US" altLang="en-US" sz="3600" b="1"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حياة</a:t>
            </a:r>
            <a:r>
              <a:rPr kumimoji="0" lang="en-US" altLang="en-US" sz="3600" b="1"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أبدية</a:t>
            </a:r>
            <a:r>
              <a:rPr kumimoji="0" lang="en-US" altLang="en-US" sz="3600" b="1"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ولكي</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تؤمنوا</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باسم</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ابن</a:t>
            </a:r>
            <a:r>
              <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الله</a:t>
            </a:r>
            <a:endParaRPr kumimoji="0" lang="en-US" altLang="en-US" sz="3600" b="1"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86021" name="Group 5">
            <a:extLst>
              <a:ext uri="{FF2B5EF4-FFF2-40B4-BE49-F238E27FC236}">
                <a16:creationId xmlns:a16="http://schemas.microsoft.com/office/drawing/2014/main" id="{E3876DD2-788A-9A45-A6A5-678C933F8452}"/>
              </a:ext>
            </a:extLst>
          </p:cNvPr>
          <p:cNvGrpSpPr>
            <a:grpSpLocks/>
          </p:cNvGrpSpPr>
          <p:nvPr/>
        </p:nvGrpSpPr>
        <p:grpSpPr bwMode="auto">
          <a:xfrm>
            <a:off x="301625" y="1412875"/>
            <a:ext cx="2376488" cy="1295400"/>
            <a:chOff x="0" y="0"/>
            <a:chExt cx="2376489" cy="1295400"/>
          </a:xfrm>
        </p:grpSpPr>
        <p:sp>
          <p:nvSpPr>
            <p:cNvPr id="86022" name="AutoShape 6">
              <a:extLst>
                <a:ext uri="{FF2B5EF4-FFF2-40B4-BE49-F238E27FC236}">
                  <a16:creationId xmlns:a16="http://schemas.microsoft.com/office/drawing/2014/main" id="{6B2FFAD4-CE9D-8845-A8AE-AAD16404EC9D}"/>
                </a:ext>
              </a:extLst>
            </p:cNvPr>
            <p:cNvSpPr>
              <a:spLocks/>
            </p:cNvSpPr>
            <p:nvPr/>
          </p:nvSpPr>
          <p:spPr bwMode="auto">
            <a:xfrm>
              <a:off x="0" y="0"/>
              <a:ext cx="2376489" cy="1295400"/>
            </a:xfrm>
            <a:prstGeom prst="wedgeEllipseCallout">
              <a:avLst>
                <a:gd name="adj1" fmla="val 27396"/>
                <a:gd name="adj2" fmla="val 131478"/>
              </a:avLst>
            </a:prstGeom>
            <a:solidFill>
              <a:srgbClr val="FFFFFF"/>
            </a:solidFill>
            <a:ln w="9525" cap="flat" cmpd="sng">
              <a:solidFill>
                <a:srgbClr val="003366"/>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6023" name="Text Box 7">
              <a:extLst>
                <a:ext uri="{FF2B5EF4-FFF2-40B4-BE49-F238E27FC236}">
                  <a16:creationId xmlns:a16="http://schemas.microsoft.com/office/drawing/2014/main" id="{6A140813-DF6C-F746-919C-3A8BCA25EF37}"/>
                </a:ext>
              </a:extLst>
            </p:cNvPr>
            <p:cNvSpPr txBox="1">
              <a:spLocks/>
            </p:cNvSpPr>
            <p:nvPr/>
          </p:nvSpPr>
          <p:spPr bwMode="auto">
            <a:xfrm>
              <a:off x="398511" y="416868"/>
              <a:ext cx="185724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p>
              <a:pPr marL="0" marR="0" lvl="0" indent="0" algn="l" defTabSz="914400" rtl="1" eaLnBrk="1"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هل</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يجب</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 أن </a:t>
              </a: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نشك</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a:t>
              </a:r>
            </a:p>
          </p:txBody>
        </p:sp>
      </p:grpSp>
      <p:grpSp>
        <p:nvGrpSpPr>
          <p:cNvPr id="86024" name="Group 8">
            <a:extLst>
              <a:ext uri="{FF2B5EF4-FFF2-40B4-BE49-F238E27FC236}">
                <a16:creationId xmlns:a16="http://schemas.microsoft.com/office/drawing/2014/main" id="{2F146513-404F-E24C-933F-49F3306375B1}"/>
              </a:ext>
            </a:extLst>
          </p:cNvPr>
          <p:cNvGrpSpPr>
            <a:grpSpLocks/>
          </p:cNvGrpSpPr>
          <p:nvPr/>
        </p:nvGrpSpPr>
        <p:grpSpPr bwMode="auto">
          <a:xfrm>
            <a:off x="6443663" y="1412875"/>
            <a:ext cx="2376487" cy="1295400"/>
            <a:chOff x="0" y="0"/>
            <a:chExt cx="2376487" cy="1295400"/>
          </a:xfrm>
        </p:grpSpPr>
        <p:sp>
          <p:nvSpPr>
            <p:cNvPr id="86025" name="AutoShape 9">
              <a:extLst>
                <a:ext uri="{FF2B5EF4-FFF2-40B4-BE49-F238E27FC236}">
                  <a16:creationId xmlns:a16="http://schemas.microsoft.com/office/drawing/2014/main" id="{6981545C-7D14-B340-9752-38FD101A5FAA}"/>
                </a:ext>
              </a:extLst>
            </p:cNvPr>
            <p:cNvSpPr>
              <a:spLocks/>
            </p:cNvSpPr>
            <p:nvPr/>
          </p:nvSpPr>
          <p:spPr bwMode="auto">
            <a:xfrm>
              <a:off x="0" y="0"/>
              <a:ext cx="2376487" cy="1295400"/>
            </a:xfrm>
            <a:prstGeom prst="wedgeEllipseCallout">
              <a:avLst>
                <a:gd name="adj1" fmla="val -64922"/>
                <a:gd name="adj2" fmla="val 256584"/>
              </a:avLst>
            </a:prstGeom>
            <a:solidFill>
              <a:srgbClr val="FFFFFF"/>
            </a:solidFill>
            <a:ln w="9525" cap="flat" cmpd="sng">
              <a:solidFill>
                <a:srgbClr val="003366"/>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6026" name="Text Box 10">
              <a:extLst>
                <a:ext uri="{FF2B5EF4-FFF2-40B4-BE49-F238E27FC236}">
                  <a16:creationId xmlns:a16="http://schemas.microsoft.com/office/drawing/2014/main" id="{91DE61F3-5EFF-2748-BABA-1DF403C1EB04}"/>
                </a:ext>
              </a:extLst>
            </p:cNvPr>
            <p:cNvSpPr txBox="1">
              <a:spLocks/>
            </p:cNvSpPr>
            <p:nvPr/>
          </p:nvSpPr>
          <p:spPr bwMode="auto">
            <a:xfrm>
              <a:off x="398510" y="416868"/>
              <a:ext cx="185724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p>
              <a:pPr marL="0" marR="0" lvl="0" indent="0" algn="l" defTabSz="914400" rtl="1" eaLnBrk="1"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هل</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يجب</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 أن </a:t>
              </a: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نشك</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a:t>
              </a:r>
            </a:p>
          </p:txBody>
        </p:sp>
      </p:grpSp>
      <p:grpSp>
        <p:nvGrpSpPr>
          <p:cNvPr id="86027" name="Group 11">
            <a:extLst>
              <a:ext uri="{FF2B5EF4-FFF2-40B4-BE49-F238E27FC236}">
                <a16:creationId xmlns:a16="http://schemas.microsoft.com/office/drawing/2014/main" id="{9C513625-899C-C547-87F5-8CE03AD778A5}"/>
              </a:ext>
            </a:extLst>
          </p:cNvPr>
          <p:cNvGrpSpPr>
            <a:grpSpLocks/>
          </p:cNvGrpSpPr>
          <p:nvPr/>
        </p:nvGrpSpPr>
        <p:grpSpPr bwMode="auto">
          <a:xfrm>
            <a:off x="4073504" y="846198"/>
            <a:ext cx="2376487" cy="1295400"/>
            <a:chOff x="0" y="0"/>
            <a:chExt cx="2376487" cy="1295400"/>
          </a:xfrm>
        </p:grpSpPr>
        <p:sp>
          <p:nvSpPr>
            <p:cNvPr id="86028" name="AutoShape 12">
              <a:extLst>
                <a:ext uri="{FF2B5EF4-FFF2-40B4-BE49-F238E27FC236}">
                  <a16:creationId xmlns:a16="http://schemas.microsoft.com/office/drawing/2014/main" id="{24D2923B-E27B-8541-807C-530EAD04CEBF}"/>
                </a:ext>
              </a:extLst>
            </p:cNvPr>
            <p:cNvSpPr>
              <a:spLocks/>
            </p:cNvSpPr>
            <p:nvPr/>
          </p:nvSpPr>
          <p:spPr bwMode="auto">
            <a:xfrm>
              <a:off x="0" y="0"/>
              <a:ext cx="2376487" cy="1295400"/>
            </a:xfrm>
            <a:prstGeom prst="wedgeEllipseCallout">
              <a:avLst>
                <a:gd name="adj1" fmla="val -12815"/>
                <a:gd name="adj2" fmla="val 208575"/>
              </a:avLst>
            </a:prstGeom>
            <a:solidFill>
              <a:srgbClr val="FFFFFF"/>
            </a:solidFill>
            <a:ln w="9525" cap="flat" cmpd="sng">
              <a:solidFill>
                <a:srgbClr val="003366"/>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6029" name="Text Box 13">
              <a:extLst>
                <a:ext uri="{FF2B5EF4-FFF2-40B4-BE49-F238E27FC236}">
                  <a16:creationId xmlns:a16="http://schemas.microsoft.com/office/drawing/2014/main" id="{0AC977FC-5FE9-A749-B0F8-EDA3D115681D}"/>
                </a:ext>
              </a:extLst>
            </p:cNvPr>
            <p:cNvSpPr txBox="1">
              <a:spLocks/>
            </p:cNvSpPr>
            <p:nvPr/>
          </p:nvSpPr>
          <p:spPr bwMode="auto">
            <a:xfrm>
              <a:off x="398510" y="416868"/>
              <a:ext cx="185724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p>
              <a:pPr marL="0" marR="0" lvl="0" indent="0" algn="l" defTabSz="914400" rtl="1" eaLnBrk="1"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هل</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يجب</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 أن </a:t>
              </a:r>
              <a:r>
                <a:rPr kumimoji="0" lang="en-US" altLang="en-US" sz="2400" b="1" u="none" strike="noStrike" kern="1200" cap="none" spc="0" normalizeH="0" baseline="0" noProof="0" dirty="0" err="1">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نشك</a:t>
              </a:r>
              <a:r>
                <a:rPr kumimoji="0" lang="en-US" alt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a:t>
              </a: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6021"/>
                                        </p:tgtEl>
                                        <p:attrNameLst>
                                          <p:attrName>style.visibility</p:attrName>
                                        </p:attrNameLst>
                                      </p:cBhvr>
                                      <p:to>
                                        <p:strVal val="visible"/>
                                      </p:to>
                                    </p:set>
                                    <p:animEffect transition="in" filter="wipe(down)">
                                      <p:cBhvr>
                                        <p:cTn id="7" dur="500"/>
                                        <p:tgtEl>
                                          <p:spTgt spid="860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86024"/>
                                        </p:tgtEl>
                                        <p:attrNameLst>
                                          <p:attrName>style.visibility</p:attrName>
                                        </p:attrNameLst>
                                      </p:cBhvr>
                                      <p:to>
                                        <p:strVal val="visible"/>
                                      </p:to>
                                    </p:set>
                                    <p:animEffect transition="in" filter="wipe(down)">
                                      <p:cBhvr>
                                        <p:cTn id="12" dur="500"/>
                                        <p:tgtEl>
                                          <p:spTgt spid="860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86027"/>
                                        </p:tgtEl>
                                        <p:attrNameLst>
                                          <p:attrName>style.visibility</p:attrName>
                                        </p:attrNameLst>
                                      </p:cBhvr>
                                      <p:to>
                                        <p:strVal val="visible"/>
                                      </p:to>
                                    </p:set>
                                    <p:animEffect transition="in" filter="wipe(down)">
                                      <p:cBhvr>
                                        <p:cTn id="17" dur="500"/>
                                        <p:tgtEl>
                                          <p:spTgt spid="86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descr="jaile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013"/>
            <a:ext cx="9266238" cy="749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7" name="Rectangle 3"/>
          <p:cNvSpPr>
            <a:spLocks noGrp="1" noChangeArrowheads="1"/>
          </p:cNvSpPr>
          <p:nvPr>
            <p:ph type="title"/>
          </p:nvPr>
        </p:nvSpPr>
        <p:spPr>
          <a:xfrm>
            <a:off x="3886200" y="277813"/>
            <a:ext cx="4800600" cy="2008187"/>
          </a:xfrm>
        </p:spPr>
        <p:txBody>
          <a:bodyPr/>
          <a:lstStyle/>
          <a:p>
            <a:pPr eaLnBrk="1" hangingPunct="1">
              <a:defRPr/>
            </a:pPr>
            <a:r>
              <a:rPr lang="ar-JO" sz="4800" dirty="0">
                <a:ea typeface="ＭＳ Ｐゴシック" charset="0"/>
                <a:cs typeface="Arial" panose="020B0604020202020204" pitchFamily="34" charset="0"/>
              </a:rPr>
              <a:t>سجان فيلبي</a:t>
            </a:r>
            <a:br>
              <a:rPr lang="ar-JO" sz="4800" dirty="0">
                <a:ea typeface="ＭＳ Ｐゴシック" charset="0"/>
                <a:cs typeface="Arial" panose="020B0604020202020204" pitchFamily="34" charset="0"/>
              </a:rPr>
            </a:br>
            <a:r>
              <a:rPr lang="ar-JO" sz="4800" dirty="0">
                <a:ea typeface="ＭＳ Ｐゴシック" charset="0"/>
                <a:cs typeface="Arial" panose="020B0604020202020204" pitchFamily="34" charset="0"/>
              </a:rPr>
              <a:t>(أعمال 16)</a:t>
            </a:r>
            <a:endParaRPr lang="en-US" sz="4800" dirty="0">
              <a:ea typeface="ＭＳ Ｐゴシック" charset="0"/>
              <a:cs typeface="Arial" panose="020B0604020202020204" pitchFamily="34" charset="0"/>
            </a:endParaRPr>
          </a:p>
        </p:txBody>
      </p:sp>
    </p:spTree>
    <p:extLst>
      <p:ext uri="{BB962C8B-B14F-4D97-AF65-F5344CB8AC3E}">
        <p14:creationId xmlns:p14="http://schemas.microsoft.com/office/powerpoint/2010/main" val="25785397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Callout 1"/>
          <p:cNvSpPr/>
          <p:nvPr/>
        </p:nvSpPr>
        <p:spPr bwMode="auto">
          <a:xfrm>
            <a:off x="4788024" y="0"/>
            <a:ext cx="4104456" cy="3789040"/>
          </a:xfrm>
          <a:prstGeom prst="wedgeEllipseCallout">
            <a:avLst>
              <a:gd name="adj1" fmla="val -67224"/>
              <a:gd name="adj2" fmla="val 4641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ＭＳ Ｐゴシック" charset="0"/>
            </a:endParaRPr>
          </a:p>
        </p:txBody>
      </p:sp>
      <p:sp>
        <p:nvSpPr>
          <p:cNvPr id="371714" name="Rectangle 2"/>
          <p:cNvSpPr>
            <a:spLocks noGrp="1" noChangeArrowheads="1"/>
          </p:cNvSpPr>
          <p:nvPr>
            <p:ph type="title"/>
          </p:nvPr>
        </p:nvSpPr>
        <p:spPr>
          <a:xfrm>
            <a:off x="5076056" y="277812"/>
            <a:ext cx="3816424" cy="3295204"/>
          </a:xfrm>
        </p:spPr>
        <p:txBody>
          <a:bodyPr/>
          <a:lstStyle/>
          <a:p>
            <a:pPr eaLnBrk="1" hangingPunct="1">
              <a:defRPr/>
            </a:pPr>
            <a:r>
              <a:rPr lang="ar-JO" sz="3600" dirty="0">
                <a:solidFill>
                  <a:srgbClr val="000000"/>
                </a:solidFill>
                <a:effectLst/>
                <a:ea typeface="ＭＳ Ｐゴシック" charset="0"/>
                <a:cs typeface="Arial" panose="020B0604020202020204" pitchFamily="34" charset="0"/>
              </a:rPr>
              <a:t>زلزال</a:t>
            </a:r>
            <a:br>
              <a:rPr lang="ar-JO" sz="3600" dirty="0">
                <a:solidFill>
                  <a:srgbClr val="000000"/>
                </a:solidFill>
                <a:effectLst/>
                <a:ea typeface="ＭＳ Ｐゴシック" charset="0"/>
                <a:cs typeface="Arial" panose="020B0604020202020204" pitchFamily="34" charset="0"/>
              </a:rPr>
            </a:br>
            <a:r>
              <a:rPr lang="ar-JO" sz="3600" dirty="0">
                <a:solidFill>
                  <a:srgbClr val="000000"/>
                </a:solidFill>
                <a:effectLst/>
                <a:ea typeface="ＭＳ Ｐゴシック" charset="0"/>
                <a:cs typeface="Arial" panose="020B0604020202020204" pitchFamily="34" charset="0"/>
              </a:rPr>
              <a:t>أوه لا</a:t>
            </a:r>
            <a:br>
              <a:rPr lang="ar-JO" sz="3600" dirty="0">
                <a:solidFill>
                  <a:srgbClr val="000000"/>
                </a:solidFill>
                <a:effectLst/>
                <a:ea typeface="ＭＳ Ｐゴシック" charset="0"/>
                <a:cs typeface="Arial" panose="020B0604020202020204" pitchFamily="34" charset="0"/>
              </a:rPr>
            </a:br>
            <a:r>
              <a:rPr lang="ar-JO" sz="3600" dirty="0">
                <a:solidFill>
                  <a:srgbClr val="000000"/>
                </a:solidFill>
                <a:effectLst/>
                <a:ea typeface="ＭＳ Ｐゴシック" charset="0"/>
                <a:cs typeface="Arial" panose="020B0604020202020204" pitchFamily="34" charset="0"/>
              </a:rPr>
              <a:t>هرب المساجين</a:t>
            </a:r>
            <a:endParaRPr lang="en-US" sz="3600" dirty="0">
              <a:solidFill>
                <a:srgbClr val="000000"/>
              </a:solidFill>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715088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pPr eaLnBrk="1" hangingPunct="1">
              <a:defRPr/>
            </a:pPr>
            <a:r>
              <a:rPr lang="en-US" dirty="0">
                <a:ea typeface="ＭＳ Ｐゴシック" charset="0"/>
                <a:cs typeface="Arial" panose="020B0604020202020204" pitchFamily="34" charset="0"/>
              </a:rPr>
              <a:t>Attempted suicide</a:t>
            </a:r>
          </a:p>
        </p:txBody>
      </p:sp>
      <p:sp>
        <p:nvSpPr>
          <p:cNvPr id="373763" name="Rectangle 3"/>
          <p:cNvSpPr>
            <a:spLocks noGrp="1" noChangeArrowheads="1"/>
          </p:cNvSpPr>
          <p:nvPr>
            <p:ph type="body" idx="1"/>
          </p:nvPr>
        </p:nvSpPr>
        <p:spPr/>
        <p:txBody>
          <a:bodyPr/>
          <a:lstStyle/>
          <a:p>
            <a:pPr eaLnBrk="1" hangingPunct="1">
              <a:buFont typeface="Wingdings" charset="2"/>
              <a:buBlip>
                <a:blip r:embed="rId3"/>
              </a:buBlip>
              <a:defRPr/>
            </a:pPr>
            <a:endParaRPr lang="en-US" dirty="0">
              <a:ea typeface="ＭＳ Ｐゴシック" pitchFamily="24" charset="-128"/>
              <a:cs typeface="Arial" panose="020B0604020202020204" pitchFamily="34" charset="0"/>
            </a:endParaRPr>
          </a:p>
        </p:txBody>
      </p:sp>
      <p:pic>
        <p:nvPicPr>
          <p:cNvPr id="210947" name="Picture 4" descr="jailer-suicid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80963"/>
            <a:ext cx="9251950" cy="693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955830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Oval Callout 3"/>
          <p:cNvSpPr/>
          <p:nvPr/>
        </p:nvSpPr>
        <p:spPr bwMode="auto">
          <a:xfrm>
            <a:off x="4788024" y="0"/>
            <a:ext cx="4104456" cy="3789040"/>
          </a:xfrm>
          <a:prstGeom prst="wedgeEllipseCallout">
            <a:avLst>
              <a:gd name="adj1" fmla="val -67224"/>
              <a:gd name="adj2" fmla="val 4641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34" tIns="45667" rIns="91334" bIns="45667" numCol="1" rtlCol="0" anchor="t" anchorCtr="0" compatLnSpc="1">
            <a:prstTxWarp prst="textNoShape">
              <a:avLst/>
            </a:prstTxWarp>
          </a:bodyPr>
          <a:lstStyle/>
          <a:p>
            <a:pPr marL="0" marR="0" lvl="0" indent="0" algn="l" defTabSz="91337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mn-cs"/>
            </a:endParaRPr>
          </a:p>
        </p:txBody>
      </p:sp>
      <p:sp>
        <p:nvSpPr>
          <p:cNvPr id="371714" name="Rectangle 2"/>
          <p:cNvSpPr>
            <a:spLocks noGrp="1" noChangeArrowheads="1"/>
          </p:cNvSpPr>
          <p:nvPr>
            <p:ph type="title"/>
          </p:nvPr>
        </p:nvSpPr>
        <p:spPr>
          <a:xfrm>
            <a:off x="5004051" y="332658"/>
            <a:ext cx="3672408" cy="3079179"/>
          </a:xfrm>
          <a:noFill/>
          <a:ln w="9525">
            <a:noFill/>
            <a:miter lim="800000"/>
            <a:headEnd/>
            <a:tailEnd/>
          </a:ln>
          <a:effectLst/>
        </p:spPr>
        <p:txBody>
          <a:bodyPr vert="horz" wrap="square" lIns="91334" tIns="45667" rIns="91334" bIns="45667" numCol="1" anchor="ctr" anchorCtr="0" compatLnSpc="1">
            <a:prstTxWarp prst="textNoShape">
              <a:avLst/>
            </a:prstTxWarp>
          </a:bodyPr>
          <a:lstStyle/>
          <a:p>
            <a:pPr eaLnBrk="1" hangingPunct="1"/>
            <a:r>
              <a:rPr lang="ar-JO" sz="5400" dirty="0">
                <a:solidFill>
                  <a:srgbClr val="313133"/>
                </a:solidFill>
                <a:effectLst/>
                <a:ea typeface="ＭＳ Ｐゴシック" charset="0"/>
                <a:cs typeface="Arial" panose="020B0604020202020204" pitchFamily="34" charset="0"/>
              </a:rPr>
              <a:t>يا سيدي </a:t>
            </a:r>
            <a:br>
              <a:rPr lang="ar-JO" sz="5400" dirty="0">
                <a:solidFill>
                  <a:srgbClr val="313133"/>
                </a:solidFill>
                <a:effectLst/>
                <a:ea typeface="ＭＳ Ｐゴシック" charset="0"/>
                <a:cs typeface="Arial" panose="020B0604020202020204" pitchFamily="34" charset="0"/>
              </a:rPr>
            </a:br>
            <a:r>
              <a:rPr lang="ar-JO" sz="5400" dirty="0">
                <a:solidFill>
                  <a:srgbClr val="313133"/>
                </a:solidFill>
                <a:effectLst/>
                <a:ea typeface="ＭＳ Ｐゴシック" charset="0"/>
                <a:cs typeface="Arial" panose="020B0604020202020204" pitchFamily="34" charset="0"/>
              </a:rPr>
              <a:t>ماذا ينبغي أن أفعل لكي أخلص؟</a:t>
            </a:r>
            <a:endParaRPr lang="en-US" sz="5400" dirty="0">
              <a:solidFill>
                <a:srgbClr val="313133"/>
              </a:solidFill>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40369449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5" name="Picture 4" descr="jailer-hap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Oval Callout 5"/>
          <p:cNvSpPr/>
          <p:nvPr/>
        </p:nvSpPr>
        <p:spPr bwMode="auto">
          <a:xfrm>
            <a:off x="4788024" y="0"/>
            <a:ext cx="4104456" cy="6957392"/>
          </a:xfrm>
          <a:prstGeom prst="wedgeEllipseCallout">
            <a:avLst>
              <a:gd name="adj1" fmla="val 55591"/>
              <a:gd name="adj2" fmla="val 2325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34" tIns="45667" rIns="91334" bIns="45667" numCol="1" rtlCol="0" anchor="t" anchorCtr="0" compatLnSpc="1">
            <a:prstTxWarp prst="textNoShape">
              <a:avLst/>
            </a:prstTxWarp>
          </a:bodyPr>
          <a:lstStyle/>
          <a:p>
            <a:pPr marL="0" marR="0" lvl="0" indent="0" algn="l" defTabSz="91337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mn-cs"/>
            </a:endParaRPr>
          </a:p>
        </p:txBody>
      </p:sp>
      <p:sp>
        <p:nvSpPr>
          <p:cNvPr id="375810" name="Rectangle 2"/>
          <p:cNvSpPr>
            <a:spLocks noGrp="1" noChangeArrowheads="1"/>
          </p:cNvSpPr>
          <p:nvPr>
            <p:ph type="title"/>
          </p:nvPr>
        </p:nvSpPr>
        <p:spPr>
          <a:xfrm>
            <a:off x="5004049" y="277812"/>
            <a:ext cx="3682752" cy="6103516"/>
          </a:xfrm>
        </p:spPr>
        <p:txBody>
          <a:bodyPr/>
          <a:lstStyle/>
          <a:p>
            <a:pPr eaLnBrk="1" hangingPunct="1">
              <a:defRPr/>
            </a:pPr>
            <a:r>
              <a:rPr lang="ar-JO" sz="6000" dirty="0">
                <a:solidFill>
                  <a:srgbClr val="313133"/>
                </a:solidFill>
                <a:effectLst/>
                <a:ea typeface="ＭＳ Ｐゴシック" charset="0"/>
                <a:cs typeface="Arial" panose="020B0604020202020204" pitchFamily="34" charset="0"/>
              </a:rPr>
              <a:t>آمن بالرب يسوع المسيح فتخلص أنت وأهل بيتك.</a:t>
            </a:r>
            <a:r>
              <a:rPr lang="ar-SA" sz="6000" dirty="0">
                <a:solidFill>
                  <a:srgbClr val="313133"/>
                </a:solidFill>
                <a:effectLst/>
                <a:ea typeface="ＭＳ Ｐゴシック" charset="0"/>
                <a:cs typeface="Arial" panose="020B0604020202020204" pitchFamily="34" charset="0"/>
              </a:rPr>
              <a:t> </a:t>
            </a:r>
          </a:p>
        </p:txBody>
      </p:sp>
    </p:spTree>
    <p:extLst>
      <p:ext uri="{BB962C8B-B14F-4D97-AF65-F5344CB8AC3E}">
        <p14:creationId xmlns:p14="http://schemas.microsoft.com/office/powerpoint/2010/main" val="7874732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p:txBody>
          <a:bodyPr/>
          <a:lstStyle/>
          <a:p>
            <a:pPr eaLnBrk="1" hangingPunct="1">
              <a:defRPr/>
            </a:pPr>
            <a:r>
              <a:rPr lang="en-US" dirty="0">
                <a:ea typeface="ＭＳ Ｐゴシック" charset="0"/>
                <a:cs typeface="Arial" panose="020B0604020202020204" pitchFamily="34" charset="0"/>
              </a:rPr>
              <a:t>Immersing the </a:t>
            </a:r>
            <a:r>
              <a:rPr lang="en-US" dirty="0" err="1">
                <a:ea typeface="ＭＳ Ｐゴシック" charset="0"/>
                <a:cs typeface="Arial" panose="020B0604020202020204" pitchFamily="34" charset="0"/>
              </a:rPr>
              <a:t>jailow</a:t>
            </a:r>
            <a:endParaRPr lang="en-US" dirty="0">
              <a:ea typeface="ＭＳ Ｐゴシック" charset="0"/>
              <a:cs typeface="Arial" panose="020B0604020202020204" pitchFamily="34" charset="0"/>
            </a:endParaRPr>
          </a:p>
        </p:txBody>
      </p:sp>
      <p:sp>
        <p:nvSpPr>
          <p:cNvPr id="379907" name="Rectangle 3"/>
          <p:cNvSpPr>
            <a:spLocks noGrp="1" noChangeArrowheads="1"/>
          </p:cNvSpPr>
          <p:nvPr>
            <p:ph type="body" idx="1"/>
          </p:nvPr>
        </p:nvSpPr>
        <p:spPr/>
        <p:txBody>
          <a:bodyPr/>
          <a:lstStyle/>
          <a:p>
            <a:pPr eaLnBrk="1" hangingPunct="1">
              <a:buFont typeface="Wingdings" charset="2"/>
              <a:buBlip>
                <a:blip r:embed="rId3"/>
              </a:buBlip>
              <a:defRPr/>
            </a:pPr>
            <a:endParaRPr lang="en-US" dirty="0">
              <a:ea typeface="ＭＳ Ｐゴシック" pitchFamily="24" charset="-128"/>
              <a:cs typeface="Arial" panose="020B0604020202020204" pitchFamily="34" charset="0"/>
            </a:endParaRPr>
          </a:p>
        </p:txBody>
      </p:sp>
      <p:pic>
        <p:nvPicPr>
          <p:cNvPr id="217091" name="Picture 4" descr="jailer-baptism-immers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163"/>
            <a:ext cx="925195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42072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F25CF84-F363-3848-B04C-59E7265C08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0405" y="571500"/>
            <a:ext cx="8885603" cy="4979640"/>
          </a:xfrm>
          <a:prstGeom prst="rect">
            <a:avLst/>
          </a:prstGeom>
          <a:noFill/>
          <a:extLst>
            <a:ext uri="{909E8E84-426E-40DD-AFC4-6F175D3DCCD1}">
              <a14:hiddenFill xmlns:a14="http://schemas.microsoft.com/office/drawing/2010/main">
                <a:solidFill>
                  <a:srgbClr val="FFFFFF"/>
                </a:solidFill>
              </a14:hiddenFill>
            </a:ext>
          </a:extLst>
        </p:spPr>
      </p:pic>
      <p:sp>
        <p:nvSpPr>
          <p:cNvPr id="558083" name="Rectangle 3"/>
          <p:cNvSpPr>
            <a:spLocks noGrp="1" noChangeArrowheads="1"/>
          </p:cNvSpPr>
          <p:nvPr>
            <p:ph type="title"/>
          </p:nvPr>
        </p:nvSpPr>
        <p:spPr>
          <a:xfrm>
            <a:off x="-7992" y="0"/>
            <a:ext cx="9144000" cy="1143000"/>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يسوع هو الله دائماً</a:t>
            </a:r>
            <a:endParaRPr lang="en-US" b="1" dirty="0">
              <a:latin typeface="Arial" panose="020B0604020202020204" pitchFamily="34" charset="0"/>
              <a:ea typeface="ＭＳ Ｐゴシック" charset="0"/>
              <a:cs typeface="Arial" panose="020B0604020202020204" pitchFamily="34" charset="0"/>
            </a:endParaRPr>
          </a:p>
        </p:txBody>
      </p:sp>
      <p:sp>
        <p:nvSpPr>
          <p:cNvPr id="558084" name="Rectangle 4"/>
          <p:cNvSpPr>
            <a:spLocks noGrp="1" noChangeArrowheads="1"/>
          </p:cNvSpPr>
          <p:nvPr>
            <p:ph idx="1"/>
          </p:nvPr>
        </p:nvSpPr>
        <p:spPr>
          <a:xfrm>
            <a:off x="1547664" y="2632730"/>
            <a:ext cx="7467600" cy="4191000"/>
          </a:xfrm>
        </p:spPr>
        <p:txBody>
          <a:bodyPr/>
          <a:lstStyle/>
          <a:p>
            <a:pPr marL="0" indent="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في البدء كان الكلمة</a:t>
            </a:r>
          </a:p>
          <a:p>
            <a:pPr marL="0" indent="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والكلمة كان </a:t>
            </a:r>
            <a:r>
              <a:rPr lang="ar-JO" sz="3600" b="1" dirty="0">
                <a:solidFill>
                  <a:srgbClr val="FFFF00"/>
                </a:solidFill>
                <a:latin typeface="Arial" panose="020B0604020202020204" pitchFamily="34" charset="0"/>
                <a:ea typeface="ＭＳ Ｐゴシック" charset="0"/>
                <a:cs typeface="Arial" panose="020B0604020202020204" pitchFamily="34" charset="0"/>
              </a:rPr>
              <a:t>عند الله</a:t>
            </a:r>
          </a:p>
          <a:p>
            <a:pPr marL="0" indent="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و</a:t>
            </a:r>
            <a:r>
              <a:rPr lang="ar-JO" sz="3600" b="1" dirty="0">
                <a:solidFill>
                  <a:srgbClr val="FFFF00"/>
                </a:solidFill>
                <a:latin typeface="Arial" panose="020B0604020202020204" pitchFamily="34" charset="0"/>
                <a:ea typeface="ＭＳ Ｐゴシック" charset="0"/>
                <a:cs typeface="Arial" panose="020B0604020202020204" pitchFamily="34" charset="0"/>
              </a:rPr>
              <a:t>كان</a:t>
            </a:r>
            <a:r>
              <a:rPr lang="ar-JO" sz="3600" b="1" dirty="0">
                <a:latin typeface="Arial" panose="020B0604020202020204" pitchFamily="34" charset="0"/>
                <a:ea typeface="ＭＳ Ｐゴシック" charset="0"/>
                <a:cs typeface="Arial" panose="020B0604020202020204" pitchFamily="34" charset="0"/>
              </a:rPr>
              <a:t> الكلمة </a:t>
            </a:r>
            <a:r>
              <a:rPr lang="ar-JO" sz="3600" b="1" dirty="0">
                <a:solidFill>
                  <a:srgbClr val="FFFF00"/>
                </a:solidFill>
                <a:latin typeface="Arial" panose="020B0604020202020204" pitchFamily="34" charset="0"/>
                <a:ea typeface="ＭＳ Ｐゴシック" charset="0"/>
                <a:cs typeface="Arial" panose="020B0604020202020204" pitchFamily="34" charset="0"/>
              </a:rPr>
              <a:t>الله</a:t>
            </a:r>
            <a:r>
              <a:rPr lang="en-US" sz="3600" b="1" dirty="0">
                <a:latin typeface="Arial" panose="020B0604020202020204" pitchFamily="34" charset="0"/>
                <a:ea typeface="ＭＳ Ｐゴシック" charset="0"/>
                <a:cs typeface="Arial" panose="020B0604020202020204" pitchFamily="34" charset="0"/>
              </a:rPr>
              <a:t> </a:t>
            </a:r>
          </a:p>
          <a:p>
            <a:pPr marL="0" indent="0" algn="r" eaLnBrk="1" hangingPunct="1">
              <a:buFontTx/>
              <a:buNone/>
              <a:defRPr/>
            </a:pPr>
            <a:endParaRPr lang="en-US" sz="3600" b="1" dirty="0">
              <a:latin typeface="Arial" panose="020B0604020202020204" pitchFamily="34" charset="0"/>
              <a:ea typeface="ＭＳ Ｐゴシック" charset="0"/>
              <a:cs typeface="Arial" panose="020B0604020202020204" pitchFamily="34" charset="0"/>
            </a:endParaRPr>
          </a:p>
          <a:p>
            <a:pPr marL="0" indent="0" algn="r" eaLnBrk="1" hangingPunct="1">
              <a:buFontTx/>
              <a:buNone/>
              <a:defRPr/>
            </a:pPr>
            <a:r>
              <a:rPr lang="en-US" sz="3600" b="1" dirty="0">
                <a:latin typeface="Arial" panose="020B0604020202020204" pitchFamily="34" charset="0"/>
                <a:ea typeface="ＭＳ Ｐゴシック" charset="0"/>
                <a:cs typeface="Arial" panose="020B0604020202020204" pitchFamily="34" charset="0"/>
              </a:rPr>
              <a:t>(</a:t>
            </a:r>
            <a:r>
              <a:rPr lang="ar-SA" sz="3600" b="1" dirty="0">
                <a:latin typeface="Arial" panose="020B0604020202020204" pitchFamily="34" charset="0"/>
                <a:ea typeface="ＭＳ Ｐゴシック" charset="0"/>
                <a:cs typeface="Arial" panose="020B0604020202020204" pitchFamily="34" charset="0"/>
              </a:rPr>
              <a:t>يوحنا</a:t>
            </a:r>
            <a:r>
              <a:rPr lang="ar-JO" sz="3600" b="1" dirty="0">
                <a:latin typeface="Arial" panose="020B0604020202020204" pitchFamily="34" charset="0"/>
                <a:ea typeface="ＭＳ Ｐゴシック" charset="0"/>
                <a:cs typeface="Arial" panose="020B0604020202020204" pitchFamily="34" charset="0"/>
              </a:rPr>
              <a:t> 1: 1</a:t>
            </a:r>
            <a:r>
              <a:rPr lang="en-US" sz="3600" b="1" dirty="0">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37113850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58084">
                                            <p:txEl>
                                              <p:pRg st="4" end="4"/>
                                            </p:txEl>
                                          </p:spTgt>
                                        </p:tgtEl>
                                        <p:attrNameLst>
                                          <p:attrName>style.visibility</p:attrName>
                                        </p:attrNameLst>
                                      </p:cBhvr>
                                      <p:to>
                                        <p:strVal val="visible"/>
                                      </p:to>
                                    </p:set>
                                    <p:animEffect transition="in" filter="fade">
                                      <p:cBhvr>
                                        <p:cTn id="23" dur="500"/>
                                        <p:tgtEl>
                                          <p:spTgt spid="55808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26"/>
          <p:cNvSpPr>
            <a:spLocks noGrp="1" noChangeArrowheads="1"/>
          </p:cNvSpPr>
          <p:nvPr>
            <p:ph type="title"/>
          </p:nvPr>
        </p:nvSpPr>
        <p:spPr>
          <a:xfrm>
            <a:off x="457200" y="152400"/>
            <a:ext cx="8229600" cy="941388"/>
          </a:xfrm>
          <a:effectLst>
            <a:outerShdw blurRad="63500" dist="107763" dir="2700000" algn="ctr" rotWithShape="0">
              <a:srgbClr val="000000">
                <a:alpha val="74997"/>
              </a:srgbClr>
            </a:outerShdw>
          </a:effectLst>
        </p:spPr>
        <p:txBody>
          <a:bodyPr/>
          <a:lstStyle/>
          <a:p>
            <a:pPr eaLnBrk="1" hangingPunct="1">
              <a:defRPr/>
            </a:pPr>
            <a:r>
              <a:rPr lang="ar-JO" u="sng" dirty="0">
                <a:ea typeface="ＭＳ Ｐゴシック" charset="0"/>
                <a:cs typeface="Arial" panose="020B0604020202020204" pitchFamily="34" charset="0"/>
              </a:rPr>
              <a:t>صار الله إنساناً في يسوع</a:t>
            </a:r>
            <a:endParaRPr lang="en-US" dirty="0">
              <a:ea typeface="ＭＳ Ｐゴシック" charset="0"/>
              <a:cs typeface="Arial" panose="020B0604020202020204" pitchFamily="34" charset="0"/>
            </a:endParaRPr>
          </a:p>
        </p:txBody>
      </p:sp>
      <p:pic>
        <p:nvPicPr>
          <p:cNvPr id="479234" name="Picture 1028"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499" y="3570288"/>
            <a:ext cx="6007100" cy="336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9" name="Rectangle 1027"/>
          <p:cNvSpPr>
            <a:spLocks noChangeArrowheads="1"/>
          </p:cNvSpPr>
          <p:nvPr/>
        </p:nvSpPr>
        <p:spPr bwMode="auto">
          <a:xfrm>
            <a:off x="0" y="1143000"/>
            <a:ext cx="8610600" cy="2133600"/>
          </a:xfrm>
          <a:prstGeom prst="rect">
            <a:avLst/>
          </a:prstGeom>
          <a:noFill/>
          <a:ln w="9525">
            <a:noFill/>
            <a:miter lim="800000"/>
            <a:headEnd/>
            <a:tailEnd/>
          </a:ln>
          <a:effectLst>
            <a:outerShdw blurRad="63500" dist="89803" dir="2700000" algn="ctr" rotWithShape="0">
              <a:srgbClr val="000000">
                <a:alpha val="74997"/>
              </a:srgbClr>
            </a:outerShdw>
          </a:effectLst>
        </p:spPr>
        <p:txBody>
          <a:bodyPr lIns="90993" tIns="45499" rIns="90993" bIns="45499"/>
          <a:lstStyle/>
          <a:p>
            <a:pPr marL="396550" marR="0" lvl="0" indent="-396550" algn="r" defTabSz="914400" rtl="1" eaLnBrk="1" fontAlgn="base" latinLnBrk="0" hangingPunct="1">
              <a:lnSpc>
                <a:spcPct val="90000"/>
              </a:lnSpc>
              <a:spcBef>
                <a:spcPct val="20000"/>
              </a:spcBef>
              <a:spcAft>
                <a:spcPct val="0"/>
              </a:spcAft>
              <a:buClr>
                <a:srgbClr val="86D1EC"/>
              </a:buClr>
              <a:buSzPct val="90000"/>
              <a:buFontTx/>
              <a:buBlip>
                <a:blip r:embed="rId4"/>
              </a:buBlip>
              <a:tabLst/>
              <a:defRPr/>
            </a:pPr>
            <a:r>
              <a:rPr kumimoji="0" lang="ar-JO" altLang="ja-JP"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والكلمة صار جسداً وحل بيننا ورأينا مجده مجداً كما لوحيد من الآب مملوء نعمة وحقاً (يوحنا 1: 14)</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1" descr="Rectangle 2">
            <a:extLst>
              <a:ext uri="{FF2B5EF4-FFF2-40B4-BE49-F238E27FC236}">
                <a16:creationId xmlns:a16="http://schemas.microsoft.com/office/drawing/2014/main" id="{8D3ED565-970C-B14F-A2EC-F0B3CF00F550}"/>
              </a:ext>
            </a:extLst>
          </p:cNvPr>
          <p:cNvSpPr>
            <a:spLocks noGrp="1" noChangeArrowheads="1"/>
          </p:cNvSpPr>
          <p:nvPr>
            <p:ph type="title" idx="4294967295"/>
          </p:nvPr>
        </p:nvSpPr>
        <p:spPr>
          <a:xfrm>
            <a:off x="2438400" y="898525"/>
            <a:ext cx="4191000" cy="533400"/>
          </a:xfrm>
          <a:solidFill>
            <a:srgbClr val="000000"/>
          </a:solidFill>
        </p:spPr>
        <p:txBody>
          <a:bodyPr/>
          <a:lstStyle/>
          <a:p>
            <a:pPr rtl="1"/>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البيان الموجز</a:t>
            </a:r>
          </a:p>
        </p:txBody>
      </p:sp>
      <p:sp>
        <p:nvSpPr>
          <p:cNvPr id="53250" name="Text Box 2" descr="Text Box 3">
            <a:extLst>
              <a:ext uri="{FF2B5EF4-FFF2-40B4-BE49-F238E27FC236}">
                <a16:creationId xmlns:a16="http://schemas.microsoft.com/office/drawing/2014/main" id="{987CA3D9-C1C4-A945-8112-9B198415E0F1}"/>
              </a:ext>
            </a:extLst>
          </p:cNvPr>
          <p:cNvSpPr txBox="1">
            <a:spLocks/>
          </p:cNvSpPr>
          <p:nvPr/>
        </p:nvSpPr>
        <p:spPr bwMode="auto">
          <a:xfrm>
            <a:off x="8311890" y="44450"/>
            <a:ext cx="611707"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en-US" altLang="en-US" b="1" dirty="0">
                <a:latin typeface="Arial" panose="020B0604020202020204" pitchFamily="34" charset="0"/>
                <a:cs typeface="Arial" panose="020B0604020202020204" pitchFamily="34" charset="0"/>
                <a:sym typeface="Arial" panose="020B0604020202020204" pitchFamily="34" charset="0"/>
              </a:rPr>
              <a:t>٣١٠</a:t>
            </a:r>
          </a:p>
        </p:txBody>
      </p:sp>
      <p:sp>
        <p:nvSpPr>
          <p:cNvPr id="53251" name="Text Box 3" descr="Text Box 10">
            <a:extLst>
              <a:ext uri="{FF2B5EF4-FFF2-40B4-BE49-F238E27FC236}">
                <a16:creationId xmlns:a16="http://schemas.microsoft.com/office/drawing/2014/main" id="{7A2EFF2D-E127-5D45-953B-0E08F93D491C}"/>
              </a:ext>
            </a:extLst>
          </p:cNvPr>
          <p:cNvSpPr txBox="1">
            <a:spLocks/>
          </p:cNvSpPr>
          <p:nvPr/>
        </p:nvSpPr>
        <p:spPr bwMode="auto">
          <a:xfrm>
            <a:off x="152400" y="1828800"/>
            <a:ext cx="8763000" cy="2062103"/>
          </a:xfrm>
          <a:prstGeom prst="rect">
            <a:avLst/>
          </a:prstGeom>
          <a:solidFill>
            <a:srgbClr val="000000"/>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يحذر</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يهوذا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المسيحيين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عموم</a:t>
            </a:r>
            <a:r>
              <a:rPr lang="ar-JO"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00"/>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المدعين</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غير</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المؤمنين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الذين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تسللوا</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إلى</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كنائسهم</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متنكرين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كمسيحيين</a:t>
            </a:r>
            <a:r>
              <a:rPr lang="ar-JO"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لكنهم</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يحرفون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الحقيقة</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خلال</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أساليب</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حياتهم</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الدنيئة</a:t>
            </a:r>
            <a:r>
              <a:rPr lang="ar-JO"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أجل</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الدفاع</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عن</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00"/>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قداسة</a:t>
            </a:r>
            <a:r>
              <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الكنيسة</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53252" name="Picture 4" descr="Picture 11">
            <a:extLst>
              <a:ext uri="{FF2B5EF4-FFF2-40B4-BE49-F238E27FC236}">
                <a16:creationId xmlns:a16="http://schemas.microsoft.com/office/drawing/2014/main" id="{D99C4000-EFA4-D340-AEA6-64D755B304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5013325"/>
            <a:ext cx="1477963" cy="184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3253" name="Group 5">
            <a:extLst>
              <a:ext uri="{FF2B5EF4-FFF2-40B4-BE49-F238E27FC236}">
                <a16:creationId xmlns:a16="http://schemas.microsoft.com/office/drawing/2014/main" id="{17B26AD8-259C-3743-BC2B-E85B0012EA3A}"/>
              </a:ext>
            </a:extLst>
          </p:cNvPr>
          <p:cNvGrpSpPr>
            <a:grpSpLocks/>
          </p:cNvGrpSpPr>
          <p:nvPr/>
        </p:nvGrpSpPr>
        <p:grpSpPr bwMode="auto">
          <a:xfrm>
            <a:off x="2386013" y="219075"/>
            <a:ext cx="4191000" cy="533400"/>
            <a:chOff x="0" y="0"/>
            <a:chExt cx="4191000" cy="533400"/>
          </a:xfrm>
        </p:grpSpPr>
        <p:sp>
          <p:nvSpPr>
            <p:cNvPr id="53254" name="Rectangle 6">
              <a:extLst>
                <a:ext uri="{FF2B5EF4-FFF2-40B4-BE49-F238E27FC236}">
                  <a16:creationId xmlns:a16="http://schemas.microsoft.com/office/drawing/2014/main" id="{E7D0EEDD-3256-1944-A2E6-9F5CB0976F98}"/>
                </a:ext>
              </a:extLst>
            </p:cNvPr>
            <p:cNvSpPr>
              <a:spLocks/>
            </p:cNvSpPr>
            <p:nvPr/>
          </p:nvSpPr>
          <p:spPr bwMode="auto">
            <a:xfrm>
              <a:off x="0" y="0"/>
              <a:ext cx="4191000" cy="533400"/>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3255" name="Text Box 7">
              <a:extLst>
                <a:ext uri="{FF2B5EF4-FFF2-40B4-BE49-F238E27FC236}">
                  <a16:creationId xmlns:a16="http://schemas.microsoft.com/office/drawing/2014/main" id="{2611F8C1-BD6B-4049-9F59-E899996F3423}"/>
                </a:ext>
              </a:extLst>
            </p:cNvPr>
            <p:cNvSpPr txBox="1">
              <a:spLocks/>
            </p:cNvSpPr>
            <p:nvPr/>
          </p:nvSpPr>
          <p:spPr bwMode="auto">
            <a:xfrm>
              <a:off x="46037" y="3475"/>
              <a:ext cx="4098927" cy="526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6038" tIns="46038" rIns="46038" bIns="46038" anchor="ctr">
              <a:spAutoFit/>
            </a:bodyPr>
            <a:lstStyle/>
            <a:p>
              <a:pPr algn="ctr" rtl="1"/>
              <a:r>
                <a:rPr lang="en-US" altLang="en-US" sz="2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3253"/>
                                        </p:tgtEl>
                                        <p:attrNameLst>
                                          <p:attrName>style.visibility</p:attrName>
                                        </p:attrNameLst>
                                      </p:cBhvr>
                                      <p:to>
                                        <p:strVal val="visible"/>
                                      </p:to>
                                    </p:set>
                                    <p:anim calcmode="lin" valueType="num">
                                      <p:cBhvr additive="base">
                                        <p:cTn id="7" dur="500" fill="hold"/>
                                        <p:tgtEl>
                                          <p:spTgt spid="53253"/>
                                        </p:tgtEl>
                                        <p:attrNameLst>
                                          <p:attrName>ppt_x</p:attrName>
                                        </p:attrNameLst>
                                      </p:cBhvr>
                                      <p:tavLst>
                                        <p:tav tm="0">
                                          <p:val>
                                            <p:strVal val="#ppt_x"/>
                                          </p:val>
                                        </p:tav>
                                        <p:tav tm="100000">
                                          <p:val>
                                            <p:strVal val="#ppt_x"/>
                                          </p:val>
                                        </p:tav>
                                      </p:tavLst>
                                    </p:anim>
                                    <p:anim calcmode="lin" valueType="num">
                                      <p:cBhvr additive="base">
                                        <p:cTn id="8" dur="500" fill="hold"/>
                                        <p:tgtEl>
                                          <p:spTgt spid="532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8003" name="Rectangle 3"/>
          <p:cNvSpPr>
            <a:spLocks noChangeArrowheads="1"/>
          </p:cNvSpPr>
          <p:nvPr/>
        </p:nvSpPr>
        <p:spPr bwMode="auto">
          <a:xfrm>
            <a:off x="1" y="1"/>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768004" name="Rectangle 4"/>
          <p:cNvSpPr>
            <a:spLocks noChangeArrowheads="1"/>
          </p:cNvSpPr>
          <p:nvPr/>
        </p:nvSpPr>
        <p:spPr bwMode="auto">
          <a:xfrm>
            <a:off x="4572000" y="1"/>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B50069"/>
              </a:solidFill>
              <a:effectLst/>
              <a:uLnTx/>
              <a:uFillTx/>
              <a:latin typeface="Arial" panose="020B0604020202020204" pitchFamily="34" charset="0"/>
              <a:ea typeface="ＭＳ Ｐゴシック" charset="0"/>
              <a:cs typeface="Arial" panose="020B0604020202020204" pitchFamily="34" charset="0"/>
            </a:endParaRPr>
          </a:p>
        </p:txBody>
      </p:sp>
      <p:sp>
        <p:nvSpPr>
          <p:cNvPr id="768005" name="Rectangle 5"/>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B50069"/>
              </a:solidFill>
              <a:effectLst/>
              <a:uLnTx/>
              <a:uFillTx/>
              <a:latin typeface="Arial" panose="020B0604020202020204" pitchFamily="34" charset="0"/>
              <a:ea typeface="ＭＳ Ｐゴシック" charset="0"/>
              <a:cs typeface="Arial" panose="020B0604020202020204" pitchFamily="34" charset="0"/>
            </a:endParaRPr>
          </a:p>
        </p:txBody>
      </p:sp>
      <p:sp>
        <p:nvSpPr>
          <p:cNvPr id="768006" name="Rectangle 6"/>
          <p:cNvSpPr>
            <a:spLocks noChangeArrowheads="1"/>
          </p:cNvSpPr>
          <p:nvPr/>
        </p:nvSpPr>
        <p:spPr bwMode="auto">
          <a:xfrm>
            <a:off x="1"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768007" name="Text Box 7"/>
          <p:cNvSpPr txBox="1">
            <a:spLocks noChangeArrowheads="1"/>
          </p:cNvSpPr>
          <p:nvPr/>
        </p:nvSpPr>
        <p:spPr bwMode="auto">
          <a:xfrm>
            <a:off x="4876800" y="4098963"/>
            <a:ext cx="4267200" cy="2307878"/>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يسوع</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أنا والآب                 واحد</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 10: 30</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008" name="Rectangle 8"/>
          <p:cNvSpPr>
            <a:spLocks noGrp="1" noChangeArrowheads="1"/>
          </p:cNvSpPr>
          <p:nvPr>
            <p:ph type="title" idx="4294967295"/>
          </p:nvPr>
        </p:nvSpPr>
        <p:spPr>
          <a:xfrm>
            <a:off x="0" y="3168650"/>
            <a:ext cx="9144000" cy="769938"/>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ar-JO" dirty="0">
                <a:solidFill>
                  <a:schemeClr val="bg1"/>
                </a:solidFill>
                <a:ea typeface="+mj-ea"/>
                <a:cs typeface="Arial" panose="020B0604020202020204" pitchFamily="34" charset="0"/>
              </a:rPr>
              <a:t>إيمان القرن الأول بالألوهية</a:t>
            </a:r>
            <a:endParaRPr lang="en-US" dirty="0">
              <a:solidFill>
                <a:schemeClr val="bg1"/>
              </a:solidFill>
              <a:ea typeface="+mj-ea"/>
              <a:cs typeface="Arial" panose="020B0604020202020204" pitchFamily="34" charset="0"/>
            </a:endParaRPr>
          </a:p>
        </p:txBody>
      </p:sp>
      <p:pic>
        <p:nvPicPr>
          <p:cNvPr id="495624" name="Picture 9"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066800"/>
            <a:ext cx="20574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10" name="Text Box 10"/>
          <p:cNvSpPr txBox="1">
            <a:spLocks noChangeArrowheads="1"/>
          </p:cNvSpPr>
          <p:nvPr/>
        </p:nvSpPr>
        <p:spPr bwMode="auto">
          <a:xfrm>
            <a:off x="5029200" y="288963"/>
            <a:ext cx="4114800" cy="2307878"/>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بطرس </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إلهنا والمخلص       يسوع المسيح</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بط 1: 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011" name="Text Box 11"/>
          <p:cNvSpPr txBox="1">
            <a:spLocks noChangeArrowheads="1"/>
          </p:cNvSpPr>
          <p:nvPr/>
        </p:nvSpPr>
        <p:spPr bwMode="auto">
          <a:xfrm>
            <a:off x="1" y="4098963"/>
            <a:ext cx="4572000" cy="2584877"/>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الآب</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قائلاً عن الإبن            كرسيك يا الله</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 1: 8</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68012" name="Text Box 12"/>
          <p:cNvSpPr txBox="1">
            <a:spLocks noChangeArrowheads="1"/>
          </p:cNvSpPr>
          <p:nvPr/>
        </p:nvSpPr>
        <p:spPr bwMode="auto">
          <a:xfrm>
            <a:off x="0" y="288963"/>
            <a:ext cx="3657600" cy="2307878"/>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بولس</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يسوع رباً            على الكل</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رو 9: 5</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7515615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68003"/>
                                        </p:tgtEl>
                                        <p:attrNameLst>
                                          <p:attrName>style.visibility</p:attrName>
                                        </p:attrNameLst>
                                      </p:cBhvr>
                                      <p:to>
                                        <p:strVal val="visible"/>
                                      </p:to>
                                    </p:set>
                                    <p:animEffect transition="in" filter="dissolve">
                                      <p:cBhvr>
                                        <p:cTn id="7" dur="500"/>
                                        <p:tgtEl>
                                          <p:spTgt spid="7680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768012"/>
                                        </p:tgtEl>
                                        <p:attrNameLst>
                                          <p:attrName>style.visibility</p:attrName>
                                        </p:attrNameLst>
                                      </p:cBhvr>
                                      <p:to>
                                        <p:strVal val="visible"/>
                                      </p:to>
                                    </p:set>
                                    <p:animEffect transition="in" filter="fade">
                                      <p:cBhvr>
                                        <p:cTn id="11" dur="2000"/>
                                        <p:tgtEl>
                                          <p:spTgt spid="768012"/>
                                        </p:tgtEl>
                                      </p:cBhvr>
                                    </p:animEffect>
                                    <p:anim calcmode="lin" valueType="num">
                                      <p:cBhvr>
                                        <p:cTn id="12" dur="2000" fill="hold"/>
                                        <p:tgtEl>
                                          <p:spTgt spid="768012"/>
                                        </p:tgtEl>
                                        <p:attrNameLst>
                                          <p:attrName>style.rotation</p:attrName>
                                        </p:attrNameLst>
                                      </p:cBhvr>
                                      <p:tavLst>
                                        <p:tav tm="0">
                                          <p:val>
                                            <p:fltVal val="720"/>
                                          </p:val>
                                        </p:tav>
                                        <p:tav tm="100000">
                                          <p:val>
                                            <p:fltVal val="0"/>
                                          </p:val>
                                        </p:tav>
                                      </p:tavLst>
                                    </p:anim>
                                    <p:anim calcmode="lin" valueType="num">
                                      <p:cBhvr>
                                        <p:cTn id="13" dur="2000" fill="hold"/>
                                        <p:tgtEl>
                                          <p:spTgt spid="768012"/>
                                        </p:tgtEl>
                                        <p:attrNameLst>
                                          <p:attrName>ppt_h</p:attrName>
                                        </p:attrNameLst>
                                      </p:cBhvr>
                                      <p:tavLst>
                                        <p:tav tm="0">
                                          <p:val>
                                            <p:fltVal val="0"/>
                                          </p:val>
                                        </p:tav>
                                        <p:tav tm="100000">
                                          <p:val>
                                            <p:strVal val="#ppt_h"/>
                                          </p:val>
                                        </p:tav>
                                      </p:tavLst>
                                    </p:anim>
                                    <p:anim calcmode="lin" valueType="num">
                                      <p:cBhvr>
                                        <p:cTn id="14" dur="2000" fill="hold"/>
                                        <p:tgtEl>
                                          <p:spTgt spid="76801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68004"/>
                                        </p:tgtEl>
                                        <p:attrNameLst>
                                          <p:attrName>style.visibility</p:attrName>
                                        </p:attrNameLst>
                                      </p:cBhvr>
                                      <p:to>
                                        <p:strVal val="visible"/>
                                      </p:to>
                                    </p:set>
                                    <p:animEffect transition="in" filter="dissolve">
                                      <p:cBhvr>
                                        <p:cTn id="18" dur="500"/>
                                        <p:tgtEl>
                                          <p:spTgt spid="768004"/>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768010"/>
                                        </p:tgtEl>
                                        <p:attrNameLst>
                                          <p:attrName>style.visibility</p:attrName>
                                        </p:attrNameLst>
                                      </p:cBhvr>
                                      <p:to>
                                        <p:strVal val="visible"/>
                                      </p:to>
                                    </p:set>
                                    <p:animEffect transition="in" filter="fade">
                                      <p:cBhvr>
                                        <p:cTn id="22" dur="2000"/>
                                        <p:tgtEl>
                                          <p:spTgt spid="768010"/>
                                        </p:tgtEl>
                                      </p:cBhvr>
                                    </p:animEffect>
                                    <p:anim calcmode="lin" valueType="num">
                                      <p:cBhvr>
                                        <p:cTn id="23" dur="2000" fill="hold"/>
                                        <p:tgtEl>
                                          <p:spTgt spid="768010"/>
                                        </p:tgtEl>
                                        <p:attrNameLst>
                                          <p:attrName>style.rotation</p:attrName>
                                        </p:attrNameLst>
                                      </p:cBhvr>
                                      <p:tavLst>
                                        <p:tav tm="0">
                                          <p:val>
                                            <p:fltVal val="720"/>
                                          </p:val>
                                        </p:tav>
                                        <p:tav tm="100000">
                                          <p:val>
                                            <p:fltVal val="0"/>
                                          </p:val>
                                        </p:tav>
                                      </p:tavLst>
                                    </p:anim>
                                    <p:anim calcmode="lin" valueType="num">
                                      <p:cBhvr>
                                        <p:cTn id="24" dur="2000" fill="hold"/>
                                        <p:tgtEl>
                                          <p:spTgt spid="768010"/>
                                        </p:tgtEl>
                                        <p:attrNameLst>
                                          <p:attrName>ppt_h</p:attrName>
                                        </p:attrNameLst>
                                      </p:cBhvr>
                                      <p:tavLst>
                                        <p:tav tm="0">
                                          <p:val>
                                            <p:fltVal val="0"/>
                                          </p:val>
                                        </p:tav>
                                        <p:tav tm="100000">
                                          <p:val>
                                            <p:strVal val="#ppt_h"/>
                                          </p:val>
                                        </p:tav>
                                      </p:tavLst>
                                    </p:anim>
                                    <p:anim calcmode="lin" valueType="num">
                                      <p:cBhvr>
                                        <p:cTn id="25" dur="2000" fill="hold"/>
                                        <p:tgtEl>
                                          <p:spTgt spid="768010"/>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68006"/>
                                        </p:tgtEl>
                                        <p:attrNameLst>
                                          <p:attrName>style.visibility</p:attrName>
                                        </p:attrNameLst>
                                      </p:cBhvr>
                                      <p:to>
                                        <p:strVal val="visible"/>
                                      </p:to>
                                    </p:set>
                                    <p:animEffect transition="in" filter="dissolve">
                                      <p:cBhvr>
                                        <p:cTn id="29" dur="500"/>
                                        <p:tgtEl>
                                          <p:spTgt spid="768006"/>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768011"/>
                                        </p:tgtEl>
                                        <p:attrNameLst>
                                          <p:attrName>style.visibility</p:attrName>
                                        </p:attrNameLst>
                                      </p:cBhvr>
                                      <p:to>
                                        <p:strVal val="visible"/>
                                      </p:to>
                                    </p:set>
                                    <p:animEffect transition="in" filter="fade">
                                      <p:cBhvr>
                                        <p:cTn id="33" dur="2000"/>
                                        <p:tgtEl>
                                          <p:spTgt spid="768011"/>
                                        </p:tgtEl>
                                      </p:cBhvr>
                                    </p:animEffect>
                                    <p:anim calcmode="lin" valueType="num">
                                      <p:cBhvr>
                                        <p:cTn id="34" dur="2000" fill="hold"/>
                                        <p:tgtEl>
                                          <p:spTgt spid="768011"/>
                                        </p:tgtEl>
                                        <p:attrNameLst>
                                          <p:attrName>style.rotation</p:attrName>
                                        </p:attrNameLst>
                                      </p:cBhvr>
                                      <p:tavLst>
                                        <p:tav tm="0">
                                          <p:val>
                                            <p:fltVal val="720"/>
                                          </p:val>
                                        </p:tav>
                                        <p:tav tm="100000">
                                          <p:val>
                                            <p:fltVal val="0"/>
                                          </p:val>
                                        </p:tav>
                                      </p:tavLst>
                                    </p:anim>
                                    <p:anim calcmode="lin" valueType="num">
                                      <p:cBhvr>
                                        <p:cTn id="35" dur="2000" fill="hold"/>
                                        <p:tgtEl>
                                          <p:spTgt spid="768011"/>
                                        </p:tgtEl>
                                        <p:attrNameLst>
                                          <p:attrName>ppt_h</p:attrName>
                                        </p:attrNameLst>
                                      </p:cBhvr>
                                      <p:tavLst>
                                        <p:tav tm="0">
                                          <p:val>
                                            <p:fltVal val="0"/>
                                          </p:val>
                                        </p:tav>
                                        <p:tav tm="100000">
                                          <p:val>
                                            <p:strVal val="#ppt_h"/>
                                          </p:val>
                                        </p:tav>
                                      </p:tavLst>
                                    </p:anim>
                                    <p:anim calcmode="lin" valueType="num">
                                      <p:cBhvr>
                                        <p:cTn id="36" dur="2000" fill="hold"/>
                                        <p:tgtEl>
                                          <p:spTgt spid="768011"/>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768005"/>
                                        </p:tgtEl>
                                        <p:attrNameLst>
                                          <p:attrName>style.visibility</p:attrName>
                                        </p:attrNameLst>
                                      </p:cBhvr>
                                      <p:to>
                                        <p:strVal val="visible"/>
                                      </p:to>
                                    </p:set>
                                    <p:animEffect transition="in" filter="dissolve">
                                      <p:cBhvr>
                                        <p:cTn id="40" dur="500"/>
                                        <p:tgtEl>
                                          <p:spTgt spid="768005"/>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768007"/>
                                        </p:tgtEl>
                                        <p:attrNameLst>
                                          <p:attrName>style.visibility</p:attrName>
                                        </p:attrNameLst>
                                      </p:cBhvr>
                                      <p:to>
                                        <p:strVal val="visible"/>
                                      </p:to>
                                    </p:set>
                                    <p:animEffect transition="in" filter="fade">
                                      <p:cBhvr>
                                        <p:cTn id="44" dur="2000"/>
                                        <p:tgtEl>
                                          <p:spTgt spid="768007"/>
                                        </p:tgtEl>
                                      </p:cBhvr>
                                    </p:animEffect>
                                    <p:anim calcmode="lin" valueType="num">
                                      <p:cBhvr>
                                        <p:cTn id="45" dur="2000" fill="hold"/>
                                        <p:tgtEl>
                                          <p:spTgt spid="768007"/>
                                        </p:tgtEl>
                                        <p:attrNameLst>
                                          <p:attrName>style.rotation</p:attrName>
                                        </p:attrNameLst>
                                      </p:cBhvr>
                                      <p:tavLst>
                                        <p:tav tm="0">
                                          <p:val>
                                            <p:fltVal val="720"/>
                                          </p:val>
                                        </p:tav>
                                        <p:tav tm="100000">
                                          <p:val>
                                            <p:fltVal val="0"/>
                                          </p:val>
                                        </p:tav>
                                      </p:tavLst>
                                    </p:anim>
                                    <p:anim calcmode="lin" valueType="num">
                                      <p:cBhvr>
                                        <p:cTn id="46" dur="2000" fill="hold"/>
                                        <p:tgtEl>
                                          <p:spTgt spid="768007"/>
                                        </p:tgtEl>
                                        <p:attrNameLst>
                                          <p:attrName>ppt_h</p:attrName>
                                        </p:attrNameLst>
                                      </p:cBhvr>
                                      <p:tavLst>
                                        <p:tav tm="0">
                                          <p:val>
                                            <p:fltVal val="0"/>
                                          </p:val>
                                        </p:tav>
                                        <p:tav tm="100000">
                                          <p:val>
                                            <p:strVal val="#ppt_h"/>
                                          </p:val>
                                        </p:tav>
                                      </p:tavLst>
                                    </p:anim>
                                    <p:anim calcmode="lin" valueType="num">
                                      <p:cBhvr>
                                        <p:cTn id="47" dur="2000" fill="hold"/>
                                        <p:tgtEl>
                                          <p:spTgt spid="7680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nimBg="1"/>
      <p:bldP spid="768004" grpId="0" animBg="1"/>
      <p:bldP spid="768005" grpId="0" animBg="1"/>
      <p:bldP spid="768006" grpId="0" animBg="1"/>
      <p:bldP spid="768007" grpId="0"/>
      <p:bldP spid="768010" grpId="0"/>
      <p:bldP spid="768011" grpId="0"/>
      <p:bldP spid="7680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69395"/>
            <a:ext cx="9205214" cy="6416217"/>
          </a:xfrm>
          <a:prstGeom prst="rect">
            <a:avLst/>
          </a:prstGeom>
        </p:spPr>
      </p:pic>
      <p:sp>
        <p:nvSpPr>
          <p:cNvPr id="120834" name="Title 1"/>
          <p:cNvSpPr>
            <a:spLocks noGrp="1"/>
          </p:cNvSpPr>
          <p:nvPr>
            <p:ph type="title" idx="4294967295"/>
          </p:nvPr>
        </p:nvSpPr>
        <p:spPr>
          <a:xfrm>
            <a:off x="3059113" y="0"/>
            <a:ext cx="6084887" cy="1052513"/>
          </a:xfrm>
          <a:solidFill>
            <a:srgbClr val="000000"/>
          </a:solidFill>
        </p:spPr>
        <p:txBody>
          <a:bodyPr/>
          <a:lstStyle/>
          <a:p>
            <a:r>
              <a:rPr lang="ar-JO" sz="3600" b="1" dirty="0">
                <a:solidFill>
                  <a:schemeClr val="bg1"/>
                </a:solidFill>
                <a:latin typeface="Arial" panose="020B0604020202020204" pitchFamily="34" charset="0"/>
                <a:ea typeface="ＭＳ Ｐゴシック" charset="0"/>
                <a:cs typeface="Arial" panose="020B0604020202020204" pitchFamily="34" charset="0"/>
              </a:rPr>
              <a:t>الإنجيل هو ...</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20835" name="Title 1"/>
          <p:cNvSpPr txBox="1">
            <a:spLocks/>
          </p:cNvSpPr>
          <p:nvPr/>
        </p:nvSpPr>
        <p:spPr bwMode="auto">
          <a:xfrm>
            <a:off x="3045697" y="1052736"/>
            <a:ext cx="6084887" cy="863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الأخبار السارة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253941" y="3724270"/>
            <a:ext cx="2131517" cy="1052513"/>
          </a:xfrm>
          <a:prstGeom prst="rect">
            <a:avLst/>
          </a:prstGeom>
          <a:solidFill>
            <a:srgbClr val="23222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الإنسان</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itle 1"/>
          <p:cNvSpPr txBox="1">
            <a:spLocks/>
          </p:cNvSpPr>
          <p:nvPr/>
        </p:nvSpPr>
        <p:spPr bwMode="auto">
          <a:xfrm>
            <a:off x="6866474" y="3724270"/>
            <a:ext cx="2131517" cy="1052513"/>
          </a:xfrm>
          <a:prstGeom prst="rect">
            <a:avLst/>
          </a:prstGeom>
          <a:solidFill>
            <a:srgbClr val="23222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8" name="Group 7"/>
          <p:cNvGrpSpPr/>
          <p:nvPr/>
        </p:nvGrpSpPr>
        <p:grpSpPr>
          <a:xfrm>
            <a:off x="2653636" y="1705429"/>
            <a:ext cx="3756840" cy="4862285"/>
            <a:chOff x="2653636" y="1705429"/>
            <a:chExt cx="3756840" cy="4862285"/>
          </a:xfrm>
        </p:grpSpPr>
        <p:sp>
          <p:nvSpPr>
            <p:cNvPr id="9" name="Rectangle 8"/>
            <p:cNvSpPr/>
            <p:nvPr/>
          </p:nvSpPr>
          <p:spPr bwMode="auto">
            <a:xfrm>
              <a:off x="4220173" y="1705429"/>
              <a:ext cx="726780" cy="4862285"/>
            </a:xfrm>
            <a:prstGeom prst="rect">
              <a:avLst/>
            </a:prstGeom>
            <a:solidFill>
              <a:srgbClr val="8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Rectangle 9"/>
            <p:cNvSpPr/>
            <p:nvPr/>
          </p:nvSpPr>
          <p:spPr bwMode="auto">
            <a:xfrm rot="16200000">
              <a:off x="4168666" y="1665487"/>
              <a:ext cx="726780" cy="3756840"/>
            </a:xfrm>
            <a:prstGeom prst="rect">
              <a:avLst/>
            </a:prstGeom>
            <a:solidFill>
              <a:srgbClr val="8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3" name="Title 1"/>
          <p:cNvSpPr txBox="1">
            <a:spLocks/>
          </p:cNvSpPr>
          <p:nvPr/>
        </p:nvSpPr>
        <p:spPr bwMode="auto">
          <a:xfrm>
            <a:off x="2653636" y="3196989"/>
            <a:ext cx="3756840" cy="863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 المسيح</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9198851"/>
      </p:ext>
    </p:extLst>
  </p:cSld>
  <p:clrMapOvr>
    <a:masterClrMapping/>
  </p:clrMapOvr>
  <p:transition>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Content Placeholder 3" descr="gospelchoir.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0" y="5562600"/>
            <a:ext cx="9144000" cy="1143000"/>
          </a:xfrm>
          <a:effectLst>
            <a:outerShdw blurRad="50800" dist="35921" dir="2700000" algn="ctr" rotWithShape="0">
              <a:srgbClr val="000000">
                <a:alpha val="42999"/>
              </a:srgbClr>
            </a:outerShdw>
          </a:effectLst>
        </p:spPr>
        <p:txBody>
          <a:bodyPr/>
          <a:lstStyle/>
          <a:p>
            <a:pPr>
              <a:defRPr/>
            </a:pPr>
            <a:r>
              <a:rPr lang="ar-JO" sz="5400" dirty="0">
                <a:solidFill>
                  <a:srgbClr val="FFFFFF"/>
                </a:solidFill>
                <a:ea typeface="ヒラギノ角ゴ Pro W3" charset="0"/>
                <a:cs typeface="Arial" panose="020B0604020202020204" pitchFamily="34" charset="0"/>
              </a:rPr>
              <a:t>ما هو الإنجيل؟</a:t>
            </a:r>
            <a:endParaRPr lang="en-US" sz="5400" dirty="0">
              <a:solidFill>
                <a:srgbClr val="FFFFFF"/>
              </a:solidFill>
              <a:effectLst>
                <a:outerShdw blurRad="38100" dist="38100" dir="2700000" algn="tl">
                  <a:srgbClr val="DDDDDD"/>
                </a:outerShdw>
              </a:effectLst>
              <a:ea typeface="ヒラギノ角ゴ Pro W3" charset="0"/>
              <a:cs typeface="Arial" panose="020B0604020202020204" pitchFamily="34"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endParaRPr>
          </a:p>
        </p:txBody>
      </p:sp>
      <p:pic>
        <p:nvPicPr>
          <p:cNvPr id="565251" name="Picture 10" descr="Christ and cro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001" y="3200401"/>
            <a:ext cx="3309938" cy="170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1539880"/>
            <a:ext cx="2932113" cy="196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ar-JO" dirty="0">
                <a:solidFill>
                  <a:srgbClr val="FFFFFF"/>
                </a:solidFill>
                <a:ea typeface="ヒラギノ角ゴ Pro W3" charset="0"/>
                <a:cs typeface="Arial" panose="020B0604020202020204" pitchFamily="34" charset="0"/>
              </a:rPr>
              <a:t>الإنجيل </a:t>
            </a:r>
            <a:r>
              <a:rPr lang="ar-JO" dirty="0">
                <a:solidFill>
                  <a:srgbClr val="FFFF00"/>
                </a:solidFill>
                <a:ea typeface="ヒラギノ角ゴ Pro W3" charset="0"/>
                <a:cs typeface="Arial" panose="020B0604020202020204" pitchFamily="34" charset="0"/>
              </a:rPr>
              <a:t>الكامل</a:t>
            </a:r>
            <a:endParaRPr lang="en-US" dirty="0">
              <a:solidFill>
                <a:srgbClr val="FFFF00"/>
              </a:solidFill>
              <a:ea typeface="ヒラギノ角ゴ Pro W3" charset="0"/>
              <a:cs typeface="Arial" panose="020B0604020202020204" pitchFamily="34" charset="0"/>
            </a:endParaRPr>
          </a:p>
        </p:txBody>
      </p:sp>
      <p:graphicFrame>
        <p:nvGraphicFramePr>
          <p:cNvPr id="5" name="Content Placeholder 4"/>
          <p:cNvGraphicFramePr>
            <a:graphicFrameLocks noGrp="1"/>
          </p:cNvGraphicFramePr>
          <p:nvPr>
            <p:ph idx="1"/>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p:cNvSpPr txBox="1">
            <a:spLocks noChangeArrowheads="1"/>
          </p:cNvSpPr>
          <p:nvPr/>
        </p:nvSpPr>
        <p:spPr bwMode="auto">
          <a:xfrm>
            <a:off x="6934201" y="2209800"/>
            <a:ext cx="1905000" cy="1384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المسيح مات من أجل خطايانا</a:t>
            </a:r>
            <a:endParaRPr kumimoji="0" lang="en-US"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endParaRPr>
          </a:p>
        </p:txBody>
      </p:sp>
      <p:sp>
        <p:nvSpPr>
          <p:cNvPr id="7" name="TextBox 6"/>
          <p:cNvSpPr txBox="1">
            <a:spLocks noChangeArrowheads="1"/>
          </p:cNvSpPr>
          <p:nvPr/>
        </p:nvSpPr>
        <p:spPr bwMode="auto">
          <a:xfrm>
            <a:off x="2971800" y="6181726"/>
            <a:ext cx="3429000" cy="525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وأنه دفن</a:t>
            </a:r>
            <a:endParaRPr kumimoji="0" lang="en-US"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endParaRPr>
          </a:p>
        </p:txBody>
      </p:sp>
      <p:sp>
        <p:nvSpPr>
          <p:cNvPr id="8" name="TextBox 7"/>
          <p:cNvSpPr txBox="1">
            <a:spLocks noChangeArrowheads="1"/>
          </p:cNvSpPr>
          <p:nvPr/>
        </p:nvSpPr>
        <p:spPr bwMode="auto">
          <a:xfrm>
            <a:off x="152401" y="3468688"/>
            <a:ext cx="2209800" cy="954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وأنه قام في اليوم الثالث</a:t>
            </a:r>
            <a:endParaRPr kumimoji="0" lang="en-US" sz="28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endParaRP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1 كو 15: 3-4</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565259" name="TextBox 9"/>
          <p:cNvSpPr txBox="1">
            <a:spLocks noChangeArrowheads="1"/>
          </p:cNvSpPr>
          <p:nvPr/>
        </p:nvSpPr>
        <p:spPr bwMode="auto">
          <a:xfrm>
            <a:off x="0" y="693741"/>
            <a:ext cx="9144000" cy="83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فإنني سلمت إليكم ... الأخبار السارة (الإنجيل)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ما قبلته أنا أيضاً</a:t>
            </a:r>
            <a:endParaRPr kumimoji="0" lang="en-US" sz="240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4027476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endParaRPr>
          </a:p>
        </p:txBody>
      </p:sp>
      <p:sp>
        <p:nvSpPr>
          <p:cNvPr id="2" name="Title 1"/>
          <p:cNvSpPr>
            <a:spLocks noGrp="1"/>
          </p:cNvSpPr>
          <p:nvPr>
            <p:ph type="ctrTitle"/>
          </p:nvPr>
        </p:nvSpPr>
        <p:spPr>
          <a:xfrm>
            <a:off x="76200" y="152400"/>
            <a:ext cx="9144000" cy="914400"/>
          </a:xfrm>
        </p:spPr>
        <p:txBody>
          <a:bodyPr/>
          <a:lstStyle/>
          <a:p>
            <a:pPr>
              <a:defRPr/>
            </a:pPr>
            <a:r>
              <a:rPr lang="ar-JO" sz="5400" dirty="0">
                <a:solidFill>
                  <a:schemeClr val="bg1"/>
                </a:solidFill>
                <a:ea typeface="ヒラギノ角ゴ Pro W3" charset="0"/>
                <a:cs typeface="Arial" panose="020B0604020202020204" pitchFamily="34" charset="0"/>
              </a:rPr>
              <a:t>ما الفرق؟</a:t>
            </a:r>
            <a:endParaRPr lang="en-US" sz="5400" dirty="0">
              <a:solidFill>
                <a:schemeClr val="bg1"/>
              </a:solidFill>
              <a:effectLst>
                <a:outerShdw blurRad="38100" dist="38100" dir="2700000" algn="tl">
                  <a:srgbClr val="DDDDDD"/>
                </a:outerShdw>
              </a:effectLst>
              <a:ea typeface="ヒラギノ角ゴ Pro W3" charset="0"/>
              <a:cs typeface="Arial" panose="020B0604020202020204" pitchFamily="34" charset="0"/>
            </a:endParaRPr>
          </a:p>
        </p:txBody>
      </p:sp>
      <p:graphicFrame>
        <p:nvGraphicFramePr>
          <p:cNvPr id="4" name="Diagram 3"/>
          <p:cNvGraphicFramePr/>
          <p:nvPr/>
        </p:nvGraphicFramePr>
        <p:xfrm>
          <a:off x="990600"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6565" name="Picture 5" descr="DeathDickens.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43800" y="4648200"/>
            <a:ext cx="14351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graphicEl>
                                              <a:dgm id="{D76DC25C-596D-EC41-A5BE-1044C6E69FB0}"/>
                                            </p:graphicEl>
                                          </p:spTgt>
                                        </p:tgtEl>
                                        <p:attrNameLst>
                                          <p:attrName>style.visibility</p:attrName>
                                        </p:attrNameLst>
                                      </p:cBhvr>
                                      <p:to>
                                        <p:strVal val="visible"/>
                                      </p:to>
                                    </p:set>
                                    <p:animEffect transition="in" filter="wipe(down)">
                                      <p:cBhvr>
                                        <p:cTn id="7" dur="500"/>
                                        <p:tgtEl>
                                          <p:spTgt spid="4">
                                            <p:graphicEl>
                                              <a:dgm id="{D76DC25C-596D-EC41-A5BE-1044C6E69FB0}"/>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graphicEl>
                                              <a:dgm id="{C1BE93AB-A0D0-C243-957E-EAE81D4B64BA}"/>
                                            </p:graphicEl>
                                          </p:spTgt>
                                        </p:tgtEl>
                                        <p:attrNameLst>
                                          <p:attrName>style.visibility</p:attrName>
                                        </p:attrNameLst>
                                      </p:cBhvr>
                                      <p:to>
                                        <p:strVal val="visible"/>
                                      </p:to>
                                    </p:set>
                                    <p:animEffect transition="in" filter="wipe(down)">
                                      <p:cBhvr>
                                        <p:cTn id="11" dur="500"/>
                                        <p:tgtEl>
                                          <p:spTgt spid="4">
                                            <p:graphicEl>
                                              <a:dgm id="{C1BE93AB-A0D0-C243-957E-EAE81D4B64BA}"/>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graphicEl>
                                              <a:dgm id="{A42B88D9-872F-F246-B082-6E2FFF3800AA}"/>
                                            </p:graphicEl>
                                          </p:spTgt>
                                        </p:tgtEl>
                                        <p:attrNameLst>
                                          <p:attrName>style.visibility</p:attrName>
                                        </p:attrNameLst>
                                      </p:cBhvr>
                                      <p:to>
                                        <p:strVal val="visible"/>
                                      </p:to>
                                    </p:set>
                                    <p:animEffect transition="in" filter="wipe(down)">
                                      <p:cBhvr>
                                        <p:cTn id="15" dur="500"/>
                                        <p:tgtEl>
                                          <p:spTgt spid="4">
                                            <p:graphicEl>
                                              <a:dgm id="{A42B88D9-872F-F246-B082-6E2FFF3800A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914400"/>
          </a:xfrm>
          <a:effectLst>
            <a:outerShdw blurRad="63500" dist="35921" dir="2700000" algn="ctr" rotWithShape="0">
              <a:srgbClr val="000000">
                <a:alpha val="74998"/>
              </a:srgbClr>
            </a:outerShdw>
          </a:effectLst>
        </p:spPr>
        <p:txBody>
          <a:bodyPr/>
          <a:lstStyle/>
          <a:p>
            <a:pPr>
              <a:defRPr/>
            </a:pPr>
            <a:r>
              <a:rPr lang="ar-JO" sz="5400" dirty="0">
                <a:solidFill>
                  <a:schemeClr val="bg1"/>
                </a:solidFill>
                <a:ea typeface="ヒラギノ角ゴ Pro W3" charset="0"/>
                <a:cs typeface="Arial" panose="020B0604020202020204" pitchFamily="34" charset="0"/>
              </a:rPr>
              <a:t>ما الفرق</a:t>
            </a:r>
            <a:endParaRPr lang="en-US" sz="5400" dirty="0">
              <a:solidFill>
                <a:schemeClr val="bg1"/>
              </a:solidFill>
              <a:ea typeface="ヒラギノ角ゴ Pro W3" charset="0"/>
              <a:cs typeface="Arial" panose="020B0604020202020204" pitchFamily="34" charset="0"/>
            </a:endParaRPr>
          </a:p>
        </p:txBody>
      </p:sp>
      <p:graphicFrame>
        <p:nvGraphicFramePr>
          <p:cNvPr id="4" name="Diagram 3"/>
          <p:cNvGraphicFramePr/>
          <p:nvPr>
            <p:extLst>
              <p:ext uri="{D42A27DB-BD31-4B8C-83A1-F6EECF244321}">
                <p14:modId xmlns:p14="http://schemas.microsoft.com/office/powerpoint/2010/main" val="864292058"/>
              </p:ext>
            </p:extLst>
          </p:nvPr>
        </p:nvGraphicFramePr>
        <p:xfrm>
          <a:off x="990600"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a:spLocks noChangeArrowheads="1"/>
          </p:cNvSpPr>
          <p:nvPr/>
        </p:nvSpPr>
        <p:spPr bwMode="auto">
          <a:xfrm>
            <a:off x="76200" y="914400"/>
            <a:ext cx="2209800" cy="4811574"/>
          </a:xfrm>
          <a:prstGeom prst="rect">
            <a:avLst/>
          </a:prstGeom>
          <a:noFill/>
          <a:ln w="9525">
            <a:noFill/>
            <a:miter lim="800000"/>
            <a:headEnd/>
            <a:tailEnd/>
          </a:ln>
          <a:effectLst>
            <a:outerShdw blurRad="50800" dist="35921" dir="2700000" algn="ctr" rotWithShape="0">
              <a:srgbClr val="000000">
                <a:alpha val="42999"/>
              </a:srgbClr>
            </a:outerShdw>
          </a:effec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5 وأنه ظهر لصفا ثم للإثني عشر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6 وبعد ذلك ظهر دفعة واحدة لأكثر من خمسمئة أخ أكثرهم باق إلى الآن ولكن بعضهم قد رقدوا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 7 وبعد ذلك ظهر ليعقوب ثم للرسل أجمعين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TheEmptyTomb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6512" y="609600"/>
            <a:ext cx="5904656" cy="5483696"/>
          </a:xfrm>
        </p:spPr>
        <p:txBody>
          <a:bodyPr/>
          <a:lstStyle/>
          <a:p>
            <a:pPr rtl="0" fontAlgn="base"/>
            <a:r>
              <a:rPr lang="ar-JO" sz="11500"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Arial" panose="020B0604020202020204" pitchFamily="34" charset="0"/>
              </a:rPr>
              <a:t>المسيح</a:t>
            </a:r>
            <a:br>
              <a:rPr lang="ar-JO" sz="11500"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Arial" panose="020B0604020202020204" pitchFamily="34" charset="0"/>
              </a:rPr>
            </a:br>
            <a:r>
              <a:rPr lang="ar-JO" sz="11500"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Arial" panose="020B0604020202020204" pitchFamily="34" charset="0"/>
              </a:rPr>
              <a:t>المُقام</a:t>
            </a:r>
            <a:endParaRPr lang="en-US" sz="96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cs typeface="Arial" panose="020B0604020202020204" pitchFamily="34" charset="0"/>
            </a:endParaRPr>
          </a:p>
        </p:txBody>
      </p:sp>
      <p:sp>
        <p:nvSpPr>
          <p:cNvPr id="4" name="Title 1"/>
          <p:cNvSpPr txBox="1">
            <a:spLocks/>
          </p:cNvSpPr>
          <p:nvPr/>
        </p:nvSpPr>
        <p:spPr bwMode="auto">
          <a:xfrm>
            <a:off x="-36513" y="0"/>
            <a:ext cx="6866625" cy="93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solidFill>
                    <a:srgbClr val="333399">
                      <a:lumMod val="60000"/>
                      <a:lumOff val="40000"/>
                    </a:srgbClr>
                  </a:solidFill>
                </a:ln>
                <a:solidFill>
                  <a:srgbClr val="FFFCAD"/>
                </a:solidFill>
                <a:effectLst>
                  <a:glow rad="101600">
                    <a:srgbClr val="000000">
                      <a:alpha val="75000"/>
                    </a:srgbClr>
                  </a:glow>
                  <a:outerShdw blurRad="263525" dist="292100" dir="2700000" algn="tl" rotWithShape="0">
                    <a:srgbClr val="000000">
                      <a:alpha val="87000"/>
                    </a:srgbClr>
                  </a:outerShdw>
                  <a:reflection stA="50000" endPos="34000" dist="12700" dir="5400000" sy="-100000" algn="bl" rotWithShape="0"/>
                </a:effectLst>
                <a:uLnTx/>
                <a:uFillTx/>
                <a:latin typeface="Arial" panose="020B0604020202020204" pitchFamily="34" charset="0"/>
                <a:ea typeface="ＭＳ Ｐゴシック"/>
                <a:cs typeface="Arial" panose="020B0604020202020204" pitchFamily="34" charset="0"/>
              </a:rPr>
              <a:t>هل تشارك ...</a:t>
            </a:r>
            <a:endParaRPr kumimoji="0" lang="en-US" sz="4400" b="1" u="none" strike="noStrike" kern="1200" cap="none" spc="0" normalizeH="0" baseline="0" noProof="0" dirty="0">
              <a:ln>
                <a:solidFill>
                  <a:srgbClr val="333399">
                    <a:lumMod val="60000"/>
                    <a:lumOff val="40000"/>
                  </a:srgbClr>
                </a:solidFill>
              </a:ln>
              <a:solidFill>
                <a:srgbClr val="FFFCAD"/>
              </a:solidFill>
              <a:effectLst>
                <a:glow rad="101600">
                  <a:srgbClr val="000000">
                    <a:alpha val="75000"/>
                  </a:srgbClr>
                </a:glow>
                <a:outerShdw blurRad="263525" dist="292100" dir="2700000" algn="tl" rotWithShape="0">
                  <a:srgbClr val="000000">
                    <a:alpha val="87000"/>
                  </a:srgbClr>
                </a:outerShdw>
                <a:reflection stA="50000" endPos="34000" dist="12700" dir="5400000" sy="-100000" algn="bl" rotWithShape="0"/>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6647062" y="3727366"/>
            <a:ext cx="2162296" cy="2542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19900" b="1" u="none" strike="noStrike" kern="1200" cap="none" spc="0" normalizeH="0" baseline="0" noProof="0" dirty="0">
                <a:ln>
                  <a:solidFill>
                    <a:srgbClr val="333399">
                      <a:lumMod val="60000"/>
                      <a:lumOff val="40000"/>
                    </a:srgbClr>
                  </a:solidFill>
                </a:ln>
                <a:solidFill>
                  <a:srgbClr val="FFFCAD"/>
                </a:solidFill>
                <a:effectLst>
                  <a:glow rad="101600">
                    <a:srgbClr val="000000">
                      <a:alpha val="75000"/>
                    </a:srgbClr>
                  </a:glow>
                  <a:outerShdw blurRad="263525" dist="292100" dir="2700000" algn="tl" rotWithShape="0">
                    <a:srgbClr val="000000">
                      <a:alpha val="87000"/>
                    </a:srgbClr>
                  </a:outerShdw>
                  <a:reflection stA="50000" endPos="34000" dist="12700" dir="5400000" sy="-100000" algn="bl" rotWithShape="0"/>
                </a:effectLst>
                <a:uLnTx/>
                <a:uFillTx/>
                <a:latin typeface="Arial" panose="020B0604020202020204" pitchFamily="34" charset="0"/>
                <a:ea typeface="ＭＳ Ｐゴシック"/>
                <a:cs typeface="Arial" panose="020B0604020202020204" pitchFamily="34" charset="0"/>
              </a:rPr>
              <a:t>؟</a:t>
            </a:r>
            <a:endParaRPr kumimoji="0" lang="en-US" sz="16600" b="1" u="none" strike="noStrike" kern="1200" cap="none" spc="0" normalizeH="0" baseline="0" noProof="0" dirty="0">
              <a:ln>
                <a:solidFill>
                  <a:srgbClr val="333399">
                    <a:lumMod val="60000"/>
                    <a:lumOff val="40000"/>
                  </a:srgbClr>
                </a:solidFill>
              </a:ln>
              <a:solidFill>
                <a:srgbClr val="FFFCAD"/>
              </a:solidFill>
              <a:effectLst>
                <a:glow rad="101600">
                  <a:srgbClr val="000000">
                    <a:alpha val="75000"/>
                  </a:srgbClr>
                </a:glow>
                <a:outerShdw blurRad="263525" dist="292100" dir="2700000" algn="tl" rotWithShape="0">
                  <a:srgbClr val="000000">
                    <a:alpha val="87000"/>
                  </a:srgbClr>
                </a:outerShdw>
                <a:reflection stA="50000" endPos="34000" dist="12700" dir="5400000" sy="-100000" algn="bl" rotWithShape="0"/>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09697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50" name="Picture 3"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0" y="-26988"/>
            <a:ext cx="9144000" cy="1362076"/>
          </a:xfrm>
          <a:gradFill flip="none" rotWithShape="1">
            <a:gsLst>
              <a:gs pos="0">
                <a:schemeClr val="bg1"/>
              </a:gs>
              <a:gs pos="100000">
                <a:srgbClr val="000000"/>
              </a:gs>
            </a:gsLst>
            <a:path path="rect">
              <a:fillToRect l="50000" t="50000" r="50000" b="50000"/>
            </a:path>
            <a:tileRect/>
          </a:gradFill>
        </p:spPr>
        <p:txBody>
          <a:bodyPr/>
          <a:lstStyle/>
          <a:p>
            <a:pPr algn="ctr">
              <a:defRPr/>
            </a:pPr>
            <a:r>
              <a:rPr lang="ar-JO" cap="none" dirty="0">
                <a:effectLst>
                  <a:outerShdw blurRad="38100" dist="38100" dir="2700000" algn="tl">
                    <a:srgbClr val="000000"/>
                  </a:outerShdw>
                </a:effectLst>
                <a:ea typeface="ＭＳ Ｐゴシック" charset="-128"/>
                <a:cs typeface="Arial" panose="020B0604020202020204" pitchFamily="34" charset="0"/>
              </a:rPr>
              <a:t>نحن بحاجة لنوال بر الله –</a:t>
            </a:r>
            <a:br>
              <a:rPr lang="ar-JO" cap="none" dirty="0">
                <a:effectLst>
                  <a:outerShdw blurRad="38100" dist="38100" dir="2700000" algn="tl">
                    <a:srgbClr val="000000"/>
                  </a:outerShdw>
                </a:effectLst>
                <a:ea typeface="ＭＳ Ｐゴシック" charset="-128"/>
                <a:cs typeface="Arial" panose="020B0604020202020204" pitchFamily="34" charset="0"/>
              </a:rPr>
            </a:br>
            <a:r>
              <a:rPr lang="ar-JO" cap="none" dirty="0">
                <a:effectLst>
                  <a:outerShdw blurRad="38100" dist="38100" dir="2700000" algn="tl">
                    <a:srgbClr val="000000"/>
                  </a:outerShdw>
                </a:effectLst>
                <a:ea typeface="ＭＳ Ｐゴシック" charset="-128"/>
                <a:cs typeface="Arial" panose="020B0604020202020204" pitchFamily="34" charset="0"/>
              </a:rPr>
              <a:t>ولكن كيف؟</a:t>
            </a:r>
            <a:endParaRPr lang="en-US" cap="none" dirty="0">
              <a:effectLst>
                <a:outerShdw blurRad="38100" dist="38100" dir="2700000" algn="tl">
                  <a:srgbClr val="000000"/>
                </a:outerShdw>
              </a:effectLst>
              <a:ea typeface="ＭＳ Ｐゴシック" charset="-128"/>
              <a:cs typeface="Arial" panose="020B0604020202020204" pitchFamily="34" charset="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0" y="304800"/>
            <a:ext cx="9144000" cy="838200"/>
          </a:xfrm>
        </p:spPr>
        <p:txBody>
          <a:bodyPr/>
          <a:lstStyle/>
          <a:p>
            <a:pPr eaLnBrk="1" hangingPunct="1">
              <a:defRPr/>
            </a:pPr>
            <a:r>
              <a:rPr lang="ar-JO" sz="4000" dirty="0">
                <a:solidFill>
                  <a:schemeClr val="tx1"/>
                </a:solidFill>
                <a:ea typeface="Accordance" panose="00000400000000000000" pitchFamily="2" charset="-78"/>
                <a:cs typeface="Arial" panose="020B0604020202020204" pitchFamily="34" charset="0"/>
              </a:rPr>
              <a:t>البِرّ في رسالة رومية</a:t>
            </a:r>
            <a:endParaRPr lang="en-US" sz="4000" dirty="0">
              <a:solidFill>
                <a:schemeClr val="tx1"/>
              </a:solidFill>
              <a:ea typeface="Accordance" panose="00000400000000000000" pitchFamily="2" charset="-78"/>
              <a:cs typeface="Arial" panose="020B0604020202020204" pitchFamily="34" charset="0"/>
            </a:endParaRPr>
          </a:p>
        </p:txBody>
      </p:sp>
      <p:sp>
        <p:nvSpPr>
          <p:cNvPr id="620547"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3805918922"/>
              </p:ext>
            </p:extLst>
          </p:nvPr>
        </p:nvGraphicFramePr>
        <p:xfrm>
          <a:off x="147638" y="1473200"/>
          <a:ext cx="8816975" cy="5237165"/>
        </p:xfrm>
        <a:graphic>
          <a:graphicData uri="http://schemas.openxmlformats.org/drawingml/2006/table">
            <a:tbl>
              <a:tblPr/>
              <a:tblGrid>
                <a:gridCol w="4408487">
                  <a:extLst>
                    <a:ext uri="{9D8B030D-6E8A-4147-A177-3AD203B41FA5}">
                      <a16:colId xmlns:a16="http://schemas.microsoft.com/office/drawing/2014/main" val="20000"/>
                    </a:ext>
                  </a:extLst>
                </a:gridCol>
                <a:gridCol w="4408488">
                  <a:extLst>
                    <a:ext uri="{9D8B030D-6E8A-4147-A177-3AD203B41FA5}">
                      <a16:colId xmlns:a16="http://schemas.microsoft.com/office/drawing/2014/main" val="20001"/>
                    </a:ext>
                  </a:extLst>
                </a:gridCol>
              </a:tblGrid>
              <a:tr h="7477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بر الله/ التبرير بالإيمان بالمسيح – ليس بالناموس</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الإصحاحات 1-11</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الإصحاحات 12-16</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البر موضحاً</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البر مطبقاً</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لاهوتياً</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عملياً</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بماذا نؤمن</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كيف نتصرف</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عمودياً</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أفقياً</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العلاقة بالله</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العلاقة بالآخرين</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18"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95250"/>
            <a:ext cx="5092700" cy="7048500"/>
          </a:xfrm>
          <a:prstGeom prst="rect">
            <a:avLst/>
          </a:prstGeom>
          <a:noFill/>
          <a:ln w="9525">
            <a:noFill/>
            <a:miter lim="800000"/>
            <a:headEnd/>
            <a:tailEnd/>
          </a:ln>
        </p:spPr>
      </p:pic>
      <p:pic>
        <p:nvPicPr>
          <p:cNvPr id="726019" name="Picture 4"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w="9525">
            <a:noFill/>
            <a:miter lim="800000"/>
            <a:headEnd/>
            <a:tailEnd/>
          </a:ln>
        </p:spPr>
      </p:pic>
      <p:sp>
        <p:nvSpPr>
          <p:cNvPr id="259077" name="Rectangle 5"/>
          <p:cNvSpPr>
            <a:spLocks noGrp="1" noChangeArrowheads="1"/>
          </p:cNvSpPr>
          <p:nvPr>
            <p:ph type="title"/>
          </p:nvPr>
        </p:nvSpPr>
        <p:spPr>
          <a:xfrm>
            <a:off x="-76200" y="381000"/>
            <a:ext cx="51054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ar-JO" altLang="ja-JP" b="1" dirty="0">
                <a:effectLst/>
                <a:latin typeface="Arial" panose="020B0604020202020204" pitchFamily="34" charset="0"/>
                <a:ea typeface="ＭＳ Ｐゴシック" charset="-128"/>
                <a:cs typeface="Arial" panose="020B0604020202020204" pitchFamily="34" charset="0"/>
              </a:rPr>
              <a:t>قد أكمل</a:t>
            </a:r>
            <a:endParaRPr lang="en-US" b="1" dirty="0">
              <a:effectLst/>
              <a:latin typeface="Arial" panose="020B0604020202020204" pitchFamily="34" charset="0"/>
              <a:ea typeface="ＭＳ Ｐゴシック" charset="-128"/>
              <a:cs typeface="Arial" panose="020B0604020202020204" pitchFamily="34" charset="0"/>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17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rPr>
              <a:t>قانونياً</a:t>
            </a:r>
            <a:endParaRPr kumimoji="0" lang="en-US" sz="117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726022" name="Text Box 7"/>
          <p:cNvSpPr txBox="1">
            <a:spLocks noChangeArrowheads="1"/>
          </p:cNvSpPr>
          <p:nvPr/>
        </p:nvSpPr>
        <p:spPr bwMode="auto">
          <a:xfrm>
            <a:off x="5257800" y="3516015"/>
            <a:ext cx="37306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العدل (3: 25-26)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عدالة الله حيث يعاقب الخطيئة في الفرد نفسه أو في بديل بلا خطيئة (يسوع 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3" name="Text Box 8"/>
          <p:cNvSpPr txBox="1">
            <a:spLocks noChangeArrowheads="1"/>
          </p:cNvSpPr>
          <p:nvPr/>
        </p:nvSpPr>
        <p:spPr bwMode="auto">
          <a:xfrm>
            <a:off x="5083175" y="606623"/>
            <a:ext cx="39084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التبرير (3: 24)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فعل الله بإعلاننا غير مذنبين لخطايانا وجعلنا على وضع صحيح معه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4" name="Text Box 9"/>
          <p:cNvSpPr txBox="1">
            <a:spLocks noChangeArrowheads="1"/>
          </p:cNvSpPr>
          <p:nvPr/>
        </p:nvSpPr>
        <p:spPr bwMode="auto">
          <a:xfrm>
            <a:off x="8172400" y="44624"/>
            <a:ext cx="909223"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155هـ</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 name="Rectangle 3" descr="Cork"/>
          <p:cNvSpPr txBox="1">
            <a:spLocks noChangeArrowheads="1"/>
          </p:cNvSpPr>
          <p:nvPr/>
        </p:nvSpPr>
        <p:spPr bwMode="auto">
          <a:xfrm rot="19758282">
            <a:off x="2145538" y="3686796"/>
            <a:ext cx="3111621" cy="2819400"/>
          </a:xfrm>
          <a:prstGeom prst="rect">
            <a:avLst/>
          </a:prstGeom>
          <a:noFill/>
          <a:ln w="9525">
            <a:noFill/>
            <a:miter lim="800000"/>
            <a:headEnd/>
            <a:tailEnd/>
          </a:ln>
          <a:effectLst/>
        </p:spPr>
        <p:txBody>
          <a:bodyPr>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2"/>
              <a:buNone/>
              <a:tabLst/>
              <a:defRPr/>
            </a:pPr>
            <a:r>
              <a:rPr kumimoji="0" lang="ar-JO" sz="72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rPr>
              <a:t>مدفوع بالكامل</a:t>
            </a:r>
            <a:endParaRPr kumimoji="0" lang="en-US" sz="72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59920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6.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273" name="Rectangle 1" descr="Title 1">
            <a:extLst>
              <a:ext uri="{FF2B5EF4-FFF2-40B4-BE49-F238E27FC236}">
                <a16:creationId xmlns:a16="http://schemas.microsoft.com/office/drawing/2014/main" id="{AF11A1BF-E013-B44C-8472-7EAC3C76098E}"/>
              </a:ext>
            </a:extLst>
          </p:cNvPr>
          <p:cNvSpPr>
            <a:spLocks noGrp="1" noChangeArrowheads="1"/>
          </p:cNvSpPr>
          <p:nvPr>
            <p:ph type="title"/>
          </p:nvPr>
        </p:nvSpPr>
        <p:spPr>
          <a:xfrm>
            <a:off x="179388" y="101600"/>
            <a:ext cx="8237537" cy="800100"/>
          </a:xfrm>
          <a:solidFill>
            <a:srgbClr val="000000"/>
          </a:solidFill>
        </p:spPr>
        <p:txBody>
          <a:bodyPr/>
          <a:lstStyle/>
          <a:p>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بيان الملكوت</a:t>
            </a:r>
          </a:p>
        </p:txBody>
      </p:sp>
      <p:sp>
        <p:nvSpPr>
          <p:cNvPr id="54274" name="Text Box 2" descr="Rectangle 2">
            <a:extLst>
              <a:ext uri="{FF2B5EF4-FFF2-40B4-BE49-F238E27FC236}">
                <a16:creationId xmlns:a16="http://schemas.microsoft.com/office/drawing/2014/main" id="{A27AC607-9553-EA4F-88E0-2545AF09AD9E}"/>
              </a:ext>
            </a:extLst>
          </p:cNvPr>
          <p:cNvSpPr txBox="1">
            <a:spLocks/>
          </p:cNvSpPr>
          <p:nvPr/>
        </p:nvSpPr>
        <p:spPr bwMode="auto">
          <a:xfrm>
            <a:off x="14287" y="2705725"/>
            <a:ext cx="9053513" cy="1446550"/>
          </a:xfrm>
          <a:prstGeom prst="rect">
            <a:avLst/>
          </a:prstGeom>
          <a:noFill/>
          <a:ln>
            <a:noFill/>
          </a:ln>
          <a:effectLst>
            <a:outerShdw blurRad="63500" dist="35921" dir="2700000" algn="ctr" rotWithShape="0">
              <a:srgbClr val="1F497D">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rtl="1"/>
            <a:r>
              <a:rPr lang="ar-JO" altLang="en-US" sz="4400" b="1" dirty="0">
                <a:solidFill>
                  <a:srgbClr val="FFFFFF"/>
                </a:solidFill>
                <a:effectLst>
                  <a:glow rad="228600">
                    <a:schemeClr val="accent4">
                      <a:satMod val="175000"/>
                      <a:alpha val="77000"/>
                    </a:schemeClr>
                  </a:glow>
                </a:effectLst>
                <a:latin typeface="Arial" panose="020B0604020202020204" pitchFamily="34" charset="0"/>
                <a:cs typeface="Arial" panose="020B0604020202020204" pitchFamily="34" charset="0"/>
                <a:sym typeface="Arial" panose="020B0604020202020204" pitchFamily="34" charset="0"/>
              </a:rPr>
              <a:t>له المجد والعظمة والقدرة والسلطان، الآن وإلى كل الدهور. آمين </a:t>
            </a:r>
            <a:r>
              <a:rPr lang="en-US" altLang="en-US" sz="4400" b="1" dirty="0">
                <a:solidFill>
                  <a:srgbClr val="FFFFFF"/>
                </a:solidFill>
                <a:effectLst>
                  <a:glow rad="228600">
                    <a:schemeClr val="accent4">
                      <a:satMod val="175000"/>
                      <a:alpha val="77000"/>
                    </a:schemeClr>
                  </a:glow>
                </a:effectLst>
                <a:latin typeface="Arial" panose="020B0604020202020204" pitchFamily="34" charset="0"/>
                <a:cs typeface="Arial" panose="020B0604020202020204" pitchFamily="34" charset="0"/>
                <a:sym typeface="Arial" panose="020B0604020202020204" pitchFamily="34" charset="0"/>
              </a:rPr>
              <a:t> )٢٥(</a:t>
            </a:r>
          </a:p>
        </p:txBody>
      </p:sp>
      <p:sp>
        <p:nvSpPr>
          <p:cNvPr id="54275" name="Text Box 3" descr="Text Box 3">
            <a:extLst>
              <a:ext uri="{FF2B5EF4-FFF2-40B4-BE49-F238E27FC236}">
                <a16:creationId xmlns:a16="http://schemas.microsoft.com/office/drawing/2014/main" id="{A693B008-DDE5-424E-8480-B662C00FABB0}"/>
              </a:ext>
            </a:extLst>
          </p:cNvPr>
          <p:cNvSpPr txBox="1">
            <a:spLocks/>
          </p:cNvSpPr>
          <p:nvPr/>
        </p:nvSpPr>
        <p:spPr bwMode="auto">
          <a:xfrm>
            <a:off x="8215313" y="42863"/>
            <a:ext cx="777875"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٢٧ ف</a:t>
            </a: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٣١٠</a:t>
            </a:r>
          </a:p>
        </p:txBody>
      </p:sp>
      <p:sp>
        <p:nvSpPr>
          <p:cNvPr id="54276" name="Text Box 4" descr="Rectangle 2">
            <a:extLst>
              <a:ext uri="{FF2B5EF4-FFF2-40B4-BE49-F238E27FC236}">
                <a16:creationId xmlns:a16="http://schemas.microsoft.com/office/drawing/2014/main" id="{C82AABF3-BE2A-FF4A-853C-618EE72E29E7}"/>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276"/>
                                        </p:tgtEl>
                                        <p:attrNameLst>
                                          <p:attrName>style.visibility</p:attrName>
                                        </p:attrNameLst>
                                      </p:cBhvr>
                                      <p:to>
                                        <p:strVal val="visible"/>
                                      </p:to>
                                    </p:set>
                                    <p:anim calcmode="lin" valueType="num">
                                      <p:cBhvr additive="base">
                                        <p:cTn id="7" dur="500" fill="hold"/>
                                        <p:tgtEl>
                                          <p:spTgt spid="54276"/>
                                        </p:tgtEl>
                                        <p:attrNameLst>
                                          <p:attrName>ppt_x</p:attrName>
                                        </p:attrNameLst>
                                      </p:cBhvr>
                                      <p:tavLst>
                                        <p:tav tm="0">
                                          <p:val>
                                            <p:strVal val="#ppt_x"/>
                                          </p:val>
                                        </p:tav>
                                        <p:tav tm="100000">
                                          <p:val>
                                            <p:strVal val="#ppt_x"/>
                                          </p:val>
                                        </p:tav>
                                      </p:tavLst>
                                    </p:anim>
                                    <p:anim calcmode="lin" valueType="num">
                                      <p:cBhvr additive="base">
                                        <p:cTn id="8" dur="500" fill="hold"/>
                                        <p:tgtEl>
                                          <p:spTgt spid="542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609"/>
            <a:ext cx="7608083" cy="1392747"/>
          </a:xfrm>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ما الذي يجب عليك مشاركته للحصول           على عرض واضح للإنجيل؟</a:t>
            </a:r>
            <a:endParaRPr lang="en-US" sz="3600" dirty="0">
              <a:effectLst>
                <a:glow rad="127000">
                  <a:schemeClr val="tx1"/>
                </a:glow>
              </a:effectLst>
              <a:ea typeface="ＭＳ Ｐゴシック" charset="0"/>
            </a:endParaRPr>
          </a:p>
        </p:txBody>
      </p:sp>
      <p:sp>
        <p:nvSpPr>
          <p:cNvPr id="3" name="Rectangle 2"/>
          <p:cNvSpPr txBox="1">
            <a:spLocks noChangeArrowheads="1"/>
          </p:cNvSpPr>
          <p:nvPr/>
        </p:nvSpPr>
        <p:spPr bwMode="auto">
          <a:xfrm>
            <a:off x="228816" y="2074156"/>
            <a:ext cx="8915184" cy="4783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مشكلتنا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لقد أخطأنا ضد إله قدوس</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خطيتنا تستحق الموت</a:t>
            </a:r>
            <a:endParaRPr kumimoji="0" lang="en-US"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حل الله</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صار الله إنساناً في يسوع المسيح</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4. يسوع هو بديلنا على الصليب</a:t>
            </a:r>
            <a:endParaRPr kumimoji="0" lang="en-US"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لدينا مسؤولية واحدة</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46088" marR="0" lvl="0" indent="-446088"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 الإيمان (الثقة، التصديق) بموت المسيح، دفنه وقيامته لغفران خطايانا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407355"/>
            <a:ext cx="9144000" cy="701125"/>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الإيمان فقط بالمسيح فقط</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7839757" y="0"/>
            <a:ext cx="1304243" cy="701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72-73</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8673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linds(horizont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heckerboard(across)">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65208"/>
            <a:ext cx="9144000" cy="6092792"/>
          </a:xfrm>
          <a:prstGeom prst="rect">
            <a:avLst/>
          </a:prstGeom>
        </p:spPr>
      </p:pic>
      <p:sp>
        <p:nvSpPr>
          <p:cNvPr id="2" name="Title 1"/>
          <p:cNvSpPr>
            <a:spLocks noGrp="1"/>
          </p:cNvSpPr>
          <p:nvPr>
            <p:ph type="title"/>
          </p:nvPr>
        </p:nvSpPr>
        <p:spPr>
          <a:xfrm>
            <a:off x="27308" y="6648"/>
            <a:ext cx="9116692" cy="758056"/>
          </a:xfrm>
          <a:noFill/>
        </p:spPr>
        <p:txBody>
          <a:bodyPr/>
          <a:lstStyle/>
          <a:p>
            <a:r>
              <a:rPr lang="ar-JO" dirty="0">
                <a:solidFill>
                  <a:schemeClr val="bg1"/>
                </a:solidFill>
                <a:ea typeface="ＭＳ Ｐゴシック" charset="-128"/>
                <a:cs typeface="Arial" panose="020B0604020202020204" pitchFamily="34" charset="0"/>
              </a:rPr>
              <a:t>الطريق الروماني</a:t>
            </a:r>
            <a:endParaRPr lang="en-US" dirty="0">
              <a:solidFill>
                <a:schemeClr val="bg1"/>
              </a:solidFill>
              <a:cs typeface="Arial" panose="020B0604020202020204" pitchFamily="34" charset="0"/>
            </a:endParaRPr>
          </a:p>
        </p:txBody>
      </p:sp>
      <p:sp>
        <p:nvSpPr>
          <p:cNvPr id="4"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56</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145077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512" y="1556792"/>
            <a:ext cx="9140862" cy="4968552"/>
          </a:xfrm>
          <a:prstGeom prst="rect">
            <a:avLst/>
          </a:prstGeom>
        </p:spPr>
      </p:pic>
      <p:sp>
        <p:nvSpPr>
          <p:cNvPr id="2" name="Title 1"/>
          <p:cNvSpPr>
            <a:spLocks noGrp="1"/>
          </p:cNvSpPr>
          <p:nvPr>
            <p:ph type="title"/>
          </p:nvPr>
        </p:nvSpPr>
        <p:spPr>
          <a:xfrm>
            <a:off x="0" y="44624"/>
            <a:ext cx="9144000" cy="1498178"/>
          </a:xfrm>
          <a:solidFill>
            <a:schemeClr val="tx1"/>
          </a:solidFill>
        </p:spPr>
        <p:txBody>
          <a:bodyPr/>
          <a:lstStyle/>
          <a:p>
            <a:r>
              <a:rPr lang="ar-JO" dirty="0">
                <a:solidFill>
                  <a:schemeClr val="bg1"/>
                </a:solidFill>
                <a:ea typeface="ＭＳ Ｐゴシック" charset="-128"/>
                <a:cs typeface="Arial" panose="020B0604020202020204" pitchFamily="34" charset="0"/>
              </a:rPr>
              <a:t>الطريق الروماني</a:t>
            </a:r>
            <a:endParaRPr lang="en-US" dirty="0">
              <a:solidFill>
                <a:schemeClr val="bg1"/>
              </a:solidFill>
              <a:cs typeface="Arial" panose="020B0604020202020204" pitchFamily="34" charset="0"/>
            </a:endParaRPr>
          </a:p>
        </p:txBody>
      </p:sp>
      <p:sp>
        <p:nvSpPr>
          <p:cNvPr id="5"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56</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文本框 2"/>
          <p:cNvSpPr txBox="1"/>
          <p:nvPr/>
        </p:nvSpPr>
        <p:spPr>
          <a:xfrm>
            <a:off x="2256303" y="3402555"/>
            <a:ext cx="4663001" cy="2274405"/>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ألواح حجرية كبيرة</a:t>
            </a:r>
            <a:endParaRPr kumimoji="1" lang="en-US"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الرمل والحصى والإسمنت</a:t>
            </a:r>
            <a:endParaRPr kumimoji="1" lang="en-US"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الحصى في ملاط الإسمنت</a:t>
            </a:r>
            <a:endParaRPr kumimoji="1" lang="en-US"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حجارة محطمة</a:t>
            </a:r>
            <a:endParaRPr kumimoji="1" lang="en-US"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الرمال المضغوطة أو الأرض الجافة</a:t>
            </a:r>
          </a:p>
          <a:p>
            <a:pPr marL="0" marR="0" lvl="0" indent="0" algn="ctr" defTabSz="457200" rtl="0" eaLnBrk="1" fontAlgn="auto" latinLnBrk="0" hangingPunct="1">
              <a:lnSpc>
                <a:spcPct val="120000"/>
              </a:lnSpc>
              <a:spcBef>
                <a:spcPts val="0"/>
              </a:spcBef>
              <a:spcAft>
                <a:spcPts val="0"/>
              </a:spcAft>
              <a:buClrTx/>
              <a:buSzTx/>
              <a:buFontTx/>
              <a:buNone/>
              <a:tabLst/>
              <a:defRPr/>
            </a:pPr>
            <a:endParaRPr kumimoji="1" lang="zh-CN" altLang="en-US"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p:txBody>
      </p:sp>
      <p:sp>
        <p:nvSpPr>
          <p:cNvPr id="7" name="文本框 5">
            <a:extLst>
              <a:ext uri="{FF2B5EF4-FFF2-40B4-BE49-F238E27FC236}">
                <a16:creationId xmlns:a16="http://schemas.microsoft.com/office/drawing/2014/main" id="{0C1B0A80-4623-4AEF-B77D-F85181F0631E}"/>
              </a:ext>
            </a:extLst>
          </p:cNvPr>
          <p:cNvSpPr txBox="1"/>
          <p:nvPr/>
        </p:nvSpPr>
        <p:spPr>
          <a:xfrm>
            <a:off x="3025737" y="2183081"/>
            <a:ext cx="3133580" cy="400110"/>
          </a:xfrm>
          <a:prstGeom prst="rect">
            <a:avLst/>
          </a:prstGeom>
          <a:solidFill>
            <a:srgbClr val="DBFDFC"/>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بعرض حوالي 24 قدم</a:t>
            </a:r>
            <a:endParaRPr kumimoji="0" lang="zh-CN" alt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文本框 2"/>
          <p:cNvSpPr txBox="1"/>
          <p:nvPr/>
        </p:nvSpPr>
        <p:spPr>
          <a:xfrm>
            <a:off x="8760" y="5291701"/>
            <a:ext cx="2741448" cy="427746"/>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حفرة الصرف الصحي</a:t>
            </a:r>
            <a:endParaRPr kumimoji="1" lang="zh-CN" altLang="en-US"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992954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7237" y="44063"/>
            <a:ext cx="7992888" cy="6813937"/>
          </a:xfrm>
          <a:prstGeom prst="rect">
            <a:avLst/>
          </a:prstGeom>
        </p:spPr>
      </p:pic>
      <p:sp>
        <p:nvSpPr>
          <p:cNvPr id="2" name="Title 1"/>
          <p:cNvSpPr>
            <a:spLocks noGrp="1"/>
          </p:cNvSpPr>
          <p:nvPr>
            <p:ph type="title"/>
          </p:nvPr>
        </p:nvSpPr>
        <p:spPr>
          <a:xfrm>
            <a:off x="1467357" y="274638"/>
            <a:ext cx="5976664" cy="1498178"/>
          </a:xfrm>
          <a:solidFill>
            <a:schemeClr val="tx1"/>
          </a:solidFill>
        </p:spPr>
        <p:txBody>
          <a:bodyPr/>
          <a:lstStyle/>
          <a:p>
            <a:r>
              <a:rPr lang="ar-JO" dirty="0">
                <a:solidFill>
                  <a:schemeClr val="bg1"/>
                </a:solidFill>
                <a:ea typeface="ＭＳ Ｐゴシック" charset="-128"/>
                <a:cs typeface="Arial" panose="020B0604020202020204" pitchFamily="34" charset="0"/>
              </a:rPr>
              <a:t>الطريق الروماني</a:t>
            </a:r>
            <a:endParaRPr lang="en-US" dirty="0">
              <a:solidFill>
                <a:schemeClr val="bg1"/>
              </a:solidFill>
              <a:cs typeface="Arial" panose="020B0604020202020204" pitchFamily="34" charset="0"/>
            </a:endParaRPr>
          </a:p>
        </p:txBody>
      </p:sp>
      <p:sp>
        <p:nvSpPr>
          <p:cNvPr id="4"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56</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5CC3F255-0978-4B02-8133-7172453FF01F}"/>
              </a:ext>
            </a:extLst>
          </p:cNvPr>
          <p:cNvSpPr txBox="1"/>
          <p:nvPr/>
        </p:nvSpPr>
        <p:spPr>
          <a:xfrm>
            <a:off x="2856931" y="2729552"/>
            <a:ext cx="1613469"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10: 9</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文本框 6">
            <a:extLst>
              <a:ext uri="{FF2B5EF4-FFF2-40B4-BE49-F238E27FC236}">
                <a16:creationId xmlns:a16="http://schemas.microsoft.com/office/drawing/2014/main" id="{77AADA74-F955-442B-90ED-AD089C326977}"/>
              </a:ext>
            </a:extLst>
          </p:cNvPr>
          <p:cNvSpPr txBox="1"/>
          <p:nvPr/>
        </p:nvSpPr>
        <p:spPr>
          <a:xfrm>
            <a:off x="1553570" y="3818584"/>
            <a:ext cx="1519830"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5: 8</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文本框 7">
            <a:extLst>
              <a:ext uri="{FF2B5EF4-FFF2-40B4-BE49-F238E27FC236}">
                <a16:creationId xmlns:a16="http://schemas.microsoft.com/office/drawing/2014/main" id="{B83FE077-36EF-4B6E-806A-B4A8C3E7D570}"/>
              </a:ext>
            </a:extLst>
          </p:cNvPr>
          <p:cNvSpPr txBox="1"/>
          <p:nvPr/>
        </p:nvSpPr>
        <p:spPr>
          <a:xfrm>
            <a:off x="4146645" y="3514298"/>
            <a:ext cx="1796955"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10: 13</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文本框 8">
            <a:extLst>
              <a:ext uri="{FF2B5EF4-FFF2-40B4-BE49-F238E27FC236}">
                <a16:creationId xmlns:a16="http://schemas.microsoft.com/office/drawing/2014/main" id="{D8E68FE9-2D69-418F-B8A7-053D2B2F8C43}"/>
              </a:ext>
            </a:extLst>
          </p:cNvPr>
          <p:cNvSpPr txBox="1"/>
          <p:nvPr/>
        </p:nvSpPr>
        <p:spPr>
          <a:xfrm>
            <a:off x="5176481" y="4287671"/>
            <a:ext cx="1687774"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6: 23</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文本框 9">
            <a:extLst>
              <a:ext uri="{FF2B5EF4-FFF2-40B4-BE49-F238E27FC236}">
                <a16:creationId xmlns:a16="http://schemas.microsoft.com/office/drawing/2014/main" id="{F665E643-88C8-45B9-A4F2-177F2F10D0F9}"/>
              </a:ext>
            </a:extLst>
          </p:cNvPr>
          <p:cNvSpPr txBox="1"/>
          <p:nvPr/>
        </p:nvSpPr>
        <p:spPr>
          <a:xfrm>
            <a:off x="1744639" y="4938653"/>
            <a:ext cx="1064525" cy="584775"/>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6: 23</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文本框 10">
            <a:extLst>
              <a:ext uri="{FF2B5EF4-FFF2-40B4-BE49-F238E27FC236}">
                <a16:creationId xmlns:a16="http://schemas.microsoft.com/office/drawing/2014/main" id="{5B55902C-C757-483E-8A6B-32D6E9B3670F}"/>
              </a:ext>
            </a:extLst>
          </p:cNvPr>
          <p:cNvSpPr txBox="1"/>
          <p:nvPr/>
        </p:nvSpPr>
        <p:spPr>
          <a:xfrm>
            <a:off x="5761630" y="5403558"/>
            <a:ext cx="1064525"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3: 23</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9023486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9875" name="Group 2"/>
          <p:cNvGrpSpPr>
            <a:grpSpLocks/>
          </p:cNvGrpSpPr>
          <p:nvPr/>
        </p:nvGrpSpPr>
        <p:grpSpPr bwMode="auto">
          <a:xfrm>
            <a:off x="457200" y="1143000"/>
            <a:ext cx="8686800" cy="4665663"/>
            <a:chOff x="-3" y="-3"/>
            <a:chExt cx="2525" cy="2156"/>
          </a:xfrm>
        </p:grpSpPr>
        <p:grpSp>
          <p:nvGrpSpPr>
            <p:cNvPr id="719881" name="Group 3"/>
            <p:cNvGrpSpPr>
              <a:grpSpLocks/>
            </p:cNvGrpSpPr>
            <p:nvPr/>
          </p:nvGrpSpPr>
          <p:grpSpPr bwMode="auto">
            <a:xfrm>
              <a:off x="0" y="0"/>
              <a:ext cx="2519" cy="2150"/>
              <a:chOff x="0" y="0"/>
              <a:chExt cx="2519" cy="2150"/>
            </a:xfrm>
          </p:grpSpPr>
          <p:grpSp>
            <p:nvGrpSpPr>
              <p:cNvPr id="719883" name="Group 4"/>
              <p:cNvGrpSpPr>
                <a:grpSpLocks/>
              </p:cNvGrpSpPr>
              <p:nvPr/>
            </p:nvGrpSpPr>
            <p:grpSpPr bwMode="auto">
              <a:xfrm>
                <a:off x="0" y="0"/>
                <a:ext cx="2519" cy="422"/>
                <a:chOff x="0" y="0"/>
                <a:chExt cx="2519" cy="422"/>
              </a:xfrm>
            </p:grpSpPr>
            <p:sp>
              <p:nvSpPr>
                <p:cNvPr id="719908" name="Rectangle 5"/>
                <p:cNvSpPr>
                  <a:spLocks noChangeArrowheads="1"/>
                </p:cNvSpPr>
                <p:nvPr/>
              </p:nvSpPr>
              <p:spPr bwMode="auto">
                <a:xfrm>
                  <a:off x="0" y="0"/>
                  <a:ext cx="2519" cy="422"/>
                </a:xfrm>
                <a:prstGeom prst="rect">
                  <a:avLst/>
                </a:prstGeom>
                <a:solidFill>
                  <a:srgbClr val="00008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19911" name="Rectangle 8"/>
                <p:cNvSpPr>
                  <a:spLocks noChangeArrowheads="1"/>
                </p:cNvSpPr>
                <p:nvPr/>
              </p:nvSpPr>
              <p:spPr bwMode="auto">
                <a:xfrm>
                  <a:off x="0" y="0"/>
                  <a:ext cx="2519" cy="42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4" name="Group 9"/>
              <p:cNvGrpSpPr>
                <a:grpSpLocks/>
              </p:cNvGrpSpPr>
              <p:nvPr/>
            </p:nvGrpSpPr>
            <p:grpSpPr bwMode="auto">
              <a:xfrm>
                <a:off x="0" y="422"/>
                <a:ext cx="813" cy="384"/>
                <a:chOff x="0" y="422"/>
                <a:chExt cx="813" cy="384"/>
              </a:xfrm>
            </p:grpSpPr>
            <p:sp>
              <p:nvSpPr>
                <p:cNvPr id="719906" name="Rectangle 10"/>
                <p:cNvSpPr>
                  <a:spLocks noChangeArrowheads="1"/>
                </p:cNvSpPr>
                <p:nvPr/>
              </p:nvSpPr>
              <p:spPr bwMode="auto">
                <a:xfrm>
                  <a:off x="43" y="422"/>
                  <a:ext cx="72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رو 3: 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19907" name="Rectangle 11"/>
                <p:cNvSpPr>
                  <a:spLocks noChangeArrowheads="1"/>
                </p:cNvSpPr>
                <p:nvPr/>
              </p:nvSpPr>
              <p:spPr bwMode="auto">
                <a:xfrm>
                  <a:off x="0" y="422"/>
                  <a:ext cx="81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5" name="Group 12"/>
              <p:cNvGrpSpPr>
                <a:grpSpLocks/>
              </p:cNvGrpSpPr>
              <p:nvPr/>
            </p:nvGrpSpPr>
            <p:grpSpPr bwMode="auto">
              <a:xfrm>
                <a:off x="813" y="422"/>
                <a:ext cx="1706" cy="384"/>
                <a:chOff x="813" y="422"/>
                <a:chExt cx="1706" cy="384"/>
              </a:xfrm>
            </p:grpSpPr>
            <p:sp>
              <p:nvSpPr>
                <p:cNvPr id="719904" name="Rectangle 13"/>
                <p:cNvSpPr>
                  <a:spLocks noChangeArrowheads="1"/>
                </p:cNvSpPr>
                <p:nvPr/>
              </p:nvSpPr>
              <p:spPr bwMode="auto">
                <a:xfrm>
                  <a:off x="856" y="422"/>
                  <a:ext cx="983"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الجميع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أخطأوا</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Times New Roman" charset="0"/>
                    <a:cs typeface="Arial" panose="020B0604020202020204" pitchFamily="34" charset="0"/>
                  </a:endParaRPr>
                </a:p>
              </p:txBody>
            </p:sp>
            <p:sp>
              <p:nvSpPr>
                <p:cNvPr id="719905" name="Rectangle 14"/>
                <p:cNvSpPr>
                  <a:spLocks noChangeArrowheads="1"/>
                </p:cNvSpPr>
                <p:nvPr/>
              </p:nvSpPr>
              <p:spPr bwMode="auto">
                <a:xfrm>
                  <a:off x="813" y="422"/>
                  <a:ext cx="1706"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6" name="Group 15"/>
              <p:cNvGrpSpPr>
                <a:grpSpLocks/>
              </p:cNvGrpSpPr>
              <p:nvPr/>
            </p:nvGrpSpPr>
            <p:grpSpPr bwMode="auto">
              <a:xfrm>
                <a:off x="0" y="806"/>
                <a:ext cx="813" cy="384"/>
                <a:chOff x="0" y="806"/>
                <a:chExt cx="813" cy="384"/>
              </a:xfrm>
            </p:grpSpPr>
            <p:sp>
              <p:nvSpPr>
                <p:cNvPr id="719902" name="Rectangle 16"/>
                <p:cNvSpPr>
                  <a:spLocks noChangeArrowheads="1"/>
                </p:cNvSpPr>
                <p:nvPr/>
              </p:nvSpPr>
              <p:spPr bwMode="auto">
                <a:xfrm>
                  <a:off x="43" y="806"/>
                  <a:ext cx="72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رو 6: 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19903" name="Rectangle 17"/>
                <p:cNvSpPr>
                  <a:spLocks noChangeArrowheads="1"/>
                </p:cNvSpPr>
                <p:nvPr/>
              </p:nvSpPr>
              <p:spPr bwMode="auto">
                <a:xfrm>
                  <a:off x="0" y="806"/>
                  <a:ext cx="81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7" name="Group 18"/>
              <p:cNvGrpSpPr>
                <a:grpSpLocks/>
              </p:cNvGrpSpPr>
              <p:nvPr/>
            </p:nvGrpSpPr>
            <p:grpSpPr bwMode="auto">
              <a:xfrm>
                <a:off x="813" y="806"/>
                <a:ext cx="1706" cy="384"/>
                <a:chOff x="813" y="806"/>
                <a:chExt cx="1706" cy="384"/>
              </a:xfrm>
            </p:grpSpPr>
            <p:sp>
              <p:nvSpPr>
                <p:cNvPr id="719900" name="Rectangle 19"/>
                <p:cNvSpPr>
                  <a:spLocks noChangeArrowheads="1"/>
                </p:cNvSpPr>
                <p:nvPr/>
              </p:nvSpPr>
              <p:spPr bwMode="auto">
                <a:xfrm>
                  <a:off x="856" y="806"/>
                  <a:ext cx="986"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أجرة خطايانا هي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الموت</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Times New Roman" charset="0"/>
                    <a:cs typeface="Arial" panose="020B0604020202020204" pitchFamily="34" charset="0"/>
                  </a:endParaRPr>
                </a:p>
              </p:txBody>
            </p:sp>
            <p:sp>
              <p:nvSpPr>
                <p:cNvPr id="719901" name="Rectangle 20"/>
                <p:cNvSpPr>
                  <a:spLocks noChangeArrowheads="1"/>
                </p:cNvSpPr>
                <p:nvPr/>
              </p:nvSpPr>
              <p:spPr bwMode="auto">
                <a:xfrm>
                  <a:off x="813" y="806"/>
                  <a:ext cx="1706"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8" name="Group 21"/>
              <p:cNvGrpSpPr>
                <a:grpSpLocks/>
              </p:cNvGrpSpPr>
              <p:nvPr/>
            </p:nvGrpSpPr>
            <p:grpSpPr bwMode="auto">
              <a:xfrm>
                <a:off x="0" y="1190"/>
                <a:ext cx="813" cy="384"/>
                <a:chOff x="0" y="1190"/>
                <a:chExt cx="813" cy="384"/>
              </a:xfrm>
            </p:grpSpPr>
            <p:sp>
              <p:nvSpPr>
                <p:cNvPr id="719898" name="Rectangle 22"/>
                <p:cNvSpPr>
                  <a:spLocks noChangeArrowheads="1"/>
                </p:cNvSpPr>
                <p:nvPr/>
              </p:nvSpPr>
              <p:spPr bwMode="auto">
                <a:xfrm>
                  <a:off x="43" y="1190"/>
                  <a:ext cx="72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رو 5: 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19899" name="Rectangle 23"/>
                <p:cNvSpPr>
                  <a:spLocks noChangeArrowheads="1"/>
                </p:cNvSpPr>
                <p:nvPr/>
              </p:nvSpPr>
              <p:spPr bwMode="auto">
                <a:xfrm>
                  <a:off x="0" y="1190"/>
                  <a:ext cx="81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9" name="Group 24"/>
              <p:cNvGrpSpPr>
                <a:grpSpLocks/>
              </p:cNvGrpSpPr>
              <p:nvPr/>
            </p:nvGrpSpPr>
            <p:grpSpPr bwMode="auto">
              <a:xfrm>
                <a:off x="813" y="1190"/>
                <a:ext cx="1706" cy="384"/>
                <a:chOff x="813" y="1190"/>
                <a:chExt cx="1706" cy="384"/>
              </a:xfrm>
            </p:grpSpPr>
            <p:sp>
              <p:nvSpPr>
                <p:cNvPr id="719896" name="Rectangle 25"/>
                <p:cNvSpPr>
                  <a:spLocks noChangeArrowheads="1"/>
                </p:cNvSpPr>
                <p:nvPr/>
              </p:nvSpPr>
              <p:spPr bwMode="auto">
                <a:xfrm>
                  <a:off x="856" y="1190"/>
                  <a:ext cx="986"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يسوع المسيح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مات لأجل الخطية</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endParaRPr>
                </a:p>
              </p:txBody>
            </p:sp>
            <p:sp>
              <p:nvSpPr>
                <p:cNvPr id="719897" name="Rectangle 26"/>
                <p:cNvSpPr>
                  <a:spLocks noChangeArrowheads="1"/>
                </p:cNvSpPr>
                <p:nvPr/>
              </p:nvSpPr>
              <p:spPr bwMode="auto">
                <a:xfrm>
                  <a:off x="813" y="1190"/>
                  <a:ext cx="1706"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90" name="Group 27"/>
              <p:cNvGrpSpPr>
                <a:grpSpLocks/>
              </p:cNvGrpSpPr>
              <p:nvPr/>
            </p:nvGrpSpPr>
            <p:grpSpPr bwMode="auto">
              <a:xfrm>
                <a:off x="0" y="1574"/>
                <a:ext cx="813" cy="576"/>
                <a:chOff x="0" y="1574"/>
                <a:chExt cx="813" cy="576"/>
              </a:xfrm>
            </p:grpSpPr>
            <p:sp>
              <p:nvSpPr>
                <p:cNvPr id="719894" name="Rectangle 28"/>
                <p:cNvSpPr>
                  <a:spLocks noChangeArrowheads="1"/>
                </p:cNvSpPr>
                <p:nvPr/>
              </p:nvSpPr>
              <p:spPr bwMode="auto">
                <a:xfrm>
                  <a:off x="43" y="1574"/>
                  <a:ext cx="727"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رو 10: 8-10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19895" name="Rectangle 29"/>
                <p:cNvSpPr>
                  <a:spLocks noChangeArrowheads="1"/>
                </p:cNvSpPr>
                <p:nvPr/>
              </p:nvSpPr>
              <p:spPr bwMode="auto">
                <a:xfrm>
                  <a:off x="0" y="1574"/>
                  <a:ext cx="813"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91" name="Group 30"/>
              <p:cNvGrpSpPr>
                <a:grpSpLocks/>
              </p:cNvGrpSpPr>
              <p:nvPr/>
            </p:nvGrpSpPr>
            <p:grpSpPr bwMode="auto">
              <a:xfrm>
                <a:off x="813" y="1574"/>
                <a:ext cx="1706" cy="576"/>
                <a:chOff x="813" y="1574"/>
                <a:chExt cx="1706" cy="576"/>
              </a:xfrm>
            </p:grpSpPr>
            <p:sp>
              <p:nvSpPr>
                <p:cNvPr id="719892" name="Rectangle 31"/>
                <p:cNvSpPr>
                  <a:spLocks noChangeArrowheads="1"/>
                </p:cNvSpPr>
                <p:nvPr/>
              </p:nvSpPr>
              <p:spPr bwMode="auto">
                <a:xfrm>
                  <a:off x="856" y="1574"/>
                  <a:ext cx="983"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حتى يتم غفران خطايانا علينا أن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نؤمن</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ونعترف بيسوع كرب</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a:t>
                  </a:r>
                </a:p>
              </p:txBody>
            </p:sp>
            <p:sp>
              <p:nvSpPr>
                <p:cNvPr id="719893" name="Rectangle 32"/>
                <p:cNvSpPr>
                  <a:spLocks noChangeArrowheads="1"/>
                </p:cNvSpPr>
                <p:nvPr/>
              </p:nvSpPr>
              <p:spPr bwMode="auto">
                <a:xfrm>
                  <a:off x="813" y="1574"/>
                  <a:ext cx="1706"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sp>
          <p:nvSpPr>
            <p:cNvPr id="719882" name="Rectangle 33"/>
            <p:cNvSpPr>
              <a:spLocks noChangeArrowheads="1"/>
            </p:cNvSpPr>
            <p:nvPr/>
          </p:nvSpPr>
          <p:spPr bwMode="auto">
            <a:xfrm>
              <a:off x="-3" y="-3"/>
              <a:ext cx="2525" cy="2156"/>
            </a:xfrm>
            <a:prstGeom prst="rect">
              <a:avLst/>
            </a:prstGeom>
            <a:noFill/>
            <a:ln w="9525">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sp>
        <p:nvSpPr>
          <p:cNvPr id="719876" name="Rectangle 34"/>
          <p:cNvSpPr>
            <a:spLocks noChangeArrowheads="1"/>
          </p:cNvSpPr>
          <p:nvPr/>
        </p:nvSpPr>
        <p:spPr bwMode="auto">
          <a:xfrm>
            <a:off x="4029075" y="3048000"/>
            <a:ext cx="9144000" cy="461665"/>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719877" name="Picture 3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96150" y="3657600"/>
            <a:ext cx="1162050" cy="815975"/>
          </a:xfrm>
          <a:prstGeom prst="rect">
            <a:avLst/>
          </a:prstGeom>
          <a:noFill/>
          <a:ln w="9525">
            <a:noFill/>
            <a:miter lim="800000"/>
            <a:headEnd/>
            <a:tailEnd/>
          </a:ln>
        </p:spPr>
      </p:pic>
      <p:pic>
        <p:nvPicPr>
          <p:cNvPr id="719878" name="Picture 36" descr="BD09145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5613" y="1676400"/>
            <a:ext cx="1804987" cy="1273175"/>
          </a:xfrm>
          <a:prstGeom prst="rect">
            <a:avLst/>
          </a:prstGeom>
          <a:noFill/>
          <a:ln w="9525">
            <a:noFill/>
            <a:miter lim="800000"/>
            <a:headEnd/>
            <a:tailEnd/>
          </a:ln>
        </p:spPr>
      </p:pic>
      <p:pic>
        <p:nvPicPr>
          <p:cNvPr id="719879" name="Picture 37" descr="BD08237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400" y="4953000"/>
            <a:ext cx="731838" cy="1293813"/>
          </a:xfrm>
          <a:prstGeom prst="rect">
            <a:avLst/>
          </a:prstGeom>
          <a:noFill/>
          <a:ln w="9525">
            <a:noFill/>
            <a:miter lim="800000"/>
            <a:headEnd/>
            <a:tailEnd/>
          </a:ln>
        </p:spPr>
      </p:pic>
      <p:sp>
        <p:nvSpPr>
          <p:cNvPr id="719880" name="Text Box 39"/>
          <p:cNvSpPr txBox="1">
            <a:spLocks noChangeArrowheads="1"/>
          </p:cNvSpPr>
          <p:nvPr/>
        </p:nvSpPr>
        <p:spPr bwMode="auto">
          <a:xfrm>
            <a:off x="8356602" y="76200"/>
            <a:ext cx="530915"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56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19874" name="Rectangle 38"/>
          <p:cNvSpPr>
            <a:spLocks noGrp="1" noChangeArrowheads="1"/>
          </p:cNvSpPr>
          <p:nvPr>
            <p:ph type="title"/>
          </p:nvPr>
        </p:nvSpPr>
        <p:spPr>
          <a:xfrm>
            <a:off x="1547664" y="1196752"/>
            <a:ext cx="7010400" cy="792088"/>
          </a:xfrm>
        </p:spPr>
        <p:txBody>
          <a:bodyPr/>
          <a:lstStyle/>
          <a:p>
            <a:pPr eaLnBrk="1" hangingPunct="1"/>
            <a:r>
              <a:rPr lang="ar-JO" dirty="0">
                <a:ea typeface="ＭＳ Ｐゴシック" charset="-128"/>
                <a:cs typeface="Arial" panose="020B0604020202020204" pitchFamily="34" charset="0"/>
              </a:rPr>
              <a:t>الطريق الروماني</a:t>
            </a:r>
            <a:endParaRPr lang="en-US" dirty="0">
              <a:ea typeface="ＭＳ Ｐゴシック" charset="-128"/>
              <a:cs typeface="Arial" panose="020B0604020202020204" pitchFamily="34" charset="0"/>
            </a:endParaRPr>
          </a:p>
        </p:txBody>
      </p:sp>
      <p:sp>
        <p:nvSpPr>
          <p:cNvPr id="38" name="Text Box 39"/>
          <p:cNvSpPr txBox="1">
            <a:spLocks noChangeArrowheads="1"/>
          </p:cNvSpPr>
          <p:nvPr/>
        </p:nvSpPr>
        <p:spPr bwMode="auto">
          <a:xfrm>
            <a:off x="9282367" y="76200"/>
            <a:ext cx="809837"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151ذ</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4857938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609"/>
            <a:ext cx="7608083" cy="1392747"/>
          </a:xfrm>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ما الذي يجب عليك مشاركته للحصول           على عرض واضح للإنجيل؟</a:t>
            </a:r>
            <a:endParaRPr lang="en-US" sz="3600" dirty="0">
              <a:effectLst>
                <a:glow rad="127000">
                  <a:schemeClr val="tx1"/>
                </a:glow>
              </a:effectLst>
              <a:ea typeface="ＭＳ Ｐゴシック" charset="0"/>
            </a:endParaRPr>
          </a:p>
        </p:txBody>
      </p:sp>
      <p:sp>
        <p:nvSpPr>
          <p:cNvPr id="3" name="Rectangle 2"/>
          <p:cNvSpPr txBox="1">
            <a:spLocks noChangeArrowheads="1"/>
          </p:cNvSpPr>
          <p:nvPr/>
        </p:nvSpPr>
        <p:spPr bwMode="auto">
          <a:xfrm>
            <a:off x="228816" y="2074156"/>
            <a:ext cx="8915184" cy="4783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مشكلتنا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لقد أخطأنا ضد إله قدوس</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خطيتنا تستحق الموت</a:t>
            </a:r>
            <a:endParaRPr kumimoji="0" lang="en-US"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حل الله</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صار الله إنساناً في يسوع المسيح</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4. يسوع هو بديلنا على الصليب</a:t>
            </a:r>
            <a:endParaRPr kumimoji="0" lang="en-US"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لدينا مسؤولية واحدة</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46088" marR="0" lvl="0" indent="-446088"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 الإيمان (الثقة، التصديق) بموت المسيح، دفنه وقيامته لغفران خطايانا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407355"/>
            <a:ext cx="9144000" cy="701125"/>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الإيمان فقط بالمسيح فقط</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7839757" y="0"/>
            <a:ext cx="1304243" cy="701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72-73</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2545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linds(horizont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heckerboard(across)">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41864" y="167483"/>
            <a:ext cx="9087787" cy="6467475"/>
            <a:chOff x="41864" y="167483"/>
            <a:chExt cx="9087787" cy="6467475"/>
          </a:xfrm>
        </p:grpSpPr>
        <p:pic>
          <p:nvPicPr>
            <p:cNvPr id="3" name="Picture 2"/>
            <p:cNvPicPr>
              <a:picLocks noChangeAspect="1"/>
            </p:cNvPicPr>
            <p:nvPr/>
          </p:nvPicPr>
          <p:blipFill>
            <a:blip r:embed="rId4"/>
            <a:stretch>
              <a:fillRect/>
            </a:stretch>
          </p:blipFill>
          <p:spPr>
            <a:xfrm>
              <a:off x="41864" y="167483"/>
              <a:ext cx="9087787" cy="6467475"/>
            </a:xfrm>
            <a:prstGeom prst="rect">
              <a:avLst/>
            </a:prstGeom>
          </p:spPr>
        </p:pic>
        <p:sp>
          <p:nvSpPr>
            <p:cNvPr id="2" name="Rectangle 1"/>
            <p:cNvSpPr/>
            <p:nvPr/>
          </p:nvSpPr>
          <p:spPr bwMode="auto">
            <a:xfrm>
              <a:off x="355159" y="2195421"/>
              <a:ext cx="8233232" cy="147437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Rectangle 8"/>
            <p:cNvSpPr/>
            <p:nvPr/>
          </p:nvSpPr>
          <p:spPr bwMode="auto">
            <a:xfrm>
              <a:off x="2862784" y="3863511"/>
              <a:ext cx="3088809" cy="58114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Times New Roman"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dirty="0">
                <a:solidFill>
                  <a:schemeClr val="tx2"/>
                </a:solidFill>
                <a:effectLst>
                  <a:glow rad="127000">
                    <a:schemeClr val="bg1"/>
                  </a:glow>
                </a:effectLst>
                <a:ea typeface="ＭＳ Ｐゴシック" charset="0"/>
              </a:rPr>
              <a:t>النظرية البدلية</a:t>
            </a:r>
            <a:endParaRPr lang="en-US" dirty="0">
              <a:solidFill>
                <a:schemeClr val="tx2"/>
              </a:solidFill>
              <a:effectLst>
                <a:glow rad="127000">
                  <a:schemeClr val="bg1"/>
                </a:glow>
              </a:effectLst>
              <a:ea typeface="ＭＳ Ｐゴシック" charset="0"/>
            </a:endParaRPr>
          </a:p>
        </p:txBody>
      </p:sp>
      <p:sp>
        <p:nvSpPr>
          <p:cNvPr id="6"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a:spLocks/>
          </p:cNvSpPr>
          <p:nvPr/>
        </p:nvSpPr>
        <p:spPr bwMode="auto">
          <a:xfrm>
            <a:off x="363654" y="2353093"/>
            <a:ext cx="8231175" cy="111017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دفع</a:t>
            </a:r>
            <a:r>
              <a:rPr kumimoji="0" lang="ar-JO" sz="6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يسوع الثمن كاملاً</a:t>
            </a:r>
            <a:endParaRPr kumimoji="0" lang="en-US" sz="6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Rectangle 7"/>
          <p:cNvSpPr/>
          <p:nvPr/>
        </p:nvSpPr>
        <p:spPr bwMode="auto">
          <a:xfrm>
            <a:off x="2862784" y="3857695"/>
            <a:ext cx="3308406" cy="58695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أشعياء 53: 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12572152"/>
      </p:ext>
    </p:extLst>
  </p:cSld>
  <p:clrMapOvr>
    <a:overrideClrMapping bg1="lt1" tx1="dk1" bg2="lt2" tx2="dk2" accent1="accent1" accent2="accent2" accent3="accent3" accent4="accent4" accent5="accent5" accent6="accent6" hlink="hlink" folHlink="folHlink"/>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dirty="0">
                <a:solidFill>
                  <a:schemeClr val="tx2"/>
                </a:solidFill>
                <a:effectLst>
                  <a:glow rad="127000">
                    <a:schemeClr val="bg1"/>
                  </a:glow>
                </a:effectLst>
                <a:ea typeface="ＭＳ Ｐゴシック" charset="0"/>
              </a:rPr>
              <a:t>البدلية العقابية</a:t>
            </a:r>
            <a:endParaRPr lang="en-US" dirty="0">
              <a:solidFill>
                <a:schemeClr val="tx2"/>
              </a:solidFill>
              <a:effectLst>
                <a:glow rad="127000">
                  <a:schemeClr val="bg1"/>
                </a:glow>
              </a:effectLst>
              <a:ea typeface="ＭＳ Ｐゴシック" charset="0"/>
            </a:endParaRPr>
          </a:p>
        </p:txBody>
      </p:sp>
      <p:pic>
        <p:nvPicPr>
          <p:cNvPr id="2" name="Picture 1"/>
          <p:cNvPicPr>
            <a:picLocks noChangeAspect="1"/>
          </p:cNvPicPr>
          <p:nvPr/>
        </p:nvPicPr>
        <p:blipFill>
          <a:blip r:embed="rId3"/>
          <a:stretch>
            <a:fillRect/>
          </a:stretch>
        </p:blipFill>
        <p:spPr>
          <a:xfrm>
            <a:off x="0" y="2263055"/>
            <a:ext cx="4594945" cy="4594945"/>
          </a:xfrm>
          <a:prstGeom prst="rect">
            <a:avLst/>
          </a:prstGeom>
        </p:spPr>
      </p:pic>
      <p:sp>
        <p:nvSpPr>
          <p:cNvPr id="5"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594945" y="1722995"/>
            <a:ext cx="4381594" cy="4744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إن المسيح الذي بلا خطية أخذ على نفسه العقاب الذي كان ينبغي أن يتحمله الإنسان والآخرون</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رايري، اللاهوت الأساسي، 356</a:t>
            </a: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3315093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2" descr="Death on 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5507" name="Rectangle 3"/>
          <p:cNvSpPr>
            <a:spLocks noGrp="1" noChangeArrowheads="1"/>
          </p:cNvSpPr>
          <p:nvPr>
            <p:ph type="title"/>
          </p:nvPr>
        </p:nvSpPr>
        <p:spPr>
          <a:xfrm>
            <a:off x="76200" y="0"/>
            <a:ext cx="9144000" cy="1600200"/>
          </a:xfrm>
          <a:effectLst>
            <a:outerShdw blurRad="63500" dist="107763" dir="13500000" algn="ctr" rotWithShape="0">
              <a:srgbClr val="000000">
                <a:alpha val="74998"/>
              </a:srgbClr>
            </a:outerShdw>
          </a:effectLst>
        </p:spPr>
        <p:txBody>
          <a:bodyPr/>
          <a:lstStyle/>
          <a:p>
            <a:pPr eaLnBrk="1" hangingPunct="1">
              <a:defRPr/>
            </a:pPr>
            <a:r>
              <a:rPr lang="ar-JO" sz="4800" b="1" dirty="0">
                <a:latin typeface="Arial" panose="020B0604020202020204" pitchFamily="34" charset="0"/>
                <a:ea typeface="ＭＳ Ｐゴシック" charset="0"/>
                <a:cs typeface="Arial" panose="020B0604020202020204" pitchFamily="34" charset="0"/>
              </a:rPr>
              <a:t>موت يسوع دفع ثمن خطايانا</a:t>
            </a:r>
            <a:br>
              <a:rPr lang="ar-JO" sz="4800" b="1" dirty="0">
                <a:latin typeface="Arial" panose="020B0604020202020204" pitchFamily="34" charset="0"/>
                <a:ea typeface="ＭＳ Ｐゴシック" charset="0"/>
                <a:cs typeface="Arial" panose="020B0604020202020204" pitchFamily="34" charset="0"/>
              </a:rPr>
            </a:br>
            <a:r>
              <a:rPr lang="ar-JO" altLang="ja-JP" sz="4800" b="1" dirty="0">
                <a:latin typeface="Arial" panose="020B0604020202020204" pitchFamily="34" charset="0"/>
                <a:ea typeface="ＭＳ Ｐゴシック" charset="0"/>
                <a:cs typeface="Arial" panose="020B0604020202020204" pitchFamily="34" charset="0"/>
              </a:rPr>
              <a:t>(يوحنا 19: 16 ب – 42)</a:t>
            </a:r>
            <a:endParaRPr lang="en-US" sz="4800" b="1" dirty="0">
              <a:latin typeface="Arial" panose="020B0604020202020204" pitchFamily="34" charset="0"/>
              <a:ea typeface="ＭＳ Ｐゴシック" charset="0"/>
              <a:cs typeface="Arial" panose="020B0604020202020204" pitchFamily="34" charset="0"/>
            </a:endParaRPr>
          </a:p>
        </p:txBody>
      </p:sp>
      <p:sp>
        <p:nvSpPr>
          <p:cNvPr id="405508" name="Rectangle 4"/>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720000"/>
                </a:solidFill>
                <a:effectLst/>
                <a:uLnTx/>
                <a:uFillTx/>
                <a:latin typeface="Arial" panose="020B0604020202020204" pitchFamily="34" charset="0"/>
                <a:ea typeface="ＭＳ Ｐゴシック" charset="0"/>
                <a:cs typeface="Arial" panose="020B0604020202020204" pitchFamily="34" charset="0"/>
              </a:rPr>
              <a:t>280a</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22435"/>
            <a:ext cx="9144000" cy="2033256"/>
          </a:xfrm>
          <a:effectLst>
            <a:outerShdw blurRad="63500" dist="35921" dir="2700000" algn="ctr" rotWithShape="0">
              <a:schemeClr val="tx2">
                <a:alpha val="74998"/>
              </a:schemeClr>
            </a:outerShdw>
          </a:effectLst>
        </p:spPr>
        <p:txBody>
          <a:bodyPr anchor="t"/>
          <a:lstStyle/>
          <a:p>
            <a:pPr>
              <a:defRPr/>
            </a:pPr>
            <a:r>
              <a:rPr lang="ar-JO" sz="8800" dirty="0">
                <a:effectLst>
                  <a:glow rad="127000">
                    <a:schemeClr val="tx1"/>
                  </a:glow>
                </a:effectLst>
                <a:ea typeface="ＭＳ Ｐゴシック" charset="0"/>
              </a:rPr>
              <a:t>أخبرهم</a:t>
            </a:r>
            <a:endParaRPr lang="en-US" sz="8800" dirty="0">
              <a:effectLst>
                <a:glow rad="127000">
                  <a:schemeClr val="tx1"/>
                </a:glow>
              </a:effectLst>
              <a:ea typeface="ＭＳ Ｐゴシック" charset="0"/>
            </a:endParaRPr>
          </a:p>
        </p:txBody>
      </p:sp>
    </p:spTree>
    <p:extLst>
      <p:ext uri="{BB962C8B-B14F-4D97-AF65-F5344CB8AC3E}">
        <p14:creationId xmlns:p14="http://schemas.microsoft.com/office/powerpoint/2010/main" val="2935373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descr="Picture 8">
            <a:extLst>
              <a:ext uri="{FF2B5EF4-FFF2-40B4-BE49-F238E27FC236}">
                <a16:creationId xmlns:a16="http://schemas.microsoft.com/office/drawing/2014/main" id="{05DBCE36-9D58-9447-B3DF-F451ECC864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7500"/>
            <a:ext cx="9144000" cy="6538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298" name="Rectangle 2" descr="Title 1">
            <a:extLst>
              <a:ext uri="{FF2B5EF4-FFF2-40B4-BE49-F238E27FC236}">
                <a16:creationId xmlns:a16="http://schemas.microsoft.com/office/drawing/2014/main" id="{F6E30B79-91EE-D444-94DE-C77D1D74FF32}"/>
              </a:ext>
            </a:extLst>
          </p:cNvPr>
          <p:cNvSpPr>
            <a:spLocks noGrp="1" noChangeArrowheads="1"/>
          </p:cNvSpPr>
          <p:nvPr>
            <p:ph type="title"/>
          </p:nvPr>
        </p:nvSpPr>
        <p:spPr>
          <a:xfrm>
            <a:off x="0" y="0"/>
            <a:ext cx="9144000" cy="901700"/>
          </a:xfrm>
          <a:solidFill>
            <a:srgbClr val="000000"/>
          </a:solidFill>
        </p:spPr>
        <p:txBody>
          <a:bodyPr/>
          <a:lstStyle/>
          <a:p>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العهد</a:t>
            </a:r>
          </a:p>
        </p:txBody>
      </p:sp>
      <p:sp>
        <p:nvSpPr>
          <p:cNvPr id="55299" name="Text Box 3" descr="Rectangle 2">
            <a:extLst>
              <a:ext uri="{FF2B5EF4-FFF2-40B4-BE49-F238E27FC236}">
                <a16:creationId xmlns:a16="http://schemas.microsoft.com/office/drawing/2014/main" id="{D9D28035-8C6B-1F4A-B4F0-927948571F2A}"/>
              </a:ext>
            </a:extLst>
          </p:cNvPr>
          <p:cNvSpPr txBox="1">
            <a:spLocks/>
          </p:cNvSpPr>
          <p:nvPr/>
        </p:nvSpPr>
        <p:spPr bwMode="auto">
          <a:xfrm>
            <a:off x="796925" y="1601788"/>
            <a:ext cx="7477125" cy="2800767"/>
          </a:xfrm>
          <a:prstGeom prst="rect">
            <a:avLst/>
          </a:prstGeom>
          <a:noFill/>
          <a:ln>
            <a:noFill/>
          </a:ln>
          <a:effectLst>
            <a:outerShdw blurRad="63500" dist="35921" dir="2700000" algn="ctr" rotWithShape="0">
              <a:srgbClr val="1F497D">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defPPr>
              <a:defRPr lang="en-US"/>
            </a:defPPr>
            <a:lvl1pPr algn="ctr" defTabSz="457200" rtl="1">
              <a:defRPr sz="4400" b="1">
                <a:solidFill>
                  <a:srgbClr val="FFFFFF"/>
                </a:solidFill>
                <a:effectLst>
                  <a:glow rad="228600">
                    <a:schemeClr val="accent4">
                      <a:satMod val="175000"/>
                      <a:alpha val="77000"/>
                    </a:schemeClr>
                  </a:glow>
                </a:effectLst>
                <a:latin typeface="Arial" panose="020B0604020202020204" pitchFamily="34" charset="0"/>
                <a:cs typeface="Arial" panose="020B0604020202020204" pitchFamily="34" charset="0"/>
              </a:defRPr>
            </a:lvl1pPr>
            <a:lvl2pPr defTabSz="457200"/>
            <a:lvl3pPr defTabSz="457200"/>
            <a:lvl4pPr defTabSz="457200"/>
            <a:lvl5pPr defTabSz="457200"/>
            <a:lvl6pPr marL="457200" indent="1828800" defTabSz="457200" fontAlgn="base" hangingPunct="0">
              <a:spcBef>
                <a:spcPct val="0"/>
              </a:spcBef>
              <a:spcAft>
                <a:spcPct val="0"/>
              </a:spcAft>
            </a:lvl6pPr>
            <a:lvl7pPr marL="914400" indent="1828800" defTabSz="457200" fontAlgn="base" hangingPunct="0">
              <a:spcBef>
                <a:spcPct val="0"/>
              </a:spcBef>
              <a:spcAft>
                <a:spcPct val="0"/>
              </a:spcAft>
            </a:lvl7pPr>
            <a:lvl8pPr marL="1371600" indent="1828800" defTabSz="457200" fontAlgn="base" hangingPunct="0">
              <a:spcBef>
                <a:spcPct val="0"/>
              </a:spcBef>
              <a:spcAft>
                <a:spcPct val="0"/>
              </a:spcAft>
            </a:lvl8pPr>
            <a:lvl9pPr marL="1828800" indent="1828800" defTabSz="457200" fontAlgn="base" hangingPunct="0">
              <a:spcBef>
                <a:spcPct val="0"/>
              </a:spcBef>
              <a:spcAft>
                <a:spcPct val="0"/>
              </a:spcAft>
            </a:lvl9pPr>
          </a:lstStyle>
          <a:p>
            <a:r>
              <a:rPr lang="ar-JO" altLang="en-US" dirty="0">
                <a:sym typeface="Arial" panose="020B0604020202020204" pitchFamily="34" charset="0"/>
              </a:rPr>
              <a:t>لأنه دخل خلسة أناس قد كتبوا منذ القديم لهذه الدينونة، فجار يحولون نعمة إلهنا إلى الدعارة، وينكرون السيد الوحيد: الله وربنا يسوع المسيح (</a:t>
            </a:r>
            <a:r>
              <a:rPr lang="en-US" altLang="en-US" dirty="0">
                <a:sym typeface="Arial" panose="020B0604020202020204" pitchFamily="34" charset="0"/>
              </a:rPr>
              <a:t>٤(</a:t>
            </a:r>
          </a:p>
        </p:txBody>
      </p:sp>
      <p:sp>
        <p:nvSpPr>
          <p:cNvPr id="55300" name="Text Box 4" descr="Text Box 3">
            <a:extLst>
              <a:ext uri="{FF2B5EF4-FFF2-40B4-BE49-F238E27FC236}">
                <a16:creationId xmlns:a16="http://schemas.microsoft.com/office/drawing/2014/main" id="{F0BBEBED-7B8B-B442-84FC-503ABD1ED642}"/>
              </a:ext>
            </a:extLst>
          </p:cNvPr>
          <p:cNvSpPr txBox="1">
            <a:spLocks/>
          </p:cNvSpPr>
          <p:nvPr/>
        </p:nvSpPr>
        <p:spPr bwMode="auto">
          <a:xfrm>
            <a:off x="8215313" y="44450"/>
            <a:ext cx="77787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٢٧ف</a:t>
            </a:r>
          </a:p>
        </p:txBody>
      </p:sp>
      <p:sp>
        <p:nvSpPr>
          <p:cNvPr id="55301" name="Text Box 5" descr="Rectangle 2">
            <a:extLst>
              <a:ext uri="{FF2B5EF4-FFF2-40B4-BE49-F238E27FC236}">
                <a16:creationId xmlns:a16="http://schemas.microsoft.com/office/drawing/2014/main" id="{FF7946DC-79CC-044A-8904-EE20DE573AFC}"/>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1F497D">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01"/>
                                        </p:tgtEl>
                                        <p:attrNameLst>
                                          <p:attrName>style.visibility</p:attrName>
                                        </p:attrNameLst>
                                      </p:cBhvr>
                                      <p:to>
                                        <p:strVal val="visible"/>
                                      </p:to>
                                    </p:set>
                                    <p:anim calcmode="lin" valueType="num">
                                      <p:cBhvr additive="base">
                                        <p:cTn id="7" dur="500" fill="hold"/>
                                        <p:tgtEl>
                                          <p:spTgt spid="55301"/>
                                        </p:tgtEl>
                                        <p:attrNameLst>
                                          <p:attrName>ppt_x</p:attrName>
                                        </p:attrNameLst>
                                      </p:cBhvr>
                                      <p:tavLst>
                                        <p:tav tm="0">
                                          <p:val>
                                            <p:strVal val="#ppt_x"/>
                                          </p:val>
                                        </p:tav>
                                        <p:tav tm="100000">
                                          <p:val>
                                            <p:strVal val="#ppt_x"/>
                                          </p:val>
                                        </p:tav>
                                      </p:tavLst>
                                    </p:anim>
                                    <p:anim calcmode="lin" valueType="num">
                                      <p:cBhvr additive="base">
                                        <p:cTn id="8" dur="500" fill="hold"/>
                                        <p:tgtEl>
                                          <p:spTgt spid="55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1"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 descr="Rectangle 2">
            <a:extLst>
              <a:ext uri="{FF2B5EF4-FFF2-40B4-BE49-F238E27FC236}">
                <a16:creationId xmlns:a16="http://schemas.microsoft.com/office/drawing/2014/main" id="{FC62B1E4-57D5-4445-A58C-A3EDC264FAF5}"/>
              </a:ext>
            </a:extLst>
          </p:cNvPr>
          <p:cNvSpPr>
            <a:spLocks noGrp="1" noChangeArrowheads="1"/>
          </p:cNvSpPr>
          <p:nvPr>
            <p:ph type="title"/>
          </p:nvPr>
        </p:nvSpPr>
        <p:spPr>
          <a:xfrm>
            <a:off x="1547813" y="188913"/>
            <a:ext cx="7054850" cy="1143000"/>
          </a:xfrm>
        </p:spPr>
        <p:txBody>
          <a:bodyPr/>
          <a:lstStyle/>
          <a:p>
            <a:pPr defTabSz="620713"/>
            <a:r>
              <a:rPr lang="ar-JO" altLang="en-US" sz="3600" b="1" dirty="0">
                <a:latin typeface="Arial" panose="020B0604020202020204" pitchFamily="34" charset="0"/>
                <a:cs typeface="Arial" panose="020B0604020202020204" pitchFamily="34" charset="0"/>
                <a:sym typeface="Arial" panose="020B0604020202020204" pitchFamily="34" charset="0"/>
              </a:rPr>
              <a:t>ما الخطأ في هذه الصورة؟</a:t>
            </a:r>
            <a:endParaRPr lang="en-US" altLang="en-US" sz="3600" b="1" dirty="0">
              <a:latin typeface="Arial" panose="020B0604020202020204" pitchFamily="34" charset="0"/>
              <a:cs typeface="Arial" panose="020B0604020202020204" pitchFamily="34" charset="0"/>
              <a:sym typeface="Arial" panose="020B0604020202020204" pitchFamily="34" charset="0"/>
            </a:endParaRPr>
          </a:p>
        </p:txBody>
      </p:sp>
      <p:pic>
        <p:nvPicPr>
          <p:cNvPr id="118786" name="Picture 2" descr="Picture 4">
            <a:extLst>
              <a:ext uri="{FF2B5EF4-FFF2-40B4-BE49-F238E27FC236}">
                <a16:creationId xmlns:a16="http://schemas.microsoft.com/office/drawing/2014/main" id="{B3F0E02E-18F4-5345-A0A4-03BDC6C8AA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22913" y="1685925"/>
            <a:ext cx="3621087" cy="4791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8787" name="Text Box 3" descr="Rectangle 5">
            <a:extLst>
              <a:ext uri="{FF2B5EF4-FFF2-40B4-BE49-F238E27FC236}">
                <a16:creationId xmlns:a16="http://schemas.microsoft.com/office/drawing/2014/main" id="{79D080D6-DEDD-E641-BAD1-591DE3F6F666}"/>
              </a:ext>
            </a:extLst>
          </p:cNvPr>
          <p:cNvSpPr txBox="1">
            <a:spLocks/>
          </p:cNvSpPr>
          <p:nvPr/>
        </p:nvSpPr>
        <p:spPr bwMode="auto">
          <a:xfrm>
            <a:off x="1560513" y="2109788"/>
            <a:ext cx="3613150" cy="232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342900" indent="-3429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spcBef>
                <a:spcPts val="600"/>
              </a:spcBef>
              <a:buClr>
                <a:srgbClr val="996600"/>
              </a:buClr>
              <a:buSzPct val="100000"/>
              <a:buFontTx/>
              <a:buChar char="⬥"/>
            </a:pPr>
            <a:r>
              <a:rPr lang="ar-JO" altLang="en-US" sz="2800" b="1" dirty="0">
                <a:latin typeface="Arial" panose="020B0604020202020204" pitchFamily="34" charset="0"/>
                <a:cs typeface="Arial" panose="020B0604020202020204" pitchFamily="34" charset="0"/>
                <a:sym typeface="Arial" panose="020B0604020202020204" pitchFamily="34" charset="0"/>
              </a:rPr>
              <a:t>كاثي وطفليها: جوشوا ولاسي</a:t>
            </a:r>
            <a:endParaRPr lang="en-US" altLang="en-US" sz="2800" b="1" dirty="0">
              <a:latin typeface="Arial" panose="020B0604020202020204" pitchFamily="34" charset="0"/>
              <a:cs typeface="Arial" panose="020B0604020202020204" pitchFamily="34" charset="0"/>
              <a:sym typeface="Arial" panose="020B0604020202020204" pitchFamily="34" charset="0"/>
            </a:endParaRPr>
          </a:p>
          <a:p>
            <a:pPr algn="r" rtl="1">
              <a:spcBef>
                <a:spcPts val="600"/>
              </a:spcBef>
              <a:buClr>
                <a:srgbClr val="996600"/>
              </a:buClr>
              <a:buSzPct val="100000"/>
              <a:buFontTx/>
              <a:buChar char="⬥"/>
            </a:pPr>
            <a:r>
              <a:rPr lang="ar-JO" altLang="en-US" sz="2800" b="1" dirty="0">
                <a:latin typeface="Arial" panose="020B0604020202020204" pitchFamily="34" charset="0"/>
                <a:cs typeface="Arial" panose="020B0604020202020204" pitchFamily="34" charset="0"/>
                <a:sym typeface="Arial" panose="020B0604020202020204" pitchFamily="34" charset="0"/>
              </a:rPr>
              <a:t>مايكل (من مثل الله) مفقود لأنه كان متظاهراً طلقها من أجل امرأة أخرى</a:t>
            </a:r>
            <a:endParaRPr lang="en-US" altLang="en-US" sz="2800" b="1"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animEffect transition="in" filter="blinds(horizontal)">
                                      <p:cBhvr>
                                        <p:cTn id="7" dur="500"/>
                                        <p:tgtEl>
                                          <p:spTgt spid="1187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8787">
                                            <p:txEl>
                                              <p:pRg st="1" end="1"/>
                                            </p:txEl>
                                          </p:spTgt>
                                        </p:tgtEl>
                                        <p:attrNameLst>
                                          <p:attrName>style.visibility</p:attrName>
                                        </p:attrNameLst>
                                      </p:cBhvr>
                                      <p:to>
                                        <p:strVal val="visible"/>
                                      </p:to>
                                    </p:set>
                                    <p:animEffect transition="in" filter="blinds(horizontal)">
                                      <p:cBhvr>
                                        <p:cTn id="12" dur="500"/>
                                        <p:tgtEl>
                                          <p:spTgt spid="1187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descr="Rectangle 2">
            <a:extLst>
              <a:ext uri="{FF2B5EF4-FFF2-40B4-BE49-F238E27FC236}">
                <a16:creationId xmlns:a16="http://schemas.microsoft.com/office/drawing/2014/main" id="{4FFCF5AB-C542-C343-8570-A00E1197AC62}"/>
              </a:ext>
            </a:extLst>
          </p:cNvPr>
          <p:cNvSpPr>
            <a:spLocks noGrp="1" noChangeArrowheads="1"/>
          </p:cNvSpPr>
          <p:nvPr>
            <p:ph type="title"/>
          </p:nvPr>
        </p:nvSpPr>
        <p:spPr>
          <a:xfrm>
            <a:off x="0" y="15875"/>
            <a:ext cx="9144000" cy="963613"/>
          </a:xfrm>
          <a:gradFill rotWithShape="0">
            <a:gsLst>
              <a:gs pos="0">
                <a:srgbClr val="6F0000"/>
              </a:gs>
              <a:gs pos="50000">
                <a:srgbClr val="A10000"/>
              </a:gs>
              <a:gs pos="100000">
                <a:srgbClr val="C00000"/>
              </a:gs>
            </a:gsLst>
            <a:path path="rect">
              <a:fillToRect l="37720" t="-19635" r="62280" b="119635"/>
            </a:path>
          </a:gradFill>
          <a:effectLst>
            <a:outerShdw blurRad="63500" dist="35921" dir="2700000" algn="ctr" rotWithShape="0">
              <a:srgbClr val="000000">
                <a:alpha val="74997"/>
              </a:srgbClr>
            </a:outerShdw>
          </a:effectLst>
        </p:spPr>
        <p:txBody>
          <a:bodyPr/>
          <a:lstStyle/>
          <a:p>
            <a:pPr rtl="1"/>
            <a:r>
              <a:rPr lang="en-US" altLang="en-US" sz="54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10" name="Text Box 2" descr="Rectangle 2">
            <a:extLst>
              <a:ext uri="{FF2B5EF4-FFF2-40B4-BE49-F238E27FC236}">
                <a16:creationId xmlns:a16="http://schemas.microsoft.com/office/drawing/2014/main" id="{CECF41D0-A4CF-F445-9E75-2EA319E89CE3}"/>
              </a:ext>
            </a:extLst>
          </p:cNvPr>
          <p:cNvSpPr txBox="1">
            <a:spLocks/>
          </p:cNvSpPr>
          <p:nvPr/>
        </p:nvSpPr>
        <p:spPr bwMode="auto">
          <a:xfrm>
            <a:off x="-61913" y="375593"/>
            <a:ext cx="2571751" cy="5386090"/>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en-US" altLang="en-US" sz="344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A</a:t>
            </a:r>
          </a:p>
        </p:txBody>
      </p:sp>
      <p:sp>
        <p:nvSpPr>
          <p:cNvPr id="119811" name="Text Box 3" descr="Rectangle 2">
            <a:extLst>
              <a:ext uri="{FF2B5EF4-FFF2-40B4-BE49-F238E27FC236}">
                <a16:creationId xmlns:a16="http://schemas.microsoft.com/office/drawing/2014/main" id="{4B0F571A-D52D-FC4A-8A17-E9952245372A}"/>
              </a:ext>
            </a:extLst>
          </p:cNvPr>
          <p:cNvSpPr txBox="1">
            <a:spLocks/>
          </p:cNvSpPr>
          <p:nvPr/>
        </p:nvSpPr>
        <p:spPr bwMode="auto">
          <a:xfrm>
            <a:off x="1447800" y="1541612"/>
            <a:ext cx="3525838" cy="46166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إعلان</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12" name="Text Box 4" descr="Rectangle 2">
            <a:extLst>
              <a:ext uri="{FF2B5EF4-FFF2-40B4-BE49-F238E27FC236}">
                <a16:creationId xmlns:a16="http://schemas.microsoft.com/office/drawing/2014/main" id="{5E922397-31B7-7D4A-832F-FA6D7643ADB7}"/>
              </a:ext>
            </a:extLst>
          </p:cNvPr>
          <p:cNvSpPr txBox="1">
            <a:spLocks/>
          </p:cNvSpPr>
          <p:nvPr/>
        </p:nvSpPr>
        <p:spPr bwMode="auto">
          <a:xfrm>
            <a:off x="4076700" y="375593"/>
            <a:ext cx="2933700" cy="5386090"/>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en-US" altLang="en-US" sz="344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A</a:t>
            </a:r>
          </a:p>
        </p:txBody>
      </p:sp>
      <p:sp>
        <p:nvSpPr>
          <p:cNvPr id="119813" name="Text Box 5" descr="Rectangle 2">
            <a:extLst>
              <a:ext uri="{FF2B5EF4-FFF2-40B4-BE49-F238E27FC236}">
                <a16:creationId xmlns:a16="http://schemas.microsoft.com/office/drawing/2014/main" id="{D66E88C8-D41E-454C-8873-817F39E498EA}"/>
              </a:ext>
            </a:extLst>
          </p:cNvPr>
          <p:cNvSpPr txBox="1">
            <a:spLocks/>
          </p:cNvSpPr>
          <p:nvPr/>
        </p:nvSpPr>
        <p:spPr bwMode="auto">
          <a:xfrm>
            <a:off x="5965824" y="1541612"/>
            <a:ext cx="3076575" cy="46166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nchor="ctr">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الإرتداد (1-4)</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14" name="Text Box 6" descr="Rectangle 2">
            <a:extLst>
              <a:ext uri="{FF2B5EF4-FFF2-40B4-BE49-F238E27FC236}">
                <a16:creationId xmlns:a16="http://schemas.microsoft.com/office/drawing/2014/main" id="{5E4EB1E5-306B-0B46-9A3F-E66D0BAE4944}"/>
              </a:ext>
            </a:extLst>
          </p:cNvPr>
          <p:cNvSpPr txBox="1">
            <a:spLocks/>
          </p:cNvSpPr>
          <p:nvPr/>
        </p:nvSpPr>
        <p:spPr bwMode="auto">
          <a:xfrm>
            <a:off x="1662113" y="2286149"/>
            <a:ext cx="3151187" cy="46166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رسل</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15" name="Text Box 7" descr="Rectangle 2">
            <a:extLst>
              <a:ext uri="{FF2B5EF4-FFF2-40B4-BE49-F238E27FC236}">
                <a16:creationId xmlns:a16="http://schemas.microsoft.com/office/drawing/2014/main" id="{F6A61ED0-DDE3-1940-9C19-C199E53EA292}"/>
              </a:ext>
            </a:extLst>
          </p:cNvPr>
          <p:cNvSpPr txBox="1">
            <a:spLocks/>
          </p:cNvSpPr>
          <p:nvPr/>
        </p:nvSpPr>
        <p:spPr bwMode="auto">
          <a:xfrm>
            <a:off x="6021388" y="2286149"/>
            <a:ext cx="3076575" cy="46166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الإرتداد (5-13)</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16" name="Text Box 8" descr="Rectangle 2">
            <a:extLst>
              <a:ext uri="{FF2B5EF4-FFF2-40B4-BE49-F238E27FC236}">
                <a16:creationId xmlns:a16="http://schemas.microsoft.com/office/drawing/2014/main" id="{EF411649-2E04-8E47-9FE5-18912B662C8E}"/>
              </a:ext>
            </a:extLst>
          </p:cNvPr>
          <p:cNvSpPr txBox="1">
            <a:spLocks/>
          </p:cNvSpPr>
          <p:nvPr/>
        </p:nvSpPr>
        <p:spPr bwMode="auto">
          <a:xfrm>
            <a:off x="1936750" y="3031481"/>
            <a:ext cx="2660650" cy="46166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الرد على</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17" name="Text Box 9" descr="Rectangle 2">
            <a:extLst>
              <a:ext uri="{FF2B5EF4-FFF2-40B4-BE49-F238E27FC236}">
                <a16:creationId xmlns:a16="http://schemas.microsoft.com/office/drawing/2014/main" id="{A592C24F-1911-B146-9B87-05AB62706922}"/>
              </a:ext>
            </a:extLst>
          </p:cNvPr>
          <p:cNvSpPr txBox="1">
            <a:spLocks/>
          </p:cNvSpPr>
          <p:nvPr/>
        </p:nvSpPr>
        <p:spPr bwMode="auto">
          <a:xfrm>
            <a:off x="6275388" y="3031481"/>
            <a:ext cx="2868612" cy="46166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الإرتداد (17-23)</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18" name="Text Box 10" descr="Rectangle 2">
            <a:extLst>
              <a:ext uri="{FF2B5EF4-FFF2-40B4-BE49-F238E27FC236}">
                <a16:creationId xmlns:a16="http://schemas.microsoft.com/office/drawing/2014/main" id="{BCEC8284-52C1-5843-975C-9BA3B52F3BDF}"/>
              </a:ext>
            </a:extLst>
          </p:cNvPr>
          <p:cNvSpPr txBox="1">
            <a:spLocks/>
          </p:cNvSpPr>
          <p:nvPr/>
        </p:nvSpPr>
        <p:spPr bwMode="auto">
          <a:xfrm>
            <a:off x="2168525" y="3776812"/>
            <a:ext cx="2341563" cy="46166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التنازل أمام</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19" name="Text Box 11" descr="Rectangle 2">
            <a:extLst>
              <a:ext uri="{FF2B5EF4-FFF2-40B4-BE49-F238E27FC236}">
                <a16:creationId xmlns:a16="http://schemas.microsoft.com/office/drawing/2014/main" id="{C6514B52-ECD6-224A-AA1D-5A6C2422C60B}"/>
              </a:ext>
            </a:extLst>
          </p:cNvPr>
          <p:cNvSpPr txBox="1">
            <a:spLocks/>
          </p:cNvSpPr>
          <p:nvPr/>
        </p:nvSpPr>
        <p:spPr bwMode="auto">
          <a:xfrm>
            <a:off x="6507163" y="3684479"/>
            <a:ext cx="2636837" cy="830997"/>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nchor="ctr">
            <a:spAutoFit/>
          </a:bodyPr>
          <a:lstStyle/>
          <a:p>
            <a:pPr algn="ct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القدير (24-25)		</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19820" name="Text Box 12" descr="Rectangle 2">
            <a:extLst>
              <a:ext uri="{FF2B5EF4-FFF2-40B4-BE49-F238E27FC236}">
                <a16:creationId xmlns:a16="http://schemas.microsoft.com/office/drawing/2014/main" id="{5DD33BF3-96EE-2445-9E08-9198529BEB1F}"/>
              </a:ext>
            </a:extLst>
          </p:cNvPr>
          <p:cNvSpPr txBox="1">
            <a:spLocks/>
          </p:cNvSpPr>
          <p:nvPr/>
        </p:nvSpPr>
        <p:spPr bwMode="auto">
          <a:xfrm>
            <a:off x="44450" y="6334274"/>
            <a:ext cx="9017000" cy="46166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p>
            <a:pPr algn="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تيري هال، بانوراما الكتاب المقدس، 172</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81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19813"/>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19814"/>
                                        </p:tgtEl>
                                        <p:attrNameLst>
                                          <p:attrName>style.visibility</p:attrName>
                                        </p:attrNameLst>
                                      </p:cBhvr>
                                      <p:to>
                                        <p:strVal val="visible"/>
                                      </p:to>
                                    </p:set>
                                  </p:childTnLst>
                                </p:cTn>
                              </p:par>
                            </p:childTnLst>
                          </p:cTn>
                        </p:par>
                        <p:par>
                          <p:cTn id="14" fill="hold" nodeType="afterGroup">
                            <p:stCondLst>
                              <p:cond delay="500"/>
                            </p:stCondLst>
                            <p:childTnLst>
                              <p:par>
                                <p:cTn id="15" presetID="1" presetClass="entr" presetSubtype="0" fill="hold" grpId="0" nodeType="afterEffect">
                                  <p:stCondLst>
                                    <p:cond delay="0"/>
                                  </p:stCondLst>
                                  <p:childTnLst>
                                    <p:set>
                                      <p:cBhvr>
                                        <p:cTn id="16" dur="1" fill="hold">
                                          <p:stCondLst>
                                            <p:cond delay="499"/>
                                          </p:stCondLst>
                                        </p:cTn>
                                        <p:tgtEl>
                                          <p:spTgt spid="11981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19816"/>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499"/>
                                          </p:stCondLst>
                                        </p:cTn>
                                        <p:tgtEl>
                                          <p:spTgt spid="119817"/>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19818"/>
                                        </p:tgtEl>
                                        <p:attrNameLst>
                                          <p:attrName>style.visibility</p:attrName>
                                        </p:attrNameLst>
                                      </p:cBhvr>
                                      <p:to>
                                        <p:strVal val="visible"/>
                                      </p:to>
                                    </p:se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499"/>
                                          </p:stCondLst>
                                        </p:cTn>
                                        <p:tgtEl>
                                          <p:spTgt spid="1198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autoUpdateAnimBg="0"/>
      <p:bldP spid="119813" grpId="0" autoUpdateAnimBg="0"/>
      <p:bldP spid="119814" grpId="0" autoUpdateAnimBg="0"/>
      <p:bldP spid="119815" grpId="0" autoUpdateAnimBg="0"/>
      <p:bldP spid="119816" grpId="0" autoUpdateAnimBg="0"/>
      <p:bldP spid="119817" grpId="0" autoUpdateAnimBg="0"/>
      <p:bldP spid="119818" grpId="0" autoUpdateAnimBg="0"/>
      <p:bldP spid="119819"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D99E9-ED1C-C719-4900-ECDBEC9F51FE}"/>
            </a:ext>
          </a:extLst>
        </p:cNvPr>
        <p:cNvGrpSpPr/>
        <p:nvPr/>
      </p:nvGrpSpPr>
      <p:grpSpPr>
        <a:xfrm>
          <a:off x="0" y="0"/>
          <a:ext cx="0" cy="0"/>
          <a:chOff x="0" y="0"/>
          <a:chExt cx="0" cy="0"/>
        </a:xfrm>
      </p:grpSpPr>
      <p:pic>
        <p:nvPicPr>
          <p:cNvPr id="60417" name="Picture 1" descr="Picture 2">
            <a:extLst>
              <a:ext uri="{FF2B5EF4-FFF2-40B4-BE49-F238E27FC236}">
                <a16:creationId xmlns:a16="http://schemas.microsoft.com/office/drawing/2014/main" id="{39A00D4A-94BA-F177-85F4-1606BAAB7C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11113"/>
            <a:ext cx="9142413" cy="6092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18" name="Text Box 2" descr="Rectangle 2">
            <a:extLst>
              <a:ext uri="{FF2B5EF4-FFF2-40B4-BE49-F238E27FC236}">
                <a16:creationId xmlns:a16="http://schemas.microsoft.com/office/drawing/2014/main" id="{ED52169E-426F-95AC-7DF7-EB18C62E86FA}"/>
              </a:ext>
            </a:extLst>
          </p:cNvPr>
          <p:cNvSpPr txBox="1">
            <a:spLocks/>
          </p:cNvSpPr>
          <p:nvPr/>
        </p:nvSpPr>
        <p:spPr bwMode="auto">
          <a:xfrm>
            <a:off x="20638" y="3796696"/>
            <a:ext cx="9053512"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9600" b="1" u="none" strike="noStrike" kern="1200" cap="none" spc="0" normalizeH="0" baseline="0" noProof="0" dirty="0">
                <a:ln>
                  <a:noFill/>
                </a:ln>
                <a:solidFill>
                  <a:srgbClr val="FFFFFF"/>
                </a:solidFill>
                <a:effectLst>
                  <a:glow rad="228600">
                    <a:srgbClr val="000000">
                      <a:satMod val="175000"/>
                      <a:alpha val="87912"/>
                    </a:srgbClr>
                  </a:glow>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9600" b="1" u="none" strike="noStrike" kern="1200" cap="none" spc="0" normalizeH="0" baseline="0" noProof="0" dirty="0">
              <a:ln>
                <a:noFill/>
              </a:ln>
              <a:solidFill>
                <a:srgbClr val="FFFFFF"/>
              </a:solidFill>
              <a:effectLst>
                <a:glow rad="228600">
                  <a:srgbClr val="000000">
                    <a:satMod val="175000"/>
                    <a:alpha val="87912"/>
                  </a:srgbClr>
                </a:glo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60419" name="Rectangle 3" descr="Title 2">
            <a:extLst>
              <a:ext uri="{FF2B5EF4-FFF2-40B4-BE49-F238E27FC236}">
                <a16:creationId xmlns:a16="http://schemas.microsoft.com/office/drawing/2014/main" id="{09CEE671-1D5D-47A5-22F8-FDEE576E9B11}"/>
              </a:ext>
            </a:extLst>
          </p:cNvPr>
          <p:cNvSpPr>
            <a:spLocks noGrp="1" noChangeArrowheads="1"/>
          </p:cNvSpPr>
          <p:nvPr>
            <p:ph type="title"/>
          </p:nvPr>
        </p:nvSpPr>
        <p:spPr>
          <a:xfrm>
            <a:off x="-34925" y="2130425"/>
            <a:ext cx="9177338" cy="1470025"/>
          </a:xfrm>
        </p:spPr>
        <p:txBody>
          <a:bodyPr/>
          <a:lstStyle/>
          <a:p>
            <a:pPr defTabSz="776288"/>
            <a:r>
              <a:rPr lang="en-US" altLang="en-US" sz="8800" b="1" dirty="0" err="1">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كن</a:t>
            </a:r>
            <a:r>
              <a:rPr lang="en-US"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 </a:t>
            </a:r>
            <a:r>
              <a:rPr lang="en-US" altLang="en-US" sz="8800" b="1" dirty="0" err="1">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محارب</a:t>
            </a:r>
            <a:r>
              <a:rPr lang="ar-JO"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اً</a:t>
            </a:r>
            <a:endParaRPr lang="en-US"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endParaRPr>
          </a:p>
        </p:txBody>
      </p:sp>
      <p:sp>
        <p:nvSpPr>
          <p:cNvPr id="2" name="Rectangle 1">
            <a:extLst>
              <a:ext uri="{FF2B5EF4-FFF2-40B4-BE49-F238E27FC236}">
                <a16:creationId xmlns:a16="http://schemas.microsoft.com/office/drawing/2014/main" id="{C11D7077-2D23-6F9D-E4BE-DF2B428793F8}"/>
              </a:ext>
            </a:extLst>
          </p:cNvPr>
          <p:cNvSpPr>
            <a:spLocks noChangeArrowheads="1"/>
          </p:cNvSpPr>
          <p:nvPr/>
        </p:nvSpPr>
        <p:spPr bwMode="auto">
          <a:xfrm>
            <a:off x="-36512" y="6248400"/>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panose="02020603050405020304" pitchFamily="18"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Times New Roman" panose="02020603050405020304" pitchFamily="18"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sym typeface="Times New Roman" panose="02020603050405020304" pitchFamily="18"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sym typeface="Times New Roman" panose="02020603050405020304" pitchFamily="18"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sym typeface="Times New Roman" panose="02020603050405020304" pitchFamily="18" charset="0"/>
              </a:rPr>
              <a:t>• BibleStudyDownloads.org</a:t>
            </a:r>
          </a:p>
        </p:txBody>
      </p:sp>
    </p:spTree>
    <p:extLst>
      <p:ext uri="{BB962C8B-B14F-4D97-AF65-F5344CB8AC3E}">
        <p14:creationId xmlns:p14="http://schemas.microsoft.com/office/powerpoint/2010/main" val="60585294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additive="base">
                                        <p:cTn id="7" dur="500" fill="hold"/>
                                        <p:tgtEl>
                                          <p:spTgt spid="60418"/>
                                        </p:tgtEl>
                                        <p:attrNameLst>
                                          <p:attrName>ppt_x</p:attrName>
                                        </p:attrNameLst>
                                      </p:cBhvr>
                                      <p:tavLst>
                                        <p:tav tm="0">
                                          <p:val>
                                            <p:strVal val="#ppt_x"/>
                                          </p:val>
                                        </p:tav>
                                        <p:tav tm="100000">
                                          <p:val>
                                            <p:strVal val="#ppt_x"/>
                                          </p:val>
                                        </p:tav>
                                      </p:tavLst>
                                    </p:anim>
                                    <p:anim calcmode="lin" valueType="num">
                                      <p:cBhvr additive="base">
                                        <p:cTn id="8" dur="500" fill="hold"/>
                                        <p:tgtEl>
                                          <p:spTgt spid="604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1" descr="Picture 5">
            <a:extLst>
              <a:ext uri="{FF2B5EF4-FFF2-40B4-BE49-F238E27FC236}">
                <a16:creationId xmlns:a16="http://schemas.microsoft.com/office/drawing/2014/main" id="{E2ED1268-39C5-1241-A1A4-13AED5F377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304800"/>
            <a:ext cx="1828800" cy="1598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1858" name="Picture 2" descr="Picture 7">
            <a:extLst>
              <a:ext uri="{FF2B5EF4-FFF2-40B4-BE49-F238E27FC236}">
                <a16:creationId xmlns:a16="http://schemas.microsoft.com/office/drawing/2014/main" id="{69BAB085-2F65-5C42-8495-20D0367868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28600"/>
            <a:ext cx="2382838" cy="206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1859" name="Picture 3" descr="Picture 12">
            <a:extLst>
              <a:ext uri="{FF2B5EF4-FFF2-40B4-BE49-F238E27FC236}">
                <a16:creationId xmlns:a16="http://schemas.microsoft.com/office/drawing/2014/main" id="{61F5B258-E404-9A46-9709-FA2B069902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5257800"/>
            <a:ext cx="1001713"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1860" name="Text Box 4" descr="Rectangle 13">
            <a:extLst>
              <a:ext uri="{FF2B5EF4-FFF2-40B4-BE49-F238E27FC236}">
                <a16:creationId xmlns:a16="http://schemas.microsoft.com/office/drawing/2014/main" id="{4D3D9292-2FED-8745-BC1D-70BC03F85436}"/>
              </a:ext>
            </a:extLst>
          </p:cNvPr>
          <p:cNvSpPr txBox="1">
            <a:spLocks/>
          </p:cNvSpPr>
          <p:nvPr/>
        </p:nvSpPr>
        <p:spPr bwMode="auto">
          <a:xfrm>
            <a:off x="1376363" y="2286000"/>
            <a:ext cx="7721600" cy="30675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342900" indent="-3429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342900" marR="0" lvl="0" indent="-342900" algn="r" defTabSz="914400" rtl="1" eaLnBrk="1" fontAlgn="base" latinLnBrk="0" hangingPunct="0">
              <a:lnSpc>
                <a:spcPct val="100000"/>
              </a:lnSpc>
              <a:spcBef>
                <a:spcPts val="800"/>
              </a:spcBef>
              <a:spcAft>
                <a:spcPct val="0"/>
              </a:spcAft>
              <a:buClr>
                <a:srgbClr val="996600"/>
              </a:buClr>
              <a:buSzPct val="100000"/>
              <a:buFontTx/>
              <a:buChar char="⬥"/>
              <a:tabLst/>
              <a:defRPr/>
            </a:pPr>
            <a:r>
              <a:rPr kumimoji="0" lang="ar-JO" altLang="en-US" sz="36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panose="020B0604020202020204" pitchFamily="34" charset="0"/>
              </a:rPr>
              <a:t>ما الذي </a:t>
            </a: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أنت على استعداد للقتال من أجله؟</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342900" marR="0" lvl="0" indent="-342900" algn="r" defTabSz="914400" rtl="1" eaLnBrk="1" fontAlgn="base" latinLnBrk="0" hangingPunct="0">
              <a:lnSpc>
                <a:spcPct val="100000"/>
              </a:lnSpc>
              <a:spcBef>
                <a:spcPts val="800"/>
              </a:spcBef>
              <a:spcAft>
                <a:spcPct val="0"/>
              </a:spcAft>
              <a:buClr>
                <a:srgbClr val="996600"/>
              </a:buClr>
              <a:buSzPct val="100000"/>
              <a:buFontTx/>
              <a:buChar char="⬥"/>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إلى أي مدى أنت على استعداد للقتال</a:t>
            </a:r>
            <a:r>
              <a:rPr kumimoji="0" lang="ar-JO" altLang="en-US" sz="36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من أجل </a:t>
            </a:r>
            <a:r>
              <a:rPr kumimoji="0" lang="ar-JO" altLang="en-US" sz="36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panose="020B0604020202020204" pitchFamily="34" charset="0"/>
              </a:rPr>
              <a:t>حقوقك</a:t>
            </a: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342900" marR="0" lvl="0" indent="-342900" algn="r" defTabSz="914400" rtl="1" eaLnBrk="1" fontAlgn="base" latinLnBrk="0" hangingPunct="0">
              <a:lnSpc>
                <a:spcPct val="100000"/>
              </a:lnSpc>
              <a:spcBef>
                <a:spcPts val="800"/>
              </a:spcBef>
              <a:spcAft>
                <a:spcPct val="0"/>
              </a:spcAft>
              <a:buClr>
                <a:srgbClr val="996600"/>
              </a:buClr>
              <a:buSzPct val="100000"/>
              <a:buFontTx/>
              <a:buChar char="⬥"/>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إلى أي مدى أنت على استعداد للكفاح</a:t>
            </a:r>
            <a:r>
              <a:rPr kumimoji="0" lang="ar-JO" altLang="en-US" sz="36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من أجل </a:t>
            </a:r>
            <a:r>
              <a:rPr kumimoji="0" lang="ar-JO" altLang="en-US" sz="36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panose="020B0604020202020204" pitchFamily="34" charset="0"/>
              </a:rPr>
              <a:t>الإنجيل</a:t>
            </a: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1861" name="Rectangle 5" descr="Rectangle 2">
            <a:extLst>
              <a:ext uri="{FF2B5EF4-FFF2-40B4-BE49-F238E27FC236}">
                <a16:creationId xmlns:a16="http://schemas.microsoft.com/office/drawing/2014/main" id="{88B22430-85E0-9843-AD18-A149EB45D482}"/>
              </a:ext>
            </a:extLst>
          </p:cNvPr>
          <p:cNvSpPr>
            <a:spLocks noGrp="1" noChangeArrowheads="1"/>
          </p:cNvSpPr>
          <p:nvPr>
            <p:ph type="title"/>
          </p:nvPr>
        </p:nvSpPr>
        <p:spPr>
          <a:xfrm>
            <a:off x="2438400" y="479425"/>
            <a:ext cx="5562600" cy="1143000"/>
          </a:xfrm>
        </p:spPr>
        <p:txBody>
          <a:bodyPr/>
          <a:lstStyle/>
          <a:p>
            <a:pPr defTabSz="849313"/>
            <a:r>
              <a:rPr lang="ar-JO" altLang="en-US" sz="5000" b="1" dirty="0">
                <a:solidFill>
                  <a:srgbClr val="000000"/>
                </a:solidFill>
                <a:latin typeface="Arial" panose="020B0604020202020204" pitchFamily="34" charset="0"/>
                <a:cs typeface="Arial" panose="020B0604020202020204" pitchFamily="34" charset="0"/>
                <a:sym typeface="Arial" panose="020B0604020202020204" pitchFamily="34" charset="0"/>
              </a:rPr>
              <a:t>هل أنتَ مقاتل؟</a:t>
            </a:r>
            <a:endParaRPr lang="en-US" altLang="en-US" sz="5000" b="1"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218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186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186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186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uiExpand="1" build="p" bldLvl="5"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bg bwMode="auto">
      <p:bgPr>
        <a:solidFill>
          <a:srgbClr val="000000"/>
        </a:solidFill>
        <a:effectLst/>
      </p:bgPr>
    </p:bg>
    <p:spTree>
      <p:nvGrpSpPr>
        <p:cNvPr id="1" name=""/>
        <p:cNvGrpSpPr/>
        <p:nvPr/>
      </p:nvGrpSpPr>
      <p:grpSpPr>
        <a:xfrm>
          <a:off x="0" y="0"/>
          <a:ext cx="0" cy="0"/>
          <a:chOff x="0" y="0"/>
          <a:chExt cx="0" cy="0"/>
        </a:xfrm>
      </p:grpSpPr>
      <p:sp>
        <p:nvSpPr>
          <p:cNvPr id="122881" name="Rectangle 1" descr="Title 1">
            <a:extLst>
              <a:ext uri="{FF2B5EF4-FFF2-40B4-BE49-F238E27FC236}">
                <a16:creationId xmlns:a16="http://schemas.microsoft.com/office/drawing/2014/main" id="{DD8093BE-2B80-1D4F-839D-91100C004243}"/>
              </a:ext>
            </a:extLst>
          </p:cNvPr>
          <p:cNvSpPr>
            <a:spLocks noGrp="1"/>
          </p:cNvSpPr>
          <p:nvPr>
            <p:ph type="title" idx="4294967295"/>
          </p:nvPr>
        </p:nvSpPr>
        <p:spPr bwMode="auto">
          <a:xfrm>
            <a:off x="0" y="0"/>
            <a:ext cx="9144000" cy="1143000"/>
          </a:xfrm>
          <a:prstGeom prst="rect">
            <a:avLst/>
          </a:prstGeom>
          <a:solidFill>
            <a:srgbClr val="000514"/>
          </a:solid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rtl="1"/>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المرتدون</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يدمرون</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من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الداخل</a:t>
            </a:r>
            <a:endParaRPr lang="en-US" altLang="en-US" sz="3600" b="1" dirty="0">
              <a:solidFill>
                <a:srgbClr val="FFFFFF"/>
              </a:solidFill>
              <a:latin typeface="Arial" panose="020B0604020202020204" pitchFamily="34" charset="0"/>
              <a:cs typeface="Arial" panose="020B0604020202020204" pitchFamily="34" charset="0"/>
            </a:endParaRPr>
          </a:p>
        </p:txBody>
      </p:sp>
      <p:pic>
        <p:nvPicPr>
          <p:cNvPr id="122882" name="Picture 2" descr="Picture 1">
            <a:extLst>
              <a:ext uri="{FF2B5EF4-FFF2-40B4-BE49-F238E27FC236}">
                <a16:creationId xmlns:a16="http://schemas.microsoft.com/office/drawing/2014/main" id="{ABE729F9-0835-A44A-AE3A-77FBF98B19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44675"/>
            <a:ext cx="8756650" cy="3816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22883" name="Group 3">
            <a:extLst>
              <a:ext uri="{FF2B5EF4-FFF2-40B4-BE49-F238E27FC236}">
                <a16:creationId xmlns:a16="http://schemas.microsoft.com/office/drawing/2014/main" id="{5AF1EC1E-60D7-F44D-89F3-86DDEE5C2B97}"/>
              </a:ext>
            </a:extLst>
          </p:cNvPr>
          <p:cNvGrpSpPr>
            <a:grpSpLocks/>
          </p:cNvGrpSpPr>
          <p:nvPr/>
        </p:nvGrpSpPr>
        <p:grpSpPr bwMode="auto">
          <a:xfrm>
            <a:off x="-34925" y="4724400"/>
            <a:ext cx="9142413" cy="1143000"/>
            <a:chOff x="0" y="0"/>
            <a:chExt cx="9144000" cy="1143000"/>
          </a:xfrm>
        </p:grpSpPr>
        <p:sp>
          <p:nvSpPr>
            <p:cNvPr id="122884" name="Rectangle 4">
              <a:extLst>
                <a:ext uri="{FF2B5EF4-FFF2-40B4-BE49-F238E27FC236}">
                  <a16:creationId xmlns:a16="http://schemas.microsoft.com/office/drawing/2014/main" id="{0FAAE2C8-107C-9F4A-907C-CBC646204151}"/>
                </a:ext>
              </a:extLst>
            </p:cNvPr>
            <p:cNvSpPr>
              <a:spLocks/>
            </p:cNvSpPr>
            <p:nvPr/>
          </p:nvSpPr>
          <p:spPr bwMode="auto">
            <a:xfrm>
              <a:off x="0" y="0"/>
              <a:ext cx="9144000" cy="1143000"/>
            </a:xfrm>
            <a:prstGeom prst="rect">
              <a:avLst/>
            </a:prstGeom>
            <a:solidFill>
              <a:srgbClr val="000514"/>
            </a:solidFill>
            <a:ln>
              <a:no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algn="ctr"/>
              <a:endParaRPr lang="en-US" altLang="en-US" sz="32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
          <p:nvSpPr>
            <p:cNvPr id="122885" name="Text Box 5">
              <a:extLst>
                <a:ext uri="{FF2B5EF4-FFF2-40B4-BE49-F238E27FC236}">
                  <a16:creationId xmlns:a16="http://schemas.microsoft.com/office/drawing/2014/main" id="{E3919D9D-83B9-6D4A-8403-D3A7CF9A4370}"/>
                </a:ext>
              </a:extLst>
            </p:cNvPr>
            <p:cNvSpPr txBox="1">
              <a:spLocks/>
            </p:cNvSpPr>
            <p:nvPr/>
          </p:nvSpPr>
          <p:spPr bwMode="auto">
            <a:xfrm>
              <a:off x="45719" y="279113"/>
              <a:ext cx="9052561"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3200" b="1" dirty="0" err="1">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الرجال</a:t>
              </a:r>
              <a:r>
                <a:rPr lang="en-US" altLang="en-US" sz="3200" b="1" dirty="0">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 الذين </a:t>
              </a:r>
              <a:r>
                <a:rPr lang="en-US" altLang="en-US" sz="3200" b="1" dirty="0" err="1">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دمروا</a:t>
              </a:r>
              <a:r>
                <a:rPr lang="en-US" altLang="en-US" sz="3200" b="1" dirty="0">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الغرب</a:t>
              </a:r>
              <a:r>
                <a:rPr lang="en-US" altLang="en-US" sz="3200" b="1" dirty="0">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 </a:t>
              </a:r>
              <a:r>
                <a:rPr lang="en-US" altLang="en-US" sz="3200" b="1" dirty="0" err="1">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المسيحي</a:t>
              </a:r>
              <a:endParaRPr lang="en-US" altLang="en-US" sz="3200" b="1" dirty="0">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8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1"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bg bwMode="auto">
      <p:bgPr>
        <a:solidFill>
          <a:srgbClr val="000000"/>
        </a:solidFill>
        <a:effectLst/>
      </p:bgPr>
    </p:bg>
    <p:spTree>
      <p:nvGrpSpPr>
        <p:cNvPr id="1" name=""/>
        <p:cNvGrpSpPr/>
        <p:nvPr/>
      </p:nvGrpSpPr>
      <p:grpSpPr>
        <a:xfrm>
          <a:off x="0" y="0"/>
          <a:ext cx="0" cy="0"/>
          <a:chOff x="0" y="0"/>
          <a:chExt cx="0" cy="0"/>
        </a:xfrm>
      </p:grpSpPr>
      <p:pic>
        <p:nvPicPr>
          <p:cNvPr id="124929" name="Picture 1" descr="Picture 5">
            <a:extLst>
              <a:ext uri="{FF2B5EF4-FFF2-40B4-BE49-F238E27FC236}">
                <a16:creationId xmlns:a16="http://schemas.microsoft.com/office/drawing/2014/main" id="{ADBC4E1F-30CA-074C-B6A8-FA1CD15346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052513"/>
            <a:ext cx="7499350" cy="3794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4930" name="Rectangle 2" descr="Title 1">
            <a:extLst>
              <a:ext uri="{FF2B5EF4-FFF2-40B4-BE49-F238E27FC236}">
                <a16:creationId xmlns:a16="http://schemas.microsoft.com/office/drawing/2014/main" id="{8C996E10-C691-8A42-8ECB-B129B0CF17BE}"/>
              </a:ext>
            </a:extLst>
          </p:cNvPr>
          <p:cNvSpPr>
            <a:spLocks noGrp="1"/>
          </p:cNvSpPr>
          <p:nvPr>
            <p:ph type="title" idx="4294967295"/>
          </p:nvPr>
        </p:nvSpPr>
        <p:spPr bwMode="auto">
          <a:xfrm>
            <a:off x="0" y="0"/>
            <a:ext cx="9144000" cy="1143000"/>
          </a:xfrm>
          <a:prstGeom prst="rect">
            <a:avLst/>
          </a:prstGeom>
          <a:solidFill>
            <a:srgbClr val="000514"/>
          </a:solid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rtl="1"/>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المرتدون</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لا</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يرتدون</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علامات</a:t>
            </a:r>
            <a:r>
              <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600" b="1"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الأسماء</a:t>
            </a:r>
            <a:endParaRPr lang="en-US" altLang="en-US" sz="3600"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49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pic>
        <p:nvPicPr>
          <p:cNvPr id="125953" name="Picture 1" descr="Picture 1">
            <a:extLst>
              <a:ext uri="{FF2B5EF4-FFF2-40B4-BE49-F238E27FC236}">
                <a16:creationId xmlns:a16="http://schemas.microsoft.com/office/drawing/2014/main" id="{DDA79526-CC70-554E-9126-62155F917C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73125"/>
            <a:ext cx="9144000" cy="566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5954" name="Rectangle 2" descr="Title 1">
            <a:extLst>
              <a:ext uri="{FF2B5EF4-FFF2-40B4-BE49-F238E27FC236}">
                <a16:creationId xmlns:a16="http://schemas.microsoft.com/office/drawing/2014/main" id="{F7B924B5-3A6F-A244-AC43-11CEE441F5E1}"/>
              </a:ext>
            </a:extLst>
          </p:cNvPr>
          <p:cNvSpPr>
            <a:spLocks noGrp="1"/>
          </p:cNvSpPr>
          <p:nvPr>
            <p:ph type="title" idx="4294967295"/>
          </p:nvPr>
        </p:nvSpPr>
        <p:spPr bwMode="auto">
          <a:xfrm>
            <a:off x="0" y="0"/>
            <a:ext cx="9144000" cy="8366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rtl="1"/>
            <a:r>
              <a:rPr lang="en-US"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كتاب</a:t>
            </a: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المرتد</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125955" name="Group 3">
            <a:extLst>
              <a:ext uri="{FF2B5EF4-FFF2-40B4-BE49-F238E27FC236}">
                <a16:creationId xmlns:a16="http://schemas.microsoft.com/office/drawing/2014/main" id="{C80ACA79-EC99-1342-B56E-600F74087CE5}"/>
              </a:ext>
            </a:extLst>
          </p:cNvPr>
          <p:cNvGrpSpPr>
            <a:grpSpLocks/>
          </p:cNvGrpSpPr>
          <p:nvPr/>
        </p:nvGrpSpPr>
        <p:grpSpPr bwMode="auto">
          <a:xfrm>
            <a:off x="-20638" y="6091238"/>
            <a:ext cx="9164638" cy="793750"/>
            <a:chOff x="-1" y="-1"/>
            <a:chExt cx="9164640" cy="792165"/>
          </a:xfrm>
        </p:grpSpPr>
        <p:sp>
          <p:nvSpPr>
            <p:cNvPr id="125956" name="Rectangle 4">
              <a:extLst>
                <a:ext uri="{FF2B5EF4-FFF2-40B4-BE49-F238E27FC236}">
                  <a16:creationId xmlns:a16="http://schemas.microsoft.com/office/drawing/2014/main" id="{DB0C7333-27F5-AA42-86BA-2849F85C62D9}"/>
                </a:ext>
              </a:extLst>
            </p:cNvPr>
            <p:cNvSpPr>
              <a:spLocks/>
            </p:cNvSpPr>
            <p:nvPr/>
          </p:nvSpPr>
          <p:spPr bwMode="auto">
            <a:xfrm>
              <a:off x="-1" y="-1"/>
              <a:ext cx="9164640" cy="792165"/>
            </a:xfrm>
            <a:prstGeom prst="rect">
              <a:avLst/>
            </a:prstGeom>
            <a:solidFill>
              <a:srgbClr val="000514"/>
            </a:solidFill>
            <a:ln>
              <a:no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algn="ctr"/>
              <a:endParaRPr lang="en-US" altLang="en-US" sz="3600" b="1" dirty="0">
                <a:solidFill>
                  <a:srgbClr val="E5E5FF"/>
                </a:solidFill>
                <a:latin typeface="Arial" panose="020B0604020202020204" pitchFamily="34" charset="0"/>
                <a:cs typeface="Arial" panose="020B0604020202020204" pitchFamily="34" charset="0"/>
                <a:sym typeface="Arial" panose="020B0604020202020204" pitchFamily="34" charset="0"/>
              </a:endParaRPr>
            </a:p>
          </p:txBody>
        </p:sp>
        <p:sp>
          <p:nvSpPr>
            <p:cNvPr id="125957" name="Text Box 5">
              <a:extLst>
                <a:ext uri="{FF2B5EF4-FFF2-40B4-BE49-F238E27FC236}">
                  <a16:creationId xmlns:a16="http://schemas.microsoft.com/office/drawing/2014/main" id="{B365503A-498F-5E40-8AE6-6D8BC22BB489}"/>
                </a:ext>
              </a:extLst>
            </p:cNvPr>
            <p:cNvSpPr txBox="1">
              <a:spLocks/>
            </p:cNvSpPr>
            <p:nvPr/>
          </p:nvSpPr>
          <p:spPr bwMode="auto">
            <a:xfrm>
              <a:off x="45719" y="73561"/>
              <a:ext cx="9073199" cy="645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3600" b="1" dirty="0" err="1">
                  <a:solidFill>
                    <a:srgbClr val="E5E5FF"/>
                  </a:solidFill>
                  <a:latin typeface="Arial" panose="020B0604020202020204" pitchFamily="34" charset="0"/>
                  <a:cs typeface="Arial" panose="020B0604020202020204" pitchFamily="34" charset="0"/>
                  <a:sym typeface="Arial" panose="020B0604020202020204" pitchFamily="34" charset="0"/>
                </a:rPr>
                <a:t>كيفين</a:t>
              </a:r>
              <a:r>
                <a:rPr lang="en-US" altLang="en-US" sz="3600" b="1" dirty="0">
                  <a:solidFill>
                    <a:srgbClr val="E5E5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E5E5FF"/>
                  </a:solidFill>
                  <a:latin typeface="Arial" panose="020B0604020202020204" pitchFamily="34" charset="0"/>
                  <a:cs typeface="Arial" panose="020B0604020202020204" pitchFamily="34" charset="0"/>
                  <a:sym typeface="Arial" panose="020B0604020202020204" pitchFamily="34" charset="0"/>
                </a:rPr>
                <a:t>سوانسون</a:t>
              </a:r>
              <a:r>
                <a:rPr lang="ar-SA" altLang="en-US" sz="3600" b="1" dirty="0">
                  <a:solidFill>
                    <a:srgbClr val="E5E5FF"/>
                  </a:solidFill>
                  <a:latin typeface="Arial" panose="020B0604020202020204" pitchFamily="34" charset="0"/>
                  <a:cs typeface="Arial" panose="020B0604020202020204" pitchFamily="34" charset="0"/>
                  <a:sym typeface="Arial" panose="020B0604020202020204" pitchFamily="34" charset="0"/>
                </a:rPr>
                <a:t> و</a:t>
              </a:r>
              <a:r>
                <a:rPr lang="en-US" altLang="en-US" sz="3600" b="1" dirty="0" err="1">
                  <a:solidFill>
                    <a:srgbClr val="E5E5FF"/>
                  </a:solidFill>
                  <a:latin typeface="Arial" panose="020B0604020202020204" pitchFamily="34" charset="0"/>
                  <a:cs typeface="Arial" panose="020B0604020202020204" pitchFamily="34" charset="0"/>
                  <a:sym typeface="Arial" panose="020B0604020202020204" pitchFamily="34" charset="0"/>
                </a:rPr>
                <a:t>عائلته</a:t>
              </a:r>
              <a:endParaRPr lang="en-US" altLang="en-US" sz="3600" b="1" dirty="0">
                <a:solidFill>
                  <a:srgbClr val="E5E5FF"/>
                </a:solidFill>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dissolve">
                                      <p:cBhvr>
                                        <p:cTn id="7" dur="500"/>
                                        <p:tgtEl>
                                          <p:spTgt spid="12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1" descr="Picture 3">
            <a:extLst>
              <a:ext uri="{FF2B5EF4-FFF2-40B4-BE49-F238E27FC236}">
                <a16:creationId xmlns:a16="http://schemas.microsoft.com/office/drawing/2014/main" id="{19BAAD95-1555-5043-A327-DA1ABF4E8B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23975"/>
            <a:ext cx="9144000" cy="556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6978" name="Rectangle 2" descr="Title 1">
            <a:extLst>
              <a:ext uri="{FF2B5EF4-FFF2-40B4-BE49-F238E27FC236}">
                <a16:creationId xmlns:a16="http://schemas.microsoft.com/office/drawing/2014/main" id="{FF8802C2-EBED-284F-8632-6A29B78AB6E7}"/>
              </a:ext>
            </a:extLst>
          </p:cNvPr>
          <p:cNvSpPr>
            <a:spLocks noGrp="1"/>
          </p:cNvSpPr>
          <p:nvPr>
            <p:ph type="title" idx="4294967295"/>
          </p:nvPr>
        </p:nvSpPr>
        <p:spPr bwMode="auto">
          <a:xfrm>
            <a:off x="322263" y="5516563"/>
            <a:ext cx="3889375" cy="1339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rtl="1"/>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من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هم</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المرتدون</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sp>
        <p:nvSpPr>
          <p:cNvPr id="126979" name="Text Box 3" descr="Title 1">
            <a:extLst>
              <a:ext uri="{FF2B5EF4-FFF2-40B4-BE49-F238E27FC236}">
                <a16:creationId xmlns:a16="http://schemas.microsoft.com/office/drawing/2014/main" id="{9257F277-F1A2-9746-8B81-A55049D88E04}"/>
              </a:ext>
            </a:extLst>
          </p:cNvPr>
          <p:cNvSpPr txBox="1">
            <a:spLocks/>
          </p:cNvSpPr>
          <p:nvPr/>
        </p:nvSpPr>
        <p:spPr bwMode="auto">
          <a:xfrm>
            <a:off x="-61913" y="547688"/>
            <a:ext cx="2211388"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نثنائيل</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هوثورن</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0" name="Text Box 4" descr="Title 1">
            <a:extLst>
              <a:ext uri="{FF2B5EF4-FFF2-40B4-BE49-F238E27FC236}">
                <a16:creationId xmlns:a16="http://schemas.microsoft.com/office/drawing/2014/main" id="{9C4D44CF-B65E-AC47-80CF-CB83B0182A72}"/>
              </a:ext>
            </a:extLst>
          </p:cNvPr>
          <p:cNvSpPr txBox="1">
            <a:spLocks/>
          </p:cNvSpPr>
          <p:nvPr/>
        </p:nvSpPr>
        <p:spPr bwMode="auto">
          <a:xfrm>
            <a:off x="873125" y="2852738"/>
            <a:ext cx="14208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مارك</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توين</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1" name="Text Box 5" descr="Title 1">
            <a:extLst>
              <a:ext uri="{FF2B5EF4-FFF2-40B4-BE49-F238E27FC236}">
                <a16:creationId xmlns:a16="http://schemas.microsoft.com/office/drawing/2014/main" id="{975C223C-C21A-A646-9B81-668CA983F3DF}"/>
              </a:ext>
            </a:extLst>
          </p:cNvPr>
          <p:cNvSpPr txBox="1">
            <a:spLocks/>
          </p:cNvSpPr>
          <p:nvPr/>
        </p:nvSpPr>
        <p:spPr bwMode="auto">
          <a:xfrm>
            <a:off x="2528888" y="692150"/>
            <a:ext cx="1420812"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جون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ديوي</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2" name="Text Box 6" descr="Title 1">
            <a:extLst>
              <a:ext uri="{FF2B5EF4-FFF2-40B4-BE49-F238E27FC236}">
                <a16:creationId xmlns:a16="http://schemas.microsoft.com/office/drawing/2014/main" id="{F66AA392-0B6F-1142-BB99-23465897B159}"/>
              </a:ext>
            </a:extLst>
          </p:cNvPr>
          <p:cNvSpPr txBox="1">
            <a:spLocks/>
          </p:cNvSpPr>
          <p:nvPr/>
        </p:nvSpPr>
        <p:spPr bwMode="auto">
          <a:xfrm>
            <a:off x="6921500" y="3284538"/>
            <a:ext cx="1060450"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كارل</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ماركس</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3" name="Text Box 7" descr="Title 1">
            <a:extLst>
              <a:ext uri="{FF2B5EF4-FFF2-40B4-BE49-F238E27FC236}">
                <a16:creationId xmlns:a16="http://schemas.microsoft.com/office/drawing/2014/main" id="{65339902-3037-024E-BA29-C12F5034A60B}"/>
              </a:ext>
            </a:extLst>
          </p:cNvPr>
          <p:cNvSpPr txBox="1">
            <a:spLocks/>
          </p:cNvSpPr>
          <p:nvPr/>
        </p:nvSpPr>
        <p:spPr bwMode="auto">
          <a:xfrm>
            <a:off x="4616450" y="403225"/>
            <a:ext cx="16367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تشارلز</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داروين</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4" name="Text Box 8" descr="Title 1">
            <a:extLst>
              <a:ext uri="{FF2B5EF4-FFF2-40B4-BE49-F238E27FC236}">
                <a16:creationId xmlns:a16="http://schemas.microsoft.com/office/drawing/2014/main" id="{0014F833-69F6-C144-A2D0-BFCB91666A2C}"/>
              </a:ext>
            </a:extLst>
          </p:cNvPr>
          <p:cNvSpPr txBox="1">
            <a:spLocks/>
          </p:cNvSpPr>
          <p:nvPr/>
        </p:nvSpPr>
        <p:spPr bwMode="auto">
          <a:xfrm>
            <a:off x="4113213" y="5803900"/>
            <a:ext cx="4984750"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آرنست</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همنغواي</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ليدي</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غاغا</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5" name="Text Box 9" descr="Title 1">
            <a:extLst>
              <a:ext uri="{FF2B5EF4-FFF2-40B4-BE49-F238E27FC236}">
                <a16:creationId xmlns:a16="http://schemas.microsoft.com/office/drawing/2014/main" id="{EDE42615-A88D-CF48-B8DD-620D14BB5FEC}"/>
              </a:ext>
            </a:extLst>
          </p:cNvPr>
          <p:cNvSpPr txBox="1">
            <a:spLocks/>
          </p:cNvSpPr>
          <p:nvPr/>
        </p:nvSpPr>
        <p:spPr bwMode="auto">
          <a:xfrm>
            <a:off x="2673350" y="4003675"/>
            <a:ext cx="25003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جين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بول</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سارتر</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6" name="Text Box 10" descr="Title 1">
            <a:extLst>
              <a:ext uri="{FF2B5EF4-FFF2-40B4-BE49-F238E27FC236}">
                <a16:creationId xmlns:a16="http://schemas.microsoft.com/office/drawing/2014/main" id="{CCCB05E0-315A-E742-BC19-9F2FE222D66B}"/>
              </a:ext>
            </a:extLst>
          </p:cNvPr>
          <p:cNvSpPr txBox="1">
            <a:spLocks/>
          </p:cNvSpPr>
          <p:nvPr/>
        </p:nvSpPr>
        <p:spPr bwMode="auto">
          <a:xfrm>
            <a:off x="6992938" y="763588"/>
            <a:ext cx="2105025"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فردريك</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نيتشه</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69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697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698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698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698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2698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2698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2698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269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autoUpdateAnimBg="0"/>
      <p:bldP spid="126980" grpId="0" autoUpdateAnimBg="0"/>
      <p:bldP spid="126981" grpId="0" autoUpdateAnimBg="0"/>
      <p:bldP spid="126982" grpId="0" autoUpdateAnimBg="0"/>
      <p:bldP spid="126983" grpId="0" autoUpdateAnimBg="0"/>
      <p:bldP spid="126984" grpId="0" autoUpdateAnimBg="0"/>
      <p:bldP spid="126985" grpId="0" autoUpdateAnimBg="0"/>
      <p:bldP spid="126986"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descr="Picture 2">
            <a:extLst>
              <a:ext uri="{FF2B5EF4-FFF2-40B4-BE49-F238E27FC236}">
                <a16:creationId xmlns:a16="http://schemas.microsoft.com/office/drawing/2014/main" id="{182384B9-3631-AC4C-AE3C-7056E120CD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6530975"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8002" name="Rectangle 2" descr="Title 1">
            <a:extLst>
              <a:ext uri="{FF2B5EF4-FFF2-40B4-BE49-F238E27FC236}">
                <a16:creationId xmlns:a16="http://schemas.microsoft.com/office/drawing/2014/main" id="{E7D66D74-4C56-B54A-AAD0-82941FDE57D7}"/>
              </a:ext>
            </a:extLst>
          </p:cNvPr>
          <p:cNvSpPr>
            <a:spLocks noGrp="1"/>
          </p:cNvSpPr>
          <p:nvPr>
            <p:ph type="title" idx="4294967295"/>
          </p:nvPr>
        </p:nvSpPr>
        <p:spPr bwMode="auto">
          <a:xfrm>
            <a:off x="3059113" y="0"/>
            <a:ext cx="6084887" cy="1052513"/>
          </a:xfrm>
          <a:prstGeom prst="rect">
            <a:avLst/>
          </a:prstGeom>
          <a:solidFill>
            <a:srgbClr val="000000"/>
          </a:solidFill>
          <a:ln/>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rtl="1"/>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لماذا</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هم</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مهمون</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sp>
        <p:nvSpPr>
          <p:cNvPr id="128003" name="Text Box 3" descr="Title 1">
            <a:extLst>
              <a:ext uri="{FF2B5EF4-FFF2-40B4-BE49-F238E27FC236}">
                <a16:creationId xmlns:a16="http://schemas.microsoft.com/office/drawing/2014/main" id="{8455B306-3AA0-3A4A-BF81-663BFE9AD023}"/>
              </a:ext>
            </a:extLst>
          </p:cNvPr>
          <p:cNvSpPr txBox="1">
            <a:spLocks/>
          </p:cNvSpPr>
          <p:nvPr/>
        </p:nvSpPr>
        <p:spPr bwMode="auto">
          <a:xfrm>
            <a:off x="3103563" y="1341438"/>
            <a:ext cx="5994400" cy="20621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3200" b="1"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هذه </a:t>
            </a:r>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قصة</a:t>
            </a:r>
            <a:r>
              <a:rPr lang="en-US" altLang="en-US" sz="3200" b="1"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انحدار</a:t>
            </a:r>
            <a:r>
              <a:rPr lang="en-US" altLang="en-US" sz="3200" b="1"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وسقوط</a:t>
            </a:r>
            <a:r>
              <a:rPr lang="en-US" altLang="en-US" sz="3200" b="1"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الحضارة</a:t>
            </a:r>
            <a:r>
              <a:rPr lang="en-US" altLang="en-US" sz="3200" b="1"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الغربية</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إنها</a:t>
            </a:r>
            <a:r>
              <a:rPr lang="en-US" altLang="en-US" sz="3200" b="1"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قصة</a:t>
            </a:r>
            <a:r>
              <a:rPr lang="en-US" altLang="en-US" sz="3200" b="1"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رجال</a:t>
            </a:r>
            <a:r>
              <a:rPr lang="en-US" altLang="en-US" sz="3200" b="1"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أقوياء</a:t>
            </a:r>
            <a:r>
              <a:rPr lang="en-US" altLang="en-US" sz="3200" b="1"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غير</a:t>
            </a:r>
            <a:r>
              <a:rPr lang="en-US" altLang="en-US" sz="3200" b="1"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مألوفين</a:t>
            </a:r>
            <a:r>
              <a:rPr lang="en-US" altLang="en-US" sz="3200" b="1"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 </a:t>
            </a:r>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رجال</a:t>
            </a:r>
            <a:r>
              <a:rPr lang="en-US" altLang="en-US" sz="3200" b="1"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endParaRPr lang="en-US" altLang="en-US" sz="3200" b="1" dirty="0">
              <a:latin typeface="Arial" panose="020B0604020202020204" pitchFamily="34" charset="0"/>
              <a:cs typeface="Arial" panose="020B0604020202020204" pitchFamily="34" charset="0"/>
            </a:endParaRPr>
          </a:p>
          <a:p>
            <a:pPr algn="ctr" rtl="1"/>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أشرار</a:t>
            </a:r>
            <a:r>
              <a:rPr lang="en-US" altLang="en-US" sz="3200" b="1"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ar-JO" altLang="en-US" sz="3200" b="1" dirty="0">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بشكل لا يمكن إدراكه</a:t>
            </a:r>
            <a:r>
              <a:rPr lang="en-US" altLang="en-US" sz="3200" b="1" dirty="0">
                <a:latin typeface="Arial" panose="020B0604020202020204" pitchFamily="34" charset="0"/>
                <a:cs typeface="Arial" panose="020B0604020202020204" pitchFamily="34" charset="0"/>
              </a:rPr>
              <a:t>. . . </a:t>
            </a:r>
            <a:r>
              <a:rPr lang="en-US" altLang="en-US" sz="3200" b="1" dirty="0" err="1">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المرتدون</a:t>
            </a:r>
            <a:endParaRPr lang="en-US" altLang="en-US" sz="3200" b="1" dirty="0">
              <a:latin typeface="Arial" panose="020B0604020202020204" pitchFamily="34" charset="0"/>
              <a:cs typeface="Arial" panose="020B0604020202020204" pitchFamily="34" charset="0"/>
            </a:endParaRPr>
          </a:p>
          <a:p>
            <a:pPr algn="ctr" rtl="1"/>
            <a:r>
              <a:rPr lang="en-US" altLang="en-US" sz="3200" b="1" dirty="0" err="1">
                <a:latin typeface="Arial" panose="020B0604020202020204" pitchFamily="34" charset="0"/>
                <a:cs typeface="Arial" panose="020B0604020202020204" pitchFamily="34" charset="0"/>
                <a:sym typeface="Arial" panose="020B0604020202020204" pitchFamily="34" charset="0"/>
              </a:rPr>
              <a:t>كيفين</a:t>
            </a:r>
            <a:r>
              <a:rPr lang="en-US" altLang="en-US" sz="3200" b="1" dirty="0">
                <a:latin typeface="Arial" panose="020B0604020202020204" pitchFamily="34" charset="0"/>
                <a:cs typeface="Arial" panose="020B0604020202020204" pitchFamily="34" charset="0"/>
                <a:sym typeface="Arial" panose="020B0604020202020204" pitchFamily="34" charset="0"/>
              </a:rPr>
              <a:t> </a:t>
            </a:r>
            <a:r>
              <a:rPr lang="en-US" altLang="en-US" sz="3200" b="1" dirty="0" err="1">
                <a:latin typeface="Arial" panose="020B0604020202020204" pitchFamily="34" charset="0"/>
                <a:cs typeface="Arial" panose="020B0604020202020204" pitchFamily="34" charset="0"/>
                <a:sym typeface="Arial" panose="020B0604020202020204" pitchFamily="34" charset="0"/>
              </a:rPr>
              <a:t>سوانسون</a:t>
            </a:r>
            <a:endParaRPr lang="en-US" altLang="en-US" sz="3200" b="1"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1" descr="Picture 3">
            <a:extLst>
              <a:ext uri="{FF2B5EF4-FFF2-40B4-BE49-F238E27FC236}">
                <a16:creationId xmlns:a16="http://schemas.microsoft.com/office/drawing/2014/main" id="{9CA0C194-1F18-E94A-9677-342CEA8959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23975"/>
            <a:ext cx="9144000" cy="556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9026" name="Rectangle 2" descr="Title 1">
            <a:extLst>
              <a:ext uri="{FF2B5EF4-FFF2-40B4-BE49-F238E27FC236}">
                <a16:creationId xmlns:a16="http://schemas.microsoft.com/office/drawing/2014/main" id="{01B61251-A460-3843-B346-4FF9547DB938}"/>
              </a:ext>
            </a:extLst>
          </p:cNvPr>
          <p:cNvSpPr>
            <a:spLocks noGrp="1"/>
          </p:cNvSpPr>
          <p:nvPr>
            <p:ph type="title" idx="4294967295"/>
          </p:nvPr>
        </p:nvSpPr>
        <p:spPr bwMode="auto">
          <a:xfrm>
            <a:off x="0" y="5516563"/>
            <a:ext cx="4354513" cy="1339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rtl="1"/>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ماذا</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يعلم</a:t>
            </a:r>
            <a:b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المرتدون</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sp>
        <p:nvSpPr>
          <p:cNvPr id="129027" name="Text Box 3" descr="Title 1">
            <a:extLst>
              <a:ext uri="{FF2B5EF4-FFF2-40B4-BE49-F238E27FC236}">
                <a16:creationId xmlns:a16="http://schemas.microsoft.com/office/drawing/2014/main" id="{D89C6C90-6F59-DA45-9716-F0FEC3CAB470}"/>
              </a:ext>
            </a:extLst>
          </p:cNvPr>
          <p:cNvSpPr txBox="1">
            <a:spLocks/>
          </p:cNvSpPr>
          <p:nvPr/>
        </p:nvSpPr>
        <p:spPr bwMode="auto">
          <a:xfrm>
            <a:off x="-61913" y="547688"/>
            <a:ext cx="2211388"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نثنائيل</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هوثورن</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28" name="Text Box 4" descr="Title 1">
            <a:extLst>
              <a:ext uri="{FF2B5EF4-FFF2-40B4-BE49-F238E27FC236}">
                <a16:creationId xmlns:a16="http://schemas.microsoft.com/office/drawing/2014/main" id="{A4A68053-EFC3-0C42-B046-20745903493E}"/>
              </a:ext>
            </a:extLst>
          </p:cNvPr>
          <p:cNvSpPr txBox="1">
            <a:spLocks/>
          </p:cNvSpPr>
          <p:nvPr/>
        </p:nvSpPr>
        <p:spPr bwMode="auto">
          <a:xfrm>
            <a:off x="873125" y="2852738"/>
            <a:ext cx="14208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مارك</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توين</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29" name="Text Box 5" descr="Title 1">
            <a:extLst>
              <a:ext uri="{FF2B5EF4-FFF2-40B4-BE49-F238E27FC236}">
                <a16:creationId xmlns:a16="http://schemas.microsoft.com/office/drawing/2014/main" id="{3BF606F7-C455-E542-B729-7D6E8626D168}"/>
              </a:ext>
            </a:extLst>
          </p:cNvPr>
          <p:cNvSpPr txBox="1">
            <a:spLocks/>
          </p:cNvSpPr>
          <p:nvPr/>
        </p:nvSpPr>
        <p:spPr bwMode="auto">
          <a:xfrm>
            <a:off x="2528888" y="692150"/>
            <a:ext cx="1420812"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جون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ديوي</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30" name="Text Box 6" descr="Title 1">
            <a:extLst>
              <a:ext uri="{FF2B5EF4-FFF2-40B4-BE49-F238E27FC236}">
                <a16:creationId xmlns:a16="http://schemas.microsoft.com/office/drawing/2014/main" id="{41D9CFBF-312E-704E-B823-1D16DEA8EAF6}"/>
              </a:ext>
            </a:extLst>
          </p:cNvPr>
          <p:cNvSpPr txBox="1">
            <a:spLocks/>
          </p:cNvSpPr>
          <p:nvPr/>
        </p:nvSpPr>
        <p:spPr bwMode="auto">
          <a:xfrm>
            <a:off x="6921500" y="3284538"/>
            <a:ext cx="1060450"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كارل</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ماركس</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31" name="Text Box 7" descr="Title 1">
            <a:extLst>
              <a:ext uri="{FF2B5EF4-FFF2-40B4-BE49-F238E27FC236}">
                <a16:creationId xmlns:a16="http://schemas.microsoft.com/office/drawing/2014/main" id="{D59C5686-8C23-BE45-A4C8-9BD245C0292A}"/>
              </a:ext>
            </a:extLst>
          </p:cNvPr>
          <p:cNvSpPr txBox="1">
            <a:spLocks/>
          </p:cNvSpPr>
          <p:nvPr/>
        </p:nvSpPr>
        <p:spPr bwMode="auto">
          <a:xfrm>
            <a:off x="4616450" y="403225"/>
            <a:ext cx="16367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تشارلز</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داروين</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32" name="Text Box 8" descr="Title 1">
            <a:extLst>
              <a:ext uri="{FF2B5EF4-FFF2-40B4-BE49-F238E27FC236}">
                <a16:creationId xmlns:a16="http://schemas.microsoft.com/office/drawing/2014/main" id="{9C80DA20-F83F-A94A-851B-71910319327F}"/>
              </a:ext>
            </a:extLst>
          </p:cNvPr>
          <p:cNvSpPr txBox="1">
            <a:spLocks/>
          </p:cNvSpPr>
          <p:nvPr/>
        </p:nvSpPr>
        <p:spPr bwMode="auto">
          <a:xfrm>
            <a:off x="2673350" y="4003675"/>
            <a:ext cx="250031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جين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 </a:t>
            </a:r>
            <a:r>
              <a:rPr lang="ku-Arab-IQ"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بول</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سارتر</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33" name="Text Box 9" descr="Title 1">
            <a:extLst>
              <a:ext uri="{FF2B5EF4-FFF2-40B4-BE49-F238E27FC236}">
                <a16:creationId xmlns:a16="http://schemas.microsoft.com/office/drawing/2014/main" id="{4DF753A9-C47A-194D-A57D-6D76FA2FA3AF}"/>
              </a:ext>
            </a:extLst>
          </p:cNvPr>
          <p:cNvSpPr txBox="1">
            <a:spLocks/>
          </p:cNvSpPr>
          <p:nvPr/>
        </p:nvSpPr>
        <p:spPr bwMode="auto">
          <a:xfrm>
            <a:off x="6992938" y="763588"/>
            <a:ext cx="2105025"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فردريك</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نيتشه</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129034" name="Group 10">
            <a:extLst>
              <a:ext uri="{FF2B5EF4-FFF2-40B4-BE49-F238E27FC236}">
                <a16:creationId xmlns:a16="http://schemas.microsoft.com/office/drawing/2014/main" id="{AAB12DF1-2032-2A47-BBF3-2034A5EA4849}"/>
              </a:ext>
            </a:extLst>
          </p:cNvPr>
          <p:cNvGrpSpPr>
            <a:grpSpLocks/>
          </p:cNvGrpSpPr>
          <p:nvPr/>
        </p:nvGrpSpPr>
        <p:grpSpPr bwMode="auto">
          <a:xfrm>
            <a:off x="0" y="3044825"/>
            <a:ext cx="2987675" cy="2328863"/>
            <a:chOff x="0" y="0"/>
            <a:chExt cx="2987675" cy="2328599"/>
          </a:xfrm>
        </p:grpSpPr>
        <p:sp>
          <p:nvSpPr>
            <p:cNvPr id="129035" name="AutoShape 11">
              <a:extLst>
                <a:ext uri="{FF2B5EF4-FFF2-40B4-BE49-F238E27FC236}">
                  <a16:creationId xmlns:a16="http://schemas.microsoft.com/office/drawing/2014/main" id="{AE0BCA73-F991-4E44-BA79-123F9E84C817}"/>
                </a:ext>
              </a:extLst>
            </p:cNvPr>
            <p:cNvSpPr>
              <a:spLocks/>
            </p:cNvSpPr>
            <p:nvPr/>
          </p:nvSpPr>
          <p:spPr bwMode="auto">
            <a:xfrm>
              <a:off x="0" y="0"/>
              <a:ext cx="2987675" cy="23285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243"/>
                  </a:moveTo>
                  <a:cubicBezTo>
                    <a:pt x="0" y="12320"/>
                    <a:pt x="583" y="11572"/>
                    <a:pt x="1303" y="11572"/>
                  </a:cubicBezTo>
                  <a:lnTo>
                    <a:pt x="12600" y="11572"/>
                  </a:lnTo>
                  <a:lnTo>
                    <a:pt x="20739" y="0"/>
                  </a:lnTo>
                  <a:lnTo>
                    <a:pt x="18000" y="11572"/>
                  </a:lnTo>
                  <a:lnTo>
                    <a:pt x="20297" y="11572"/>
                  </a:lnTo>
                  <a:cubicBezTo>
                    <a:pt x="21017" y="11572"/>
                    <a:pt x="21600" y="12320"/>
                    <a:pt x="21600" y="13243"/>
                  </a:cubicBezTo>
                  <a:lnTo>
                    <a:pt x="21600" y="19929"/>
                  </a:lnTo>
                  <a:cubicBezTo>
                    <a:pt x="21600" y="20852"/>
                    <a:pt x="21017" y="21600"/>
                    <a:pt x="20297" y="21600"/>
                  </a:cubicBezTo>
                  <a:lnTo>
                    <a:pt x="1303" y="21600"/>
                  </a:lnTo>
                  <a:cubicBezTo>
                    <a:pt x="583" y="21600"/>
                    <a:pt x="0" y="20852"/>
                    <a:pt x="0" y="19929"/>
                  </a:cubicBezTo>
                  <a:lnTo>
                    <a:pt x="0" y="13243"/>
                  </a:lnTo>
                  <a:close/>
                </a:path>
              </a:pathLst>
            </a:custGeom>
            <a:solidFill>
              <a:srgbClr val="8000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lgn="ct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36" name="Text Box 12">
              <a:extLst>
                <a:ext uri="{FF2B5EF4-FFF2-40B4-BE49-F238E27FC236}">
                  <a16:creationId xmlns:a16="http://schemas.microsoft.com/office/drawing/2014/main" id="{0557D65D-C3E9-A34D-A319-2957B9B98022}"/>
                </a:ext>
              </a:extLst>
            </p:cNvPr>
            <p:cNvSpPr txBox="1">
              <a:spLocks/>
            </p:cNvSpPr>
            <p:nvPr/>
          </p:nvSpPr>
          <p:spPr bwMode="auto">
            <a:xfrm>
              <a:off x="103256" y="1305047"/>
              <a:ext cx="2781163" cy="953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إزالة</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التعليم</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في</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المنزل</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129037" name="Group 13">
            <a:extLst>
              <a:ext uri="{FF2B5EF4-FFF2-40B4-BE49-F238E27FC236}">
                <a16:creationId xmlns:a16="http://schemas.microsoft.com/office/drawing/2014/main" id="{75817DCD-860D-CC47-BF57-4AE0A1BCAD23}"/>
              </a:ext>
            </a:extLst>
          </p:cNvPr>
          <p:cNvGrpSpPr>
            <a:grpSpLocks/>
          </p:cNvGrpSpPr>
          <p:nvPr/>
        </p:nvGrpSpPr>
        <p:grpSpPr bwMode="auto">
          <a:xfrm>
            <a:off x="4067175" y="3417888"/>
            <a:ext cx="3673475" cy="3324225"/>
            <a:chOff x="0" y="0"/>
            <a:chExt cx="3673475" cy="3323946"/>
          </a:xfrm>
        </p:grpSpPr>
        <p:sp>
          <p:nvSpPr>
            <p:cNvPr id="129038" name="AutoShape 14">
              <a:extLst>
                <a:ext uri="{FF2B5EF4-FFF2-40B4-BE49-F238E27FC236}">
                  <a16:creationId xmlns:a16="http://schemas.microsoft.com/office/drawing/2014/main" id="{ABC24A77-994F-8046-902F-B5B860EC572B}"/>
                </a:ext>
              </a:extLst>
            </p:cNvPr>
            <p:cNvSpPr>
              <a:spLocks/>
            </p:cNvSpPr>
            <p:nvPr/>
          </p:nvSpPr>
          <p:spPr bwMode="auto">
            <a:xfrm>
              <a:off x="0" y="0"/>
              <a:ext cx="3673475" cy="3323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5746"/>
                  </a:moveTo>
                  <a:cubicBezTo>
                    <a:pt x="0" y="15099"/>
                    <a:pt x="474" y="14575"/>
                    <a:pt x="1059" y="14575"/>
                  </a:cubicBezTo>
                  <a:lnTo>
                    <a:pt x="3600" y="14575"/>
                  </a:lnTo>
                  <a:lnTo>
                    <a:pt x="10085" y="0"/>
                  </a:lnTo>
                  <a:lnTo>
                    <a:pt x="9000" y="14575"/>
                  </a:lnTo>
                  <a:lnTo>
                    <a:pt x="20541" y="14575"/>
                  </a:lnTo>
                  <a:cubicBezTo>
                    <a:pt x="21126" y="14575"/>
                    <a:pt x="21600" y="15099"/>
                    <a:pt x="21600" y="15746"/>
                  </a:cubicBezTo>
                  <a:lnTo>
                    <a:pt x="21600" y="20429"/>
                  </a:lnTo>
                  <a:cubicBezTo>
                    <a:pt x="21600" y="21076"/>
                    <a:pt x="21126" y="21600"/>
                    <a:pt x="20541" y="21600"/>
                  </a:cubicBezTo>
                  <a:lnTo>
                    <a:pt x="1059" y="21600"/>
                  </a:lnTo>
                  <a:cubicBezTo>
                    <a:pt x="474" y="21600"/>
                    <a:pt x="0" y="21076"/>
                    <a:pt x="0" y="20429"/>
                  </a:cubicBezTo>
                  <a:lnTo>
                    <a:pt x="0" y="15746"/>
                  </a:lnTo>
                  <a:close/>
                </a:path>
              </a:pathLst>
            </a:custGeom>
            <a:solidFill>
              <a:srgbClr val="8000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lgn="ct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39" name="Text Box 15">
              <a:extLst>
                <a:ext uri="{FF2B5EF4-FFF2-40B4-BE49-F238E27FC236}">
                  <a16:creationId xmlns:a16="http://schemas.microsoft.com/office/drawing/2014/main" id="{6B086BE1-1581-3346-B175-9CAB5876948A}"/>
                </a:ext>
              </a:extLst>
            </p:cNvPr>
            <p:cNvSpPr txBox="1">
              <a:spLocks/>
            </p:cNvSpPr>
            <p:nvPr/>
          </p:nvSpPr>
          <p:spPr bwMode="auto">
            <a:xfrm>
              <a:off x="103256" y="2300394"/>
              <a:ext cx="3466963" cy="9540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الله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لم</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يخلق</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نحن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تطورنا</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129040" name="Group 16">
            <a:extLst>
              <a:ext uri="{FF2B5EF4-FFF2-40B4-BE49-F238E27FC236}">
                <a16:creationId xmlns:a16="http://schemas.microsoft.com/office/drawing/2014/main" id="{D9955E77-DC30-9A45-8956-BF4CBF29317D}"/>
              </a:ext>
            </a:extLst>
          </p:cNvPr>
          <p:cNvGrpSpPr>
            <a:grpSpLocks/>
          </p:cNvGrpSpPr>
          <p:nvPr/>
        </p:nvGrpSpPr>
        <p:grpSpPr bwMode="auto">
          <a:xfrm>
            <a:off x="5795963" y="3040063"/>
            <a:ext cx="2952750" cy="2476500"/>
            <a:chOff x="0" y="0"/>
            <a:chExt cx="2952750" cy="2476429"/>
          </a:xfrm>
        </p:grpSpPr>
        <p:sp>
          <p:nvSpPr>
            <p:cNvPr id="129041" name="AutoShape 17">
              <a:extLst>
                <a:ext uri="{FF2B5EF4-FFF2-40B4-BE49-F238E27FC236}">
                  <a16:creationId xmlns:a16="http://schemas.microsoft.com/office/drawing/2014/main" id="{80B8CAD2-0095-FA46-BC82-3D88CD1C6F1A}"/>
                </a:ext>
              </a:extLst>
            </p:cNvPr>
            <p:cNvSpPr>
              <a:spLocks/>
            </p:cNvSpPr>
            <p:nvPr/>
          </p:nvSpPr>
          <p:spPr bwMode="auto">
            <a:xfrm>
              <a:off x="0" y="0"/>
              <a:ext cx="2952750" cy="24764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4273"/>
                  </a:moveTo>
                  <a:cubicBezTo>
                    <a:pt x="0" y="13464"/>
                    <a:pt x="550" y="12807"/>
                    <a:pt x="1229" y="12807"/>
                  </a:cubicBezTo>
                  <a:lnTo>
                    <a:pt x="3600" y="12807"/>
                  </a:lnTo>
                  <a:lnTo>
                    <a:pt x="7018" y="0"/>
                  </a:lnTo>
                  <a:lnTo>
                    <a:pt x="9000" y="12807"/>
                  </a:lnTo>
                  <a:lnTo>
                    <a:pt x="20371" y="12807"/>
                  </a:lnTo>
                  <a:cubicBezTo>
                    <a:pt x="21050" y="12807"/>
                    <a:pt x="21600" y="13464"/>
                    <a:pt x="21600" y="14273"/>
                  </a:cubicBezTo>
                  <a:lnTo>
                    <a:pt x="21600" y="20135"/>
                  </a:lnTo>
                  <a:cubicBezTo>
                    <a:pt x="21600" y="20944"/>
                    <a:pt x="21050" y="21600"/>
                    <a:pt x="20371" y="21600"/>
                  </a:cubicBezTo>
                  <a:lnTo>
                    <a:pt x="1229" y="21600"/>
                  </a:lnTo>
                  <a:cubicBezTo>
                    <a:pt x="550" y="21600"/>
                    <a:pt x="0" y="20944"/>
                    <a:pt x="0" y="20135"/>
                  </a:cubicBezTo>
                  <a:lnTo>
                    <a:pt x="0" y="14273"/>
                  </a:lnTo>
                  <a:close/>
                </a:path>
              </a:pathLst>
            </a:custGeom>
            <a:solidFill>
              <a:srgbClr val="8000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lgn="ct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42" name="Text Box 18">
              <a:extLst>
                <a:ext uri="{FF2B5EF4-FFF2-40B4-BE49-F238E27FC236}">
                  <a16:creationId xmlns:a16="http://schemas.microsoft.com/office/drawing/2014/main" id="{75CBC77C-87F9-BD44-B0A8-6A122FFC2036}"/>
                </a:ext>
              </a:extLst>
            </p:cNvPr>
            <p:cNvSpPr txBox="1">
              <a:spLocks/>
            </p:cNvSpPr>
            <p:nvPr/>
          </p:nvSpPr>
          <p:spPr bwMode="auto">
            <a:xfrm>
              <a:off x="99692" y="1522337"/>
              <a:ext cx="2753366" cy="523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لا</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يوجد</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إله</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9034"/>
                                        </p:tgtEl>
                                        <p:attrNameLst>
                                          <p:attrName>style.visibility</p:attrName>
                                        </p:attrNameLst>
                                      </p:cBhvr>
                                      <p:to>
                                        <p:strVal val="visible"/>
                                      </p:to>
                                    </p:set>
                                    <p:animEffect transition="in" filter="wipe(up)">
                                      <p:cBhvr>
                                        <p:cTn id="7" dur="500"/>
                                        <p:tgtEl>
                                          <p:spTgt spid="1290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29037"/>
                                        </p:tgtEl>
                                        <p:attrNameLst>
                                          <p:attrName>style.visibility</p:attrName>
                                        </p:attrNameLst>
                                      </p:cBhvr>
                                      <p:to>
                                        <p:strVal val="visible"/>
                                      </p:to>
                                    </p:set>
                                    <p:animEffect transition="in" filter="wipe(up)">
                                      <p:cBhvr>
                                        <p:cTn id="12" dur="500"/>
                                        <p:tgtEl>
                                          <p:spTgt spid="1290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29040"/>
                                        </p:tgtEl>
                                        <p:attrNameLst>
                                          <p:attrName>style.visibility</p:attrName>
                                        </p:attrNameLst>
                                      </p:cBhvr>
                                      <p:to>
                                        <p:strVal val="visible"/>
                                      </p:to>
                                    </p:set>
                                    <p:animEffect transition="in" filter="wipe(up)">
                                      <p:cBhvr>
                                        <p:cTn id="17" dur="500"/>
                                        <p:tgtEl>
                                          <p:spTgt spid="129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Picture 5">
            <a:extLst>
              <a:ext uri="{FF2B5EF4-FFF2-40B4-BE49-F238E27FC236}">
                <a16:creationId xmlns:a16="http://schemas.microsoft.com/office/drawing/2014/main" id="{1883D307-7112-694B-93FF-FDD7ACD689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71000" cy="6956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2" name="Rectangle 2" descr="Title 1">
            <a:extLst>
              <a:ext uri="{FF2B5EF4-FFF2-40B4-BE49-F238E27FC236}">
                <a16:creationId xmlns:a16="http://schemas.microsoft.com/office/drawing/2014/main" id="{B21187D0-A5F3-624F-85E5-1BF8068D591B}"/>
              </a:ext>
            </a:extLst>
          </p:cNvPr>
          <p:cNvSpPr>
            <a:spLocks noGrp="1" noChangeArrowheads="1"/>
          </p:cNvSpPr>
          <p:nvPr>
            <p:ph type="title"/>
          </p:nvPr>
        </p:nvSpPr>
        <p:spPr>
          <a:xfrm>
            <a:off x="179388" y="101600"/>
            <a:ext cx="8237537" cy="800100"/>
          </a:xfrm>
          <a:solidFill>
            <a:srgbClr val="000000"/>
          </a:solidFill>
        </p:spPr>
        <p:txBody>
          <a:bodyPr/>
          <a:lstStyle/>
          <a:p>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الفداء</a:t>
            </a:r>
          </a:p>
        </p:txBody>
      </p:sp>
      <p:sp>
        <p:nvSpPr>
          <p:cNvPr id="56323" name="Text Box 3" descr="Rectangle 2">
            <a:extLst>
              <a:ext uri="{FF2B5EF4-FFF2-40B4-BE49-F238E27FC236}">
                <a16:creationId xmlns:a16="http://schemas.microsoft.com/office/drawing/2014/main" id="{56C4BA1E-875E-6E45-8EA6-B9BBBB0957C2}"/>
              </a:ext>
            </a:extLst>
          </p:cNvPr>
          <p:cNvSpPr txBox="1">
            <a:spLocks/>
          </p:cNvSpPr>
          <p:nvPr/>
        </p:nvSpPr>
        <p:spPr bwMode="auto">
          <a:xfrm>
            <a:off x="1" y="3004822"/>
            <a:ext cx="9271000" cy="1446550"/>
          </a:xfrm>
          <a:prstGeom prst="rect">
            <a:avLst/>
          </a:prstGeom>
          <a:noFill/>
          <a:ln>
            <a:noFill/>
          </a:ln>
          <a:effectLst>
            <a:outerShdw blurRad="63500" dist="35921" dir="2700000" algn="ctr" rotWithShape="0">
              <a:srgbClr val="1F497D">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nchor="ctr">
            <a:spAutoFit/>
          </a:bodyPr>
          <a:lstStyle>
            <a:defPPr>
              <a:defRPr lang="en-US"/>
            </a:defPPr>
            <a:lvl1pPr algn="ctr" defTabSz="457200" rtl="1">
              <a:defRPr sz="4400" b="1">
                <a:solidFill>
                  <a:srgbClr val="FFFFFF"/>
                </a:solidFill>
                <a:effectLst>
                  <a:glow rad="228600">
                    <a:schemeClr val="accent4">
                      <a:satMod val="175000"/>
                      <a:alpha val="77000"/>
                    </a:schemeClr>
                  </a:glow>
                </a:effectLst>
                <a:latin typeface="Arial" panose="020B0604020202020204" pitchFamily="34" charset="0"/>
                <a:cs typeface="Arial" panose="020B0604020202020204" pitchFamily="34" charset="0"/>
              </a:defRPr>
            </a:lvl1pPr>
            <a:lvl2pPr defTabSz="457200"/>
            <a:lvl3pPr defTabSz="457200"/>
            <a:lvl4pPr defTabSz="457200"/>
            <a:lvl5pPr defTabSz="457200"/>
            <a:lvl6pPr marL="457200" indent="1828800" defTabSz="457200" fontAlgn="base" hangingPunct="0">
              <a:spcBef>
                <a:spcPct val="0"/>
              </a:spcBef>
              <a:spcAft>
                <a:spcPct val="0"/>
              </a:spcAft>
            </a:lvl6pPr>
            <a:lvl7pPr marL="914400" indent="1828800" defTabSz="457200" fontAlgn="base" hangingPunct="0">
              <a:spcBef>
                <a:spcPct val="0"/>
              </a:spcBef>
              <a:spcAft>
                <a:spcPct val="0"/>
              </a:spcAft>
            </a:lvl7pPr>
            <a:lvl8pPr marL="1371600" indent="1828800" defTabSz="457200" fontAlgn="base" hangingPunct="0">
              <a:spcBef>
                <a:spcPct val="0"/>
              </a:spcBef>
              <a:spcAft>
                <a:spcPct val="0"/>
              </a:spcAft>
            </a:lvl8pPr>
            <a:lvl9pPr marL="1828800" indent="1828800" defTabSz="457200" fontAlgn="base" hangingPunct="0">
              <a:spcBef>
                <a:spcPct val="0"/>
              </a:spcBef>
              <a:spcAft>
                <a:spcPct val="0"/>
              </a:spcAft>
            </a:lvl9pPr>
          </a:lstStyle>
          <a:p>
            <a:r>
              <a:rPr lang="ar-JO" altLang="en-US" dirty="0">
                <a:sym typeface="Arial" panose="020B0604020202020204" pitchFamily="34" charset="0"/>
              </a:rPr>
              <a:t>الإله الحكيم الوحيد مخلصنا ب</a:t>
            </a:r>
            <a:r>
              <a:rPr lang="en-US" altLang="en-US" dirty="0" err="1">
                <a:sym typeface="Arial" panose="020B0604020202020204" pitchFamily="34" charset="0"/>
              </a:rPr>
              <a:t>يسوع</a:t>
            </a:r>
            <a:r>
              <a:rPr lang="en-US" altLang="en-US" dirty="0">
                <a:sym typeface="Arial" panose="020B0604020202020204" pitchFamily="34" charset="0"/>
              </a:rPr>
              <a:t> </a:t>
            </a:r>
            <a:r>
              <a:rPr lang="en-US" altLang="en-US" dirty="0" err="1">
                <a:sym typeface="Arial" panose="020B0604020202020204" pitchFamily="34" charset="0"/>
              </a:rPr>
              <a:t>المسيح</a:t>
            </a:r>
            <a:r>
              <a:rPr lang="en-US" altLang="en-US" dirty="0">
                <a:sym typeface="Arial" panose="020B0604020202020204" pitchFamily="34" charset="0"/>
              </a:rPr>
              <a:t> </a:t>
            </a:r>
            <a:r>
              <a:rPr lang="en-US" altLang="en-US" dirty="0" err="1">
                <a:sym typeface="Arial" panose="020B0604020202020204" pitchFamily="34" charset="0"/>
              </a:rPr>
              <a:t>ربنا</a:t>
            </a:r>
            <a:r>
              <a:rPr lang="ar-JO" altLang="en-US" dirty="0">
                <a:sym typeface="Arial" panose="020B0604020202020204" pitchFamily="34" charset="0"/>
              </a:rPr>
              <a:t> (25أ)</a:t>
            </a:r>
            <a:r>
              <a:rPr lang="en-US" altLang="en-US" dirty="0">
                <a:sym typeface="Arial" panose="020B0604020202020204" pitchFamily="34" charset="0"/>
              </a:rPr>
              <a:t> </a:t>
            </a:r>
          </a:p>
        </p:txBody>
      </p:sp>
      <p:sp>
        <p:nvSpPr>
          <p:cNvPr id="56324" name="Text Box 4" descr="Text Box 3">
            <a:extLst>
              <a:ext uri="{FF2B5EF4-FFF2-40B4-BE49-F238E27FC236}">
                <a16:creationId xmlns:a16="http://schemas.microsoft.com/office/drawing/2014/main" id="{A8DA25E2-D500-8F48-B030-4096015E0835}"/>
              </a:ext>
            </a:extLst>
          </p:cNvPr>
          <p:cNvSpPr txBox="1">
            <a:spLocks/>
          </p:cNvSpPr>
          <p:nvPr/>
        </p:nvSpPr>
        <p:spPr bwMode="auto">
          <a:xfrm>
            <a:off x="8215313" y="44450"/>
            <a:ext cx="77787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٢٧ ف</a:t>
            </a:r>
          </a:p>
        </p:txBody>
      </p:sp>
      <p:sp>
        <p:nvSpPr>
          <p:cNvPr id="56325" name="Text Box 5" descr="Rectangle 2">
            <a:extLst>
              <a:ext uri="{FF2B5EF4-FFF2-40B4-BE49-F238E27FC236}">
                <a16:creationId xmlns:a16="http://schemas.microsoft.com/office/drawing/2014/main" id="{FAB81205-9A3A-4A40-ABC8-4E9974E0AA81}"/>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1F497D">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325"/>
                                        </p:tgtEl>
                                        <p:attrNameLst>
                                          <p:attrName>style.visibility</p:attrName>
                                        </p:attrNameLst>
                                      </p:cBhvr>
                                      <p:to>
                                        <p:strVal val="visible"/>
                                      </p:to>
                                    </p:set>
                                    <p:anim calcmode="lin" valueType="num">
                                      <p:cBhvr additive="base">
                                        <p:cTn id="7" dur="500" fill="hold"/>
                                        <p:tgtEl>
                                          <p:spTgt spid="56325"/>
                                        </p:tgtEl>
                                        <p:attrNameLst>
                                          <p:attrName>ppt_x</p:attrName>
                                        </p:attrNameLst>
                                      </p:cBhvr>
                                      <p:tavLst>
                                        <p:tav tm="0">
                                          <p:val>
                                            <p:strVal val="#ppt_x"/>
                                          </p:val>
                                        </p:tav>
                                        <p:tav tm="100000">
                                          <p:val>
                                            <p:strVal val="#ppt_x"/>
                                          </p:val>
                                        </p:tav>
                                      </p:tavLst>
                                    </p:anim>
                                    <p:anim calcmode="lin" valueType="num">
                                      <p:cBhvr additive="base">
                                        <p:cTn id="8" dur="500" fill="hold"/>
                                        <p:tgtEl>
                                          <p:spTgt spid="563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 descr="Picture 7">
            <a:extLst>
              <a:ext uri="{FF2B5EF4-FFF2-40B4-BE49-F238E27FC236}">
                <a16:creationId xmlns:a16="http://schemas.microsoft.com/office/drawing/2014/main" id="{82590455-2C42-524D-BC9F-9EF41BE929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2188"/>
            <a:ext cx="9144000" cy="3348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0050" name="Rectangle 2" descr="Rectangle 1026">
            <a:extLst>
              <a:ext uri="{FF2B5EF4-FFF2-40B4-BE49-F238E27FC236}">
                <a16:creationId xmlns:a16="http://schemas.microsoft.com/office/drawing/2014/main" id="{4EA5190F-36DE-A446-A5F4-CFB49D2D440A}"/>
              </a:ext>
            </a:extLst>
          </p:cNvPr>
          <p:cNvSpPr>
            <a:spLocks noGrp="1" noChangeArrowheads="1"/>
          </p:cNvSpPr>
          <p:nvPr>
            <p:ph type="title"/>
          </p:nvPr>
        </p:nvSpPr>
        <p:spPr>
          <a:xfrm>
            <a:off x="0" y="-42863"/>
            <a:ext cx="9180513" cy="869951"/>
          </a:xfrm>
          <a:effectLst>
            <a:outerShdw blurRad="63500" dist="35921" dir="2700000" algn="ctr" rotWithShape="0">
              <a:srgbClr val="000000">
                <a:alpha val="74997"/>
              </a:srgbClr>
            </a:outerShdw>
          </a:effectLst>
        </p:spPr>
        <p:txBody>
          <a:bodyPr/>
          <a:lstStyle/>
          <a:p>
            <a:pPr rtl="1"/>
            <a:r>
              <a:rPr lang="en-US" altLang="en-US" b="1"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فلسفة</a:t>
            </a:r>
            <a:r>
              <a:rPr lang="en-US" altLang="en-US" b="1" dirty="0">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 </a:t>
            </a:r>
            <a:r>
              <a:rPr lang="en-US" altLang="en-US" b="1" dirty="0" err="1">
                <a:solidFill>
                  <a:srgbClr val="FFFFFF"/>
                </a:solidFill>
                <a:effectLst>
                  <a:outerShdw blurRad="38100" dist="38100" dir="2700000" algn="tl">
                    <a:srgbClr val="535353"/>
                  </a:outerShdw>
                </a:effectLst>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إلحادية</a:t>
            </a:r>
            <a:endParaRPr lang="en-US" altLang="en-US"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130051" name="Text Box 3" descr="Rectangle 2">
            <a:extLst>
              <a:ext uri="{FF2B5EF4-FFF2-40B4-BE49-F238E27FC236}">
                <a16:creationId xmlns:a16="http://schemas.microsoft.com/office/drawing/2014/main" id="{F93888C2-44BB-6548-9237-D8409602A909}"/>
              </a:ext>
            </a:extLst>
          </p:cNvPr>
          <p:cNvSpPr txBox="1">
            <a:spLocks/>
          </p:cNvSpPr>
          <p:nvPr/>
        </p:nvSpPr>
        <p:spPr bwMode="auto">
          <a:xfrm>
            <a:off x="115888" y="6401515"/>
            <a:ext cx="2754312"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r>
              <a:rPr lang="en-US" altLang="en-US" sz="1000" b="1" dirty="0">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Used with permission</a:t>
            </a:r>
          </a:p>
        </p:txBody>
      </p:sp>
      <p:grpSp>
        <p:nvGrpSpPr>
          <p:cNvPr id="130052" name="Group 4">
            <a:extLst>
              <a:ext uri="{FF2B5EF4-FFF2-40B4-BE49-F238E27FC236}">
                <a16:creationId xmlns:a16="http://schemas.microsoft.com/office/drawing/2014/main" id="{F28339CD-9F1A-0E42-A96E-8BD8084F55A5}"/>
              </a:ext>
            </a:extLst>
          </p:cNvPr>
          <p:cNvGrpSpPr>
            <a:grpSpLocks/>
          </p:cNvGrpSpPr>
          <p:nvPr/>
        </p:nvGrpSpPr>
        <p:grpSpPr bwMode="auto">
          <a:xfrm>
            <a:off x="17463" y="4241800"/>
            <a:ext cx="9180512" cy="2514600"/>
            <a:chOff x="-1" y="0"/>
            <a:chExt cx="9180514" cy="2514600"/>
          </a:xfrm>
        </p:grpSpPr>
        <p:sp>
          <p:nvSpPr>
            <p:cNvPr id="130053" name="Rectangle 5">
              <a:extLst>
                <a:ext uri="{FF2B5EF4-FFF2-40B4-BE49-F238E27FC236}">
                  <a16:creationId xmlns:a16="http://schemas.microsoft.com/office/drawing/2014/main" id="{560ECF05-A92F-4849-AEE7-D36F40B2F7B8}"/>
                </a:ext>
              </a:extLst>
            </p:cNvPr>
            <p:cNvSpPr>
              <a:spLocks/>
            </p:cNvSpPr>
            <p:nvPr/>
          </p:nvSpPr>
          <p:spPr bwMode="auto">
            <a:xfrm>
              <a:off x="-1" y="0"/>
              <a:ext cx="9180514" cy="2514600"/>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algn="ctr"/>
              <a:endParaRPr lang="en-US" altLang="en-US" sz="66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endParaRPr>
            </a:p>
          </p:txBody>
        </p:sp>
        <p:sp>
          <p:nvSpPr>
            <p:cNvPr id="130054" name="Text Box 6">
              <a:extLst>
                <a:ext uri="{FF2B5EF4-FFF2-40B4-BE49-F238E27FC236}">
                  <a16:creationId xmlns:a16="http://schemas.microsoft.com/office/drawing/2014/main" id="{B7E2A795-5445-E149-8D51-C5350ABE852C}"/>
                </a:ext>
              </a:extLst>
            </p:cNvPr>
            <p:cNvSpPr txBox="1">
              <a:spLocks/>
            </p:cNvSpPr>
            <p:nvPr/>
          </p:nvSpPr>
          <p:spPr bwMode="auto">
            <a:xfrm>
              <a:off x="45719" y="149305"/>
              <a:ext cx="9089074" cy="2215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7200" b="1" dirty="0" err="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rPr>
                <a:t>نيتشه</a:t>
              </a:r>
              <a:r>
                <a:rPr lang="en-US" altLang="en-US" sz="72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rPr>
                <a:t> </a:t>
              </a:r>
              <a:r>
                <a:rPr lang="en-US" altLang="en-US" sz="7200" b="1" dirty="0" err="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rPr>
                <a:t>ميت</a:t>
              </a:r>
              <a:br>
                <a:rPr lang="en-US" altLang="en-US" sz="72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rPr>
              </a:br>
              <a:r>
                <a:rPr lang="en-US" altLang="en-US" sz="6600" b="1" dirty="0" err="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rPr>
                <a:t>الله</a:t>
              </a:r>
              <a:r>
                <a:rPr lang="en-US" altLang="en-US" sz="66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rPr>
                <a:t>، 1900</a:t>
              </a:r>
              <a:endParaRPr lang="en-US" altLang="en-US" sz="7200" b="1" dirty="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endParaRPr>
            </a:p>
          </p:txBody>
        </p:sp>
      </p:grpSp>
      <p:grpSp>
        <p:nvGrpSpPr>
          <p:cNvPr id="130055" name="Group 7">
            <a:extLst>
              <a:ext uri="{FF2B5EF4-FFF2-40B4-BE49-F238E27FC236}">
                <a16:creationId xmlns:a16="http://schemas.microsoft.com/office/drawing/2014/main" id="{9539DD41-DD7F-F446-8F0E-3723807925F1}"/>
              </a:ext>
            </a:extLst>
          </p:cNvPr>
          <p:cNvGrpSpPr>
            <a:grpSpLocks/>
          </p:cNvGrpSpPr>
          <p:nvPr/>
        </p:nvGrpSpPr>
        <p:grpSpPr bwMode="auto">
          <a:xfrm>
            <a:off x="0" y="977900"/>
            <a:ext cx="9180513" cy="2514600"/>
            <a:chOff x="-1" y="0"/>
            <a:chExt cx="9180515" cy="2514600"/>
          </a:xfrm>
        </p:grpSpPr>
        <p:sp>
          <p:nvSpPr>
            <p:cNvPr id="130056" name="Rectangle 8">
              <a:extLst>
                <a:ext uri="{FF2B5EF4-FFF2-40B4-BE49-F238E27FC236}">
                  <a16:creationId xmlns:a16="http://schemas.microsoft.com/office/drawing/2014/main" id="{8E39A441-DD7C-7346-A9FF-DA81CC508D27}"/>
                </a:ext>
              </a:extLst>
            </p:cNvPr>
            <p:cNvSpPr>
              <a:spLocks/>
            </p:cNvSpPr>
            <p:nvPr/>
          </p:nvSpPr>
          <p:spPr bwMode="auto">
            <a:xfrm>
              <a:off x="-1" y="0"/>
              <a:ext cx="9180515" cy="2514600"/>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6600" b="1" dirty="0">
                <a:latin typeface="Arial" panose="020B0604020202020204" pitchFamily="34" charset="0"/>
                <a:cs typeface="Arial" panose="020B0604020202020204" pitchFamily="34" charset="0"/>
              </a:endParaRPr>
            </a:p>
          </p:txBody>
        </p:sp>
        <p:sp>
          <p:nvSpPr>
            <p:cNvPr id="130057" name="Text Box 9">
              <a:extLst>
                <a:ext uri="{FF2B5EF4-FFF2-40B4-BE49-F238E27FC236}">
                  <a16:creationId xmlns:a16="http://schemas.microsoft.com/office/drawing/2014/main" id="{421BD207-DF04-614F-804C-C81C15A918AC}"/>
                </a:ext>
              </a:extLst>
            </p:cNvPr>
            <p:cNvSpPr txBox="1">
              <a:spLocks/>
            </p:cNvSpPr>
            <p:nvPr/>
          </p:nvSpPr>
          <p:spPr bwMode="auto">
            <a:xfrm>
              <a:off x="45719" y="26194"/>
              <a:ext cx="9089074" cy="2462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8800" b="1" dirty="0" err="1">
                  <a:latin typeface="Arial" panose="020B0604020202020204" pitchFamily="34" charset="0"/>
                  <a:cs typeface="Arial" panose="020B0604020202020204" pitchFamily="34" charset="0"/>
                </a:rPr>
                <a:t>الله</a:t>
              </a:r>
              <a:r>
                <a:rPr lang="en-US" altLang="en-US" sz="8800" b="1" dirty="0">
                  <a:latin typeface="Arial" panose="020B0604020202020204" pitchFamily="34" charset="0"/>
                  <a:cs typeface="Arial" panose="020B0604020202020204" pitchFamily="34" charset="0"/>
                </a:rPr>
                <a:t> </a:t>
              </a:r>
              <a:r>
                <a:rPr lang="en-US" altLang="en-US" sz="8800" b="1" dirty="0" err="1">
                  <a:latin typeface="Arial" panose="020B0604020202020204" pitchFamily="34" charset="0"/>
                  <a:cs typeface="Arial" panose="020B0604020202020204" pitchFamily="34" charset="0"/>
                </a:rPr>
                <a:t>ميت</a:t>
              </a:r>
              <a:br>
                <a:rPr lang="en-US" altLang="en-US" sz="8800" b="1" dirty="0">
                  <a:latin typeface="Arial" panose="020B0604020202020204" pitchFamily="34" charset="0"/>
                  <a:cs typeface="Arial" panose="020B0604020202020204" pitchFamily="34" charset="0"/>
                </a:rPr>
              </a:br>
              <a:r>
                <a:rPr lang="en-US" altLang="en-US" sz="6600" b="1" dirty="0" err="1">
                  <a:latin typeface="Arial" panose="020B0604020202020204" pitchFamily="34" charset="0"/>
                  <a:cs typeface="Arial" panose="020B0604020202020204" pitchFamily="34" charset="0"/>
                </a:rPr>
                <a:t>نيتشه</a:t>
              </a:r>
              <a:r>
                <a:rPr lang="en-US" altLang="en-US" sz="6600" b="1" dirty="0">
                  <a:latin typeface="Arial" panose="020B0604020202020204" pitchFamily="34" charset="0"/>
                  <a:cs typeface="Arial" panose="020B0604020202020204" pitchFamily="34" charset="0"/>
                </a:rPr>
                <a:t>، 1883</a:t>
              </a:r>
              <a:endParaRPr lang="en-US" altLang="en-US" sz="8800" b="1" dirty="0">
                <a:latin typeface="Arial" panose="020B0604020202020204" pitchFamily="34" charset="0"/>
                <a:cs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0052"/>
                                        </p:tgtEl>
                                        <p:attrNameLst>
                                          <p:attrName>style.visibility</p:attrName>
                                        </p:attrNameLst>
                                      </p:cBhvr>
                                      <p:to>
                                        <p:strVal val="visible"/>
                                      </p:to>
                                    </p:set>
                                    <p:animEffect transition="in" filter="blinds(horizontal)">
                                      <p:cBhvr>
                                        <p:cTn id="7" dur="500"/>
                                        <p:tgtEl>
                                          <p:spTgt spid="130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كيف</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يمكنك</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الدفاع عن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الإيمان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ضد </a:t>
            </a:r>
            <a:r>
              <a:rPr lang="en-US" altLang="en-US" sz="5400" b="1" dirty="0">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552206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3999720027"/>
              </p:ext>
            </p:extLst>
          </p:nvPr>
        </p:nvGraphicFramePr>
        <p:xfrm>
          <a:off x="414020" y="1162835"/>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C8A22C15-89A2-5340-B110-F80EB2ECD703}"/>
              </a:ext>
            </a:extLst>
          </p:cNvPr>
          <p:cNvGrpSpPr/>
          <p:nvPr/>
        </p:nvGrpSpPr>
        <p:grpSpPr>
          <a:xfrm>
            <a:off x="1094687" y="5895246"/>
            <a:ext cx="7509761" cy="932614"/>
            <a:chOff x="1038715" y="5895246"/>
            <a:chExt cx="7509761" cy="932614"/>
          </a:xfrm>
        </p:grpSpPr>
        <p:sp>
          <p:nvSpPr>
            <p:cNvPr id="11" name="Rectangle 2">
              <a:extLst>
                <a:ext uri="{FF2B5EF4-FFF2-40B4-BE49-F238E27FC236}">
                  <a16:creationId xmlns:a16="http://schemas.microsoft.com/office/drawing/2014/main" id="{38C2BDC7-44E6-E043-B918-D9E53F68AA30}"/>
                </a:ext>
              </a:extLst>
            </p:cNvPr>
            <p:cNvSpPr txBox="1">
              <a:spLocks noChangeArrowheads="1"/>
            </p:cNvSpPr>
            <p:nvPr/>
          </p:nvSpPr>
          <p:spPr bwMode="auto">
            <a:xfrm rot="16200000">
              <a:off x="718871"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متى</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B5747D89-D18F-CF4B-8DAB-CA9C892C38A2}"/>
                </a:ext>
              </a:extLst>
            </p:cNvPr>
            <p:cNvSpPr txBox="1">
              <a:spLocks noChangeArrowheads="1"/>
            </p:cNvSpPr>
            <p:nvPr/>
          </p:nvSpPr>
          <p:spPr bwMode="auto">
            <a:xfrm rot="16200000">
              <a:off x="996442"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مرقس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F49AFD5F-FA02-CF4A-A87A-1DD43A961469}"/>
                </a:ext>
              </a:extLst>
            </p:cNvPr>
            <p:cNvSpPr txBox="1">
              <a:spLocks noChangeArrowheads="1"/>
            </p:cNvSpPr>
            <p:nvPr/>
          </p:nvSpPr>
          <p:spPr bwMode="auto">
            <a:xfrm rot="16200000">
              <a:off x="1294461" y="6194641"/>
              <a:ext cx="932614" cy="333823"/>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لوقا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1CB1C898-956E-854B-B5DD-3235AB49954F}"/>
                </a:ext>
              </a:extLst>
            </p:cNvPr>
            <p:cNvSpPr txBox="1">
              <a:spLocks noChangeArrowheads="1"/>
            </p:cNvSpPr>
            <p:nvPr/>
          </p:nvSpPr>
          <p:spPr bwMode="auto">
            <a:xfrm rot="16200000">
              <a:off x="157203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95DC8A63-17E0-A540-BF35-4B1D21DC936F}"/>
                </a:ext>
              </a:extLst>
            </p:cNvPr>
            <p:cNvSpPr txBox="1">
              <a:spLocks noChangeArrowheads="1"/>
            </p:cNvSpPr>
            <p:nvPr/>
          </p:nvSpPr>
          <p:spPr bwMode="auto">
            <a:xfrm rot="16200000">
              <a:off x="1866586" y="6194642"/>
              <a:ext cx="932614" cy="333822"/>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اعمال</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64D2D515-A900-7745-BD26-538FE25C8992}"/>
                </a:ext>
              </a:extLst>
            </p:cNvPr>
            <p:cNvSpPr txBox="1">
              <a:spLocks noChangeArrowheads="1"/>
            </p:cNvSpPr>
            <p:nvPr/>
          </p:nvSpPr>
          <p:spPr bwMode="auto">
            <a:xfrm rot="16200000">
              <a:off x="212717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رومية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7" name="Rectangle 2">
              <a:extLst>
                <a:ext uri="{FF2B5EF4-FFF2-40B4-BE49-F238E27FC236}">
                  <a16:creationId xmlns:a16="http://schemas.microsoft.com/office/drawing/2014/main" id="{173A327B-8EC1-2E47-B90C-F854A21436FB}"/>
                </a:ext>
              </a:extLst>
            </p:cNvPr>
            <p:cNvSpPr txBox="1">
              <a:spLocks noChangeArrowheads="1"/>
            </p:cNvSpPr>
            <p:nvPr/>
          </p:nvSpPr>
          <p:spPr bwMode="auto">
            <a:xfrm rot="16200000">
              <a:off x="240474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8" name="Rectangle 2">
              <a:extLst>
                <a:ext uri="{FF2B5EF4-FFF2-40B4-BE49-F238E27FC236}">
                  <a16:creationId xmlns:a16="http://schemas.microsoft.com/office/drawing/2014/main" id="{18A0697D-84F2-3649-8D41-66A5ADF31DCC}"/>
                </a:ext>
              </a:extLst>
            </p:cNvPr>
            <p:cNvSpPr txBox="1">
              <a:spLocks noChangeArrowheads="1"/>
            </p:cNvSpPr>
            <p:nvPr/>
          </p:nvSpPr>
          <p:spPr bwMode="auto">
            <a:xfrm rot="16200000">
              <a:off x="268231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9" name="Rectangle 2">
              <a:extLst>
                <a:ext uri="{FF2B5EF4-FFF2-40B4-BE49-F238E27FC236}">
                  <a16:creationId xmlns:a16="http://schemas.microsoft.com/office/drawing/2014/main" id="{24A5A048-A073-C045-B37E-6BA5AB04B452}"/>
                </a:ext>
              </a:extLst>
            </p:cNvPr>
            <p:cNvSpPr txBox="1">
              <a:spLocks noChangeArrowheads="1"/>
            </p:cNvSpPr>
            <p:nvPr/>
          </p:nvSpPr>
          <p:spPr bwMode="auto">
            <a:xfrm rot="16200000">
              <a:off x="295988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غلاطية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0" name="Rectangle 2">
              <a:extLst>
                <a:ext uri="{FF2B5EF4-FFF2-40B4-BE49-F238E27FC236}">
                  <a16:creationId xmlns:a16="http://schemas.microsoft.com/office/drawing/2014/main" id="{C6D67607-774F-1E44-8842-918C8DA28136}"/>
                </a:ext>
              </a:extLst>
            </p:cNvPr>
            <p:cNvSpPr txBox="1">
              <a:spLocks noChangeArrowheads="1"/>
            </p:cNvSpPr>
            <p:nvPr/>
          </p:nvSpPr>
          <p:spPr bwMode="auto">
            <a:xfrm rot="16200000">
              <a:off x="323745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افسس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1" name="Rectangle 2">
              <a:extLst>
                <a:ext uri="{FF2B5EF4-FFF2-40B4-BE49-F238E27FC236}">
                  <a16:creationId xmlns:a16="http://schemas.microsoft.com/office/drawing/2014/main" id="{1135E1C1-09D3-8C4A-8322-A2F343AAB526}"/>
                </a:ext>
              </a:extLst>
            </p:cNvPr>
            <p:cNvSpPr txBox="1">
              <a:spLocks noChangeArrowheads="1"/>
            </p:cNvSpPr>
            <p:nvPr/>
          </p:nvSpPr>
          <p:spPr bwMode="auto">
            <a:xfrm rot="16200000">
              <a:off x="351502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فيلبي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2" name="Rectangle 2">
              <a:extLst>
                <a:ext uri="{FF2B5EF4-FFF2-40B4-BE49-F238E27FC236}">
                  <a16:creationId xmlns:a16="http://schemas.microsoft.com/office/drawing/2014/main" id="{3EB4CBB7-AFF0-CB4F-BA66-DC1D6BA51F71}"/>
                </a:ext>
              </a:extLst>
            </p:cNvPr>
            <p:cNvSpPr txBox="1">
              <a:spLocks noChangeArrowheads="1"/>
            </p:cNvSpPr>
            <p:nvPr/>
          </p:nvSpPr>
          <p:spPr bwMode="auto">
            <a:xfrm rot="16200000">
              <a:off x="379259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كولوسي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3" name="Rectangle 2">
              <a:extLst>
                <a:ext uri="{FF2B5EF4-FFF2-40B4-BE49-F238E27FC236}">
                  <a16:creationId xmlns:a16="http://schemas.microsoft.com/office/drawing/2014/main" id="{A64B1AA4-D32D-4448-9AB3-C8992E94A000}"/>
                </a:ext>
              </a:extLst>
            </p:cNvPr>
            <p:cNvSpPr txBox="1">
              <a:spLocks noChangeArrowheads="1"/>
            </p:cNvSpPr>
            <p:nvPr/>
          </p:nvSpPr>
          <p:spPr bwMode="auto">
            <a:xfrm rot="16200000">
              <a:off x="407016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4" name="Rectangle 2">
              <a:extLst>
                <a:ext uri="{FF2B5EF4-FFF2-40B4-BE49-F238E27FC236}">
                  <a16:creationId xmlns:a16="http://schemas.microsoft.com/office/drawing/2014/main" id="{29FCE46C-2027-F240-BA8C-4B3767C95512}"/>
                </a:ext>
              </a:extLst>
            </p:cNvPr>
            <p:cNvSpPr txBox="1">
              <a:spLocks noChangeArrowheads="1"/>
            </p:cNvSpPr>
            <p:nvPr/>
          </p:nvSpPr>
          <p:spPr bwMode="auto">
            <a:xfrm rot="16200000">
              <a:off x="434774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5" name="Rectangle 2">
              <a:extLst>
                <a:ext uri="{FF2B5EF4-FFF2-40B4-BE49-F238E27FC236}">
                  <a16:creationId xmlns:a16="http://schemas.microsoft.com/office/drawing/2014/main" id="{FA9EE5D1-7DE3-934D-9A8A-F59A2B0E9B82}"/>
                </a:ext>
              </a:extLst>
            </p:cNvPr>
            <p:cNvSpPr txBox="1">
              <a:spLocks noChangeArrowheads="1"/>
            </p:cNvSpPr>
            <p:nvPr/>
          </p:nvSpPr>
          <p:spPr bwMode="auto">
            <a:xfrm rot="16200000">
              <a:off x="462531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6" name="Rectangle 2">
              <a:extLst>
                <a:ext uri="{FF2B5EF4-FFF2-40B4-BE49-F238E27FC236}">
                  <a16:creationId xmlns:a16="http://schemas.microsoft.com/office/drawing/2014/main" id="{4C02575B-AB6C-424F-A676-16A2DDC6328A}"/>
                </a:ext>
              </a:extLst>
            </p:cNvPr>
            <p:cNvSpPr txBox="1">
              <a:spLocks noChangeArrowheads="1"/>
            </p:cNvSpPr>
            <p:nvPr/>
          </p:nvSpPr>
          <p:spPr bwMode="auto">
            <a:xfrm rot="16200000">
              <a:off x="490288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7" name="Rectangle 2">
              <a:extLst>
                <a:ext uri="{FF2B5EF4-FFF2-40B4-BE49-F238E27FC236}">
                  <a16:creationId xmlns:a16="http://schemas.microsoft.com/office/drawing/2014/main" id="{700FA11F-8FC2-914D-9851-8B9C308410E6}"/>
                </a:ext>
              </a:extLst>
            </p:cNvPr>
            <p:cNvSpPr txBox="1">
              <a:spLocks noChangeArrowheads="1"/>
            </p:cNvSpPr>
            <p:nvPr/>
          </p:nvSpPr>
          <p:spPr bwMode="auto">
            <a:xfrm rot="16200000">
              <a:off x="518045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تيطس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8" name="Rectangle 2">
              <a:extLst>
                <a:ext uri="{FF2B5EF4-FFF2-40B4-BE49-F238E27FC236}">
                  <a16:creationId xmlns:a16="http://schemas.microsoft.com/office/drawing/2014/main" id="{B54B59CA-8720-2E4B-9324-61802C97F4C2}"/>
                </a:ext>
              </a:extLst>
            </p:cNvPr>
            <p:cNvSpPr txBox="1">
              <a:spLocks noChangeArrowheads="1"/>
            </p:cNvSpPr>
            <p:nvPr/>
          </p:nvSpPr>
          <p:spPr bwMode="auto">
            <a:xfrm rot="16200000">
              <a:off x="545802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فليمون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9" name="Rectangle 2">
              <a:extLst>
                <a:ext uri="{FF2B5EF4-FFF2-40B4-BE49-F238E27FC236}">
                  <a16:creationId xmlns:a16="http://schemas.microsoft.com/office/drawing/2014/main" id="{11AEEF9F-5818-6E42-A071-DC75F26A3D09}"/>
                </a:ext>
              </a:extLst>
            </p:cNvPr>
            <p:cNvSpPr txBox="1">
              <a:spLocks noChangeArrowheads="1"/>
            </p:cNvSpPr>
            <p:nvPr/>
          </p:nvSpPr>
          <p:spPr bwMode="auto">
            <a:xfrm rot="16200000">
              <a:off x="573559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عبرانيين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0" name="Rectangle 2">
              <a:extLst>
                <a:ext uri="{FF2B5EF4-FFF2-40B4-BE49-F238E27FC236}">
                  <a16:creationId xmlns:a16="http://schemas.microsoft.com/office/drawing/2014/main" id="{51A52FC4-2C44-9A41-A3BC-9ECDA79517DB}"/>
                </a:ext>
              </a:extLst>
            </p:cNvPr>
            <p:cNvSpPr txBox="1">
              <a:spLocks noChangeArrowheads="1"/>
            </p:cNvSpPr>
            <p:nvPr/>
          </p:nvSpPr>
          <p:spPr bwMode="auto">
            <a:xfrm rot="16200000">
              <a:off x="601316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يعقوب</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1" name="Rectangle 2">
              <a:extLst>
                <a:ext uri="{FF2B5EF4-FFF2-40B4-BE49-F238E27FC236}">
                  <a16:creationId xmlns:a16="http://schemas.microsoft.com/office/drawing/2014/main" id="{EE7A20F6-A182-894F-8439-2B4065C9BDE3}"/>
                </a:ext>
              </a:extLst>
            </p:cNvPr>
            <p:cNvSpPr txBox="1">
              <a:spLocks noChangeArrowheads="1"/>
            </p:cNvSpPr>
            <p:nvPr/>
          </p:nvSpPr>
          <p:spPr bwMode="auto">
            <a:xfrm rot="16200000">
              <a:off x="740102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3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2" name="Rectangle 2">
              <a:extLst>
                <a:ext uri="{FF2B5EF4-FFF2-40B4-BE49-F238E27FC236}">
                  <a16:creationId xmlns:a16="http://schemas.microsoft.com/office/drawing/2014/main" id="{4E9EE5C7-A85E-7C47-AA58-992AE14D0BB3}"/>
                </a:ext>
              </a:extLst>
            </p:cNvPr>
            <p:cNvSpPr txBox="1">
              <a:spLocks noChangeArrowheads="1"/>
            </p:cNvSpPr>
            <p:nvPr/>
          </p:nvSpPr>
          <p:spPr bwMode="auto">
            <a:xfrm rot="16200000">
              <a:off x="767859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يهوذا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3" name="Rectangle 2">
              <a:extLst>
                <a:ext uri="{FF2B5EF4-FFF2-40B4-BE49-F238E27FC236}">
                  <a16:creationId xmlns:a16="http://schemas.microsoft.com/office/drawing/2014/main" id="{B5B962F5-31F0-454E-9201-650CE22E3124}"/>
                </a:ext>
              </a:extLst>
            </p:cNvPr>
            <p:cNvSpPr txBox="1">
              <a:spLocks noChangeArrowheads="1"/>
            </p:cNvSpPr>
            <p:nvPr/>
          </p:nvSpPr>
          <p:spPr bwMode="auto">
            <a:xfrm rot="16200000">
              <a:off x="795615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رؤيا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4" name="Rectangle 2">
              <a:extLst>
                <a:ext uri="{FF2B5EF4-FFF2-40B4-BE49-F238E27FC236}">
                  <a16:creationId xmlns:a16="http://schemas.microsoft.com/office/drawing/2014/main" id="{FBCE18C5-E6BB-FD49-A7AF-1550244A81B6}"/>
                </a:ext>
              </a:extLst>
            </p:cNvPr>
            <p:cNvSpPr txBox="1">
              <a:spLocks noChangeArrowheads="1"/>
            </p:cNvSpPr>
            <p:nvPr/>
          </p:nvSpPr>
          <p:spPr bwMode="auto">
            <a:xfrm rot="16200000">
              <a:off x="712345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5" name="Rectangle 2">
              <a:extLst>
                <a:ext uri="{FF2B5EF4-FFF2-40B4-BE49-F238E27FC236}">
                  <a16:creationId xmlns:a16="http://schemas.microsoft.com/office/drawing/2014/main" id="{0E3FB9DA-8F42-DA4B-89B0-958FC4872284}"/>
                </a:ext>
              </a:extLst>
            </p:cNvPr>
            <p:cNvSpPr txBox="1">
              <a:spLocks noChangeArrowheads="1"/>
            </p:cNvSpPr>
            <p:nvPr/>
          </p:nvSpPr>
          <p:spPr bwMode="auto">
            <a:xfrm rot="16200000">
              <a:off x="629073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1 </a:t>
              </a:r>
            </a:p>
          </p:txBody>
        </p:sp>
        <p:sp>
          <p:nvSpPr>
            <p:cNvPr id="36" name="Rectangle 2">
              <a:extLst>
                <a:ext uri="{FF2B5EF4-FFF2-40B4-BE49-F238E27FC236}">
                  <a16:creationId xmlns:a16="http://schemas.microsoft.com/office/drawing/2014/main" id="{7CEC32A0-1CB5-9B4D-8C1B-9A0FFE9D2319}"/>
                </a:ext>
              </a:extLst>
            </p:cNvPr>
            <p:cNvSpPr txBox="1">
              <a:spLocks noChangeArrowheads="1"/>
            </p:cNvSpPr>
            <p:nvPr/>
          </p:nvSpPr>
          <p:spPr bwMode="auto">
            <a:xfrm rot="16200000">
              <a:off x="656830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a:t>
              </a: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7" name="Rectangle 2">
              <a:extLst>
                <a:ext uri="{FF2B5EF4-FFF2-40B4-BE49-F238E27FC236}">
                  <a16:creationId xmlns:a16="http://schemas.microsoft.com/office/drawing/2014/main" id="{923C05E1-A024-0142-907F-F9922916C111}"/>
                </a:ext>
              </a:extLst>
            </p:cNvPr>
            <p:cNvSpPr txBox="1">
              <a:spLocks noChangeArrowheads="1"/>
            </p:cNvSpPr>
            <p:nvPr/>
          </p:nvSpPr>
          <p:spPr bwMode="auto">
            <a:xfrm rot="16200000">
              <a:off x="684587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grpSp>
      <p:sp>
        <p:nvSpPr>
          <p:cNvPr id="2" name="Title 1"/>
          <p:cNvSpPr>
            <a:spLocks noGrp="1"/>
          </p:cNvSpPr>
          <p:nvPr>
            <p:ph type="title"/>
          </p:nvPr>
        </p:nvSpPr>
        <p:spPr>
          <a:xfrm>
            <a:off x="601216" y="274638"/>
            <a:ext cx="8003232" cy="1066130"/>
          </a:xfrm>
          <a:solidFill>
            <a:srgbClr val="800000"/>
          </a:solidFill>
        </p:spPr>
        <p:txBody>
          <a:bodyPr/>
          <a:lstStyle/>
          <a:p>
            <a:pPr>
              <a:defRPr/>
            </a:pPr>
            <a:r>
              <a:rPr lang="ar-JO" sz="4800" dirty="0">
                <a:solidFill>
                  <a:srgbClr val="FFFFFF"/>
                </a:solidFill>
                <a:effectLst>
                  <a:glow rad="165100">
                    <a:schemeClr val="tx1">
                      <a:alpha val="99000"/>
                    </a:schemeClr>
                  </a:glow>
                </a:effectLst>
                <a:cs typeface="Arial" panose="020B0604020202020204" pitchFamily="34" charset="0"/>
              </a:rPr>
              <a:t>إصحاحات العهد الجديد</a:t>
            </a:r>
            <a:endParaRPr lang="en-US" sz="4800" dirty="0">
              <a:solidFill>
                <a:srgbClr val="FFFFFF"/>
              </a:solidFill>
              <a:effectLst>
                <a:glow rad="165100">
                  <a:schemeClr val="tx1">
                    <a:alpha val="99000"/>
                  </a:schemeClr>
                </a:glow>
              </a:effectLst>
              <a:cs typeface="Arial" panose="020B0604020202020204" pitchFamily="34" charset="0"/>
            </a:endParaRPr>
          </a:p>
        </p:txBody>
      </p:sp>
      <p:grpSp>
        <p:nvGrpSpPr>
          <p:cNvPr id="7" name="Group 6">
            <a:extLst>
              <a:ext uri="{FF2B5EF4-FFF2-40B4-BE49-F238E27FC236}">
                <a16:creationId xmlns:a16="http://schemas.microsoft.com/office/drawing/2014/main" id="{B8FBE648-4844-8F9D-1338-CB7FBBD38998}"/>
              </a:ext>
            </a:extLst>
          </p:cNvPr>
          <p:cNvGrpSpPr>
            <a:grpSpLocks/>
          </p:cNvGrpSpPr>
          <p:nvPr/>
        </p:nvGrpSpPr>
        <p:grpSpPr bwMode="auto">
          <a:xfrm>
            <a:off x="4343400" y="1916113"/>
            <a:ext cx="5040312" cy="1296987"/>
            <a:chOff x="4283968" y="1844824"/>
            <a:chExt cx="5041076" cy="1297136"/>
          </a:xfrm>
        </p:grpSpPr>
        <p:grpSp>
          <p:nvGrpSpPr>
            <p:cNvPr id="8" name="Group 7">
              <a:extLst>
                <a:ext uri="{FF2B5EF4-FFF2-40B4-BE49-F238E27FC236}">
                  <a16:creationId xmlns:a16="http://schemas.microsoft.com/office/drawing/2014/main" id="{640FCDE1-C6E7-5DC1-531C-EB32D2F02894}"/>
                </a:ext>
              </a:extLst>
            </p:cNvPr>
            <p:cNvGrpSpPr>
              <a:grpSpLocks/>
            </p:cNvGrpSpPr>
            <p:nvPr/>
          </p:nvGrpSpPr>
          <p:grpSpPr bwMode="auto">
            <a:xfrm>
              <a:off x="4283968" y="1844824"/>
              <a:ext cx="5041076" cy="1297136"/>
              <a:chOff x="4283968" y="1844824"/>
              <a:chExt cx="5041076" cy="1297136"/>
            </a:xfrm>
          </p:grpSpPr>
          <p:sp>
            <p:nvSpPr>
              <p:cNvPr id="39" name="Rectangular Callout 2">
                <a:extLst>
                  <a:ext uri="{FF2B5EF4-FFF2-40B4-BE49-F238E27FC236}">
                    <a16:creationId xmlns:a16="http://schemas.microsoft.com/office/drawing/2014/main" id="{2619CFC4-9DD7-CE7B-0C52-41A1ADF97460}"/>
                  </a:ext>
                </a:extLst>
              </p:cNvPr>
              <p:cNvSpPr>
                <a:spLocks noChangeArrowheads="1"/>
              </p:cNvSpPr>
              <p:nvPr/>
            </p:nvSpPr>
            <p:spPr bwMode="auto">
              <a:xfrm flipH="1">
                <a:off x="4283968" y="1844824"/>
                <a:ext cx="3888432" cy="1296144"/>
              </a:xfrm>
              <a:prstGeom prst="wedgeRectCallout">
                <a:avLst>
                  <a:gd name="adj1" fmla="val 7622"/>
                  <a:gd name="adj2" fmla="val 237916"/>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 name="Rectangular Callout 6">
                <a:extLst>
                  <a:ext uri="{FF2B5EF4-FFF2-40B4-BE49-F238E27FC236}">
                    <a16:creationId xmlns:a16="http://schemas.microsoft.com/office/drawing/2014/main" id="{28E574CC-E50D-DE35-4F85-D29A8788E6CA}"/>
                  </a:ext>
                </a:extLst>
              </p:cNvPr>
              <p:cNvSpPr>
                <a:spLocks noChangeArrowheads="1"/>
              </p:cNvSpPr>
              <p:nvPr/>
            </p:nvSpPr>
            <p:spPr bwMode="auto">
              <a:xfrm>
                <a:off x="5148510"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 name="Rectangular Callout 6">
                <a:extLst>
                  <a:ext uri="{FF2B5EF4-FFF2-40B4-BE49-F238E27FC236}">
                    <a16:creationId xmlns:a16="http://schemas.microsoft.com/office/drawing/2014/main" id="{774C41E9-786E-5BB2-71EC-71A66FAB71F5}"/>
                  </a:ext>
                </a:extLst>
              </p:cNvPr>
              <p:cNvSpPr>
                <a:spLocks noChangeArrowheads="1"/>
              </p:cNvSpPr>
              <p:nvPr/>
            </p:nvSpPr>
            <p:spPr bwMode="auto">
              <a:xfrm>
                <a:off x="4859475" y="1845816"/>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 name="Rectangular Callout 6">
                <a:extLst>
                  <a:ext uri="{FF2B5EF4-FFF2-40B4-BE49-F238E27FC236}">
                    <a16:creationId xmlns:a16="http://schemas.microsoft.com/office/drawing/2014/main" id="{29F18588-8344-3EBF-8775-59E271A5A1A1}"/>
                  </a:ext>
                </a:extLst>
              </p:cNvPr>
              <p:cNvSpPr>
                <a:spLocks noChangeArrowheads="1"/>
              </p:cNvSpPr>
              <p:nvPr/>
            </p:nvSpPr>
            <p:spPr bwMode="auto">
              <a:xfrm>
                <a:off x="5436612"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38" name="Title 1">
              <a:extLst>
                <a:ext uri="{FF2B5EF4-FFF2-40B4-BE49-F238E27FC236}">
                  <a16:creationId xmlns:a16="http://schemas.microsoft.com/office/drawing/2014/main" id="{EFA6C25E-1008-6526-8D2D-1F840FF1B135}"/>
                </a:ext>
              </a:extLst>
            </p:cNvPr>
            <p:cNvSpPr txBox="1">
              <a:spLocks/>
            </p:cNvSpPr>
            <p:nvPr/>
          </p:nvSpPr>
          <p:spPr bwMode="auto">
            <a:xfrm>
              <a:off x="4283968" y="1916832"/>
              <a:ext cx="4752528" cy="1138138"/>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lvl="0">
                <a:defRPr/>
              </a:pPr>
              <a:r>
                <a:rPr lang="ar-JO" sz="3200" b="1" dirty="0">
                  <a:solidFill>
                    <a:srgbClr val="FFFFFF"/>
                  </a:solidFill>
                  <a:effectLst>
                    <a:glow rad="165100">
                      <a:srgbClr val="000000">
                        <a:alpha val="99000"/>
                      </a:srgbClr>
                    </a:glow>
                  </a:effectLst>
                  <a:latin typeface="Arial" panose="020B0604020202020204" pitchFamily="34" charset="0"/>
                  <a:cs typeface="Arial" panose="020B0604020202020204" pitchFamily="34" charset="0"/>
                </a:rPr>
                <a:t>أربعة أسفار في العهد الجديد تحتوي على إصحاح واحد فقط</a:t>
              </a:r>
              <a:endParaRPr lang="en-US" sz="3200" b="1" dirty="0">
                <a:solidFill>
                  <a:srgbClr val="FFFFFF"/>
                </a:solidFill>
                <a:effectLst>
                  <a:glow rad="165100">
                    <a:srgbClr val="000000">
                      <a:alpha val="99000"/>
                    </a:srgbClr>
                  </a:glow>
                </a:effectLst>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3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 name="Chart 4"/>
          <p:cNvGraphicFramePr>
            <a:graphicFrameLocks/>
          </p:cNvGraphicFramePr>
          <p:nvPr>
            <p:extLst>
              <p:ext uri="{D42A27DB-BD31-4B8C-83A1-F6EECF244321}">
                <p14:modId xmlns:p14="http://schemas.microsoft.com/office/powerpoint/2010/main" val="4120148509"/>
              </p:ext>
            </p:extLst>
          </p:nvPr>
        </p:nvGraphicFramePr>
        <p:xfrm>
          <a:off x="827584" y="1268760"/>
          <a:ext cx="7776864" cy="5040560"/>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3">
            <a:extLst>
              <a:ext uri="{FF2B5EF4-FFF2-40B4-BE49-F238E27FC236}">
                <a16:creationId xmlns:a16="http://schemas.microsoft.com/office/drawing/2014/main" id="{BBA5C51F-0F67-C94C-999A-8CD84E08CF48}"/>
              </a:ext>
            </a:extLst>
          </p:cNvPr>
          <p:cNvGrpSpPr/>
          <p:nvPr/>
        </p:nvGrpSpPr>
        <p:grpSpPr>
          <a:xfrm>
            <a:off x="1547664" y="5843405"/>
            <a:ext cx="6552727" cy="461665"/>
            <a:chOff x="1547664" y="5987421"/>
            <a:chExt cx="6552727" cy="461665"/>
          </a:xfrm>
        </p:grpSpPr>
        <p:sp>
          <p:nvSpPr>
            <p:cNvPr id="3" name="TextBox 2">
              <a:extLst>
                <a:ext uri="{FF2B5EF4-FFF2-40B4-BE49-F238E27FC236}">
                  <a16:creationId xmlns:a16="http://schemas.microsoft.com/office/drawing/2014/main" id="{C65C83F7-AC1E-9F42-B5F1-3AA33203D435}"/>
                </a:ext>
              </a:extLst>
            </p:cNvPr>
            <p:cNvSpPr txBox="1"/>
            <p:nvPr/>
          </p:nvSpPr>
          <p:spPr>
            <a:xfrm>
              <a:off x="1547664" y="5987421"/>
              <a:ext cx="1728192"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فليمون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8577FB90-504E-6046-BDED-254DB19BDB56}"/>
                </a:ext>
              </a:extLst>
            </p:cNvPr>
            <p:cNvSpPr txBox="1"/>
            <p:nvPr/>
          </p:nvSpPr>
          <p:spPr>
            <a:xfrm>
              <a:off x="3207131"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23A6665C-76CC-C247-946B-E3CBE6210B85}"/>
                </a:ext>
              </a:extLst>
            </p:cNvPr>
            <p:cNvSpPr txBox="1"/>
            <p:nvPr/>
          </p:nvSpPr>
          <p:spPr>
            <a:xfrm>
              <a:off x="4764998"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Box 7">
              <a:extLst>
                <a:ext uri="{FF2B5EF4-FFF2-40B4-BE49-F238E27FC236}">
                  <a16:creationId xmlns:a16="http://schemas.microsoft.com/office/drawing/2014/main" id="{420D84BA-66F6-484F-9026-93F66021711B}"/>
                </a:ext>
              </a:extLst>
            </p:cNvPr>
            <p:cNvSpPr txBox="1"/>
            <p:nvPr/>
          </p:nvSpPr>
          <p:spPr>
            <a:xfrm>
              <a:off x="6331330" y="5987421"/>
              <a:ext cx="1769061"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يهوذا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0" name="Title 1">
            <a:extLst>
              <a:ext uri="{FF2B5EF4-FFF2-40B4-BE49-F238E27FC236}">
                <a16:creationId xmlns:a16="http://schemas.microsoft.com/office/drawing/2014/main" id="{B3286E6A-E7C3-2E47-9599-DC3092A0D0E6}"/>
              </a:ext>
            </a:extLst>
          </p:cNvPr>
          <p:cNvSpPr txBox="1">
            <a:spLocks/>
          </p:cNvSpPr>
          <p:nvPr/>
        </p:nvSpPr>
        <p:spPr bwMode="auto">
          <a:xfrm>
            <a:off x="-36512" y="6165304"/>
            <a:ext cx="1872208" cy="720080"/>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كلم</a:t>
            </a: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ة</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8A728E31-2212-7E40-BBAC-9B6D1A9C81BA}"/>
              </a:ext>
            </a:extLst>
          </p:cNvPr>
          <p:cNvSpPr txBox="1">
            <a:spLocks/>
          </p:cNvSpPr>
          <p:nvPr/>
        </p:nvSpPr>
        <p:spPr bwMode="auto">
          <a:xfrm>
            <a:off x="3275856"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245</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9ECF1870-41DD-8C42-97EB-42EBAB579CC5}"/>
              </a:ext>
            </a:extLst>
          </p:cNvPr>
          <p:cNvSpPr txBox="1">
            <a:spLocks/>
          </p:cNvSpPr>
          <p:nvPr/>
        </p:nvSpPr>
        <p:spPr bwMode="auto">
          <a:xfrm>
            <a:off x="5004048"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219</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8892EDD2-9B4A-5D48-93E8-59C73A2ED8BA}"/>
              </a:ext>
            </a:extLst>
          </p:cNvPr>
          <p:cNvSpPr txBox="1">
            <a:spLocks/>
          </p:cNvSpPr>
          <p:nvPr/>
        </p:nvSpPr>
        <p:spPr bwMode="auto">
          <a:xfrm>
            <a:off x="3347864" y="3789040"/>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13</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13320392-7F39-7945-9524-04BA8982C7A0}"/>
              </a:ext>
            </a:extLst>
          </p:cNvPr>
          <p:cNvSpPr txBox="1">
            <a:spLocks/>
          </p:cNvSpPr>
          <p:nvPr/>
        </p:nvSpPr>
        <p:spPr bwMode="auto">
          <a:xfrm>
            <a:off x="4932040" y="335699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15</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0" y="274638"/>
            <a:ext cx="9144000" cy="1066130"/>
          </a:xfrm>
          <a:solidFill>
            <a:srgbClr val="800000"/>
          </a:solidFill>
          <a:ln w="57150">
            <a:solidFill>
              <a:srgbClr val="FFFFFF"/>
            </a:solidFill>
          </a:ln>
        </p:spPr>
        <p:txBody>
          <a:bodyPr/>
          <a:lstStyle/>
          <a:p>
            <a:pPr>
              <a:defRPr/>
            </a:pPr>
            <a:r>
              <a:rPr lang="ar-JO" sz="4000" b="1" dirty="0">
                <a:solidFill>
                  <a:srgbClr val="FFFFFF"/>
                </a:solidFill>
                <a:effectLst>
                  <a:glow rad="165100">
                    <a:schemeClr val="tx1">
                      <a:alpha val="99000"/>
                    </a:schemeClr>
                  </a:glow>
                </a:effectLst>
                <a:latin typeface="Arial" panose="020B0604020202020204" pitchFamily="34" charset="0"/>
                <a:cs typeface="Arial" panose="020B0604020202020204" pitchFamily="34" charset="0"/>
              </a:rPr>
              <a:t>أعداد أسفار الإصحاح الواحد في العهد الجديد</a:t>
            </a:r>
            <a:endParaRPr lang="en-US" sz="4000" b="1" dirty="0">
              <a:solidFill>
                <a:srgbClr val="FFFFFF"/>
              </a:solidFill>
              <a:effectLst>
                <a:glow rad="165100">
                  <a:schemeClr val="tx1">
                    <a:alpha val="99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2482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 descr="Rectangle 3">
            <a:extLst>
              <a:ext uri="{FF2B5EF4-FFF2-40B4-BE49-F238E27FC236}">
                <a16:creationId xmlns:a16="http://schemas.microsoft.com/office/drawing/2014/main" id="{1A6DB7A2-3A51-B741-B856-6CCB691F9435}"/>
              </a:ext>
            </a:extLst>
          </p:cNvPr>
          <p:cNvSpPr>
            <a:spLocks/>
          </p:cNvSpPr>
          <p:nvPr/>
        </p:nvSpPr>
        <p:spPr bwMode="auto">
          <a:xfrm>
            <a:off x="0" y="0"/>
            <a:ext cx="9144000" cy="6858000"/>
          </a:xfrm>
          <a:prstGeom prst="rect">
            <a:avLst/>
          </a:prstGeom>
          <a:gradFill rotWithShape="0">
            <a:gsLst>
              <a:gs pos="0">
                <a:srgbClr val="00009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r" rtl="1"/>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sp>
        <p:nvSpPr>
          <p:cNvPr id="136194" name="Text Box 2" descr="Text Box 19">
            <a:extLst>
              <a:ext uri="{FF2B5EF4-FFF2-40B4-BE49-F238E27FC236}">
                <a16:creationId xmlns:a16="http://schemas.microsoft.com/office/drawing/2014/main" id="{BEC6F93F-CBC0-0C42-90B6-17AA9538B811}"/>
              </a:ext>
            </a:extLst>
          </p:cNvPr>
          <p:cNvSpPr txBox="1">
            <a:spLocks/>
          </p:cNvSpPr>
          <p:nvPr/>
        </p:nvSpPr>
        <p:spPr bwMode="auto">
          <a:xfrm>
            <a:off x="990600" y="45720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يع</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195" name="Text Box 3" descr="Text Box 19">
            <a:extLst>
              <a:ext uri="{FF2B5EF4-FFF2-40B4-BE49-F238E27FC236}">
                <a16:creationId xmlns:a16="http://schemas.microsoft.com/office/drawing/2014/main" id="{CDEAFC1F-86D9-E44C-AAE9-BF42D31E1EB3}"/>
              </a:ext>
            </a:extLst>
          </p:cNvPr>
          <p:cNvSpPr txBox="1">
            <a:spLocks/>
          </p:cNvSpPr>
          <p:nvPr/>
        </p:nvSpPr>
        <p:spPr bwMode="auto">
          <a:xfrm>
            <a:off x="6446838" y="5029200"/>
            <a:ext cx="790575"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1 </a:t>
            </a:r>
            <a:r>
              <a:rPr lang="en-US" altLang="en-US" sz="1800" b="1" dirty="0" err="1">
                <a:latin typeface="Arial" panose="020B0604020202020204" pitchFamily="34" charset="0"/>
                <a:cs typeface="Arial" panose="020B0604020202020204" pitchFamily="34" charset="0"/>
              </a:rPr>
              <a:t>بط</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196" name="Text Box 4" descr="Text Box 19">
            <a:extLst>
              <a:ext uri="{FF2B5EF4-FFF2-40B4-BE49-F238E27FC236}">
                <a16:creationId xmlns:a16="http://schemas.microsoft.com/office/drawing/2014/main" id="{4C523BFD-531F-0147-BE9F-E76542CCB490}"/>
              </a:ext>
            </a:extLst>
          </p:cNvPr>
          <p:cNvSpPr txBox="1">
            <a:spLocks/>
          </p:cNvSpPr>
          <p:nvPr/>
        </p:nvSpPr>
        <p:spPr bwMode="auto">
          <a:xfrm>
            <a:off x="6446838" y="5486400"/>
            <a:ext cx="790575"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2 </a:t>
            </a:r>
            <a:r>
              <a:rPr lang="en-US" altLang="en-US" sz="1800" b="1" dirty="0" err="1">
                <a:latin typeface="Arial" panose="020B0604020202020204" pitchFamily="34" charset="0"/>
                <a:cs typeface="Arial" panose="020B0604020202020204" pitchFamily="34" charset="0"/>
              </a:rPr>
              <a:t>بط</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197" name="Text Box 5" descr="Text Box 19">
            <a:extLst>
              <a:ext uri="{FF2B5EF4-FFF2-40B4-BE49-F238E27FC236}">
                <a16:creationId xmlns:a16="http://schemas.microsoft.com/office/drawing/2014/main" id="{6D7DE62E-EF6C-0843-B7C9-B9027BD51442}"/>
              </a:ext>
            </a:extLst>
          </p:cNvPr>
          <p:cNvSpPr txBox="1">
            <a:spLocks/>
          </p:cNvSpPr>
          <p:nvPr/>
        </p:nvSpPr>
        <p:spPr bwMode="auto">
          <a:xfrm>
            <a:off x="7391400" y="45720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عب</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198" name="Text Box 6" descr="Text Box 19">
            <a:extLst>
              <a:ext uri="{FF2B5EF4-FFF2-40B4-BE49-F238E27FC236}">
                <a16:creationId xmlns:a16="http://schemas.microsoft.com/office/drawing/2014/main" id="{9BDDE71B-BB67-B542-B8E0-2895BFD81C95}"/>
              </a:ext>
            </a:extLst>
          </p:cNvPr>
          <p:cNvSpPr txBox="1">
            <a:spLocks/>
          </p:cNvSpPr>
          <p:nvPr/>
        </p:nvSpPr>
        <p:spPr bwMode="auto">
          <a:xfrm>
            <a:off x="8305800" y="41148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يه</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199" name="Text Box 7" descr="Text Box 19">
            <a:extLst>
              <a:ext uri="{FF2B5EF4-FFF2-40B4-BE49-F238E27FC236}">
                <a16:creationId xmlns:a16="http://schemas.microsoft.com/office/drawing/2014/main" id="{264A500F-CD68-4D44-962C-A0D150A9A29A}"/>
              </a:ext>
            </a:extLst>
          </p:cNvPr>
          <p:cNvSpPr txBox="1">
            <a:spLocks/>
          </p:cNvSpPr>
          <p:nvPr/>
        </p:nvSpPr>
        <p:spPr bwMode="auto">
          <a:xfrm>
            <a:off x="8305800" y="4572000"/>
            <a:ext cx="792163"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1 </a:t>
            </a:r>
            <a:r>
              <a:rPr lang="en-US" altLang="en-US" sz="1800" b="1" dirty="0" err="1">
                <a:latin typeface="Arial" panose="020B0604020202020204" pitchFamily="34" charset="0"/>
                <a:cs typeface="Arial" panose="020B0604020202020204" pitchFamily="34" charset="0"/>
              </a:rPr>
              <a:t>يو</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00" name="Text Box 8" descr="Text Box 19">
            <a:extLst>
              <a:ext uri="{FF2B5EF4-FFF2-40B4-BE49-F238E27FC236}">
                <a16:creationId xmlns:a16="http://schemas.microsoft.com/office/drawing/2014/main" id="{FC532797-E89F-9F4F-ADA6-104C85B11A02}"/>
              </a:ext>
            </a:extLst>
          </p:cNvPr>
          <p:cNvSpPr txBox="1">
            <a:spLocks/>
          </p:cNvSpPr>
          <p:nvPr/>
        </p:nvSpPr>
        <p:spPr bwMode="auto">
          <a:xfrm>
            <a:off x="8305800" y="5029200"/>
            <a:ext cx="792163"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2 </a:t>
            </a:r>
            <a:r>
              <a:rPr lang="en-US" altLang="en-US" sz="1800" b="1" dirty="0" err="1">
                <a:latin typeface="Arial" panose="020B0604020202020204" pitchFamily="34" charset="0"/>
                <a:cs typeface="Arial" panose="020B0604020202020204" pitchFamily="34" charset="0"/>
              </a:rPr>
              <a:t>يو</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01" name="Text Box 9" descr="Text Box 19">
            <a:extLst>
              <a:ext uri="{FF2B5EF4-FFF2-40B4-BE49-F238E27FC236}">
                <a16:creationId xmlns:a16="http://schemas.microsoft.com/office/drawing/2014/main" id="{73FF87BD-C5CB-394D-96BE-282D9D1A2796}"/>
              </a:ext>
            </a:extLst>
          </p:cNvPr>
          <p:cNvSpPr txBox="1">
            <a:spLocks/>
          </p:cNvSpPr>
          <p:nvPr/>
        </p:nvSpPr>
        <p:spPr bwMode="auto">
          <a:xfrm>
            <a:off x="8305800" y="5486400"/>
            <a:ext cx="792163"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3 </a:t>
            </a:r>
            <a:r>
              <a:rPr lang="en-US" altLang="en-US" sz="1800" b="1" dirty="0" err="1">
                <a:latin typeface="Arial" panose="020B0604020202020204" pitchFamily="34" charset="0"/>
                <a:cs typeface="Arial" panose="020B0604020202020204" pitchFamily="34" charset="0"/>
              </a:rPr>
              <a:t>يو</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02" name="Text Box 10" descr="Text Box 6">
            <a:extLst>
              <a:ext uri="{FF2B5EF4-FFF2-40B4-BE49-F238E27FC236}">
                <a16:creationId xmlns:a16="http://schemas.microsoft.com/office/drawing/2014/main" id="{2D1F82D0-DA29-244B-9172-5798C7BA3774}"/>
              </a:ext>
            </a:extLst>
          </p:cNvPr>
          <p:cNvSpPr txBox="1">
            <a:spLocks/>
          </p:cNvSpPr>
          <p:nvPr/>
        </p:nvSpPr>
        <p:spPr bwMode="auto">
          <a:xfrm>
            <a:off x="76200" y="1143000"/>
            <a:ext cx="6248400" cy="615553"/>
          </a:xfrm>
          <a:prstGeom prst="rect">
            <a:avLst/>
          </a:prstGeom>
          <a:gradFill rotWithShape="0">
            <a:gsLst>
              <a:gs pos="0">
                <a:srgbClr val="BFBFBF"/>
              </a:gs>
              <a:gs pos="64000">
                <a:srgbClr val="BFBFBF"/>
              </a:gs>
              <a:gs pos="100000">
                <a:srgbClr val="FFFFFF"/>
              </a:gs>
            </a:gsLst>
            <a:path path="rect">
              <a:fillToRect l="62279" t="119635" r="37721" b="-19635"/>
            </a:path>
          </a:gradFill>
          <a:ln w="12700"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1200"/>
              </a:spcBef>
            </a:pPr>
            <a:r>
              <a:rPr lang="en-US" altLang="en-US" sz="2000" b="1" dirty="0">
                <a:latin typeface="Arial" panose="020B0604020202020204" pitchFamily="34" charset="0"/>
                <a:cs typeface="Arial" panose="020B0604020202020204" pitchFamily="34" charset="0"/>
              </a:rPr>
              <a:t>إلى </a:t>
            </a:r>
            <a:r>
              <a:rPr lang="en-US" altLang="en-US" sz="2000" b="1" dirty="0" err="1">
                <a:latin typeface="Arial" panose="020B0604020202020204" pitchFamily="34" charset="0"/>
                <a:cs typeface="Arial" panose="020B0604020202020204" pitchFamily="34" charset="0"/>
              </a:rPr>
              <a:t>أقصى</a:t>
            </a:r>
            <a:r>
              <a:rPr lang="en-US" altLang="en-US" sz="2000" b="1" dirty="0">
                <a:latin typeface="Arial" panose="020B0604020202020204" pitchFamily="34" charset="0"/>
                <a:cs typeface="Arial" panose="020B0604020202020204" pitchFamily="34" charset="0"/>
              </a:rPr>
              <a:t> </a:t>
            </a:r>
            <a:r>
              <a:rPr lang="en-US" altLang="en-US" sz="2000" b="1" dirty="0" err="1">
                <a:latin typeface="Arial" panose="020B0604020202020204" pitchFamily="34" charset="0"/>
                <a:cs typeface="Arial" panose="020B0604020202020204" pitchFamily="34" charset="0"/>
              </a:rPr>
              <a:t>الأرض</a:t>
            </a:r>
            <a:r>
              <a:rPr lang="en-US" altLang="en-US" sz="2000" b="1" dirty="0">
                <a:latin typeface="Arial" panose="020B0604020202020204" pitchFamily="34" charset="0"/>
                <a:cs typeface="Arial" panose="020B0604020202020204" pitchFamily="34" charset="0"/>
              </a:rPr>
              <a:t> </a:t>
            </a:r>
            <a:r>
              <a:rPr lang="en-US" altLang="en-US" sz="2000" b="1" dirty="0">
                <a:latin typeface="Arial" panose="020B0604020202020204" pitchFamily="34" charset="0"/>
                <a:cs typeface="Arial" panose="020B0604020202020204" pitchFamily="34" charset="0"/>
                <a:sym typeface="Arial" panose="020B0604020202020204" pitchFamily="34" charset="0"/>
              </a:rPr>
              <a:t>)</a:t>
            </a:r>
            <a:r>
              <a:rPr lang="en-US" altLang="en-US" sz="2000" b="1" dirty="0" err="1">
                <a:latin typeface="Arial" panose="020B0604020202020204" pitchFamily="34" charset="0"/>
                <a:cs typeface="Arial" panose="020B0604020202020204" pitchFamily="34" charset="0"/>
              </a:rPr>
              <a:t>أع</a:t>
            </a:r>
            <a:r>
              <a:rPr lang="en-US" altLang="en-US" sz="2000" b="1" dirty="0">
                <a:latin typeface="Arial" panose="020B0604020202020204" pitchFamily="34" charset="0"/>
                <a:cs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1: 8</a:t>
            </a:r>
            <a:r>
              <a:rPr lang="en-US" altLang="en-US" sz="2000" b="1" dirty="0">
                <a:latin typeface="Arial" panose="020B0604020202020204" pitchFamily="34" charset="0"/>
                <a:cs typeface="Arial" panose="020B0604020202020204" pitchFamily="34" charset="0"/>
                <a:sym typeface="Arial" panose="020B0604020202020204" pitchFamily="34" charset="0"/>
              </a:rPr>
              <a:t>(</a:t>
            </a:r>
          </a:p>
          <a:p>
            <a:pPr algn="ctr"/>
            <a:r>
              <a:rPr lang="en-US" altLang="en-US" sz="1600" b="1" dirty="0" err="1">
                <a:latin typeface="Arial" panose="020B0604020202020204" pitchFamily="34" charset="0"/>
                <a:cs typeface="Arial" panose="020B0604020202020204" pitchFamily="34" charset="0"/>
              </a:rPr>
              <a:t>أع</a:t>
            </a:r>
            <a:r>
              <a:rPr lang="en-US" altLang="en-US" sz="16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9</a:t>
            </a:r>
            <a:r>
              <a:rPr lang="en-US" altLang="en-US" sz="20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13</a:t>
            </a:r>
            <a:r>
              <a:rPr lang="en-US" altLang="en-US" sz="20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14</a:t>
            </a:r>
            <a:r>
              <a:rPr lang="en-US" altLang="en-US" sz="20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15</a:t>
            </a:r>
            <a:r>
              <a:rPr lang="en-US" altLang="en-US" sz="20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16</a:t>
            </a:r>
            <a:r>
              <a:rPr lang="en-US" altLang="en-US" sz="20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18</a:t>
            </a:r>
            <a:r>
              <a:rPr lang="en-US" altLang="en-US" sz="20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21</a:t>
            </a:r>
            <a:r>
              <a:rPr lang="en-US" altLang="en-US" sz="20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27</a:t>
            </a:r>
            <a:r>
              <a:rPr lang="en-US" altLang="en-US" sz="2000" b="1" dirty="0">
                <a:latin typeface="Arial" panose="020B0604020202020204" pitchFamily="34" charset="0"/>
                <a:cs typeface="Arial" panose="020B0604020202020204" pitchFamily="34" charset="0"/>
                <a:sym typeface="Arial" panose="020B0604020202020204" pitchFamily="34" charset="0"/>
              </a:rPr>
              <a:t>     </a:t>
            </a:r>
            <a:r>
              <a:rPr lang="ar-JO" altLang="en-US" sz="2000" b="1" dirty="0">
                <a:latin typeface="Arial" panose="020B0604020202020204" pitchFamily="34" charset="0"/>
                <a:cs typeface="Arial" panose="020B0604020202020204" pitchFamily="34" charset="0"/>
                <a:sym typeface="Arial" panose="020B0604020202020204" pitchFamily="34" charset="0"/>
              </a:rPr>
              <a:t>28</a:t>
            </a:r>
            <a:endParaRPr lang="en-US" altLang="en-US" sz="1600" b="1" dirty="0">
              <a:latin typeface="Arial" panose="020B0604020202020204" pitchFamily="34" charset="0"/>
              <a:cs typeface="Arial" panose="020B0604020202020204" pitchFamily="34" charset="0"/>
              <a:sym typeface="Arial" panose="020B0604020202020204" pitchFamily="34" charset="0"/>
            </a:endParaRPr>
          </a:p>
        </p:txBody>
      </p:sp>
      <p:sp>
        <p:nvSpPr>
          <p:cNvPr id="136203" name="Text Box 11" descr="Text Box 16">
            <a:extLst>
              <a:ext uri="{FF2B5EF4-FFF2-40B4-BE49-F238E27FC236}">
                <a16:creationId xmlns:a16="http://schemas.microsoft.com/office/drawing/2014/main" id="{A4CFEB8B-6535-5440-BE39-1FEFE1C4FFF6}"/>
              </a:ext>
            </a:extLst>
          </p:cNvPr>
          <p:cNvSpPr txBox="1">
            <a:spLocks/>
          </p:cNvSpPr>
          <p:nvPr/>
        </p:nvSpPr>
        <p:spPr bwMode="auto">
          <a:xfrm>
            <a:off x="1828800" y="2338388"/>
            <a:ext cx="838200" cy="5463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dirty="0" err="1">
                <a:solidFill>
                  <a:srgbClr val="FFFFFF"/>
                </a:solidFill>
                <a:latin typeface="Arial" panose="020B0604020202020204" pitchFamily="34" charset="0"/>
                <a:cs typeface="Arial" panose="020B0604020202020204" pitchFamily="34" charset="0"/>
              </a:rPr>
              <a:t>خريف</a:t>
            </a:r>
            <a:r>
              <a:rPr lang="en-US" altLang="en-US" sz="1200" b="1" dirty="0">
                <a:solidFill>
                  <a:srgbClr val="FFFFFF"/>
                </a:solidFill>
                <a:latin typeface="Arial" panose="020B0604020202020204" pitchFamily="34" charset="0"/>
                <a:cs typeface="Arial" panose="020B0604020202020204" pitchFamily="34" charset="0"/>
              </a:rPr>
              <a:t> </a:t>
            </a:r>
            <a:r>
              <a:rPr lang="ar-JO"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49</a:t>
            </a:r>
            <a:endPar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spcBef>
                <a:spcPts val="900"/>
              </a:spcBef>
            </a:pPr>
            <a:r>
              <a:rPr lang="en-US" altLang="en-US" sz="1600" b="1" dirty="0" err="1">
                <a:solidFill>
                  <a:srgbClr val="FFFFFF"/>
                </a:solidFill>
                <a:latin typeface="Arial" panose="020B0604020202020204" pitchFamily="34" charset="0"/>
                <a:cs typeface="Arial" panose="020B0604020202020204" pitchFamily="34" charset="0"/>
              </a:rPr>
              <a:t>المجمع</a:t>
            </a:r>
            <a:endParaRPr lang="en-US" altLang="en-US" sz="16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04" name="Text Box 12" descr="Text Box 17">
            <a:extLst>
              <a:ext uri="{FF2B5EF4-FFF2-40B4-BE49-F238E27FC236}">
                <a16:creationId xmlns:a16="http://schemas.microsoft.com/office/drawing/2014/main" id="{829DBAC6-B5A9-9E4B-826E-1EFF8F3A8643}"/>
              </a:ext>
            </a:extLst>
          </p:cNvPr>
          <p:cNvSpPr txBox="1">
            <a:spLocks/>
          </p:cNvSpPr>
          <p:nvPr/>
        </p:nvSpPr>
        <p:spPr bwMode="auto">
          <a:xfrm>
            <a:off x="4724400" y="2133600"/>
            <a:ext cx="685800" cy="81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dirty="0" err="1">
                <a:solidFill>
                  <a:srgbClr val="FFFFFF"/>
                </a:solidFill>
                <a:latin typeface="Arial" panose="020B0604020202020204" pitchFamily="34" charset="0"/>
                <a:cs typeface="Arial" panose="020B0604020202020204" pitchFamily="34" charset="0"/>
              </a:rPr>
              <a:t>أيار</a:t>
            </a:r>
            <a:r>
              <a:rPr lang="en-US" altLang="en-US" sz="1200" b="1" dirty="0">
                <a:solidFill>
                  <a:srgbClr val="FFFFFF"/>
                </a:solidFill>
                <a:latin typeface="Arial" panose="020B0604020202020204" pitchFamily="34" charset="0"/>
                <a:cs typeface="Arial" panose="020B0604020202020204" pitchFamily="34" charset="0"/>
              </a:rPr>
              <a:t> </a:t>
            </a:r>
            <a:r>
              <a:rPr lang="ar-JO" altLang="en-US" sz="1200" b="1" dirty="0">
                <a:solidFill>
                  <a:srgbClr val="FFFFFF"/>
                </a:solidFill>
                <a:latin typeface="Arial" panose="020B0604020202020204" pitchFamily="34" charset="0"/>
                <a:cs typeface="Arial" panose="020B0604020202020204" pitchFamily="34" charset="0"/>
                <a:sym typeface="Arial Narrow" panose="020B0604020202020204" pitchFamily="34" charset="0"/>
              </a:rPr>
              <a:t>57</a:t>
            </a:r>
            <a:endPar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spcBef>
                <a:spcPts val="700"/>
              </a:spcBef>
            </a:pPr>
            <a:r>
              <a:rPr lang="en-US" altLang="en-US" sz="1200" b="1" dirty="0" err="1">
                <a:solidFill>
                  <a:srgbClr val="FFFFFF"/>
                </a:solidFill>
                <a:latin typeface="Arial" panose="020B0604020202020204" pitchFamily="34" charset="0"/>
                <a:cs typeface="Arial" panose="020B0604020202020204" pitchFamily="34" charset="0"/>
              </a:rPr>
              <a:t>آب</a:t>
            </a:r>
            <a:r>
              <a:rPr lang="en-US" altLang="en-US" sz="1200" b="1" dirty="0">
                <a:solidFill>
                  <a:srgbClr val="FFFFFF"/>
                </a:solidFill>
                <a:latin typeface="Arial" panose="020B0604020202020204" pitchFamily="34" charset="0"/>
                <a:cs typeface="Arial" panose="020B0604020202020204" pitchFamily="34" charset="0"/>
              </a:rPr>
              <a:t> </a:t>
            </a:r>
            <a:r>
              <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59</a:t>
            </a:r>
          </a:p>
          <a:p>
            <a:pPr algn="ctr" rtl="1">
              <a:spcBef>
                <a:spcPts val="900"/>
              </a:spcBef>
            </a:pPr>
            <a:r>
              <a:rPr lang="en-US" altLang="en-US" sz="1600" b="1" dirty="0" err="1">
                <a:solidFill>
                  <a:srgbClr val="FFFFFF"/>
                </a:solidFill>
                <a:latin typeface="Arial" panose="020B0604020202020204" pitchFamily="34" charset="0"/>
                <a:cs typeface="Arial" panose="020B0604020202020204" pitchFamily="34" charset="0"/>
              </a:rPr>
              <a:t>المحاكمات</a:t>
            </a:r>
            <a:endParaRPr lang="en-US" altLang="en-US" sz="16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05" name="Line 13" descr="Line 19">
            <a:extLst>
              <a:ext uri="{FF2B5EF4-FFF2-40B4-BE49-F238E27FC236}">
                <a16:creationId xmlns:a16="http://schemas.microsoft.com/office/drawing/2014/main" id="{C43D8617-4CE8-F243-BF71-B10F28A3F3B0}"/>
              </a:ext>
            </a:extLst>
          </p:cNvPr>
          <p:cNvSpPr>
            <a:spLocks noChangeShapeType="1"/>
          </p:cNvSpPr>
          <p:nvPr/>
        </p:nvSpPr>
        <p:spPr bwMode="auto">
          <a:xfrm>
            <a:off x="0" y="2590800"/>
            <a:ext cx="9067800" cy="0"/>
          </a:xfrm>
          <a:prstGeom prst="line">
            <a:avLst/>
          </a:prstGeom>
          <a:noFill/>
          <a:ln w="76200" cap="flat" cmpd="sng">
            <a:solidFill>
              <a:srgbClr val="FFFFFF"/>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lgn="r" rtl="1"/>
            <a:endParaRPr lang="en-US" altLang="en-US" b="1" dirty="0">
              <a:latin typeface="Arial" panose="020B0604020202020204" pitchFamily="34" charset="0"/>
              <a:cs typeface="Arial" panose="020B0604020202020204" pitchFamily="34" charset="0"/>
            </a:endParaRPr>
          </a:p>
        </p:txBody>
      </p:sp>
      <p:sp>
        <p:nvSpPr>
          <p:cNvPr id="136206" name="Text Box 14" descr="Text Box 20">
            <a:extLst>
              <a:ext uri="{FF2B5EF4-FFF2-40B4-BE49-F238E27FC236}">
                <a16:creationId xmlns:a16="http://schemas.microsoft.com/office/drawing/2014/main" id="{B43B80D7-9619-954A-A4BC-51CE5E815208}"/>
              </a:ext>
            </a:extLst>
          </p:cNvPr>
          <p:cNvSpPr txBox="1">
            <a:spLocks/>
          </p:cNvSpPr>
          <p:nvPr/>
        </p:nvSpPr>
        <p:spPr bwMode="auto">
          <a:xfrm>
            <a:off x="8296275" y="2324100"/>
            <a:ext cx="84772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dirty="0" err="1">
                <a:solidFill>
                  <a:srgbClr val="FFFFFF"/>
                </a:solidFill>
                <a:latin typeface="Arial" panose="020B0604020202020204" pitchFamily="34" charset="0"/>
                <a:cs typeface="Arial" panose="020B0604020202020204" pitchFamily="34" charset="0"/>
              </a:rPr>
              <a:t>ربيع</a:t>
            </a:r>
            <a:r>
              <a:rPr lang="en-US" altLang="en-US" sz="1200" b="1" dirty="0">
                <a:solidFill>
                  <a:srgbClr val="FFFFFF"/>
                </a:solidFill>
                <a:latin typeface="Arial" panose="020B0604020202020204" pitchFamily="34" charset="0"/>
                <a:cs typeface="Arial" panose="020B0604020202020204" pitchFamily="34" charset="0"/>
              </a:rPr>
              <a:t> </a:t>
            </a:r>
            <a:r>
              <a:rPr lang="ar-JO"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68</a:t>
            </a:r>
            <a:endPar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spcBef>
                <a:spcPts val="800"/>
              </a:spcBef>
            </a:pPr>
            <a:r>
              <a:rPr lang="en-US" altLang="en-US" sz="1400" b="1" dirty="0" err="1">
                <a:solidFill>
                  <a:srgbClr val="FFFFFF"/>
                </a:solidFill>
                <a:latin typeface="Arial" panose="020B0604020202020204" pitchFamily="34" charset="0"/>
                <a:cs typeface="Arial" panose="020B0604020202020204" pitchFamily="34" charset="0"/>
              </a:rPr>
              <a:t>توسع</a:t>
            </a:r>
            <a:endParaRPr lang="en-US" altLang="en-US" sz="1400" b="1" dirty="0">
              <a:solidFill>
                <a:srgbClr val="FFFFFF"/>
              </a:solidFill>
              <a:latin typeface="Arial" panose="020B0604020202020204" pitchFamily="34" charset="0"/>
              <a:cs typeface="Arial" panose="020B0604020202020204" pitchFamily="34" charset="0"/>
            </a:endParaRPr>
          </a:p>
          <a:p>
            <a:pPr algn="ctr" rtl="1">
              <a:spcBef>
                <a:spcPts val="800"/>
              </a:spcBef>
            </a:pPr>
            <a:r>
              <a:rPr lang="en-US" altLang="en-US" sz="1400" b="1" dirty="0">
                <a:solidFill>
                  <a:srgbClr val="FFFFFF"/>
                </a:solidFill>
                <a:latin typeface="Arial" panose="020B0604020202020204" pitchFamily="34" charset="0"/>
                <a:cs typeface="Arial" panose="020B0604020202020204" pitchFamily="34" charset="0"/>
              </a:rPr>
              <a:t> </a:t>
            </a:r>
            <a:r>
              <a:rPr lang="en-US" altLang="en-US" sz="1400" b="1" dirty="0" err="1">
                <a:solidFill>
                  <a:srgbClr val="FFFFFF"/>
                </a:solidFill>
                <a:latin typeface="Arial" panose="020B0604020202020204" pitchFamily="34" charset="0"/>
                <a:cs typeface="Arial" panose="020B0604020202020204" pitchFamily="34" charset="0"/>
              </a:rPr>
              <a:t>الكنيسة</a:t>
            </a:r>
            <a:endParaRPr lang="en-US" altLang="en-US" sz="14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07" name="Text Box 15" descr="Text Box 21">
            <a:extLst>
              <a:ext uri="{FF2B5EF4-FFF2-40B4-BE49-F238E27FC236}">
                <a16:creationId xmlns:a16="http://schemas.microsoft.com/office/drawing/2014/main" id="{C09A5BB9-73B7-3241-809B-B1D1C2E2A98B}"/>
              </a:ext>
            </a:extLst>
          </p:cNvPr>
          <p:cNvSpPr txBox="1">
            <a:spLocks/>
          </p:cNvSpPr>
          <p:nvPr/>
        </p:nvSpPr>
        <p:spPr bwMode="auto">
          <a:xfrm>
            <a:off x="44450" y="3276600"/>
            <a:ext cx="9053513" cy="7078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688" tIns="45688" rIns="45688" bIns="45688">
            <a:spAutoFit/>
          </a:bodyPr>
          <a:lstStyle/>
          <a:p>
            <a:pPr algn="l">
              <a:spcBef>
                <a:spcPts val="1200"/>
              </a:spcBef>
            </a:pP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35</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48</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49</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50</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52</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53</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57</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60</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62</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67</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68</a:t>
            </a:r>
            <a:r>
              <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ar-JO"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95</a:t>
            </a:r>
            <a:endParaRPr lang="en-US" altLang="en-US" sz="20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08" name="Text Box 16" descr="Text Box 7">
            <a:extLst>
              <a:ext uri="{FF2B5EF4-FFF2-40B4-BE49-F238E27FC236}">
                <a16:creationId xmlns:a16="http://schemas.microsoft.com/office/drawing/2014/main" id="{A49ADEB6-69A8-8540-A4F5-D557C8E0EE6F}"/>
              </a:ext>
            </a:extLst>
          </p:cNvPr>
          <p:cNvSpPr txBox="1">
            <a:spLocks/>
          </p:cNvSpPr>
          <p:nvPr/>
        </p:nvSpPr>
        <p:spPr bwMode="auto">
          <a:xfrm>
            <a:off x="914400" y="2227342"/>
            <a:ext cx="990600" cy="1107996"/>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700"/>
              </a:spcBef>
            </a:pPr>
            <a:r>
              <a:rPr lang="en-US" altLang="en-US" sz="1200" b="1" dirty="0" err="1">
                <a:latin typeface="Arial" panose="020B0604020202020204" pitchFamily="34" charset="0"/>
                <a:cs typeface="Arial" panose="020B0604020202020204" pitchFamily="34" charset="0"/>
              </a:rPr>
              <a:t>نيسان</a:t>
            </a:r>
            <a:r>
              <a:rPr lang="en-US" altLang="en-US" sz="1200" b="1" dirty="0">
                <a:latin typeface="Arial" panose="020B0604020202020204" pitchFamily="34" charset="0"/>
                <a:cs typeface="Arial" panose="020B0604020202020204" pitchFamily="34" charset="0"/>
              </a:rPr>
              <a:t> </a:t>
            </a:r>
            <a:r>
              <a:rPr lang="ar-JO" altLang="en-US" sz="1200" b="1" dirty="0">
                <a:latin typeface="Arial" panose="020B0604020202020204" pitchFamily="34" charset="0"/>
                <a:cs typeface="Arial" panose="020B0604020202020204" pitchFamily="34" charset="0"/>
                <a:sym typeface="Arial Narrow" panose="020B0604020202020204" pitchFamily="34" charset="0"/>
              </a:rPr>
              <a:t>48</a:t>
            </a:r>
            <a:br>
              <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sz="1200" b="1" dirty="0" err="1">
                <a:latin typeface="Arial" panose="020B0604020202020204" pitchFamily="34" charset="0"/>
                <a:cs typeface="Arial" panose="020B0604020202020204" pitchFamily="34" charset="0"/>
              </a:rPr>
              <a:t>أيلول</a:t>
            </a:r>
            <a:r>
              <a:rPr lang="en-US" altLang="en-US" sz="1200" b="1" dirty="0">
                <a:latin typeface="Arial" panose="020B0604020202020204" pitchFamily="34" charset="0"/>
                <a:cs typeface="Arial" panose="020B0604020202020204" pitchFamily="34" charset="0"/>
              </a:rPr>
              <a:t> </a:t>
            </a:r>
            <a:r>
              <a:rPr lang="ar-JO" altLang="en-US" sz="1200" b="1" dirty="0">
                <a:latin typeface="Arial" panose="020B0604020202020204" pitchFamily="34" charset="0"/>
                <a:cs typeface="Arial" panose="020B0604020202020204" pitchFamily="34" charset="0"/>
                <a:sym typeface="Arial Narrow" panose="020B0604020202020204" pitchFamily="34" charset="0"/>
              </a:rPr>
              <a:t>49</a:t>
            </a:r>
            <a:endPar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r>
              <a:rPr lang="ar-JO"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1</a:t>
            </a:r>
            <a:br>
              <a:rPr lang="en-US"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b="1" dirty="0" err="1">
                <a:latin typeface="Arial" panose="020B0604020202020204" pitchFamily="34" charset="0"/>
                <a:cs typeface="Arial" panose="020B0604020202020204" pitchFamily="34" charset="0"/>
              </a:rPr>
              <a:t>غلاطية</a:t>
            </a:r>
            <a:endParaRPr lang="en-US"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09" name="Text Box 17" descr="Text Box 11">
            <a:extLst>
              <a:ext uri="{FF2B5EF4-FFF2-40B4-BE49-F238E27FC236}">
                <a16:creationId xmlns:a16="http://schemas.microsoft.com/office/drawing/2014/main" id="{D492674E-4DEF-B74D-AE44-41D609142AE3}"/>
              </a:ext>
            </a:extLst>
          </p:cNvPr>
          <p:cNvSpPr txBox="1">
            <a:spLocks/>
          </p:cNvSpPr>
          <p:nvPr/>
        </p:nvSpPr>
        <p:spPr bwMode="auto">
          <a:xfrm>
            <a:off x="7315200" y="2227342"/>
            <a:ext cx="990600" cy="1107996"/>
          </a:xfrm>
          <a:prstGeom prst="rect">
            <a:avLst/>
          </a:prstGeom>
          <a:solidFill>
            <a:srgbClr val="000000"/>
          </a:solidFill>
          <a:ln w="1270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700"/>
              </a:spcBef>
            </a:pPr>
            <a:r>
              <a:rPr lang="en-US" altLang="en-US" sz="1200" b="1" dirty="0" err="1">
                <a:solidFill>
                  <a:srgbClr val="FFFFFF"/>
                </a:solidFill>
                <a:latin typeface="Arial" panose="020B0604020202020204" pitchFamily="34" charset="0"/>
                <a:cs typeface="Arial" panose="020B0604020202020204" pitchFamily="34" charset="0"/>
              </a:rPr>
              <a:t>خريف</a:t>
            </a:r>
            <a:r>
              <a:rPr lang="en-US" altLang="en-US" sz="1200" b="1" dirty="0">
                <a:solidFill>
                  <a:srgbClr val="FFFFFF"/>
                </a:solidFill>
                <a:latin typeface="Arial" panose="020B0604020202020204" pitchFamily="34" charset="0"/>
                <a:cs typeface="Arial" panose="020B0604020202020204" pitchFamily="34" charset="0"/>
              </a:rPr>
              <a:t> </a:t>
            </a:r>
            <a:r>
              <a:rPr lang="ar-JO" altLang="en-US" sz="1200" b="1" dirty="0">
                <a:solidFill>
                  <a:srgbClr val="FFFFFF"/>
                </a:solidFill>
                <a:latin typeface="Arial" panose="020B0604020202020204" pitchFamily="34" charset="0"/>
                <a:cs typeface="Arial" panose="020B0604020202020204" pitchFamily="34" charset="0"/>
                <a:sym typeface="Arial Narrow" panose="020B0604020202020204" pitchFamily="34" charset="0"/>
              </a:rPr>
              <a:t>67</a:t>
            </a:r>
            <a:r>
              <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r>
              <a:rPr lang="en-US" altLang="en-US" sz="1200" b="1" dirty="0" err="1">
                <a:solidFill>
                  <a:srgbClr val="FFFFFF"/>
                </a:solidFill>
                <a:latin typeface="Arial" panose="020B0604020202020204" pitchFamily="34" charset="0"/>
                <a:cs typeface="Arial" panose="020B0604020202020204" pitchFamily="34" charset="0"/>
              </a:rPr>
              <a:t>ربيع</a:t>
            </a:r>
            <a:r>
              <a:rPr lang="en-US" altLang="en-US" sz="1200" b="1" dirty="0">
                <a:solidFill>
                  <a:srgbClr val="FFFFFF"/>
                </a:solidFill>
                <a:latin typeface="Arial" panose="020B0604020202020204" pitchFamily="34" charset="0"/>
                <a:cs typeface="Arial" panose="020B0604020202020204" pitchFamily="34" charset="0"/>
              </a:rPr>
              <a:t> </a:t>
            </a:r>
            <a:r>
              <a:rPr lang="ar-JO"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68</a:t>
            </a:r>
            <a:endPar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r>
              <a:rPr lang="ar-JO" altLang="en-US"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2</a:t>
            </a:r>
            <a:br>
              <a:rPr lang="en-US" altLang="en-US"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b="1" dirty="0" err="1">
                <a:solidFill>
                  <a:srgbClr val="FFFFFF"/>
                </a:solidFill>
                <a:latin typeface="Arial" panose="020B0604020202020204" pitchFamily="34" charset="0"/>
                <a:cs typeface="Arial" panose="020B0604020202020204" pitchFamily="34" charset="0"/>
              </a:rPr>
              <a:t>روما</a:t>
            </a:r>
            <a:endParaRPr lang="en-US" altLang="en-US"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10" name="Text Box 18" descr="TextBox 27">
            <a:extLst>
              <a:ext uri="{FF2B5EF4-FFF2-40B4-BE49-F238E27FC236}">
                <a16:creationId xmlns:a16="http://schemas.microsoft.com/office/drawing/2014/main" id="{B295D39C-8D3D-6546-90A4-3680BE8C916E}"/>
              </a:ext>
            </a:extLst>
          </p:cNvPr>
          <p:cNvSpPr txBox="1">
            <a:spLocks/>
          </p:cNvSpPr>
          <p:nvPr/>
        </p:nvSpPr>
        <p:spPr bwMode="auto">
          <a:xfrm>
            <a:off x="8001000" y="112052"/>
            <a:ext cx="1065213" cy="1200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688" tIns="45688" rIns="45688" bIns="45688">
            <a:spAutoFit/>
          </a:bodyPr>
          <a:lstStyle/>
          <a:p>
            <a:pPr algn="ctr" rtl="1"/>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38</a:t>
            </a: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124</a:t>
            </a: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39-41</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36211" name="Text Box 19" descr="Text Box 9">
            <a:extLst>
              <a:ext uri="{FF2B5EF4-FFF2-40B4-BE49-F238E27FC236}">
                <a16:creationId xmlns:a16="http://schemas.microsoft.com/office/drawing/2014/main" id="{60E55699-D524-4A4C-AEF5-9BE037BAC038}"/>
              </a:ext>
            </a:extLst>
          </p:cNvPr>
          <p:cNvSpPr txBox="1">
            <a:spLocks/>
          </p:cNvSpPr>
          <p:nvPr/>
        </p:nvSpPr>
        <p:spPr bwMode="auto">
          <a:xfrm>
            <a:off x="6324600" y="2227342"/>
            <a:ext cx="990600" cy="1107996"/>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700"/>
              </a:spcBef>
            </a:pPr>
            <a:r>
              <a:rPr lang="en-US" altLang="en-US" sz="1200" b="1" dirty="0" err="1">
                <a:latin typeface="Arial" panose="020B0604020202020204" pitchFamily="34" charset="0"/>
                <a:cs typeface="Arial" panose="020B0604020202020204" pitchFamily="34" charset="0"/>
              </a:rPr>
              <a:t>ربيع</a:t>
            </a:r>
            <a:r>
              <a:rPr lang="en-US" altLang="en-US" sz="1200" b="1" dirty="0">
                <a:latin typeface="Arial" panose="020B0604020202020204" pitchFamily="34" charset="0"/>
                <a:cs typeface="Arial" panose="020B0604020202020204" pitchFamily="34" charset="0"/>
              </a:rPr>
              <a:t> </a:t>
            </a:r>
            <a:r>
              <a:rPr lang="ar-JO" altLang="en-US" sz="1200" b="1" dirty="0">
                <a:latin typeface="Arial" panose="020B0604020202020204" pitchFamily="34" charset="0"/>
                <a:cs typeface="Arial" panose="020B0604020202020204" pitchFamily="34" charset="0"/>
                <a:sym typeface="Arial Narrow" panose="020B0604020202020204" pitchFamily="34" charset="0"/>
              </a:rPr>
              <a:t>62</a:t>
            </a:r>
            <a:r>
              <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br>
              <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sz="1200" b="1" dirty="0" err="1">
                <a:latin typeface="Arial" panose="020B0604020202020204" pitchFamily="34" charset="0"/>
                <a:cs typeface="Arial" panose="020B0604020202020204" pitchFamily="34" charset="0"/>
              </a:rPr>
              <a:t>خريف</a:t>
            </a:r>
            <a:r>
              <a:rPr lang="en-US" altLang="en-US" sz="1200" b="1" dirty="0">
                <a:latin typeface="Arial" panose="020B0604020202020204" pitchFamily="34" charset="0"/>
                <a:cs typeface="Arial" panose="020B0604020202020204" pitchFamily="34" charset="0"/>
              </a:rPr>
              <a:t> </a:t>
            </a:r>
            <a:r>
              <a:rPr lang="ar-JO" altLang="en-US" sz="1200" b="1" dirty="0">
                <a:latin typeface="Arial" panose="020B0604020202020204" pitchFamily="34" charset="0"/>
                <a:cs typeface="Arial" panose="020B0604020202020204" pitchFamily="34" charset="0"/>
                <a:sym typeface="Arial Narrow" panose="020B0604020202020204" pitchFamily="34" charset="0"/>
              </a:rPr>
              <a:t>67</a:t>
            </a:r>
            <a:endPar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r>
              <a:rPr lang="ar-JO"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4</a:t>
            </a:r>
            <a:br>
              <a:rPr lang="en-US"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b="1" dirty="0" err="1">
                <a:latin typeface="Arial" panose="020B0604020202020204" pitchFamily="34" charset="0"/>
                <a:cs typeface="Arial" panose="020B0604020202020204" pitchFamily="34" charset="0"/>
              </a:rPr>
              <a:t>إسبانيا</a:t>
            </a:r>
            <a:endParaRPr lang="en-US"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12" name="Rectangle 20" descr="Title 33">
            <a:extLst>
              <a:ext uri="{FF2B5EF4-FFF2-40B4-BE49-F238E27FC236}">
                <a16:creationId xmlns:a16="http://schemas.microsoft.com/office/drawing/2014/main" id="{1B8959F4-90D2-0D45-AAFB-10F2D1F612B6}"/>
              </a:ext>
            </a:extLst>
          </p:cNvPr>
          <p:cNvSpPr>
            <a:spLocks noGrp="1"/>
          </p:cNvSpPr>
          <p:nvPr>
            <p:ph type="title" idx="4294967295"/>
          </p:nvPr>
        </p:nvSpPr>
        <p:spPr bwMode="auto">
          <a:xfrm>
            <a:off x="152400" y="82550"/>
            <a:ext cx="7772400" cy="954088"/>
          </a:xfrm>
          <a:prstGeom prst="rect">
            <a:avLst/>
          </a:prstGeom>
          <a:gradFill rotWithShape="0">
            <a:gsLst>
              <a:gs pos="0">
                <a:srgbClr val="008000"/>
              </a:gs>
              <a:gs pos="100000">
                <a:srgbClr val="000000"/>
              </a:gs>
            </a:gsLst>
            <a:path path="rect">
              <a:fillToRect l="37720" t="-19635" r="62280" b="119635"/>
            </a:path>
          </a:gradFill>
          <a:ln/>
          <a:effectLst>
            <a:outerShdw blurRad="63500" dist="1796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688" tIns="45688" rIns="45688" bIns="45688" anchor="ctr"/>
          <a:lstStyle/>
          <a:p>
            <a:pPr rtl="1">
              <a:spcBef>
                <a:spcPts val="1900"/>
              </a:spcBef>
            </a:pPr>
            <a:r>
              <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a:t>
            </a:r>
            <a:r>
              <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altLang="en-US" sz="32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نظرة</a:t>
            </a:r>
            <a:r>
              <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ع</a:t>
            </a:r>
            <a:r>
              <a:rPr lang="ar-SA"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و</a:t>
            </a:r>
            <a:r>
              <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على العهد </a:t>
            </a:r>
            <a:r>
              <a:rPr lang="en-US" altLang="en-US" sz="32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الجديد</a:t>
            </a:r>
            <a:r>
              <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br>
              <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a:t>
            </a:r>
            <a:r>
              <a:rPr lang="en-US" alt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الرسائل </a:t>
            </a:r>
            <a:r>
              <a:rPr lang="en-US" altLang="en-US" sz="24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العامة</a:t>
            </a:r>
            <a:r>
              <a:rPr lang="ar-SA" alt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و</a:t>
            </a:r>
            <a:r>
              <a:rPr lang="en-US" altLang="en-US" sz="24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الكلمات</a:t>
            </a:r>
            <a:r>
              <a:rPr lang="en-US" alt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المفتاحية</a:t>
            </a:r>
            <a:r>
              <a:rPr lang="en-US" alt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a:t>
            </a:r>
            <a:endParaRPr lang="en-US"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
        <p:nvSpPr>
          <p:cNvPr id="136213" name="Text Box 21" descr="Text Box 19">
            <a:extLst>
              <a:ext uri="{FF2B5EF4-FFF2-40B4-BE49-F238E27FC236}">
                <a16:creationId xmlns:a16="http://schemas.microsoft.com/office/drawing/2014/main" id="{585E75AC-0C46-CD45-8C8F-F54AF6171F40}"/>
              </a:ext>
            </a:extLst>
          </p:cNvPr>
          <p:cNvSpPr txBox="1">
            <a:spLocks/>
          </p:cNvSpPr>
          <p:nvPr/>
        </p:nvSpPr>
        <p:spPr bwMode="auto">
          <a:xfrm>
            <a:off x="990600" y="41148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التبرير</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14" name="Text Box 22" descr="Text Box 20">
            <a:extLst>
              <a:ext uri="{FF2B5EF4-FFF2-40B4-BE49-F238E27FC236}">
                <a16:creationId xmlns:a16="http://schemas.microsoft.com/office/drawing/2014/main" id="{DFE6F3D3-2962-8E47-A42F-39BDC7127DA9}"/>
              </a:ext>
            </a:extLst>
          </p:cNvPr>
          <p:cNvSpPr txBox="1">
            <a:spLocks/>
          </p:cNvSpPr>
          <p:nvPr/>
        </p:nvSpPr>
        <p:spPr bwMode="auto">
          <a:xfrm>
            <a:off x="2713038" y="4114800"/>
            <a:ext cx="792162"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cs typeface="Arial" panose="020B0604020202020204" pitchFamily="34" charset="0"/>
              </a:rPr>
              <a:t>الإختطاف</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15" name="Text Box 23" descr="Text Box 21">
            <a:extLst>
              <a:ext uri="{FF2B5EF4-FFF2-40B4-BE49-F238E27FC236}">
                <a16:creationId xmlns:a16="http://schemas.microsoft.com/office/drawing/2014/main" id="{08D14A1B-40C2-E948-83E1-C2030B0744C0}"/>
              </a:ext>
            </a:extLst>
          </p:cNvPr>
          <p:cNvSpPr txBox="1">
            <a:spLocks/>
          </p:cNvSpPr>
          <p:nvPr/>
        </p:nvSpPr>
        <p:spPr bwMode="auto">
          <a:xfrm>
            <a:off x="2713038" y="4572000"/>
            <a:ext cx="792162"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الضيقة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16" name="Text Box 24" descr="Text Box 22">
            <a:extLst>
              <a:ext uri="{FF2B5EF4-FFF2-40B4-BE49-F238E27FC236}">
                <a16:creationId xmlns:a16="http://schemas.microsoft.com/office/drawing/2014/main" id="{886B0693-ED7D-C149-ABAB-01B84F4CA0A6}"/>
              </a:ext>
            </a:extLst>
          </p:cNvPr>
          <p:cNvSpPr txBox="1">
            <a:spLocks/>
          </p:cNvSpPr>
          <p:nvPr/>
        </p:nvSpPr>
        <p:spPr bwMode="auto">
          <a:xfrm>
            <a:off x="3810000" y="41148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التقديس</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17" name="Text Box 25" descr="Text Box 23">
            <a:extLst>
              <a:ext uri="{FF2B5EF4-FFF2-40B4-BE49-F238E27FC236}">
                <a16:creationId xmlns:a16="http://schemas.microsoft.com/office/drawing/2014/main" id="{A718D152-5AD7-024E-8989-87353F463069}"/>
              </a:ext>
            </a:extLst>
          </p:cNvPr>
          <p:cNvSpPr txBox="1">
            <a:spLocks/>
          </p:cNvSpPr>
          <p:nvPr/>
        </p:nvSpPr>
        <p:spPr bwMode="auto">
          <a:xfrm>
            <a:off x="3810000" y="45720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الرسولية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18" name="Text Box 26" descr="Text Box 24">
            <a:extLst>
              <a:ext uri="{FF2B5EF4-FFF2-40B4-BE49-F238E27FC236}">
                <a16:creationId xmlns:a16="http://schemas.microsoft.com/office/drawing/2014/main" id="{0C521934-CF36-6F41-A875-DF94D34C5547}"/>
              </a:ext>
            </a:extLst>
          </p:cNvPr>
          <p:cNvSpPr txBox="1">
            <a:spLocks/>
          </p:cNvSpPr>
          <p:nvPr/>
        </p:nvSpPr>
        <p:spPr bwMode="auto">
          <a:xfrm>
            <a:off x="3810000" y="50292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البر</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19" name="Text Box 27" descr="Text Box 25">
            <a:extLst>
              <a:ext uri="{FF2B5EF4-FFF2-40B4-BE49-F238E27FC236}">
                <a16:creationId xmlns:a16="http://schemas.microsoft.com/office/drawing/2014/main" id="{A3393F0B-1938-2B4B-9C27-B9A0B87B5C4A}"/>
              </a:ext>
            </a:extLst>
          </p:cNvPr>
          <p:cNvSpPr txBox="1">
            <a:spLocks/>
          </p:cNvSpPr>
          <p:nvPr/>
        </p:nvSpPr>
        <p:spPr bwMode="auto">
          <a:xfrm>
            <a:off x="5486400" y="41148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الوحدة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0" name="Text Box 28" descr="Text Box 26">
            <a:extLst>
              <a:ext uri="{FF2B5EF4-FFF2-40B4-BE49-F238E27FC236}">
                <a16:creationId xmlns:a16="http://schemas.microsoft.com/office/drawing/2014/main" id="{651D9A73-F180-E84D-AAF4-8F22A8D8BEED}"/>
              </a:ext>
            </a:extLst>
          </p:cNvPr>
          <p:cNvSpPr txBox="1">
            <a:spLocks/>
          </p:cNvSpPr>
          <p:nvPr/>
        </p:nvSpPr>
        <p:spPr bwMode="auto">
          <a:xfrm>
            <a:off x="5486400" y="45720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الألوهية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1" name="Text Box 29" descr="Text Box 27">
            <a:extLst>
              <a:ext uri="{FF2B5EF4-FFF2-40B4-BE49-F238E27FC236}">
                <a16:creationId xmlns:a16="http://schemas.microsoft.com/office/drawing/2014/main" id="{3C624A6E-5830-C94A-87D1-D67E71764FB6}"/>
              </a:ext>
            </a:extLst>
          </p:cNvPr>
          <p:cNvSpPr txBox="1">
            <a:spLocks/>
          </p:cNvSpPr>
          <p:nvPr/>
        </p:nvSpPr>
        <p:spPr bwMode="auto">
          <a:xfrm>
            <a:off x="5486400" y="50292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الغفران</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2" name="Text Box 30" descr="Text Box 28">
            <a:extLst>
              <a:ext uri="{FF2B5EF4-FFF2-40B4-BE49-F238E27FC236}">
                <a16:creationId xmlns:a16="http://schemas.microsoft.com/office/drawing/2014/main" id="{113AC69C-0F5A-9345-9E3F-395529D66B3D}"/>
              </a:ext>
            </a:extLst>
          </p:cNvPr>
          <p:cNvSpPr txBox="1">
            <a:spLocks/>
          </p:cNvSpPr>
          <p:nvPr/>
        </p:nvSpPr>
        <p:spPr bwMode="auto">
          <a:xfrm>
            <a:off x="5486400" y="54864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الفكر</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3" name="Text Box 31" descr="Text Box 29">
            <a:extLst>
              <a:ext uri="{FF2B5EF4-FFF2-40B4-BE49-F238E27FC236}">
                <a16:creationId xmlns:a16="http://schemas.microsoft.com/office/drawing/2014/main" id="{E68B22F7-0C99-174F-B0A4-76F63D324597}"/>
              </a:ext>
            </a:extLst>
          </p:cNvPr>
          <p:cNvSpPr txBox="1">
            <a:spLocks/>
          </p:cNvSpPr>
          <p:nvPr/>
        </p:nvSpPr>
        <p:spPr bwMode="auto">
          <a:xfrm>
            <a:off x="6446838" y="4114800"/>
            <a:ext cx="790575"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التنظيم</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4" name="Text Box 32" descr="Text Box 30">
            <a:extLst>
              <a:ext uri="{FF2B5EF4-FFF2-40B4-BE49-F238E27FC236}">
                <a16:creationId xmlns:a16="http://schemas.microsoft.com/office/drawing/2014/main" id="{97CF938A-D4DF-E541-99EB-5EC11A36EC49}"/>
              </a:ext>
            </a:extLst>
          </p:cNvPr>
          <p:cNvSpPr txBox="1">
            <a:spLocks/>
          </p:cNvSpPr>
          <p:nvPr/>
        </p:nvSpPr>
        <p:spPr bwMode="auto">
          <a:xfrm>
            <a:off x="6446838" y="4572000"/>
            <a:ext cx="790575"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السلوك</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5" name="Text Box 33" descr="Text Box 31">
            <a:extLst>
              <a:ext uri="{FF2B5EF4-FFF2-40B4-BE49-F238E27FC236}">
                <a16:creationId xmlns:a16="http://schemas.microsoft.com/office/drawing/2014/main" id="{BEF1E7C5-2564-F640-8D71-BA65DE02A61A}"/>
              </a:ext>
            </a:extLst>
          </p:cNvPr>
          <p:cNvSpPr txBox="1">
            <a:spLocks/>
          </p:cNvSpPr>
          <p:nvPr/>
        </p:nvSpPr>
        <p:spPr bwMode="auto">
          <a:xfrm>
            <a:off x="7391400" y="4114800"/>
            <a:ext cx="792163"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العقيدة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6" name="Text Box 34" descr="Text Box 19">
            <a:extLst>
              <a:ext uri="{FF2B5EF4-FFF2-40B4-BE49-F238E27FC236}">
                <a16:creationId xmlns:a16="http://schemas.microsoft.com/office/drawing/2014/main" id="{F56C5660-4CE6-254D-BDA9-9D7CF52CEEB6}"/>
              </a:ext>
            </a:extLst>
          </p:cNvPr>
          <p:cNvSpPr txBox="1">
            <a:spLocks/>
          </p:cNvSpPr>
          <p:nvPr/>
        </p:nvSpPr>
        <p:spPr bwMode="auto">
          <a:xfrm>
            <a:off x="990600" y="3657600"/>
            <a:ext cx="792163" cy="276999"/>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solidFill>
                  <a:srgbClr val="FFFFFF"/>
                </a:solidFill>
                <a:latin typeface="Arial" panose="020B0604020202020204" pitchFamily="34" charset="0"/>
                <a:cs typeface="Arial" panose="020B0604020202020204" pitchFamily="34" charset="0"/>
              </a:rPr>
              <a:t>الملكوت</a:t>
            </a:r>
            <a:endParaRPr lang="en-US" altLang="en-US" sz="18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7" name="Text Box 35" descr="Text Box 22">
            <a:extLst>
              <a:ext uri="{FF2B5EF4-FFF2-40B4-BE49-F238E27FC236}">
                <a16:creationId xmlns:a16="http://schemas.microsoft.com/office/drawing/2014/main" id="{8BA1B0E3-8BE1-4146-8C0D-B2828BFFA3E7}"/>
              </a:ext>
            </a:extLst>
          </p:cNvPr>
          <p:cNvSpPr txBox="1">
            <a:spLocks/>
          </p:cNvSpPr>
          <p:nvPr/>
        </p:nvSpPr>
        <p:spPr bwMode="auto">
          <a:xfrm>
            <a:off x="4572000" y="3657600"/>
            <a:ext cx="792163" cy="279400"/>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solidFill>
                  <a:srgbClr val="FFFFFF"/>
                </a:solidFill>
                <a:latin typeface="Arial" panose="020B0604020202020204" pitchFamily="34" charset="0"/>
                <a:cs typeface="Arial" panose="020B0604020202020204" pitchFamily="34" charset="0"/>
              </a:rPr>
              <a:t>السيادة</a:t>
            </a:r>
            <a:r>
              <a:rPr lang="en-US" altLang="en-US" sz="1800" b="1" dirty="0">
                <a:solidFill>
                  <a:srgbClr val="FFFFFF"/>
                </a:solidFill>
                <a:latin typeface="Arial" panose="020B0604020202020204" pitchFamily="34" charset="0"/>
                <a:cs typeface="Arial" panose="020B0604020202020204" pitchFamily="34" charset="0"/>
              </a:rPr>
              <a:t> </a:t>
            </a:r>
            <a:r>
              <a:rPr lang="en-US" altLang="en-US" sz="18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1</a:t>
            </a:r>
          </a:p>
        </p:txBody>
      </p:sp>
      <p:sp>
        <p:nvSpPr>
          <p:cNvPr id="136228" name="Text Box 36" descr="Text Box 31">
            <a:extLst>
              <a:ext uri="{FF2B5EF4-FFF2-40B4-BE49-F238E27FC236}">
                <a16:creationId xmlns:a16="http://schemas.microsoft.com/office/drawing/2014/main" id="{835D8ACB-CA29-6643-8ED8-3BC723B13D32}"/>
              </a:ext>
            </a:extLst>
          </p:cNvPr>
          <p:cNvSpPr txBox="1">
            <a:spLocks/>
          </p:cNvSpPr>
          <p:nvPr/>
        </p:nvSpPr>
        <p:spPr bwMode="auto">
          <a:xfrm>
            <a:off x="7391400" y="3657600"/>
            <a:ext cx="792163" cy="276999"/>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solidFill>
                  <a:srgbClr val="FFFFFF"/>
                </a:solidFill>
                <a:latin typeface="Arial" panose="020B0604020202020204" pitchFamily="34" charset="0"/>
                <a:cs typeface="Arial" panose="020B0604020202020204" pitchFamily="34" charset="0"/>
              </a:rPr>
              <a:t>الإيمان</a:t>
            </a:r>
            <a:endParaRPr lang="en-US" altLang="en-US" sz="18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29" name="Text Box 37" descr="Text Box 29">
            <a:extLst>
              <a:ext uri="{FF2B5EF4-FFF2-40B4-BE49-F238E27FC236}">
                <a16:creationId xmlns:a16="http://schemas.microsoft.com/office/drawing/2014/main" id="{50548964-1362-6047-A663-12078DAB74BE}"/>
              </a:ext>
            </a:extLst>
          </p:cNvPr>
          <p:cNvSpPr txBox="1">
            <a:spLocks/>
          </p:cNvSpPr>
          <p:nvPr/>
        </p:nvSpPr>
        <p:spPr bwMode="auto">
          <a:xfrm>
            <a:off x="6446838" y="3657600"/>
            <a:ext cx="790575" cy="276999"/>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solidFill>
                  <a:srgbClr val="FFFFFF"/>
                </a:solidFill>
                <a:latin typeface="Arial" panose="020B0604020202020204" pitchFamily="34" charset="0"/>
                <a:cs typeface="Arial" panose="020B0604020202020204" pitchFamily="34" charset="0"/>
              </a:rPr>
              <a:t>التلمذة</a:t>
            </a:r>
            <a:endParaRPr lang="en-US" altLang="en-US" sz="18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0" name="Text Box 38" descr="Text Box 19">
            <a:extLst>
              <a:ext uri="{FF2B5EF4-FFF2-40B4-BE49-F238E27FC236}">
                <a16:creationId xmlns:a16="http://schemas.microsoft.com/office/drawing/2014/main" id="{20C47FD1-90A9-514E-A807-13926878CB93}"/>
              </a:ext>
            </a:extLst>
          </p:cNvPr>
          <p:cNvSpPr txBox="1">
            <a:spLocks/>
          </p:cNvSpPr>
          <p:nvPr/>
        </p:nvSpPr>
        <p:spPr bwMode="auto">
          <a:xfrm>
            <a:off x="990600" y="45720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cs typeface="Arial" panose="020B0604020202020204" pitchFamily="34" charset="0"/>
              </a:rPr>
              <a:t>الأعمال</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1" name="Text Box 39" descr="Text Box 19">
            <a:extLst>
              <a:ext uri="{FF2B5EF4-FFF2-40B4-BE49-F238E27FC236}">
                <a16:creationId xmlns:a16="http://schemas.microsoft.com/office/drawing/2014/main" id="{CAFFCFA0-4401-E44C-AF24-136E983435AC}"/>
              </a:ext>
            </a:extLst>
          </p:cNvPr>
          <p:cNvSpPr txBox="1">
            <a:spLocks/>
          </p:cNvSpPr>
          <p:nvPr/>
        </p:nvSpPr>
        <p:spPr bwMode="auto">
          <a:xfrm>
            <a:off x="6446838" y="5029200"/>
            <a:ext cx="790575"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الألم</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2" name="Text Box 40" descr="Text Box 19">
            <a:extLst>
              <a:ext uri="{FF2B5EF4-FFF2-40B4-BE49-F238E27FC236}">
                <a16:creationId xmlns:a16="http://schemas.microsoft.com/office/drawing/2014/main" id="{B9673ED2-E422-8445-AE95-49219895CB0E}"/>
              </a:ext>
            </a:extLst>
          </p:cNvPr>
          <p:cNvSpPr txBox="1">
            <a:spLocks/>
          </p:cNvSpPr>
          <p:nvPr/>
        </p:nvSpPr>
        <p:spPr bwMode="auto">
          <a:xfrm>
            <a:off x="6446838" y="5486400"/>
            <a:ext cx="790575"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المعرفة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3" name="Text Box 41" descr="Text Box 19">
            <a:extLst>
              <a:ext uri="{FF2B5EF4-FFF2-40B4-BE49-F238E27FC236}">
                <a16:creationId xmlns:a16="http://schemas.microsoft.com/office/drawing/2014/main" id="{0FC8AE40-AEF7-6C42-A8D0-14DF9096A345}"/>
              </a:ext>
            </a:extLst>
          </p:cNvPr>
          <p:cNvSpPr txBox="1">
            <a:spLocks/>
          </p:cNvSpPr>
          <p:nvPr/>
        </p:nvSpPr>
        <p:spPr bwMode="auto">
          <a:xfrm>
            <a:off x="7391400" y="45720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الأفضل</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4" name="Text Box 42" descr="Text Box 19">
            <a:extLst>
              <a:ext uri="{FF2B5EF4-FFF2-40B4-BE49-F238E27FC236}">
                <a16:creationId xmlns:a16="http://schemas.microsoft.com/office/drawing/2014/main" id="{68D1BE44-4817-9B49-A48A-CB552AA51302}"/>
              </a:ext>
            </a:extLst>
          </p:cNvPr>
          <p:cNvSpPr txBox="1">
            <a:spLocks/>
          </p:cNvSpPr>
          <p:nvPr/>
        </p:nvSpPr>
        <p:spPr bwMode="auto">
          <a:xfrm>
            <a:off x="8305800" y="41148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cs typeface="Arial" panose="020B0604020202020204" pitchFamily="34" charset="0"/>
              </a:rPr>
              <a:t>المدعين</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5" name="Text Box 43" descr="Text Box 19">
            <a:extLst>
              <a:ext uri="{FF2B5EF4-FFF2-40B4-BE49-F238E27FC236}">
                <a16:creationId xmlns:a16="http://schemas.microsoft.com/office/drawing/2014/main" id="{B3660B4E-7C63-444F-9045-3DF8C51D1E0D}"/>
              </a:ext>
            </a:extLst>
          </p:cNvPr>
          <p:cNvSpPr txBox="1">
            <a:spLocks/>
          </p:cNvSpPr>
          <p:nvPr/>
        </p:nvSpPr>
        <p:spPr bwMode="auto">
          <a:xfrm>
            <a:off x="8305800" y="45720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المحبة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6" name="Text Box 44" descr="Text Box 19">
            <a:extLst>
              <a:ext uri="{FF2B5EF4-FFF2-40B4-BE49-F238E27FC236}">
                <a16:creationId xmlns:a16="http://schemas.microsoft.com/office/drawing/2014/main" id="{B6274CD1-01E7-EA45-BF64-9A252A04A062}"/>
              </a:ext>
            </a:extLst>
          </p:cNvPr>
          <p:cNvSpPr txBox="1">
            <a:spLocks/>
          </p:cNvSpPr>
          <p:nvPr/>
        </p:nvSpPr>
        <p:spPr bwMode="auto">
          <a:xfrm>
            <a:off x="8305800" y="50292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الحدود</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7" name="Text Box 45" descr="Text Box 19">
            <a:extLst>
              <a:ext uri="{FF2B5EF4-FFF2-40B4-BE49-F238E27FC236}">
                <a16:creationId xmlns:a16="http://schemas.microsoft.com/office/drawing/2014/main" id="{6530047F-8DDF-DE48-A5C2-22E4FF6CC69C}"/>
              </a:ext>
            </a:extLst>
          </p:cNvPr>
          <p:cNvSpPr txBox="1">
            <a:spLocks/>
          </p:cNvSpPr>
          <p:nvPr/>
        </p:nvSpPr>
        <p:spPr bwMode="auto">
          <a:xfrm>
            <a:off x="8305800" y="5486400"/>
            <a:ext cx="792163"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latin typeface="Arial" panose="020B0604020202020204" pitchFamily="34" charset="0"/>
                <a:cs typeface="Arial" panose="020B0604020202020204" pitchFamily="34" charset="0"/>
              </a:rPr>
              <a:t>الإرسالية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38" name="Text Box 46" descr="Text Box 22">
            <a:extLst>
              <a:ext uri="{FF2B5EF4-FFF2-40B4-BE49-F238E27FC236}">
                <a16:creationId xmlns:a16="http://schemas.microsoft.com/office/drawing/2014/main" id="{0540E3F7-C323-2E40-A5E5-C486099B1789}"/>
              </a:ext>
            </a:extLst>
          </p:cNvPr>
          <p:cNvSpPr txBox="1">
            <a:spLocks/>
          </p:cNvSpPr>
          <p:nvPr/>
        </p:nvSpPr>
        <p:spPr bwMode="auto">
          <a:xfrm>
            <a:off x="5486400" y="3657600"/>
            <a:ext cx="792163" cy="279400"/>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solidFill>
                  <a:srgbClr val="FFFFFF"/>
                </a:solidFill>
                <a:latin typeface="Arial" panose="020B0604020202020204" pitchFamily="34" charset="0"/>
                <a:cs typeface="Arial" panose="020B0604020202020204" pitchFamily="34" charset="0"/>
              </a:rPr>
              <a:t>السيادة</a:t>
            </a:r>
            <a:r>
              <a:rPr lang="en-US" altLang="en-US" sz="1800" b="1" dirty="0">
                <a:solidFill>
                  <a:srgbClr val="FFFFFF"/>
                </a:solidFill>
                <a:latin typeface="Arial" panose="020B0604020202020204" pitchFamily="34" charset="0"/>
                <a:cs typeface="Arial" panose="020B0604020202020204" pitchFamily="34" charset="0"/>
              </a:rPr>
              <a:t> </a:t>
            </a:r>
            <a:r>
              <a:rPr lang="en-US" altLang="en-US" sz="18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2</a:t>
            </a:r>
          </a:p>
        </p:txBody>
      </p:sp>
      <p:sp>
        <p:nvSpPr>
          <p:cNvPr id="136239" name="Text Box 47" descr="Text Box 19">
            <a:extLst>
              <a:ext uri="{FF2B5EF4-FFF2-40B4-BE49-F238E27FC236}">
                <a16:creationId xmlns:a16="http://schemas.microsoft.com/office/drawing/2014/main" id="{A9F86A51-107E-2949-995B-87E29409DF3C}"/>
              </a:ext>
            </a:extLst>
          </p:cNvPr>
          <p:cNvSpPr txBox="1">
            <a:spLocks/>
          </p:cNvSpPr>
          <p:nvPr/>
        </p:nvSpPr>
        <p:spPr bwMode="auto">
          <a:xfrm>
            <a:off x="152400" y="5486400"/>
            <a:ext cx="1800225" cy="276999"/>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err="1">
                <a:solidFill>
                  <a:srgbClr val="FFFFFF"/>
                </a:solidFill>
                <a:latin typeface="Arial" panose="020B0604020202020204" pitchFamily="34" charset="0"/>
                <a:cs typeface="Arial" panose="020B0604020202020204" pitchFamily="34" charset="0"/>
              </a:rPr>
              <a:t>الأناجيل</a:t>
            </a:r>
            <a:r>
              <a:rPr lang="en-US" altLang="en-US" sz="1800" b="1" dirty="0">
                <a:solidFill>
                  <a:srgbClr val="FFFFFF"/>
                </a:solidFill>
                <a:latin typeface="Arial" panose="020B0604020202020204" pitchFamily="34" charset="0"/>
                <a:cs typeface="Arial" panose="020B0604020202020204" pitchFamily="34" charset="0"/>
              </a:rPr>
              <a:t> </a:t>
            </a:r>
            <a:r>
              <a:rPr lang="en-US" altLang="en-US" sz="1800" b="1" dirty="0" err="1">
                <a:solidFill>
                  <a:srgbClr val="FFFFFF"/>
                </a:solidFill>
                <a:latin typeface="Arial" panose="020B0604020202020204" pitchFamily="34" charset="0"/>
                <a:cs typeface="Arial" panose="020B0604020202020204" pitchFamily="34" charset="0"/>
              </a:rPr>
              <a:t>والأعمال</a:t>
            </a:r>
            <a:endParaRPr lang="en-US" altLang="en-US" sz="18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0" name="Text Box 48" descr="Text Box 19">
            <a:extLst>
              <a:ext uri="{FF2B5EF4-FFF2-40B4-BE49-F238E27FC236}">
                <a16:creationId xmlns:a16="http://schemas.microsoft.com/office/drawing/2014/main" id="{832A34C8-4FFF-8747-AEBE-C2F193DF474D}"/>
              </a:ext>
            </a:extLst>
          </p:cNvPr>
          <p:cNvSpPr txBox="1">
            <a:spLocks/>
          </p:cNvSpPr>
          <p:nvPr/>
        </p:nvSpPr>
        <p:spPr bwMode="auto">
          <a:xfrm>
            <a:off x="152400" y="5954713"/>
            <a:ext cx="1800225" cy="276999"/>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cs typeface="Arial" panose="020B0604020202020204" pitchFamily="34" charset="0"/>
              </a:rPr>
              <a:t>الرسائل البولسية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1" name="Text Box 49" descr="Text Box 19">
            <a:extLst>
              <a:ext uri="{FF2B5EF4-FFF2-40B4-BE49-F238E27FC236}">
                <a16:creationId xmlns:a16="http://schemas.microsoft.com/office/drawing/2014/main" id="{C6775A94-E46B-A44F-98CC-CEDF9CCDAC09}"/>
              </a:ext>
            </a:extLst>
          </p:cNvPr>
          <p:cNvSpPr txBox="1">
            <a:spLocks/>
          </p:cNvSpPr>
          <p:nvPr/>
        </p:nvSpPr>
        <p:spPr bwMode="auto">
          <a:xfrm>
            <a:off x="152400" y="6421438"/>
            <a:ext cx="1800225" cy="276999"/>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dirty="0">
                <a:latin typeface="Arial" panose="020B0604020202020204" pitchFamily="34" charset="0"/>
                <a:cs typeface="Arial" panose="020B0604020202020204" pitchFamily="34" charset="0"/>
              </a:rPr>
              <a:t>الرسائل </a:t>
            </a:r>
            <a:r>
              <a:rPr lang="en-US" altLang="en-US" sz="1800" b="1" dirty="0" err="1">
                <a:latin typeface="Arial" panose="020B0604020202020204" pitchFamily="34" charset="0"/>
                <a:cs typeface="Arial" panose="020B0604020202020204" pitchFamily="34" charset="0"/>
              </a:rPr>
              <a:t>العامة</a:t>
            </a:r>
            <a:endParaRPr lang="en-US" altLang="en-US" sz="18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2" name="Text Box 50" descr="Text Box 7">
            <a:extLst>
              <a:ext uri="{FF2B5EF4-FFF2-40B4-BE49-F238E27FC236}">
                <a16:creationId xmlns:a16="http://schemas.microsoft.com/office/drawing/2014/main" id="{03F74355-FB72-B544-8762-89C5AA4AA3EA}"/>
              </a:ext>
            </a:extLst>
          </p:cNvPr>
          <p:cNvSpPr txBox="1">
            <a:spLocks/>
          </p:cNvSpPr>
          <p:nvPr/>
        </p:nvSpPr>
        <p:spPr bwMode="auto">
          <a:xfrm>
            <a:off x="2667000" y="2195592"/>
            <a:ext cx="990600" cy="1107996"/>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700"/>
              </a:spcBef>
            </a:pPr>
            <a:r>
              <a:rPr lang="en-US" altLang="en-US" sz="1200" b="1" dirty="0" err="1">
                <a:latin typeface="Arial" panose="020B0604020202020204" pitchFamily="34" charset="0"/>
                <a:cs typeface="Arial" panose="020B0604020202020204" pitchFamily="34" charset="0"/>
              </a:rPr>
              <a:t>نيسان</a:t>
            </a:r>
            <a:r>
              <a:rPr lang="en-US" altLang="en-US" sz="1200" b="1" dirty="0">
                <a:latin typeface="Arial" panose="020B0604020202020204" pitchFamily="34" charset="0"/>
                <a:cs typeface="Arial" panose="020B0604020202020204" pitchFamily="34" charset="0"/>
              </a:rPr>
              <a:t> </a:t>
            </a:r>
            <a:r>
              <a:rPr lang="ar-JO"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50</a:t>
            </a:r>
            <a:r>
              <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a:t>
            </a:r>
            <a:br>
              <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sz="1200" b="1" dirty="0" err="1">
                <a:latin typeface="Arial" panose="020B0604020202020204" pitchFamily="34" charset="0"/>
                <a:cs typeface="Arial" panose="020B0604020202020204" pitchFamily="34" charset="0"/>
              </a:rPr>
              <a:t>أيلول</a:t>
            </a:r>
            <a:r>
              <a:rPr lang="en-US" altLang="en-US" sz="1200" b="1" dirty="0">
                <a:latin typeface="Arial" panose="020B0604020202020204" pitchFamily="34" charset="0"/>
                <a:cs typeface="Arial" panose="020B0604020202020204" pitchFamily="34" charset="0"/>
              </a:rPr>
              <a:t> </a:t>
            </a:r>
            <a:r>
              <a:rPr lang="ar-JO"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52</a:t>
            </a:r>
            <a:endPar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r>
              <a:rPr lang="ar-JO"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2</a:t>
            </a:r>
            <a:br>
              <a:rPr lang="en-US"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b="1" dirty="0" err="1">
                <a:latin typeface="Arial" panose="020B0604020202020204" pitchFamily="34" charset="0"/>
                <a:cs typeface="Arial" panose="020B0604020202020204" pitchFamily="34" charset="0"/>
              </a:rPr>
              <a:t>بحر</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إيجة</a:t>
            </a:r>
            <a:endParaRPr lang="en-US"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3" name="Text Box 51" descr="Text Box 17">
            <a:extLst>
              <a:ext uri="{FF2B5EF4-FFF2-40B4-BE49-F238E27FC236}">
                <a16:creationId xmlns:a16="http://schemas.microsoft.com/office/drawing/2014/main" id="{86D2AD49-A4F1-374C-B940-E5BDF7E3AC4D}"/>
              </a:ext>
            </a:extLst>
          </p:cNvPr>
          <p:cNvSpPr txBox="1">
            <a:spLocks/>
          </p:cNvSpPr>
          <p:nvPr/>
        </p:nvSpPr>
        <p:spPr bwMode="auto">
          <a:xfrm>
            <a:off x="-76200" y="2133600"/>
            <a:ext cx="990600" cy="1154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dirty="0" err="1">
                <a:solidFill>
                  <a:srgbClr val="FFFFFF"/>
                </a:solidFill>
                <a:latin typeface="Arial" panose="020B0604020202020204" pitchFamily="34" charset="0"/>
                <a:cs typeface="Arial" panose="020B0604020202020204" pitchFamily="34" charset="0"/>
              </a:rPr>
              <a:t>صيف</a:t>
            </a:r>
            <a:r>
              <a:rPr lang="en-US" altLang="en-US" sz="1200" b="1" dirty="0">
                <a:solidFill>
                  <a:srgbClr val="FFFFFF"/>
                </a:solidFill>
                <a:latin typeface="Arial" panose="020B0604020202020204" pitchFamily="34" charset="0"/>
                <a:cs typeface="Arial" panose="020B0604020202020204" pitchFamily="34" charset="0"/>
              </a:rPr>
              <a:t> </a:t>
            </a:r>
            <a:r>
              <a:rPr lang="ar-JO"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35-37</a:t>
            </a:r>
            <a:endPar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spcBef>
                <a:spcPts val="900"/>
              </a:spcBef>
            </a:pPr>
            <a:endParaRPr lang="ku-Arab-IQ" altLang="en-US" sz="1600" b="1" dirty="0">
              <a:solidFill>
                <a:srgbClr val="FFFFFF"/>
              </a:solidFill>
              <a:latin typeface="Arial" panose="020B0604020202020204" pitchFamily="34" charset="0"/>
              <a:cs typeface="Arial" panose="020B0604020202020204" pitchFamily="34" charset="0"/>
            </a:endParaRPr>
          </a:p>
          <a:p>
            <a:pPr algn="ctr" rtl="1">
              <a:spcBef>
                <a:spcPts val="900"/>
              </a:spcBef>
            </a:pPr>
            <a:r>
              <a:rPr lang="en-US" altLang="en-US" sz="1600" b="1" dirty="0" err="1">
                <a:solidFill>
                  <a:srgbClr val="FFFFFF"/>
                </a:solidFill>
                <a:latin typeface="Arial" panose="020B0604020202020204" pitchFamily="34" charset="0"/>
                <a:cs typeface="Arial" panose="020B0604020202020204" pitchFamily="34" charset="0"/>
              </a:rPr>
              <a:t>دمشق</a:t>
            </a:r>
            <a:br>
              <a:rPr lang="en-US" altLang="en-US" sz="1600" b="1" dirty="0">
                <a:solidFill>
                  <a:srgbClr val="FFFFFF"/>
                </a:solidFill>
                <a:latin typeface="Arial" panose="020B0604020202020204" pitchFamily="34" charset="0"/>
                <a:cs typeface="Arial" panose="020B0604020202020204" pitchFamily="34" charset="0"/>
              </a:rPr>
            </a:br>
            <a:r>
              <a:rPr lang="en-US" altLang="en-US" sz="1600" b="1" dirty="0" err="1">
                <a:solidFill>
                  <a:srgbClr val="FFFFFF"/>
                </a:solidFill>
                <a:latin typeface="Arial" panose="020B0604020202020204" pitchFamily="34" charset="0"/>
                <a:cs typeface="Arial" panose="020B0604020202020204" pitchFamily="34" charset="0"/>
              </a:rPr>
              <a:t>أنطاكية</a:t>
            </a:r>
            <a:endParaRPr lang="en-US" altLang="en-US" sz="16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4" name="Text Box 52" descr="Text Box 10">
            <a:extLst>
              <a:ext uri="{FF2B5EF4-FFF2-40B4-BE49-F238E27FC236}">
                <a16:creationId xmlns:a16="http://schemas.microsoft.com/office/drawing/2014/main" id="{5CE2C723-5E2B-7946-8FE9-1747A543ADC2}"/>
              </a:ext>
            </a:extLst>
          </p:cNvPr>
          <p:cNvSpPr txBox="1">
            <a:spLocks/>
          </p:cNvSpPr>
          <p:nvPr/>
        </p:nvSpPr>
        <p:spPr bwMode="auto">
          <a:xfrm>
            <a:off x="2286000" y="6325156"/>
            <a:ext cx="990600" cy="369332"/>
          </a:xfrm>
          <a:prstGeom prst="rect">
            <a:avLst/>
          </a:prstGeom>
          <a:solidFill>
            <a:srgbClr val="000000"/>
          </a:solidFill>
          <a:ln w="1270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1400"/>
              </a:spcBef>
            </a:pPr>
            <a:r>
              <a:rPr lang="en-US" altLang="en-US" b="1" dirty="0">
                <a:solidFill>
                  <a:srgbClr val="FFFFFF"/>
                </a:solidFill>
                <a:latin typeface="Arial" panose="020B0604020202020204" pitchFamily="34" charset="0"/>
                <a:cs typeface="Arial" panose="020B0604020202020204" pitchFamily="34" charset="0"/>
              </a:rPr>
              <a:t>روما</a:t>
            </a:r>
            <a:endParaRPr lang="en-US" altLang="en-US"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5" name="Text Box 53" descr="Text Box 20">
            <a:extLst>
              <a:ext uri="{FF2B5EF4-FFF2-40B4-BE49-F238E27FC236}">
                <a16:creationId xmlns:a16="http://schemas.microsoft.com/office/drawing/2014/main" id="{FA64B881-A76D-CD4B-B184-E9F58B49C231}"/>
              </a:ext>
            </a:extLst>
          </p:cNvPr>
          <p:cNvSpPr txBox="1">
            <a:spLocks/>
          </p:cNvSpPr>
          <p:nvPr/>
        </p:nvSpPr>
        <p:spPr bwMode="auto">
          <a:xfrm>
            <a:off x="3352800" y="5907088"/>
            <a:ext cx="1600200"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rtl="1">
              <a:spcBef>
                <a:spcPts val="1000"/>
              </a:spcBef>
            </a:pPr>
            <a:r>
              <a:rPr lang="en-US" altLang="en-US" sz="1800" b="1" dirty="0" err="1">
                <a:solidFill>
                  <a:srgbClr val="FFFFFF"/>
                </a:solidFill>
                <a:latin typeface="Arial" panose="020B0604020202020204" pitchFamily="34" charset="0"/>
                <a:cs typeface="Arial" panose="020B0604020202020204" pitchFamily="34" charset="0"/>
              </a:rPr>
              <a:t>الرحلات</a:t>
            </a:r>
            <a:endParaRPr lang="en-US" altLang="en-US" sz="18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6" name="Text Box 54" descr="Text Box 9">
            <a:extLst>
              <a:ext uri="{FF2B5EF4-FFF2-40B4-BE49-F238E27FC236}">
                <a16:creationId xmlns:a16="http://schemas.microsoft.com/office/drawing/2014/main" id="{990678CA-C91F-A749-8B4B-E44BE802C872}"/>
              </a:ext>
            </a:extLst>
          </p:cNvPr>
          <p:cNvSpPr txBox="1">
            <a:spLocks/>
          </p:cNvSpPr>
          <p:nvPr/>
        </p:nvSpPr>
        <p:spPr bwMode="auto">
          <a:xfrm>
            <a:off x="2286000" y="5861606"/>
            <a:ext cx="990600" cy="369332"/>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r>
              <a:rPr lang="ar-JO"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4 3 2 1</a:t>
            </a:r>
            <a:endParaRPr lang="en-US"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7" name="Text Box 55" descr="Text Box 20">
            <a:extLst>
              <a:ext uri="{FF2B5EF4-FFF2-40B4-BE49-F238E27FC236}">
                <a16:creationId xmlns:a16="http://schemas.microsoft.com/office/drawing/2014/main" id="{1B51B950-CD81-5A4A-8DB6-7B6D9303E4F3}"/>
              </a:ext>
            </a:extLst>
          </p:cNvPr>
          <p:cNvSpPr txBox="1">
            <a:spLocks/>
          </p:cNvSpPr>
          <p:nvPr/>
        </p:nvSpPr>
        <p:spPr bwMode="auto">
          <a:xfrm>
            <a:off x="3352800" y="6370638"/>
            <a:ext cx="1600200"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rtl="1">
              <a:spcBef>
                <a:spcPts val="1000"/>
              </a:spcBef>
            </a:pPr>
            <a:r>
              <a:rPr lang="en-US" altLang="en-US" sz="1800" b="1" dirty="0" err="1">
                <a:solidFill>
                  <a:srgbClr val="FFFFFF"/>
                </a:solidFill>
                <a:latin typeface="Arial" panose="020B0604020202020204" pitchFamily="34" charset="0"/>
                <a:cs typeface="Arial" panose="020B0604020202020204" pitchFamily="34" charset="0"/>
              </a:rPr>
              <a:t>السجون</a:t>
            </a:r>
            <a:endParaRPr lang="en-US" altLang="en-US" sz="18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8" name="Text Box 56" descr="Text Box 9">
            <a:extLst>
              <a:ext uri="{FF2B5EF4-FFF2-40B4-BE49-F238E27FC236}">
                <a16:creationId xmlns:a16="http://schemas.microsoft.com/office/drawing/2014/main" id="{EFB571F5-6939-564B-844B-18767427B30F}"/>
              </a:ext>
            </a:extLst>
          </p:cNvPr>
          <p:cNvSpPr txBox="1">
            <a:spLocks/>
          </p:cNvSpPr>
          <p:nvPr/>
        </p:nvSpPr>
        <p:spPr bwMode="auto">
          <a:xfrm>
            <a:off x="3743325" y="1987550"/>
            <a:ext cx="1017588" cy="1107996"/>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dirty="0" err="1">
                <a:latin typeface="Arial" panose="020B0604020202020204" pitchFamily="34" charset="0"/>
                <a:cs typeface="Arial" panose="020B0604020202020204" pitchFamily="34" charset="0"/>
              </a:rPr>
              <a:t>ربيع</a:t>
            </a:r>
            <a:r>
              <a:rPr lang="en-US" altLang="en-US" sz="1200" b="1" dirty="0">
                <a:latin typeface="Arial" panose="020B0604020202020204" pitchFamily="34" charset="0"/>
                <a:cs typeface="Arial" panose="020B0604020202020204" pitchFamily="34" charset="0"/>
              </a:rPr>
              <a:t> </a:t>
            </a:r>
            <a:r>
              <a:rPr lang="ar-JO"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53</a:t>
            </a:r>
            <a:r>
              <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a:t>
            </a:r>
            <a:br>
              <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sz="1200" b="1" dirty="0" err="1">
                <a:latin typeface="Arial" panose="020B0604020202020204" pitchFamily="34" charset="0"/>
                <a:cs typeface="Arial" panose="020B0604020202020204" pitchFamily="34" charset="0"/>
              </a:rPr>
              <a:t>ايار</a:t>
            </a:r>
            <a:r>
              <a:rPr lang="en-US" altLang="en-US" sz="1200" b="1" dirty="0">
                <a:latin typeface="Arial" panose="020B0604020202020204" pitchFamily="34" charset="0"/>
                <a:cs typeface="Arial" panose="020B0604020202020204" pitchFamily="34" charset="0"/>
              </a:rPr>
              <a:t> </a:t>
            </a:r>
            <a:r>
              <a:rPr lang="ar-JO" altLang="en-US" sz="1200" b="1" dirty="0">
                <a:latin typeface="Arial" panose="020B0604020202020204" pitchFamily="34" charset="0"/>
                <a:cs typeface="Arial" panose="020B0604020202020204" pitchFamily="34" charset="0"/>
                <a:sym typeface="Arial Narrow" panose="020B0604020202020204" pitchFamily="34" charset="0"/>
              </a:rPr>
              <a:t>57</a:t>
            </a:r>
            <a:endParaRPr lang="en-US" altLang="en-US" sz="12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a:p>
            <a:pPr algn="ctr" rtl="1"/>
            <a:r>
              <a:rPr lang="ar-JO"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3</a:t>
            </a:r>
            <a:br>
              <a:rPr lang="en-US" altLang="en-US"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b="1" dirty="0" err="1">
                <a:latin typeface="Arial" panose="020B0604020202020204" pitchFamily="34" charset="0"/>
                <a:cs typeface="Arial" panose="020B0604020202020204" pitchFamily="34" charset="0"/>
              </a:rPr>
              <a:t>أسيا</a:t>
            </a:r>
            <a:endParaRPr lang="en-US" altLang="en-US" sz="2000" b="1" dirty="0">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49" name="Text Box 57" descr="Text Box 10">
            <a:extLst>
              <a:ext uri="{FF2B5EF4-FFF2-40B4-BE49-F238E27FC236}">
                <a16:creationId xmlns:a16="http://schemas.microsoft.com/office/drawing/2014/main" id="{C47D7F4A-F3CB-6D49-B539-5E297A270F30}"/>
              </a:ext>
            </a:extLst>
          </p:cNvPr>
          <p:cNvSpPr txBox="1">
            <a:spLocks/>
          </p:cNvSpPr>
          <p:nvPr/>
        </p:nvSpPr>
        <p:spPr bwMode="auto">
          <a:xfrm>
            <a:off x="5286375" y="2195592"/>
            <a:ext cx="987425" cy="1107996"/>
          </a:xfrm>
          <a:prstGeom prst="rect">
            <a:avLst/>
          </a:prstGeom>
          <a:solidFill>
            <a:srgbClr val="000000"/>
          </a:solidFill>
          <a:ln w="1270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1400"/>
              </a:spcBef>
            </a:pPr>
            <a:r>
              <a:rPr lang="en-US" altLang="en-US" sz="1200" b="1" dirty="0" err="1">
                <a:solidFill>
                  <a:srgbClr val="FFFFFF"/>
                </a:solidFill>
                <a:latin typeface="Arial" panose="020B0604020202020204" pitchFamily="34" charset="0"/>
                <a:cs typeface="Arial" panose="020B0604020202020204" pitchFamily="34" charset="0"/>
              </a:rPr>
              <a:t>شباط</a:t>
            </a:r>
            <a:r>
              <a:rPr lang="en-US" altLang="en-US" sz="1200" b="1" dirty="0">
                <a:solidFill>
                  <a:srgbClr val="FFFFFF"/>
                </a:solidFill>
                <a:latin typeface="Arial" panose="020B0604020202020204" pitchFamily="34" charset="0"/>
                <a:cs typeface="Arial" panose="020B0604020202020204" pitchFamily="34" charset="0"/>
              </a:rPr>
              <a:t> </a:t>
            </a:r>
            <a:r>
              <a:rPr lang="ar-JO" altLang="en-US" sz="1200" b="1" dirty="0">
                <a:solidFill>
                  <a:srgbClr val="FFFFFF"/>
                </a:solidFill>
                <a:latin typeface="Arial" panose="020B0604020202020204" pitchFamily="34" charset="0"/>
                <a:cs typeface="Arial" panose="020B0604020202020204" pitchFamily="34" charset="0"/>
                <a:sym typeface="Arial Narrow" panose="020B0604020202020204" pitchFamily="34" charset="0"/>
              </a:rPr>
              <a:t>60</a:t>
            </a:r>
            <a:r>
              <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 –</a:t>
            </a:r>
            <a:br>
              <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sz="1200" b="1" dirty="0">
                <a:solidFill>
                  <a:srgbClr val="FFFFFF"/>
                </a:solidFill>
                <a:latin typeface="Arial" panose="020B0604020202020204" pitchFamily="34" charset="0"/>
                <a:cs typeface="Arial" panose="020B0604020202020204" pitchFamily="34" charset="0"/>
              </a:rPr>
              <a:t> </a:t>
            </a:r>
            <a:r>
              <a:rPr lang="en-US" altLang="en-US" sz="1200" b="1" dirty="0" err="1">
                <a:solidFill>
                  <a:srgbClr val="FFFFFF"/>
                </a:solidFill>
                <a:latin typeface="Arial" panose="020B0604020202020204" pitchFamily="34" charset="0"/>
                <a:cs typeface="Arial" panose="020B0604020202020204" pitchFamily="34" charset="0"/>
              </a:rPr>
              <a:t>آذار</a:t>
            </a:r>
            <a:r>
              <a:rPr lang="en-US" altLang="en-US" sz="1200" b="1" dirty="0">
                <a:solidFill>
                  <a:srgbClr val="FFFFFF"/>
                </a:solidFill>
                <a:latin typeface="Arial" panose="020B0604020202020204" pitchFamily="34" charset="0"/>
                <a:cs typeface="Arial" panose="020B0604020202020204" pitchFamily="34" charset="0"/>
              </a:rPr>
              <a:t> </a:t>
            </a:r>
            <a:r>
              <a:rPr lang="ar-JO" altLang="en-US" sz="1200" b="1" dirty="0">
                <a:solidFill>
                  <a:srgbClr val="FFFFFF"/>
                </a:solidFill>
                <a:latin typeface="Arial" panose="020B0604020202020204" pitchFamily="34" charset="0"/>
                <a:cs typeface="Arial" panose="020B0604020202020204" pitchFamily="34" charset="0"/>
                <a:sym typeface="Arial Narrow" panose="020B0604020202020204" pitchFamily="34" charset="0"/>
              </a:rPr>
              <a:t>62</a:t>
            </a:r>
            <a:br>
              <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ar-JO" altLang="en-US"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1</a:t>
            </a:r>
            <a:br>
              <a:rPr lang="en-US" altLang="en-US"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br>
            <a:r>
              <a:rPr lang="en-US" altLang="en-US" b="1" dirty="0" err="1">
                <a:solidFill>
                  <a:srgbClr val="FFFFFF"/>
                </a:solidFill>
                <a:latin typeface="Arial" panose="020B0604020202020204" pitchFamily="34" charset="0"/>
                <a:cs typeface="Arial" panose="020B0604020202020204" pitchFamily="34" charset="0"/>
              </a:rPr>
              <a:t>روما</a:t>
            </a:r>
            <a:endPar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
        <p:nvSpPr>
          <p:cNvPr id="136250" name="Text Box 58" descr="Text Box 20">
            <a:extLst>
              <a:ext uri="{FF2B5EF4-FFF2-40B4-BE49-F238E27FC236}">
                <a16:creationId xmlns:a16="http://schemas.microsoft.com/office/drawing/2014/main" id="{7FA768A9-3A5A-3646-BBF0-C147F0F3489E}"/>
              </a:ext>
            </a:extLst>
          </p:cNvPr>
          <p:cNvSpPr txBox="1">
            <a:spLocks/>
          </p:cNvSpPr>
          <p:nvPr/>
        </p:nvSpPr>
        <p:spPr bwMode="auto">
          <a:xfrm>
            <a:off x="6477000" y="6553200"/>
            <a:ext cx="244792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r" rtl="1">
              <a:spcBef>
                <a:spcPts val="700"/>
              </a:spcBef>
            </a:pPr>
            <a:r>
              <a:rPr lang="ar-JO"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rPr>
              <a:t>الرسائل العامة والكلمات المفتاحية</a:t>
            </a:r>
            <a:endParaRPr lang="en-US" altLang="en-US" sz="1200" b="1" dirty="0">
              <a:solidFill>
                <a:srgbClr val="FFFFFF"/>
              </a:solidFill>
              <a:latin typeface="Arial" panose="020B0604020202020204" pitchFamily="34" charset="0"/>
              <a:ea typeface="Arial Narrow" panose="020B0604020202020204" pitchFamily="34" charset="0"/>
              <a:cs typeface="Arial" panose="020B0604020202020204" pitchFamily="34" charset="0"/>
              <a:sym typeface="Arial Narrow"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2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619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19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61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1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19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3619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3620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3620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3623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3623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3623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3623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36234"/>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136235"/>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136236"/>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136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4" grpId="0" animBg="1" autoUpdateAnimBg="0"/>
      <p:bldP spid="136195" grpId="0" animBg="1" autoUpdateAnimBg="0"/>
      <p:bldP spid="136196" grpId="0" animBg="1" autoUpdateAnimBg="0"/>
      <p:bldP spid="136197" grpId="0" animBg="1" autoUpdateAnimBg="0"/>
      <p:bldP spid="136198" grpId="0" animBg="1" autoUpdateAnimBg="0"/>
      <p:bldP spid="136199" grpId="0" animBg="1" autoUpdateAnimBg="0"/>
      <p:bldP spid="136200" grpId="0" animBg="1" autoUpdateAnimBg="0"/>
      <p:bldP spid="136201" grpId="0" animBg="1" autoUpdateAnimBg="0"/>
      <p:bldP spid="136230" grpId="0" animBg="1" autoUpdateAnimBg="0"/>
      <p:bldP spid="136231" grpId="0" animBg="1" autoUpdateAnimBg="0"/>
      <p:bldP spid="136232" grpId="0" animBg="1" autoUpdateAnimBg="0"/>
      <p:bldP spid="136233" grpId="0" animBg="1" autoUpdateAnimBg="0"/>
      <p:bldP spid="136234" grpId="0" animBg="1" autoUpdateAnimBg="0"/>
      <p:bldP spid="136235" grpId="0" animBg="1" autoUpdateAnimBg="0"/>
      <p:bldP spid="136236" grpId="0" animBg="1" autoUpdateAnimBg="0"/>
      <p:bldP spid="136237" grpId="0" animBg="1" autoUpdateAnimBg="0"/>
      <p:bldP spid="136241" grpId="0" animBg="1"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كيف</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يمكنك</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الدفاع عن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الإيمان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ضد </a:t>
            </a:r>
            <a:r>
              <a:rPr lang="en-US" altLang="en-US" sz="5400" b="1" dirty="0">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147683" y="2419824"/>
            <a:ext cx="3617233" cy="1440501"/>
            <a:chOff x="137645" y="648045"/>
            <a:chExt cx="3616909" cy="144021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60421"/>
              <a:ext cx="3525469" cy="1015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٤ </a:t>
              </a:r>
              <a:r>
                <a:rPr kumimoji="0" lang="en-US" altLang="en-US" sz="60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طرق</a:t>
              </a: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3182324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59393" name="Picture 1" descr="Picture 3">
            <a:extLst>
              <a:ext uri="{FF2B5EF4-FFF2-40B4-BE49-F238E27FC236}">
                <a16:creationId xmlns:a16="http://schemas.microsoft.com/office/drawing/2014/main" id="{892247D0-987F-4F42-A93D-3E4EB71780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40463"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4" name="Rectangle 2" descr="Rectangle 2">
            <a:extLst>
              <a:ext uri="{FF2B5EF4-FFF2-40B4-BE49-F238E27FC236}">
                <a16:creationId xmlns:a16="http://schemas.microsoft.com/office/drawing/2014/main" id="{B0EB6852-16D2-C748-ADC3-24A61865CF17}"/>
              </a:ext>
            </a:extLst>
          </p:cNvPr>
          <p:cNvSpPr>
            <a:spLocks noGrp="1" noChangeArrowheads="1"/>
          </p:cNvSpPr>
          <p:nvPr>
            <p:ph type="title" idx="4294967295"/>
          </p:nvPr>
        </p:nvSpPr>
        <p:spPr>
          <a:xfrm>
            <a:off x="6011863" y="44450"/>
            <a:ext cx="3168650" cy="1512888"/>
          </a:xfrm>
          <a:solidFill>
            <a:srgbClr val="0000FF"/>
          </a:solidFill>
        </p:spPr>
        <p:txBody>
          <a:bodyPr/>
          <a:lstStyle/>
          <a:p>
            <a:pPr rtl="1"/>
            <a:r>
              <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a:t>
            </a:r>
          </a:p>
        </p:txBody>
      </p:sp>
      <p:grpSp>
        <p:nvGrpSpPr>
          <p:cNvPr id="59395" name="Group 3">
            <a:extLst>
              <a:ext uri="{FF2B5EF4-FFF2-40B4-BE49-F238E27FC236}">
                <a16:creationId xmlns:a16="http://schemas.microsoft.com/office/drawing/2014/main" id="{CBF912C7-B1D6-5549-BBB5-EC3AF960B33F}"/>
              </a:ext>
            </a:extLst>
          </p:cNvPr>
          <p:cNvGrpSpPr>
            <a:grpSpLocks/>
          </p:cNvGrpSpPr>
          <p:nvPr/>
        </p:nvGrpSpPr>
        <p:grpSpPr bwMode="auto">
          <a:xfrm>
            <a:off x="3097292" y="2985079"/>
            <a:ext cx="5714841" cy="2667428"/>
            <a:chOff x="293774" y="1008480"/>
            <a:chExt cx="5715001" cy="2667001"/>
          </a:xfrm>
        </p:grpSpPr>
        <p:sp>
          <p:nvSpPr>
            <p:cNvPr id="59396" name="Rectangle 4">
              <a:extLst>
                <a:ext uri="{FF2B5EF4-FFF2-40B4-BE49-F238E27FC236}">
                  <a16:creationId xmlns:a16="http://schemas.microsoft.com/office/drawing/2014/main" id="{0B033D5C-4A10-8D46-BFBE-B12EC1FBA91D}"/>
                </a:ext>
              </a:extLst>
            </p:cNvPr>
            <p:cNvSpPr>
              <a:spLocks/>
            </p:cNvSpPr>
            <p:nvPr/>
          </p:nvSpPr>
          <p:spPr bwMode="auto">
            <a:xfrm rot="20223301">
              <a:off x="293774" y="1008480"/>
              <a:ext cx="5715001" cy="2667001"/>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l"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panose="02020603050405020304" pitchFamily="18" charset="0"/>
              </a:endParaRPr>
            </a:p>
          </p:txBody>
        </p:sp>
        <p:sp>
          <p:nvSpPr>
            <p:cNvPr id="59397" name="Text Box 5">
              <a:extLst>
                <a:ext uri="{FF2B5EF4-FFF2-40B4-BE49-F238E27FC236}">
                  <a16:creationId xmlns:a16="http://schemas.microsoft.com/office/drawing/2014/main" id="{489F4383-F36B-654E-9C8B-AF28B75F4EA6}"/>
                </a:ext>
              </a:extLst>
            </p:cNvPr>
            <p:cNvSpPr txBox="1">
              <a:spLocks/>
            </p:cNvSpPr>
            <p:nvPr/>
          </p:nvSpPr>
          <p:spPr bwMode="auto">
            <a:xfrm rot="20223301">
              <a:off x="339494" y="1372640"/>
              <a:ext cx="5623561" cy="19386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r" defTabSz="914400" rtl="1" eaLnBrk="1"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الآيات</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p>
            <a:p>
              <a:pPr marL="893763" marR="0" lvl="0" indent="-893763" algn="r" defTabSz="914400" rtl="1"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1-4          </a:t>
              </a:r>
              <a:r>
                <a:rPr kumimoji="0" lang="en-US" altLang="en-US" sz="2400" b="1" u="none" strike="noStrike" kern="1200" cap="none" spc="0" normalizeH="0" baseline="0" noProof="0" dirty="0" err="1">
                  <a:ln>
                    <a:noFill/>
                  </a:ln>
                  <a:solidFill>
                    <a:srgbClr val="FFFF00"/>
                  </a:solidFill>
                  <a:effectLst/>
                  <a:uLnTx/>
                  <a:uFillTx/>
                  <a:latin typeface="Arial" panose="020B0604020202020204" pitchFamily="34" charset="0"/>
                  <a:ea typeface="Arail" charset="0"/>
                  <a:cs typeface="Arial" panose="020B0604020202020204" pitchFamily="34" charset="0"/>
                  <a:sym typeface="Arail" charset="0"/>
                </a:rPr>
                <a:t>يهوذا</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يحذر</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من</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الردة</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a:p>
              <a:pPr marL="893763" marR="0" lvl="0" indent="-893763" algn="r" defTabSz="914400" rtl="1"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5-7          </a:t>
              </a:r>
              <a:r>
                <a:rPr kumimoji="0" lang="en-US" altLang="en-US" sz="2400" b="1" u="none" strike="noStrike" kern="1200" cap="none" spc="0" normalizeH="0" baseline="0" noProof="0" dirty="0" err="1">
                  <a:ln>
                    <a:noFill/>
                  </a:ln>
                  <a:solidFill>
                    <a:srgbClr val="FFFB00"/>
                  </a:solidFill>
                  <a:effectLst/>
                  <a:uLnTx/>
                  <a:uFillTx/>
                  <a:latin typeface="Arial" panose="020B0604020202020204" pitchFamily="34" charset="0"/>
                  <a:ea typeface="Arail" charset="0"/>
                  <a:cs typeface="Arial" panose="020B0604020202020204" pitchFamily="34" charset="0"/>
                  <a:sym typeface="Arail" charset="0"/>
                </a:rPr>
                <a:t>عدم</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الإيمان</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عبر</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التاريخ</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p>
            <a:p>
              <a:pPr marL="893763" marR="0" lvl="0" indent="-893763" algn="r" defTabSz="914400" rtl="1"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8-19        </a:t>
              </a:r>
              <a:r>
                <a:rPr kumimoji="0" lang="en-US" altLang="en-US" sz="2400" b="1" u="none" strike="noStrike" kern="1200" cap="none" spc="0" normalizeH="0" baseline="0" noProof="0" dirty="0" err="1">
                  <a:ln>
                    <a:noFill/>
                  </a:ln>
                  <a:solidFill>
                    <a:srgbClr val="FFFB00"/>
                  </a:solidFill>
                  <a:effectLst/>
                  <a:uLnTx/>
                  <a:uFillTx/>
                  <a:latin typeface="Arial" panose="020B0604020202020204" pitchFamily="34" charset="0"/>
                  <a:ea typeface="Arail" charset="0"/>
                  <a:cs typeface="Arial" panose="020B0604020202020204" pitchFamily="34" charset="0"/>
                  <a:sym typeface="Arail" charset="0"/>
                </a:rPr>
                <a:t>وصف</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المعلمين</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الكذبة</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a:p>
              <a:pPr marL="893763" marR="0" lvl="0" indent="-893763" algn="r" defTabSz="914400" rtl="1"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20-25     </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B00"/>
                  </a:solidFill>
                  <a:effectLst/>
                  <a:uLnTx/>
                  <a:uFillTx/>
                  <a:latin typeface="Arial" panose="020B0604020202020204" pitchFamily="34" charset="0"/>
                  <a:ea typeface="Arail" charset="0"/>
                  <a:cs typeface="Arial" panose="020B0604020202020204" pitchFamily="34" charset="0"/>
                  <a:sym typeface="Arail" charset="0"/>
                </a:rPr>
                <a:t>نصيحة</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على</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البقاء</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24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أوفياء</a:t>
              </a:r>
              <a:r>
                <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p>
          </p:txBody>
        </p:sp>
      </p:grpSp>
      <p:grpSp>
        <p:nvGrpSpPr>
          <p:cNvPr id="59398" name="Group 6">
            <a:extLst>
              <a:ext uri="{FF2B5EF4-FFF2-40B4-BE49-F238E27FC236}">
                <a16:creationId xmlns:a16="http://schemas.microsoft.com/office/drawing/2014/main" id="{307378A5-FEB2-A849-8583-9E2A7AC45C87}"/>
              </a:ext>
            </a:extLst>
          </p:cNvPr>
          <p:cNvGrpSpPr>
            <a:grpSpLocks/>
          </p:cNvGrpSpPr>
          <p:nvPr/>
        </p:nvGrpSpPr>
        <p:grpSpPr bwMode="auto">
          <a:xfrm>
            <a:off x="0" y="6398568"/>
            <a:ext cx="9144000" cy="461665"/>
            <a:chOff x="0" y="-2232"/>
            <a:chExt cx="9144000" cy="461665"/>
          </a:xfrm>
        </p:grpSpPr>
        <p:sp>
          <p:nvSpPr>
            <p:cNvPr id="59399" name="Rectangle 7">
              <a:extLst>
                <a:ext uri="{FF2B5EF4-FFF2-40B4-BE49-F238E27FC236}">
                  <a16:creationId xmlns:a16="http://schemas.microsoft.com/office/drawing/2014/main" id="{D85F3CAF-809A-504A-8254-D691098FCB44}"/>
                </a:ext>
              </a:extLst>
            </p:cNvPr>
            <p:cNvSpPr>
              <a:spLocks/>
            </p:cNvSpPr>
            <p:nvPr/>
          </p:nvSpPr>
          <p:spPr bwMode="auto">
            <a:xfrm>
              <a:off x="0" y="0"/>
              <a:ext cx="9144000" cy="457200"/>
            </a:xfrm>
            <a:prstGeom prst="rect">
              <a:avLst/>
            </a:prstGeom>
            <a:solidFill>
              <a:srgbClr val="000000"/>
            </a:solidFill>
            <a:ln>
              <a:noFill/>
            </a:ln>
            <a:effectLst>
              <a:outerShdw blurRad="63500" dist="35921" dir="2700000" algn="ctr" rotWithShape="0">
                <a:srgbClr val="80808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59400" name="Text Box 8">
              <a:extLst>
                <a:ext uri="{FF2B5EF4-FFF2-40B4-BE49-F238E27FC236}">
                  <a16:creationId xmlns:a16="http://schemas.microsoft.com/office/drawing/2014/main" id="{901914C8-5C21-5849-9F23-D0E9814F735D}"/>
                </a:ext>
              </a:extLst>
            </p:cNvPr>
            <p:cNvSpPr txBox="1">
              <a:spLocks/>
            </p:cNvSpPr>
            <p:nvPr/>
          </p:nvSpPr>
          <p:spPr bwMode="auto">
            <a:xfrm>
              <a:off x="45719" y="-2232"/>
              <a:ext cx="905256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باري</a:t>
              </a:r>
              <a:r>
                <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هدلستون ، </a:t>
              </a:r>
              <a:r>
                <a:rPr kumimoji="0" lang="en-US" altLang="en-US" sz="2400" b="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الكتاب</a:t>
              </a:r>
              <a:r>
                <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400" b="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المقدس</a:t>
              </a:r>
              <a:r>
                <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2400" b="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الأبجدي</a:t>
              </a:r>
              <a:endPar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171631743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blinds(horizontal)">
                                      <p:cBhvr>
                                        <p:cTn id="7" dur="500"/>
                                        <p:tgtEl>
                                          <p:spTgt spid="59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6481" name="Text Box 3"/>
          <p:cNvSpPr txBox="1">
            <a:spLocks noChangeArrowheads="1"/>
          </p:cNvSpPr>
          <p:nvPr/>
        </p:nvSpPr>
        <p:spPr bwMode="auto">
          <a:xfrm>
            <a:off x="1547664" y="46365"/>
            <a:ext cx="6120680" cy="64633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anose="02020603050405020304" pitchFamily="18" charset="0"/>
              </a:rPr>
              <a:t>ملخص الرسم البياني ليهوذا </a:t>
            </a:r>
            <a:r>
              <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anose="02020603050405020304" pitchFamily="18" charset="0"/>
              </a:rPr>
              <a:t> </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anose="02020603050405020304" pitchFamily="18"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3510771109"/>
              </p:ext>
            </p:extLst>
          </p:nvPr>
        </p:nvGraphicFramePr>
        <p:xfrm>
          <a:off x="1" y="696912"/>
          <a:ext cx="9144001" cy="6161088"/>
        </p:xfrm>
        <a:graphic>
          <a:graphicData uri="http://schemas.openxmlformats.org/drawingml/2006/table">
            <a:tbl>
              <a:tblPr>
                <a:effectLst/>
              </a:tblPr>
              <a:tblGrid>
                <a:gridCol w="755575">
                  <a:extLst>
                    <a:ext uri="{9D8B030D-6E8A-4147-A177-3AD203B41FA5}">
                      <a16:colId xmlns:a16="http://schemas.microsoft.com/office/drawing/2014/main" val="20000"/>
                    </a:ext>
                  </a:extLst>
                </a:gridCol>
                <a:gridCol w="576064">
                  <a:extLst>
                    <a:ext uri="{9D8B030D-6E8A-4147-A177-3AD203B41FA5}">
                      <a16:colId xmlns:a16="http://schemas.microsoft.com/office/drawing/2014/main" val="1451028584"/>
                    </a:ext>
                  </a:extLst>
                </a:gridCol>
                <a:gridCol w="792088">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792088">
                  <a:extLst>
                    <a:ext uri="{9D8B030D-6E8A-4147-A177-3AD203B41FA5}">
                      <a16:colId xmlns:a16="http://schemas.microsoft.com/office/drawing/2014/main" val="20004"/>
                    </a:ext>
                  </a:extLst>
                </a:gridCol>
                <a:gridCol w="936104">
                  <a:extLst>
                    <a:ext uri="{9D8B030D-6E8A-4147-A177-3AD203B41FA5}">
                      <a16:colId xmlns:a16="http://schemas.microsoft.com/office/drawing/2014/main" val="3095776360"/>
                    </a:ext>
                  </a:extLst>
                </a:gridCol>
                <a:gridCol w="1008112">
                  <a:extLst>
                    <a:ext uri="{9D8B030D-6E8A-4147-A177-3AD203B41FA5}">
                      <a16:colId xmlns:a16="http://schemas.microsoft.com/office/drawing/2014/main" val="20007"/>
                    </a:ext>
                  </a:extLst>
                </a:gridCol>
                <a:gridCol w="792088">
                  <a:extLst>
                    <a:ext uri="{9D8B030D-6E8A-4147-A177-3AD203B41FA5}">
                      <a16:colId xmlns:a16="http://schemas.microsoft.com/office/drawing/2014/main" val="20008"/>
                    </a:ext>
                  </a:extLst>
                </a:gridCol>
                <a:gridCol w="1008112">
                  <a:extLst>
                    <a:ext uri="{9D8B030D-6E8A-4147-A177-3AD203B41FA5}">
                      <a16:colId xmlns:a16="http://schemas.microsoft.com/office/drawing/2014/main" val="2424562698"/>
                    </a:ext>
                  </a:extLst>
                </a:gridCol>
                <a:gridCol w="792088">
                  <a:extLst>
                    <a:ext uri="{9D8B030D-6E8A-4147-A177-3AD203B41FA5}">
                      <a16:colId xmlns:a16="http://schemas.microsoft.com/office/drawing/2014/main" val="3662461239"/>
                    </a:ext>
                  </a:extLst>
                </a:gridCol>
                <a:gridCol w="755578">
                  <a:extLst>
                    <a:ext uri="{9D8B030D-6E8A-4147-A177-3AD203B41FA5}">
                      <a16:colId xmlns:a16="http://schemas.microsoft.com/office/drawing/2014/main" val="697093574"/>
                    </a:ext>
                  </a:extLst>
                </a:gridCol>
              </a:tblGrid>
              <a:tr h="855956">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3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صراع ضد المدعين</a:t>
                      </a:r>
                      <a:endParaRPr kumimoji="0" lang="ar-SA" sz="32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tx1">
                            <a:lumMod val="65000"/>
                            <a:lumOff val="35000"/>
                            <a:shade val="30000"/>
                            <a:satMod val="115000"/>
                          </a:schemeClr>
                        </a:gs>
                        <a:gs pos="100000">
                          <a:schemeClr val="tx1">
                            <a:lumMod val="65000"/>
                            <a:lumOff val="35000"/>
                            <a:shade val="100000"/>
                            <a:satMod val="115000"/>
                          </a:schemeClr>
                        </a:gs>
                      </a:gsLst>
                      <a:path path="circle">
                        <a:fillToRect l="50000" t="50000" r="50000" b="50000"/>
                      </a:path>
                      <a:tileRect/>
                    </a:gra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extLst>
                  <a:ext uri="{0D108BD9-81ED-4DB2-BD59-A6C34878D82A}">
                    <a16:rowId xmlns:a16="http://schemas.microsoft.com/office/drawing/2014/main" val="10000"/>
                  </a:ext>
                </a:extLst>
              </a:tr>
              <a:tr h="632046">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لماذا التنافس</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3–41</a:t>
                      </a:r>
                    </a:p>
                  </a:txBody>
                  <a:tcPr anchor="ctr" horzOverflow="overflow">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كيف تنافس</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extLst>
                  <a:ext uri="{0D108BD9-81ED-4DB2-BD59-A6C34878D82A}">
                    <a16:rowId xmlns:a16="http://schemas.microsoft.com/office/drawing/2014/main" val="201724748"/>
                  </a:ext>
                </a:extLst>
              </a:tr>
              <a:tr h="72233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مقدمة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ممارسات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المدعين</a:t>
                      </a:r>
                      <a:endPar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كيفية تجنب</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فخاخ المدعين</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مدح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للحماية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extLst>
                  <a:ext uri="{0D108BD9-81ED-4DB2-BD59-A6C34878D82A}">
                    <a16:rowId xmlns:a16="http://schemas.microsoft.com/office/drawing/2014/main" val="10001"/>
                  </a:ext>
                </a:extLst>
              </a:tr>
              <a:tr h="879048">
                <a:tc gridSpan="2">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a:t>
                      </a:r>
                      <a:r>
                        <a:rPr kumimoji="0" lang="en-US"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 - ٢</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gridSpan="4">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٣ - ١٦</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١٧ - ٢٣</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gridSpan="2">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٢٤- ٢٥</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2"/>
                  </a:ext>
                </a:extLst>
              </a:tr>
              <a:tr h="155884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التحية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البركة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الهدف للدفاع عن الإيمان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٣ -٤</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err="1">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ع.ق</a:t>
                      </a:r>
                      <a:endPar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المدعون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٥- ٧</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(الماضي)</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الخصائص</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٨ - ١٣</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(الحاضر)</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الدينونة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١٤ - ١٦</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(المستقبل)</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تذكر تنبؤات الرسل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١٧ - ١٩</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تنشئة النفس في محبة الله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٢٠ -٢١</a:t>
                      </a: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إظهار الرحمة لأتباع المدعين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٢٢- ٢٣</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مصدر النصر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٢٤</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المخلص الوحيد</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٢٥</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extLst>
                  <a:ext uri="{0D108BD9-81ED-4DB2-BD59-A6C34878D82A}">
                    <a16:rowId xmlns:a16="http://schemas.microsoft.com/office/drawing/2014/main" val="10003"/>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أصل غير معروف لإسرائيل على الأرجح</a:t>
                      </a:r>
                      <a:r>
                        <a:rPr kumimoji="0" lang="en-US"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6"/>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800" b="1" i="0" u="none" strike="noStrike" kern="1200" cap="none" normalizeH="0" baseline="0" dirty="0" err="1">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ج</a:t>
                      </a:r>
                      <a:r>
                        <a:rPr kumimoji="0" lang="ar-SA" sz="18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٧٥ ميلادي</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7944681"/>
                  </a:ext>
                </a:extLst>
              </a:tr>
            </a:tbl>
          </a:graphicData>
        </a:graphic>
      </p:graphicFrame>
      <p:sp>
        <p:nvSpPr>
          <p:cNvPr id="916528" name="Text Box 2"/>
          <p:cNvSpPr txBox="1">
            <a:spLocks noChangeArrowheads="1"/>
          </p:cNvSpPr>
          <p:nvPr/>
        </p:nvSpPr>
        <p:spPr bwMode="auto">
          <a:xfrm>
            <a:off x="8244408" y="44624"/>
            <a:ext cx="814884"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anose="02020603050405020304" pitchFamily="18" charset="0"/>
              </a:rPr>
              <a:t>310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panose="02020603050405020304" pitchFamily="18" charset="0"/>
            </a:endParaRPr>
          </a:p>
        </p:txBody>
      </p:sp>
      <p:pic>
        <p:nvPicPr>
          <p:cNvPr id="1162244" name="Picture 4" descr="Boxing Glove Animation Humour, PNG, 1000x1000px, Boxing Glove, Adidas,  Animation, Arm, Boxing Download Free">
            <a:extLst>
              <a:ext uri="{FF2B5EF4-FFF2-40B4-BE49-F238E27FC236}">
                <a16:creationId xmlns:a16="http://schemas.microsoft.com/office/drawing/2014/main" id="{499B139E-0906-6343-9C77-1C81482C98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47664" cy="1547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693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16481"/>
                                        </p:tgtEl>
                                        <p:attrNameLst>
                                          <p:attrName>style.visibility</p:attrName>
                                        </p:attrNameLst>
                                      </p:cBhvr>
                                      <p:to>
                                        <p:strVal val="visible"/>
                                      </p:to>
                                    </p:set>
                                    <p:animEffect transition="in" filter="checkerboard(across)">
                                      <p:cBhvr>
                                        <p:cTn id="7" dur="500"/>
                                        <p:tgtEl>
                                          <p:spTgt spid="916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1"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3" name="Rectangle 1" descr="Rectangle 4">
            <a:extLst>
              <a:ext uri="{FF2B5EF4-FFF2-40B4-BE49-F238E27FC236}">
                <a16:creationId xmlns:a16="http://schemas.microsoft.com/office/drawing/2014/main" id="{AB1F8941-0DD2-AD49-B8EC-3875E028EF0F}"/>
              </a:ext>
            </a:extLst>
          </p:cNvPr>
          <p:cNvSpPr>
            <a:spLocks noGrp="1" noChangeArrowheads="1"/>
          </p:cNvSpPr>
          <p:nvPr>
            <p:ph type="title" idx="4294967295"/>
          </p:nvPr>
        </p:nvSpPr>
        <p:spPr>
          <a:xfrm>
            <a:off x="2438400" y="152400"/>
            <a:ext cx="4191000" cy="533400"/>
          </a:xfrm>
          <a:solidFill>
            <a:srgbClr val="000000"/>
          </a:solidFill>
        </p:spPr>
        <p:txBody>
          <a:bodyPr/>
          <a:lstStyle/>
          <a:p>
            <a:r>
              <a:rPr lang="ar-SA"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الكلمة المفتاحية</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 </a:t>
            </a:r>
            <a:r>
              <a:rPr lang="ar-SA"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الآية المفتاحية</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41314" name="Text Box 2" descr="Text Box 5">
            <a:extLst>
              <a:ext uri="{FF2B5EF4-FFF2-40B4-BE49-F238E27FC236}">
                <a16:creationId xmlns:a16="http://schemas.microsoft.com/office/drawing/2014/main" id="{E2038860-F4A1-8A47-97F0-10C06F52ACBF}"/>
              </a:ext>
            </a:extLst>
          </p:cNvPr>
          <p:cNvSpPr txBox="1">
            <a:spLocks/>
          </p:cNvSpPr>
          <p:nvPr/>
        </p:nvSpPr>
        <p:spPr bwMode="auto">
          <a:xfrm>
            <a:off x="8192827" y="228600"/>
            <a:ext cx="611707"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JO" altLang="en-US" b="1" dirty="0">
                <a:latin typeface="Arial" panose="020B0604020202020204" pitchFamily="34" charset="0"/>
                <a:cs typeface="Arial" panose="020B0604020202020204" pitchFamily="34" charset="0"/>
                <a:sym typeface="Arial" panose="020B0604020202020204" pitchFamily="34" charset="0"/>
              </a:rPr>
              <a:t>310</a:t>
            </a:r>
            <a:endParaRPr lang="en-US" altLang="en-US" b="1" dirty="0">
              <a:latin typeface="Arial" panose="020B0604020202020204" pitchFamily="34" charset="0"/>
              <a:cs typeface="Arial" panose="020B0604020202020204" pitchFamily="34" charset="0"/>
              <a:sym typeface="Arial" panose="020B0604020202020204" pitchFamily="34" charset="0"/>
            </a:endParaRPr>
          </a:p>
        </p:txBody>
      </p:sp>
      <p:sp>
        <p:nvSpPr>
          <p:cNvPr id="141315" name="Text Box 3" descr="Text Box 79">
            <a:extLst>
              <a:ext uri="{FF2B5EF4-FFF2-40B4-BE49-F238E27FC236}">
                <a16:creationId xmlns:a16="http://schemas.microsoft.com/office/drawing/2014/main" id="{57558790-5E13-4340-80F2-5BB7221D37AF}"/>
              </a:ext>
            </a:extLst>
          </p:cNvPr>
          <p:cNvSpPr txBox="1">
            <a:spLocks/>
          </p:cNvSpPr>
          <p:nvPr/>
        </p:nvSpPr>
        <p:spPr bwMode="auto">
          <a:xfrm>
            <a:off x="3595485" y="1406525"/>
            <a:ext cx="1913344" cy="954107"/>
          </a:xfrm>
          <a:prstGeom prst="rect">
            <a:avLst/>
          </a:prstGeom>
          <a:solidFill>
            <a:srgbClr val="000000"/>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ar-SA" altLang="en-US" sz="2800" b="1" u="sng" dirty="0">
                <a:solidFill>
                  <a:srgbClr val="FFFFFF"/>
                </a:solidFill>
                <a:latin typeface="Arial" panose="020B0604020202020204" pitchFamily="34" charset="0"/>
                <a:cs typeface="Arial" panose="020B0604020202020204" pitchFamily="34" charset="0"/>
                <a:sym typeface="Arial" panose="020B0604020202020204" pitchFamily="34" charset="0"/>
              </a:rPr>
              <a:t>الكلمة المفتاحية</a:t>
            </a:r>
            <a:endParaRPr lang="en-US" altLang="en-US" sz="2800" b="1" u="sng"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المدعي</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41316" name="Text Box 4" descr="Text Box 80">
            <a:extLst>
              <a:ext uri="{FF2B5EF4-FFF2-40B4-BE49-F238E27FC236}">
                <a16:creationId xmlns:a16="http://schemas.microsoft.com/office/drawing/2014/main" id="{F1662E43-EC46-4248-BDB0-7C8320F8050A}"/>
              </a:ext>
            </a:extLst>
          </p:cNvPr>
          <p:cNvSpPr txBox="1">
            <a:spLocks/>
          </p:cNvSpPr>
          <p:nvPr/>
        </p:nvSpPr>
        <p:spPr bwMode="auto">
          <a:xfrm>
            <a:off x="304800" y="3189744"/>
            <a:ext cx="8534400" cy="2677656"/>
          </a:xfrm>
          <a:prstGeom prst="rect">
            <a:avLst/>
          </a:prstGeom>
          <a:gradFill rotWithShape="0">
            <a:gsLst>
              <a:gs pos="0">
                <a:srgbClr val="FF0000"/>
              </a:gs>
              <a:gs pos="100000">
                <a:srgbClr val="000000"/>
              </a:gs>
            </a:gsLst>
            <a:path path="rect">
              <a:fillToRect l="62279" t="119635" r="37721" b="-19635"/>
            </a:path>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ar-SA" altLang="en-US"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الآية المفتاحية</a:t>
            </a:r>
            <a:endParaRPr lang="en-US" altLang="en-US"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r>
              <a:rPr lang="ar-SA"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إذ كنت أصنع كل الجهد لأكتب إليكم عن الخلاص المشترك، اضطررت أن أكتب إليكم واعظا</a:t>
            </a:r>
            <a:r>
              <a:rPr lang="ar-JO"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a:t>
            </a:r>
            <a:r>
              <a:rPr lang="ar-SA"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أن تجتهدوا لأجل الإيمان المسلم مرة للقديسين</a:t>
            </a:r>
            <a:r>
              <a:rPr lang="ar-JO"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4 </a:t>
            </a:r>
            <a:r>
              <a:rPr lang="ar-SA"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لأنه دخل خلسة أناس قد كتبوا منذ القديم لهذه الدينونة، فجار يحولون نعمة إلهنا إلى الدعارة، وينكرون السيد الوحيد: الله وربنا يسوع المسيح. </a:t>
            </a:r>
            <a:r>
              <a:rPr lang="ar-JO"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a:t>
            </a:r>
            <a:r>
              <a:rPr lang="ar-SA" alt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٣ب - ٤). </a:t>
            </a:r>
          </a:p>
        </p:txBody>
      </p:sp>
      <p:pic>
        <p:nvPicPr>
          <p:cNvPr id="141317" name="Picture 5" descr="Picture 81">
            <a:extLst>
              <a:ext uri="{FF2B5EF4-FFF2-40B4-BE49-F238E27FC236}">
                <a16:creationId xmlns:a16="http://schemas.microsoft.com/office/drawing/2014/main" id="{A7253DC5-822F-0F47-9B73-B5D8983C23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1968500" cy="278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316"/>
                                        </p:tgtEl>
                                        <p:attrNameLst>
                                          <p:attrName>style.visibility</p:attrName>
                                        </p:attrNameLst>
                                      </p:cBhvr>
                                      <p:to>
                                        <p:strVal val="visible"/>
                                      </p:to>
                                    </p:set>
                                    <p:anim calcmode="lin" valueType="num">
                                      <p:cBhvr additive="base">
                                        <p:cTn id="7" dur="500" fill="hold"/>
                                        <p:tgtEl>
                                          <p:spTgt spid="141316"/>
                                        </p:tgtEl>
                                        <p:attrNameLst>
                                          <p:attrName>ppt_x</p:attrName>
                                        </p:attrNameLst>
                                      </p:cBhvr>
                                      <p:tavLst>
                                        <p:tav tm="0">
                                          <p:val>
                                            <p:strVal val="#ppt_x"/>
                                          </p:val>
                                        </p:tav>
                                        <p:tav tm="100000">
                                          <p:val>
                                            <p:strVal val="#ppt_x"/>
                                          </p:val>
                                        </p:tav>
                                      </p:tavLst>
                                    </p:anim>
                                    <p:anim calcmode="lin" valueType="num">
                                      <p:cBhvr additive="base">
                                        <p:cTn id="8" dur="500" fill="hold"/>
                                        <p:tgtEl>
                                          <p:spTgt spid="1413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animBg="1"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7" name="Rectangle 1" descr="Rectangle 4">
            <a:extLst>
              <a:ext uri="{FF2B5EF4-FFF2-40B4-BE49-F238E27FC236}">
                <a16:creationId xmlns:a16="http://schemas.microsoft.com/office/drawing/2014/main" id="{9EFBAD1E-AD1F-6D49-BEA0-146545267837}"/>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المؤلف</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42338" name="Text Box 2" descr="Text Box 5">
            <a:extLst>
              <a:ext uri="{FF2B5EF4-FFF2-40B4-BE49-F238E27FC236}">
                <a16:creationId xmlns:a16="http://schemas.microsoft.com/office/drawing/2014/main" id="{8BD8C21C-9C01-E640-A1CE-B415C7683413}"/>
              </a:ext>
            </a:extLst>
          </p:cNvPr>
          <p:cNvSpPr txBox="1">
            <a:spLocks/>
          </p:cNvSpPr>
          <p:nvPr/>
        </p:nvSpPr>
        <p:spPr bwMode="auto">
          <a:xfrm>
            <a:off x="8192828" y="228600"/>
            <a:ext cx="611707" cy="461665"/>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311</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142339" name="Group 3">
            <a:extLst>
              <a:ext uri="{FF2B5EF4-FFF2-40B4-BE49-F238E27FC236}">
                <a16:creationId xmlns:a16="http://schemas.microsoft.com/office/drawing/2014/main" id="{5252558D-C320-024B-9656-2EB07FE19CA6}"/>
              </a:ext>
            </a:extLst>
          </p:cNvPr>
          <p:cNvGrpSpPr>
            <a:grpSpLocks/>
          </p:cNvGrpSpPr>
          <p:nvPr/>
        </p:nvGrpSpPr>
        <p:grpSpPr bwMode="auto">
          <a:xfrm>
            <a:off x="76200" y="914400"/>
            <a:ext cx="4113213" cy="5345639"/>
            <a:chOff x="0" y="0"/>
            <a:chExt cx="4113213" cy="4648200"/>
          </a:xfrm>
        </p:grpSpPr>
        <p:sp>
          <p:nvSpPr>
            <p:cNvPr id="142340" name="Rectangle 4">
              <a:extLst>
                <a:ext uri="{FF2B5EF4-FFF2-40B4-BE49-F238E27FC236}">
                  <a16:creationId xmlns:a16="http://schemas.microsoft.com/office/drawing/2014/main" id="{646A49AE-F26E-474E-A7E9-56F25378271E}"/>
                </a:ext>
              </a:extLst>
            </p:cNvPr>
            <p:cNvSpPr>
              <a:spLocks/>
            </p:cNvSpPr>
            <p:nvPr/>
          </p:nvSpPr>
          <p:spPr bwMode="auto">
            <a:xfrm>
              <a:off x="0" y="0"/>
              <a:ext cx="4113213" cy="4648200"/>
            </a:xfrm>
            <a:prstGeom prst="rect">
              <a:avLst/>
            </a:prstGeom>
            <a:gradFill rotWithShape="0">
              <a:gsLst>
                <a:gs pos="0">
                  <a:srgbClr val="003399"/>
                </a:gs>
                <a:gs pos="100000">
                  <a:srgbClr val="001847"/>
                </a:gs>
              </a:gsLst>
              <a:lin ang="5400000"/>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42341" name="Text Box 5">
              <a:extLst>
                <a:ext uri="{FF2B5EF4-FFF2-40B4-BE49-F238E27FC236}">
                  <a16:creationId xmlns:a16="http://schemas.microsoft.com/office/drawing/2014/main" id="{F07D9B0F-327A-AF41-A868-3464975ACED5}"/>
                </a:ext>
              </a:extLst>
            </p:cNvPr>
            <p:cNvSpPr txBox="1">
              <a:spLocks/>
            </p:cNvSpPr>
            <p:nvPr/>
          </p:nvSpPr>
          <p:spPr bwMode="auto">
            <a:xfrm>
              <a:off x="50482" y="4762"/>
              <a:ext cx="4012249" cy="42016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الأدلة الخارجية</a:t>
              </a:r>
              <a:endParaRPr kumimoji="0" lang="en-US" alt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SA"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على الرغم من صغرها  ومحدودية موضوعها، فقد تم قبول رسالة يهوذا باعتبارها أصلية و</a:t>
              </a:r>
              <a:r>
                <a:rPr kumimoji="0" lang="ar-JO"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a:t>
              </a:r>
              <a:r>
                <a:rPr kumimoji="0" lang="ar-SA"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قتبس منها آباء الكنيسة الأولى، بما في ذلك ترتليان وأوريجانوس. </a:t>
              </a:r>
              <a:endParaRPr kumimoji="0" lang="ar-JO"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None/>
                <a:tabLst/>
                <a:defRPr/>
              </a:pPr>
              <a:endParaRPr kumimoji="0" lang="en-US"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SA"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كما تم تضمينها أيض</a:t>
              </a:r>
              <a:r>
                <a:rPr kumimoji="0" lang="ar-JO"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a:t>
              </a:r>
              <a:r>
                <a:rPr kumimoji="0" lang="ar-SA"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في القانون الموراتوري (حوالي عام 170 م). </a:t>
              </a:r>
              <a:endParaRPr kumimoji="0" lang="en-US"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142342" name="Group 6">
            <a:extLst>
              <a:ext uri="{FF2B5EF4-FFF2-40B4-BE49-F238E27FC236}">
                <a16:creationId xmlns:a16="http://schemas.microsoft.com/office/drawing/2014/main" id="{E8FA472D-5A57-8448-A314-733115E297D4}"/>
              </a:ext>
            </a:extLst>
          </p:cNvPr>
          <p:cNvGrpSpPr>
            <a:grpSpLocks/>
          </p:cNvGrpSpPr>
          <p:nvPr/>
        </p:nvGrpSpPr>
        <p:grpSpPr bwMode="auto">
          <a:xfrm>
            <a:off x="4267200" y="914400"/>
            <a:ext cx="4648200" cy="5943600"/>
            <a:chOff x="0" y="0"/>
            <a:chExt cx="4648200" cy="5943600"/>
          </a:xfrm>
        </p:grpSpPr>
        <p:sp>
          <p:nvSpPr>
            <p:cNvPr id="142343" name="Rectangle 7">
              <a:extLst>
                <a:ext uri="{FF2B5EF4-FFF2-40B4-BE49-F238E27FC236}">
                  <a16:creationId xmlns:a16="http://schemas.microsoft.com/office/drawing/2014/main" id="{8B576FA9-68AA-0C4E-BA2C-5FBFB177A3C7}"/>
                </a:ext>
              </a:extLst>
            </p:cNvPr>
            <p:cNvSpPr>
              <a:spLocks/>
            </p:cNvSpPr>
            <p:nvPr/>
          </p:nvSpPr>
          <p:spPr bwMode="auto">
            <a:xfrm>
              <a:off x="0" y="0"/>
              <a:ext cx="4648200" cy="5943600"/>
            </a:xfrm>
            <a:prstGeom prst="rect">
              <a:avLst/>
            </a:prstGeom>
            <a:gradFill rotWithShape="0">
              <a:gsLst>
                <a:gs pos="0">
                  <a:srgbClr val="184718"/>
                </a:gs>
                <a:gs pos="100000">
                  <a:srgbClr val="000000"/>
                </a:gs>
              </a:gsLst>
              <a:lin ang="5400000"/>
            </a:gradFill>
            <a:ln w="9525" cap="flat" cmpd="sng">
              <a:solidFill>
                <a:srgbClr val="000000"/>
              </a:solidFill>
              <a:prstDash val="solid"/>
              <a:miter lim="800000"/>
              <a:headEnd type="none" w="med" len="med"/>
              <a:tailEnd type="none" w="med" len="med"/>
            </a:ln>
            <a:effectLst>
              <a:outerShdw blurRad="63500" dist="35921" dir="2700000" algn="ctr" rotWithShape="0">
                <a:srgbClr val="000000">
                  <a:alpha val="74997"/>
                </a:srgbClr>
              </a:outerShdw>
            </a:effectLst>
          </p:spPr>
          <p:txBody>
            <a:bodyPr lIns="45720" rIns="45720"/>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42344" name="Text Box 8">
              <a:extLst>
                <a:ext uri="{FF2B5EF4-FFF2-40B4-BE49-F238E27FC236}">
                  <a16:creationId xmlns:a16="http://schemas.microsoft.com/office/drawing/2014/main" id="{A2780A7B-2330-FF48-956F-8B079AF4F733}"/>
                </a:ext>
              </a:extLst>
            </p:cNvPr>
            <p:cNvSpPr txBox="1">
              <a:spLocks/>
            </p:cNvSpPr>
            <p:nvPr/>
          </p:nvSpPr>
          <p:spPr bwMode="auto">
            <a:xfrm>
              <a:off x="50482" y="4762"/>
              <a:ext cx="4547236" cy="48936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4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الأدلة الداخلية</a:t>
              </a:r>
              <a:endParaRPr kumimoji="0" lang="en-US" altLang="en-US" sz="24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SA"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هذه هي الرسالة الوحيدة في العهد الجديد ليهوذا، الأخ غير الشقيق ليسوع المسيح</a:t>
              </a:r>
              <a:endPar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None/>
                <a:tabLst/>
                <a:defRPr/>
              </a:pPr>
              <a:r>
                <a:rPr kumimoji="0" lang="ar-SA"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وابن يوسف ومريم. </a:t>
              </a:r>
              <a:r>
                <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endPar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None/>
                <a:tabLst/>
                <a:defRPr/>
              </a:pPr>
              <a:endPar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إذاً</a:t>
              </a:r>
              <a:r>
                <a:rPr kumimoji="0" lang="ar-SA"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فإن يهوذا هو شقيق يعقوب (الآية 1 أ)، الذي كان أيض</a:t>
              </a:r>
              <a:r>
                <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a:t>
              </a:r>
              <a:r>
                <a:rPr kumimoji="0" lang="ar-SA"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الأخ غير الشقيق للرب (مت 13: 55؛ مر 6: 3)، ورئيس الكنيسة في أورشليم (أع 15: 13)، وكاتب الرسالة التي تحمل اسمه (يع 1: 1). </a:t>
              </a:r>
              <a:endPar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endPar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اسم يهوذا يعني التسبيح</a:t>
              </a:r>
            </a:p>
            <a:p>
              <a:pPr marL="0" marR="0" lvl="0" indent="0" algn="ctr" defTabSz="914400" rtl="1" eaLnBrk="1" fontAlgn="base" latinLnBrk="0" hangingPunct="0">
                <a:lnSpc>
                  <a:spcPct val="100000"/>
                </a:lnSpc>
                <a:spcBef>
                  <a:spcPct val="0"/>
                </a:spcBef>
                <a:spcAft>
                  <a:spcPct val="0"/>
                </a:spcAft>
                <a:buClrTx/>
                <a:buSzPct val="100000"/>
                <a:buFontTx/>
                <a:buNone/>
                <a:tabLst/>
                <a:defRPr/>
              </a:pPr>
              <a:r>
                <a:rPr kumimoji="0" lang="ar-JO"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(راجع رو 2: 29).</a:t>
              </a:r>
              <a:endParaRPr kumimoji="0" lang="en-US" alt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42342"/>
                                        </p:tgtEl>
                                        <p:attrNameLst>
                                          <p:attrName>style.visibility</p:attrName>
                                        </p:attrNameLst>
                                      </p:cBhvr>
                                      <p:to>
                                        <p:strVal val="visible"/>
                                      </p:to>
                                    </p:set>
                                    <p:anim calcmode="lin" valueType="num">
                                      <p:cBhvr additive="base">
                                        <p:cTn id="7" dur="500" fill="hold"/>
                                        <p:tgtEl>
                                          <p:spTgt spid="142342"/>
                                        </p:tgtEl>
                                        <p:attrNameLst>
                                          <p:attrName>ppt_x</p:attrName>
                                        </p:attrNameLst>
                                      </p:cBhvr>
                                      <p:tavLst>
                                        <p:tav tm="0">
                                          <p:val>
                                            <p:strVal val="1+#ppt_w/2"/>
                                          </p:val>
                                        </p:tav>
                                        <p:tav tm="100000">
                                          <p:val>
                                            <p:strVal val="#ppt_x"/>
                                          </p:val>
                                        </p:tav>
                                      </p:tavLst>
                                    </p:anim>
                                    <p:anim calcmode="lin" valueType="num">
                                      <p:cBhvr additive="base">
                                        <p:cTn id="8" dur="500" fill="hold"/>
                                        <p:tgtEl>
                                          <p:spTgt spid="1423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descr="Picture 5">
            <a:extLst>
              <a:ext uri="{FF2B5EF4-FFF2-40B4-BE49-F238E27FC236}">
                <a16:creationId xmlns:a16="http://schemas.microsoft.com/office/drawing/2014/main" id="{1B99A2BC-E0A6-F642-9380-99053F399757}"/>
              </a:ext>
            </a:extLst>
          </p:cNvPr>
          <p:cNvPicPr>
            <a:picLocks noChangeAspect="1"/>
          </p:cNvPicPr>
          <p:nvPr/>
        </p:nvPicPr>
        <p:blipFill>
          <a:blip r:embed="rId3">
            <a:extLst>
              <a:ext uri="{28A0092B-C50C-407E-A947-70E740481C1C}">
                <a14:useLocalDpi xmlns:a14="http://schemas.microsoft.com/office/drawing/2010/main" val="0"/>
              </a:ext>
            </a:extLst>
          </a:blip>
          <a:srcRect l="24846"/>
          <a:stretch>
            <a:fillRect/>
          </a:stretch>
        </p:blipFill>
        <p:spPr bwMode="auto">
          <a:xfrm>
            <a:off x="-17464" y="-115290"/>
            <a:ext cx="9313863" cy="69732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6" name="Rectangle 2" descr="Title 1">
            <a:extLst>
              <a:ext uri="{FF2B5EF4-FFF2-40B4-BE49-F238E27FC236}">
                <a16:creationId xmlns:a16="http://schemas.microsoft.com/office/drawing/2014/main" id="{0ACFAF39-F343-494A-838C-08A1F94A8CEC}"/>
              </a:ext>
            </a:extLst>
          </p:cNvPr>
          <p:cNvSpPr>
            <a:spLocks noGrp="1" noChangeArrowheads="1"/>
          </p:cNvSpPr>
          <p:nvPr>
            <p:ph type="title"/>
          </p:nvPr>
        </p:nvSpPr>
        <p:spPr>
          <a:xfrm>
            <a:off x="-17463" y="-76200"/>
            <a:ext cx="9159876" cy="1398587"/>
          </a:xfrm>
          <a:solidFill>
            <a:srgbClr val="000000"/>
          </a:solidFill>
        </p:spPr>
        <p:txBody>
          <a:bodyPr/>
          <a:lstStyle/>
          <a:p>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ال</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نبوة</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b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(الرب ، </a:t>
            </a:r>
            <a:r>
              <a:rPr lang="en-US" altLang="en-US" sz="3600" b="1" dirty="0" err="1">
                <a:solidFill>
                  <a:srgbClr val="FFFFFF"/>
                </a:solidFill>
                <a:latin typeface="Arial" panose="020B0604020202020204" pitchFamily="34" charset="0"/>
                <a:cs typeface="Arial" panose="020B0604020202020204" pitchFamily="34" charset="0"/>
                <a:sym typeface="Arial" panose="020B0604020202020204" pitchFamily="34" charset="0"/>
              </a:rPr>
              <a:t>ال</a:t>
            </a:r>
            <a:r>
              <a:rPr lang="ar-JO"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إله</a:t>
            </a:r>
            <a:r>
              <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a:t>
            </a:r>
          </a:p>
        </p:txBody>
      </p:sp>
      <p:sp>
        <p:nvSpPr>
          <p:cNvPr id="57347" name="Text Box 3" descr="Rectangle 2">
            <a:extLst>
              <a:ext uri="{FF2B5EF4-FFF2-40B4-BE49-F238E27FC236}">
                <a16:creationId xmlns:a16="http://schemas.microsoft.com/office/drawing/2014/main" id="{79250A9D-A47C-8E48-BF00-C7BBDC70A06B}"/>
              </a:ext>
            </a:extLst>
          </p:cNvPr>
          <p:cNvSpPr txBox="1">
            <a:spLocks/>
          </p:cNvSpPr>
          <p:nvPr/>
        </p:nvSpPr>
        <p:spPr bwMode="auto">
          <a:xfrm>
            <a:off x="-17463" y="2568576"/>
            <a:ext cx="9053513" cy="2800767"/>
          </a:xfrm>
          <a:prstGeom prst="rect">
            <a:avLst/>
          </a:prstGeom>
          <a:noFill/>
          <a:ln>
            <a:noFill/>
          </a:ln>
          <a:effectLst>
            <a:outerShdw blurRad="63500" dist="35921" dir="2700000" algn="ctr" rotWithShape="0">
              <a:srgbClr val="1F497D">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nchor="ctr">
            <a:spAutoFit/>
          </a:bodyPr>
          <a:lstStyle>
            <a:defPPr>
              <a:defRPr lang="en-US"/>
            </a:defPPr>
            <a:lvl1pPr algn="ctr" defTabSz="457200" rtl="1">
              <a:defRPr sz="4400" b="1">
                <a:solidFill>
                  <a:srgbClr val="FFFFFF"/>
                </a:solidFill>
                <a:effectLst>
                  <a:glow rad="228600">
                    <a:schemeClr val="accent4">
                      <a:satMod val="175000"/>
                      <a:alpha val="77000"/>
                    </a:schemeClr>
                  </a:glow>
                </a:effectLst>
                <a:latin typeface="Arial" panose="020B0604020202020204" pitchFamily="34" charset="0"/>
                <a:cs typeface="Arial" panose="020B0604020202020204" pitchFamily="34" charset="0"/>
              </a:defRPr>
            </a:lvl1pPr>
            <a:lvl2pPr defTabSz="457200"/>
            <a:lvl3pPr defTabSz="457200"/>
            <a:lvl4pPr defTabSz="457200"/>
            <a:lvl5pPr defTabSz="457200"/>
            <a:lvl6pPr marL="457200" indent="1828800" defTabSz="457200" fontAlgn="base" hangingPunct="0">
              <a:spcBef>
                <a:spcPct val="0"/>
              </a:spcBef>
              <a:spcAft>
                <a:spcPct val="0"/>
              </a:spcAft>
            </a:lvl6pPr>
            <a:lvl7pPr marL="914400" indent="1828800" defTabSz="457200" fontAlgn="base" hangingPunct="0">
              <a:spcBef>
                <a:spcPct val="0"/>
              </a:spcBef>
              <a:spcAft>
                <a:spcPct val="0"/>
              </a:spcAft>
            </a:lvl7pPr>
            <a:lvl8pPr marL="1371600" indent="1828800" defTabSz="457200" fontAlgn="base" hangingPunct="0">
              <a:spcBef>
                <a:spcPct val="0"/>
              </a:spcBef>
              <a:spcAft>
                <a:spcPct val="0"/>
              </a:spcAft>
            </a:lvl8pPr>
            <a:lvl9pPr marL="1828800" indent="1828800" defTabSz="457200" fontAlgn="base" hangingPunct="0">
              <a:spcBef>
                <a:spcPct val="0"/>
              </a:spcBef>
              <a:spcAft>
                <a:spcPct val="0"/>
              </a:spcAft>
            </a:lvl9pPr>
          </a:lstStyle>
          <a:p>
            <a:pPr rtl="0"/>
            <a:r>
              <a:rPr lang="en-US" altLang="en-US" dirty="0" err="1">
                <a:sym typeface="Arial" panose="020B0604020202020204" pitchFamily="34" charset="0"/>
              </a:rPr>
              <a:t>سيحكم</a:t>
            </a:r>
            <a:r>
              <a:rPr lang="en-US" altLang="en-US" dirty="0">
                <a:sym typeface="Arial" panose="020B0604020202020204" pitchFamily="34" charset="0"/>
              </a:rPr>
              <a:t> </a:t>
            </a:r>
            <a:r>
              <a:rPr lang="en-US" altLang="en-US" dirty="0" err="1">
                <a:sym typeface="Arial" panose="020B0604020202020204" pitchFamily="34" charset="0"/>
              </a:rPr>
              <a:t>المسيح</a:t>
            </a:r>
            <a:r>
              <a:rPr lang="en-US" altLang="en-US" dirty="0">
                <a:sym typeface="Arial" panose="020B0604020202020204" pitchFamily="34" charset="0"/>
              </a:rPr>
              <a:t> </a:t>
            </a:r>
            <a:r>
              <a:rPr lang="en-US" altLang="en-US" dirty="0" err="1">
                <a:sym typeface="Arial" panose="020B0604020202020204" pitchFamily="34" charset="0"/>
              </a:rPr>
              <a:t>على</a:t>
            </a:r>
            <a:r>
              <a:rPr lang="en-US" altLang="en-US" dirty="0">
                <a:sym typeface="Arial" panose="020B0604020202020204" pitchFamily="34" charset="0"/>
              </a:rPr>
              <a:t> </a:t>
            </a:r>
            <a:r>
              <a:rPr lang="en-US" altLang="en-US" dirty="0" err="1">
                <a:sym typeface="Arial" panose="020B0604020202020204" pitchFamily="34" charset="0"/>
              </a:rPr>
              <a:t>الم</a:t>
            </a:r>
            <a:r>
              <a:rPr lang="ar-JO" altLang="en-US" dirty="0">
                <a:sym typeface="Arial" panose="020B0604020202020204" pitchFamily="34" charset="0"/>
              </a:rPr>
              <a:t>دعين</a:t>
            </a:r>
            <a:r>
              <a:rPr lang="en-US" altLang="en-US" dirty="0">
                <a:sym typeface="Arial" panose="020B0604020202020204" pitchFamily="34" charset="0"/>
              </a:rPr>
              <a:t> </a:t>
            </a:r>
            <a:r>
              <a:rPr lang="en-US" altLang="en-US" dirty="0" err="1">
                <a:sym typeface="Arial" panose="020B0604020202020204" pitchFamily="34" charset="0"/>
              </a:rPr>
              <a:t>لأفعالهم</a:t>
            </a:r>
            <a:r>
              <a:rPr lang="en-US" altLang="en-US" dirty="0">
                <a:sym typeface="Arial" panose="020B0604020202020204" pitchFamily="34" charset="0"/>
              </a:rPr>
              <a:t> </a:t>
            </a:r>
            <a:r>
              <a:rPr lang="en-US" altLang="en-US" dirty="0" err="1">
                <a:sym typeface="Arial" panose="020B0604020202020204" pitchFamily="34" charset="0"/>
              </a:rPr>
              <a:t>الشريرة</a:t>
            </a:r>
            <a:r>
              <a:rPr lang="en-US" altLang="en-US" dirty="0">
                <a:sym typeface="Arial" panose="020B0604020202020204" pitchFamily="34" charset="0"/>
              </a:rPr>
              <a:t> </a:t>
            </a:r>
            <a:r>
              <a:rPr lang="en-US" altLang="en-US" dirty="0" err="1">
                <a:sym typeface="Arial" panose="020B0604020202020204" pitchFamily="34" charset="0"/>
              </a:rPr>
              <a:t>وكلماتهم</a:t>
            </a:r>
            <a:r>
              <a:rPr lang="en-US" altLang="en-US" dirty="0">
                <a:sym typeface="Arial" panose="020B0604020202020204" pitchFamily="34" charset="0"/>
              </a:rPr>
              <a:t> </a:t>
            </a:r>
            <a:r>
              <a:rPr lang="en-US" altLang="en-US" dirty="0" err="1">
                <a:sym typeface="Arial" panose="020B0604020202020204" pitchFamily="34" charset="0"/>
              </a:rPr>
              <a:t>التي</a:t>
            </a:r>
            <a:r>
              <a:rPr lang="en-US" altLang="en-US" dirty="0">
                <a:sym typeface="Arial" panose="020B0604020202020204" pitchFamily="34" charset="0"/>
              </a:rPr>
              <a:t> </a:t>
            </a:r>
            <a:r>
              <a:rPr lang="en-US" altLang="en-US" dirty="0" err="1">
                <a:sym typeface="Arial" panose="020B0604020202020204" pitchFamily="34" charset="0"/>
              </a:rPr>
              <a:t>تحدثوا</a:t>
            </a:r>
            <a:r>
              <a:rPr lang="en-US" altLang="en-US" dirty="0">
                <a:sym typeface="Arial" panose="020B0604020202020204" pitchFamily="34" charset="0"/>
              </a:rPr>
              <a:t> </a:t>
            </a:r>
            <a:r>
              <a:rPr lang="en-US" altLang="en-US" dirty="0" err="1">
                <a:sym typeface="Arial" panose="020B0604020202020204" pitchFamily="34" charset="0"/>
              </a:rPr>
              <a:t>ضده</a:t>
            </a:r>
            <a:r>
              <a:rPr lang="en-US" altLang="en-US" dirty="0">
                <a:sym typeface="Arial" panose="020B0604020202020204" pitchFamily="34" charset="0"/>
              </a:rPr>
              <a:t> </a:t>
            </a:r>
            <a:r>
              <a:rPr lang="en-US" altLang="en-US" dirty="0" err="1">
                <a:sym typeface="Arial" panose="020B0604020202020204" pitchFamily="34" charset="0"/>
              </a:rPr>
              <a:t>في</a:t>
            </a:r>
            <a:r>
              <a:rPr lang="en-US" altLang="en-US" dirty="0">
                <a:sym typeface="Arial" panose="020B0604020202020204" pitchFamily="34" charset="0"/>
              </a:rPr>
              <a:t> </a:t>
            </a:r>
            <a:r>
              <a:rPr lang="en-US" altLang="en-US" dirty="0" err="1">
                <a:sym typeface="Arial" panose="020B0604020202020204" pitchFamily="34" charset="0"/>
              </a:rPr>
              <a:t>مجيئه</a:t>
            </a:r>
            <a:r>
              <a:rPr lang="en-US" altLang="en-US" dirty="0">
                <a:sym typeface="Arial" panose="020B0604020202020204" pitchFamily="34" charset="0"/>
              </a:rPr>
              <a:t> </a:t>
            </a:r>
            <a:r>
              <a:rPr lang="en-US" altLang="en-US" dirty="0" err="1">
                <a:sym typeface="Arial" panose="020B0604020202020204" pitchFamily="34" charset="0"/>
              </a:rPr>
              <a:t>الثاني</a:t>
            </a:r>
            <a:r>
              <a:rPr lang="en-US" altLang="en-US" dirty="0">
                <a:sym typeface="Arial" panose="020B0604020202020204" pitchFamily="34" charset="0"/>
              </a:rPr>
              <a:t> </a:t>
            </a:r>
            <a:r>
              <a:rPr lang="en-US" altLang="en-US" dirty="0" err="1">
                <a:sym typeface="Arial" panose="020B0604020202020204" pitchFamily="34" charset="0"/>
              </a:rPr>
              <a:t>مع</a:t>
            </a:r>
            <a:r>
              <a:rPr lang="en-US" altLang="en-US" dirty="0">
                <a:sym typeface="Arial" panose="020B0604020202020204" pitchFamily="34" charset="0"/>
              </a:rPr>
              <a:t> </a:t>
            </a:r>
          </a:p>
          <a:p>
            <a:pPr rtl="0"/>
            <a:r>
              <a:rPr lang="en-US" altLang="en-US" dirty="0" err="1">
                <a:sym typeface="Arial" panose="020B0604020202020204" pitchFamily="34" charset="0"/>
              </a:rPr>
              <a:t>القديسين</a:t>
            </a:r>
            <a:r>
              <a:rPr lang="en-US" altLang="en-US" dirty="0">
                <a:sym typeface="Arial" panose="020B0604020202020204" pitchFamily="34" charset="0"/>
              </a:rPr>
              <a:t> </a:t>
            </a:r>
            <a:r>
              <a:rPr lang="en-US" altLang="en-US" dirty="0" err="1">
                <a:sym typeface="Arial" panose="020B0604020202020204" pitchFamily="34" charset="0"/>
              </a:rPr>
              <a:t>والملائكة</a:t>
            </a:r>
            <a:endParaRPr lang="en-US" altLang="en-US" dirty="0">
              <a:sym typeface="Arial" panose="020B0604020202020204" pitchFamily="34" charset="0"/>
            </a:endParaRPr>
          </a:p>
          <a:p>
            <a:pPr rtl="0"/>
            <a:r>
              <a:rPr lang="en-US" altLang="en-US" dirty="0">
                <a:sym typeface="Arial" panose="020B0604020202020204" pitchFamily="34" charset="0"/>
              </a:rPr>
              <a:t> ( ١</a:t>
            </a:r>
            <a:r>
              <a:rPr lang="ku-Arab-IQ" altLang="en-US" dirty="0">
                <a:sym typeface="Arial" panose="020B0604020202020204" pitchFamily="34" charset="0"/>
              </a:rPr>
              <a:t>٥</a:t>
            </a:r>
            <a:r>
              <a:rPr lang="en-US" altLang="en-US" dirty="0">
                <a:sym typeface="Arial" panose="020B0604020202020204" pitchFamily="34" charset="0"/>
              </a:rPr>
              <a:t> - ١٤ ب )</a:t>
            </a:r>
          </a:p>
        </p:txBody>
      </p:sp>
      <p:sp>
        <p:nvSpPr>
          <p:cNvPr id="57348" name="Text Box 4" descr="Text Box 3">
            <a:extLst>
              <a:ext uri="{FF2B5EF4-FFF2-40B4-BE49-F238E27FC236}">
                <a16:creationId xmlns:a16="http://schemas.microsoft.com/office/drawing/2014/main" id="{BBB62124-C479-304A-BB4F-48DABC1D8F5D}"/>
              </a:ext>
            </a:extLst>
          </p:cNvPr>
          <p:cNvSpPr txBox="1">
            <a:spLocks/>
          </p:cNvSpPr>
          <p:nvPr/>
        </p:nvSpPr>
        <p:spPr bwMode="auto">
          <a:xfrm>
            <a:off x="8215313" y="44450"/>
            <a:ext cx="77787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٢٧ ف</a:t>
            </a:r>
          </a:p>
        </p:txBody>
      </p:sp>
      <p:sp>
        <p:nvSpPr>
          <p:cNvPr id="57349" name="Text Box 5" descr="Rectangle 2">
            <a:extLst>
              <a:ext uri="{FF2B5EF4-FFF2-40B4-BE49-F238E27FC236}">
                <a16:creationId xmlns:a16="http://schemas.microsoft.com/office/drawing/2014/main" id="{CB1BD965-742D-4046-BA71-0875D7CC7C30}"/>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1F497D">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r>
              <a:rPr lang="en-US" altLang="en-US" sz="48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349"/>
                                        </p:tgtEl>
                                        <p:attrNameLst>
                                          <p:attrName>style.visibility</p:attrName>
                                        </p:attrNameLst>
                                      </p:cBhvr>
                                      <p:to>
                                        <p:strVal val="visible"/>
                                      </p:to>
                                    </p:set>
                                    <p:anim calcmode="lin" valueType="num">
                                      <p:cBhvr additive="base">
                                        <p:cTn id="7" dur="500" fill="hold"/>
                                        <p:tgtEl>
                                          <p:spTgt spid="57349"/>
                                        </p:tgtEl>
                                        <p:attrNameLst>
                                          <p:attrName>ppt_x</p:attrName>
                                        </p:attrNameLst>
                                      </p:cBhvr>
                                      <p:tavLst>
                                        <p:tav tm="0">
                                          <p:val>
                                            <p:strVal val="#ppt_x"/>
                                          </p:val>
                                        </p:tav>
                                        <p:tav tm="100000">
                                          <p:val>
                                            <p:strVal val="#ppt_x"/>
                                          </p:val>
                                        </p:tav>
                                      </p:tavLst>
                                    </p:anim>
                                    <p:anim calcmode="lin" valueType="num">
                                      <p:cBhvr additive="base">
                                        <p:cTn id="8" dur="500" fill="hold"/>
                                        <p:tgtEl>
                                          <p:spTgt spid="573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9"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3" name="Oval 2" descr="Oval 13">
            <a:extLst>
              <a:ext uri="{FF2B5EF4-FFF2-40B4-BE49-F238E27FC236}">
                <a16:creationId xmlns:a16="http://schemas.microsoft.com/office/drawing/2014/main" id="{90F99750-5092-3B35-91D7-6444BECFA99F}"/>
              </a:ext>
            </a:extLst>
          </p:cNvPr>
          <p:cNvSpPr>
            <a:spLocks/>
          </p:cNvSpPr>
          <p:nvPr/>
        </p:nvSpPr>
        <p:spPr bwMode="auto">
          <a:xfrm>
            <a:off x="3563938" y="3573463"/>
            <a:ext cx="1943100" cy="790575"/>
          </a:xfrm>
          <a:prstGeom prst="ellipse">
            <a:avLst/>
          </a:prstGeom>
          <a:solidFill>
            <a:srgbClr val="FF000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ea typeface="Times Roman" pitchFamily="2" charset="0"/>
              <a:cs typeface="Arial" panose="020B0604020202020204" pitchFamily="34" charset="0"/>
              <a:sym typeface="Times Roman" pitchFamily="2" charset="0"/>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panose="020B0604020202020204" pitchFamily="34" charset="0"/>
              </a:rPr>
              <a:t>اضطهاد مدينة المسيح له</a:t>
            </a:r>
            <a:endParaRPr kumimoji="1" lang="en-US" sz="3600" dirty="0">
              <a:solidFill>
                <a:schemeClr val="tx1"/>
              </a:solidFill>
              <a:cs typeface="Arial" panose="020B0604020202020204" pitchFamily="34" charset="0"/>
            </a:endParaRPr>
          </a:p>
        </p:txBody>
      </p:sp>
      <p:sp>
        <p:nvSpPr>
          <p:cNvPr id="507922" name="Text Box 18"/>
          <p:cNvSpPr txBox="1">
            <a:spLocks noChangeArrowheads="1"/>
          </p:cNvSpPr>
          <p:nvPr/>
        </p:nvSpPr>
        <p:spPr bwMode="auto">
          <a:xfrm>
            <a:off x="71439" y="4941905"/>
            <a:ext cx="9037637" cy="830817"/>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أليس هذا هو النجار ابن مريم وأخو يعقوب و</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ويهوذا وسمعان أو ليست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أخواته</a:t>
            </a:r>
            <a:r>
              <a:rPr kumimoji="0" lang="ar-LB"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ههنا عندنا فكانوا يعثرون به (مرقس 6: 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31" name="Text Box 27"/>
          <p:cNvSpPr txBox="1">
            <a:spLocks noChangeArrowheads="1"/>
          </p:cNvSpPr>
          <p:nvPr/>
        </p:nvSpPr>
        <p:spPr bwMode="auto">
          <a:xfrm>
            <a:off x="5508625" y="1125576"/>
            <a:ext cx="267537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الرجال باللون الأبيض</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32" name="Text Box 28"/>
          <p:cNvSpPr txBox="1">
            <a:spLocks noChangeArrowheads="1"/>
          </p:cNvSpPr>
          <p:nvPr/>
        </p:nvSpPr>
        <p:spPr bwMode="auto">
          <a:xfrm>
            <a:off x="5508663" y="1557376"/>
            <a:ext cx="262728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النساء باللون الأصفر</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يهوذا</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يعقوب</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أخت 1</a:t>
              </a:r>
              <a:endParaRPr kumimoji="0" lang="en-US"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أخت 2</a:t>
              </a:r>
              <a:endParaRPr kumimoji="0" lang="en-US"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سمعان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44" name="Text Box 8"/>
          <p:cNvSpPr txBox="1">
            <a:spLocks noChangeArrowheads="1"/>
          </p:cNvSpPr>
          <p:nvPr/>
        </p:nvSpPr>
        <p:spPr bwMode="auto">
          <a:xfrm>
            <a:off x="1817689" y="1557376"/>
            <a:ext cx="719707" cy="523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مريم</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300043" name="Group 12"/>
          <p:cNvGrpSpPr>
            <a:grpSpLocks/>
          </p:cNvGrpSpPr>
          <p:nvPr/>
        </p:nvGrpSpPr>
        <p:grpSpPr bwMode="auto">
          <a:xfrm>
            <a:off x="34925" y="149799"/>
            <a:ext cx="1657350" cy="1223963"/>
            <a:chOff x="-318282" y="980728"/>
            <a:chExt cx="1800200"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300056" name="Text Box 8"/>
            <p:cNvSpPr txBox="1">
              <a:spLocks noChangeArrowheads="1"/>
            </p:cNvSpPr>
            <p:nvPr/>
          </p:nvSpPr>
          <p:spPr bwMode="auto">
            <a:xfrm>
              <a:off x="83882" y="1106741"/>
              <a:ext cx="1181353" cy="954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rPr>
                <a:t>الروح القدس</a:t>
              </a:r>
              <a:endParaRPr kumimoji="0" lang="en-US" sz="2000" b="1"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 name="Group 10"/>
          <p:cNvGrpSpPr>
            <a:grpSpLocks/>
          </p:cNvGrpSpPr>
          <p:nvPr/>
        </p:nvGrpSpPr>
        <p:grpSpPr bwMode="auto">
          <a:xfrm>
            <a:off x="144463" y="1229901"/>
            <a:ext cx="2124075" cy="2577858"/>
            <a:chOff x="0" y="1229256"/>
            <a:chExt cx="2123728" cy="2578293"/>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300047" name="Group 7"/>
            <p:cNvGrpSpPr>
              <a:grpSpLocks/>
            </p:cNvGrpSpPr>
            <p:nvPr/>
          </p:nvGrpSpPr>
          <p:grpSpPr bwMode="auto">
            <a:xfrm>
              <a:off x="395222" y="1229256"/>
              <a:ext cx="1728506" cy="2199471"/>
              <a:chOff x="467230" y="1229256"/>
              <a:chExt cx="1728506" cy="2199471"/>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 name="Line 17"/>
              <p:cNvSpPr>
                <a:spLocks noChangeShapeType="1"/>
              </p:cNvSpPr>
              <p:nvPr/>
            </p:nvSpPr>
            <p:spPr bwMode="auto">
              <a:xfrm>
                <a:off x="467230" y="1229256"/>
                <a:ext cx="0" cy="1335725"/>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spTree>
    <p:extLst>
      <p:ext uri="{BB962C8B-B14F-4D97-AF65-F5344CB8AC3E}">
        <p14:creationId xmlns:p14="http://schemas.microsoft.com/office/powerpoint/2010/main" val="3767418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507922" grpId="0"/>
      <p:bldP spid="507931" grpId="0"/>
      <p:bldP spid="44" grpId="0" build="p" autoUpdateAnimBg="0"/>
      <p:bldP spid="45"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كيف</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يمكنك</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الدفاع عن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الإيمان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ضد </a:t>
            </a:r>
            <a:r>
              <a:rPr lang="en-US" altLang="en-US" sz="5400" b="1" dirty="0">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147683" y="2419824"/>
            <a:ext cx="3617233" cy="1440501"/>
            <a:chOff x="137645" y="648045"/>
            <a:chExt cx="3616909" cy="144021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60421"/>
              <a:ext cx="3525469" cy="1015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ar-JO"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٤  </a:t>
              </a:r>
              <a:r>
                <a:rPr kumimoji="0" lang="en-US" altLang="en-US" sz="60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طرق</a:t>
              </a:r>
              <a:endParaRPr kumimoji="0" lang="en-US" altLang="en-US" sz="60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4994455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1" descr="Title 1">
            <a:extLst>
              <a:ext uri="{FF2B5EF4-FFF2-40B4-BE49-F238E27FC236}">
                <a16:creationId xmlns:a16="http://schemas.microsoft.com/office/drawing/2014/main" id="{6894EAA2-88F2-0141-ACAF-8CBFAF47EE72}"/>
              </a:ext>
            </a:extLst>
          </p:cNvPr>
          <p:cNvSpPr>
            <a:spLocks noGrp="1" noChangeArrowheads="1"/>
          </p:cNvSpPr>
          <p:nvPr>
            <p:ph type="title"/>
          </p:nvPr>
        </p:nvSpPr>
        <p:spPr>
          <a:xfrm>
            <a:off x="-11113" y="1700213"/>
            <a:ext cx="9142413" cy="2819400"/>
          </a:xfrm>
        </p:spPr>
        <p:txBody>
          <a:bodyPr/>
          <a:lstStyle/>
          <a:p>
            <a:pPr rtl="1"/>
            <a:r>
              <a:rPr lang="en-US" altLang="en-US" sz="8800" b="1" dirty="0" err="1">
                <a:solidFill>
                  <a:srgbClr val="FFFFFF"/>
                </a:solidFill>
                <a:latin typeface="Arial" panose="020B0604020202020204" pitchFamily="34" charset="0"/>
                <a:cs typeface="Arial" panose="020B0604020202020204" pitchFamily="34" charset="0"/>
                <a:sym typeface="Arial" panose="020B0604020202020204" pitchFamily="34" charset="0"/>
              </a:rPr>
              <a:t>يهوذا</a:t>
            </a:r>
            <a:r>
              <a:rPr lang="en-US"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1-2</a:t>
            </a:r>
            <a:r>
              <a:rPr lang="en-US"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 </a:t>
            </a: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1.</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5787398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descr="Picture 1">
            <a:extLst>
              <a:ext uri="{FF2B5EF4-FFF2-40B4-BE49-F238E27FC236}">
                <a16:creationId xmlns:a16="http://schemas.microsoft.com/office/drawing/2014/main" id="{74321D36-C73E-9244-90F3-A32C783C62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2113" y="-20638"/>
            <a:ext cx="4067175" cy="685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9506" name="Rectangle 2" descr="Rectangle 2">
            <a:extLst>
              <a:ext uri="{FF2B5EF4-FFF2-40B4-BE49-F238E27FC236}">
                <a16:creationId xmlns:a16="http://schemas.microsoft.com/office/drawing/2014/main" id="{E5220279-6432-9545-92CD-27DD19697973}"/>
              </a:ext>
            </a:extLst>
          </p:cNvPr>
          <p:cNvSpPr>
            <a:spLocks noGrp="1" noChangeArrowheads="1"/>
          </p:cNvSpPr>
          <p:nvPr>
            <p:ph type="title"/>
          </p:nvPr>
        </p:nvSpPr>
        <p:spPr>
          <a:xfrm>
            <a:off x="0" y="28575"/>
            <a:ext cx="5651500" cy="6827838"/>
          </a:xfrm>
          <a:solidFill>
            <a:srgbClr val="000000"/>
          </a:solidFill>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١-٢</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1 يهوذا عبد يسوع المسيح وأخو يعقوب، إلى المدعوين المقدسين في الله الآب، والمحفوظين ليسوع المسيح:</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2 لتكثر لكم الرحمة والسلام والمحبة.</a:t>
            </a: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كيف</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يمكنك</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الدفاع عن </a:t>
            </a:r>
            <a:r>
              <a:rPr lang="en-US" altLang="en-US" sz="5400" b="1" dirty="0" err="1">
                <a:solidFill>
                  <a:srgbClr val="FFFFFF"/>
                </a:solidFill>
                <a:latin typeface="Arial" panose="020B0604020202020204" pitchFamily="34" charset="0"/>
                <a:cs typeface="Arial" panose="020B0604020202020204" pitchFamily="34" charset="0"/>
                <a:sym typeface="Arial" panose="020B0604020202020204" pitchFamily="34" charset="0"/>
              </a:rPr>
              <a:t>الإيمان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 ضد </a:t>
            </a:r>
            <a:r>
              <a:rPr lang="en-US" altLang="en-US" sz="5400" b="1" dirty="0">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dirty="0">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6698316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1.</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4205946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descr="Rectangle 2">
            <a:extLst>
              <a:ext uri="{FF2B5EF4-FFF2-40B4-BE49-F238E27FC236}">
                <a16:creationId xmlns:a16="http://schemas.microsoft.com/office/drawing/2014/main" id="{ADB541F8-1F65-8943-AE77-4F4D53D688E3}"/>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2.</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تعرف</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على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العدو</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٣–١٦(</a:t>
            </a:r>
          </a:p>
        </p:txBody>
      </p:sp>
      <p:pic>
        <p:nvPicPr>
          <p:cNvPr id="65538" name="Picture 2" descr="Picture 2">
            <a:extLst>
              <a:ext uri="{FF2B5EF4-FFF2-40B4-BE49-F238E27FC236}">
                <a16:creationId xmlns:a16="http://schemas.microsoft.com/office/drawing/2014/main" id="{123D29E2-6399-084E-A183-0109F0599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57400"/>
            <a:ext cx="568801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descr="Picture 5">
            <a:extLst>
              <a:ext uri="{FF2B5EF4-FFF2-40B4-BE49-F238E27FC236}">
                <a16:creationId xmlns:a16="http://schemas.microsoft.com/office/drawing/2014/main" id="{8D482C77-8F11-2048-99FD-E0881D2C04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052513"/>
            <a:ext cx="4964112" cy="373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descr="Rectangle 2">
            <a:extLst>
              <a:ext uri="{FF2B5EF4-FFF2-40B4-BE49-F238E27FC236}">
                <a16:creationId xmlns:a16="http://schemas.microsoft.com/office/drawing/2014/main" id="{E9812FA8-B541-1249-BDBA-E5EB27FF59B6}"/>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ＭＳ Ｐゴシック" panose="020B0600070205080204" pitchFamily="34" charset="-128"/>
              </a:rPr>
              <a:t>يهوذا</a:t>
            </a:r>
            <a:endParaRPr kumimoji="0" lang="en-US" alt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5304548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1" descr="Title 1">
            <a:extLst>
              <a:ext uri="{FF2B5EF4-FFF2-40B4-BE49-F238E27FC236}">
                <a16:creationId xmlns:a16="http://schemas.microsoft.com/office/drawing/2014/main" id="{553F7244-8BF0-8040-ACB3-896D0086976F}"/>
              </a:ext>
            </a:extLst>
          </p:cNvPr>
          <p:cNvSpPr>
            <a:spLocks noGrp="1" noChangeArrowheads="1"/>
          </p:cNvSpPr>
          <p:nvPr>
            <p:ph type="title"/>
          </p:nvPr>
        </p:nvSpPr>
        <p:spPr>
          <a:xfrm>
            <a:off x="-11113" y="1700213"/>
            <a:ext cx="9142413" cy="2819400"/>
          </a:xfrm>
        </p:spPr>
        <p:txBody>
          <a:bodyPr/>
          <a:lstStyle/>
          <a:p>
            <a:pPr rtl="1"/>
            <a:r>
              <a:rPr lang="en-US" altLang="en-US" sz="8800" b="1" dirty="0" err="1">
                <a:solidFill>
                  <a:srgbClr val="FFFFFF"/>
                </a:solidFill>
                <a:latin typeface="Arial" panose="020B0604020202020204" pitchFamily="34" charset="0"/>
                <a:cs typeface="Arial" panose="020B0604020202020204" pitchFamily="34" charset="0"/>
                <a:sym typeface="Arial" panose="020B0604020202020204" pitchFamily="34" charset="0"/>
              </a:rPr>
              <a:t>يهوذا</a:t>
            </a:r>
            <a:r>
              <a:rPr lang="en-US"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3-16</a:t>
            </a:r>
            <a:r>
              <a:rPr lang="en-US" altLang="en-US" sz="8800" b="1" dirty="0">
                <a:solidFill>
                  <a:srgbClr val="FFFFFF"/>
                </a:solidFill>
                <a:latin typeface="Arial" panose="020B0604020202020204" pitchFamily="34" charset="0"/>
                <a:cs typeface="Arial" panose="020B0604020202020204" pitchFamily="34" charset="0"/>
                <a:sym typeface="Arial" panose="020B0604020202020204" pitchFamily="34" charset="0"/>
              </a:rPr>
              <a:t> </a:t>
            </a: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1" descr="Title 1">
            <a:extLst>
              <a:ext uri="{FF2B5EF4-FFF2-40B4-BE49-F238E27FC236}">
                <a16:creationId xmlns:a16="http://schemas.microsoft.com/office/drawing/2014/main" id="{D980F0DD-A8DE-2540-A1D6-0846E1EA81B0}"/>
              </a:ext>
            </a:extLst>
          </p:cNvPr>
          <p:cNvSpPr>
            <a:spLocks noGrp="1" noChangeArrowheads="1"/>
          </p:cNvSpPr>
          <p:nvPr>
            <p:ph type="title"/>
          </p:nvPr>
        </p:nvSpPr>
        <p:spPr>
          <a:xfrm>
            <a:off x="-11113" y="1700213"/>
            <a:ext cx="9142413" cy="2819400"/>
          </a:xfrm>
        </p:spPr>
        <p:txBody>
          <a:bodyPr/>
          <a:lstStyle/>
          <a:p>
            <a:pPr lvl="0" defTabSz="457200" hangingPunct="1"/>
            <a:r>
              <a:rPr lang="ar-SA" sz="6000" b="1" dirty="0">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للدفاع عن الإيمان</a:t>
            </a:r>
            <a:br>
              <a:rPr lang="ar-SA" sz="6000" b="1" dirty="0">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lang="ar-SA" sz="6000" b="1" dirty="0">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٣-٤</a:t>
            </a:r>
            <a:endPar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theme/theme1.xml><?xml version="1.0" encoding="utf-8"?>
<a:theme xmlns:a="http://schemas.openxmlformats.org/drawingml/2006/main" name="Strategic">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Strategic - Blank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Strategic - Title Only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Only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Strategic - Title and Content">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and Content">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Strategic - Title Only">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Onl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rategic - Title and Content">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and Content">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Strategic - Blank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Strategic - Title and Content">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and Content">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Strategic - Title Only">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Onl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ategic - Blank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rategic - Title Only">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Onl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Strategic - Blank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7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trategic - Title and Content">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and Content">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2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trategic - Title Slide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5200</TotalTime>
  <Words>12611</Words>
  <Application>Microsoft Macintosh PowerPoint</Application>
  <PresentationFormat>On-screen Show (4:3)</PresentationFormat>
  <Paragraphs>1719</Paragraphs>
  <Slides>226</Slides>
  <Notes>163</Notes>
  <HiddenSlides>0</HiddenSlides>
  <MMClips>1</MMClips>
  <ScaleCrop>false</ScaleCrop>
  <HeadingPairs>
    <vt:vector size="6" baseType="variant">
      <vt:variant>
        <vt:lpstr>Fonts Used</vt:lpstr>
      </vt:variant>
      <vt:variant>
        <vt:i4>21</vt:i4>
      </vt:variant>
      <vt:variant>
        <vt:lpstr>Theme</vt:lpstr>
      </vt:variant>
      <vt:variant>
        <vt:i4>57</vt:i4>
      </vt:variant>
      <vt:variant>
        <vt:lpstr>Slide Titles</vt:lpstr>
      </vt:variant>
      <vt:variant>
        <vt:i4>226</vt:i4>
      </vt:variant>
    </vt:vector>
  </HeadingPairs>
  <TitlesOfParts>
    <vt:vector size="304" baseType="lpstr">
      <vt:lpstr>26</vt:lpstr>
      <vt:lpstr>BONES</vt:lpstr>
      <vt:lpstr>MS PGothic</vt:lpstr>
      <vt:lpstr>MS PGothic</vt:lpstr>
      <vt:lpstr>Times</vt:lpstr>
      <vt:lpstr>Times Roman</vt:lpstr>
      <vt:lpstr>ヒラギノ角ゴ Pro W3</vt:lpstr>
      <vt:lpstr>Accordance</vt:lpstr>
      <vt:lpstr>Arial</vt:lpstr>
      <vt:lpstr>Arial Black</vt:lpstr>
      <vt:lpstr>Calibri</vt:lpstr>
      <vt:lpstr>Comic Sans MS</vt:lpstr>
      <vt:lpstr>Garamond</vt:lpstr>
      <vt:lpstr>Geneva</vt:lpstr>
      <vt:lpstr>Georgia</vt:lpstr>
      <vt:lpstr>Helvetica Neue</vt:lpstr>
      <vt:lpstr>Impact</vt:lpstr>
      <vt:lpstr>Lucida Grande</vt:lpstr>
      <vt:lpstr>Tahoma</vt:lpstr>
      <vt:lpstr>Times New Roman</vt:lpstr>
      <vt:lpstr>Wingdings</vt:lpstr>
      <vt:lpstr>Strategic</vt:lpstr>
      <vt:lpstr>Strategic - Title and Content</vt:lpstr>
      <vt:lpstr>Strategic - Blank 0</vt:lpstr>
      <vt:lpstr>Strategic - Title Only</vt:lpstr>
      <vt:lpstr>Strategic - Title and Content</vt:lpstr>
      <vt:lpstr>Strategic - Title Slide 0</vt:lpstr>
      <vt:lpstr>Strategic - Title Slide</vt:lpstr>
      <vt:lpstr>Strategic - Title Slide</vt:lpstr>
      <vt:lpstr>Strategic - Blank</vt:lpstr>
      <vt:lpstr>Strategic - Title Slide</vt:lpstr>
      <vt:lpstr>Strategic - Title Slide</vt:lpstr>
      <vt:lpstr>Strategic - Title Slide</vt:lpstr>
      <vt:lpstr>Strategic - Blank</vt:lpstr>
      <vt:lpstr>Strategic - Blank 0</vt:lpstr>
      <vt:lpstr>Strategic - Title Only 0</vt:lpstr>
      <vt:lpstr>Strategic - Title and Content</vt:lpstr>
      <vt:lpstr>Strategic - Blank</vt:lpstr>
      <vt:lpstr>Strategic - Title Only</vt:lpstr>
      <vt:lpstr>Strategic - Title Slide</vt:lpstr>
      <vt:lpstr>Strategic - Blank</vt:lpstr>
      <vt:lpstr>Strategic - Blank 0</vt:lpstr>
      <vt:lpstr>Strategic - Blank</vt:lpstr>
      <vt:lpstr>Strategic - Title and Content</vt:lpstr>
      <vt:lpstr>Strategic - Title Slide</vt:lpstr>
      <vt:lpstr>Strategic - Title Slide</vt:lpstr>
      <vt:lpstr>Strategic - Title Only</vt:lpstr>
      <vt:lpstr>Strategic - Title Slide</vt:lpstr>
      <vt:lpstr>Strategic - Title Slide</vt:lpstr>
      <vt:lpstr>49_Blank Presentation</vt:lpstr>
      <vt:lpstr>1_Blank Presentation</vt:lpstr>
      <vt:lpstr>50_Blank Presentation</vt:lpstr>
      <vt:lpstr>2_Default Design</vt:lpstr>
      <vt:lpstr>8_Default Design</vt:lpstr>
      <vt:lpstr>Shimmer</vt:lpstr>
      <vt:lpstr>1_Beam</vt:lpstr>
      <vt:lpstr>51_Blank Presentation</vt:lpstr>
      <vt:lpstr>2_Blank Presentation</vt:lpstr>
      <vt:lpstr>3_Soaring</vt:lpstr>
      <vt:lpstr>4_Soaring</vt:lpstr>
      <vt:lpstr>Soaring</vt:lpstr>
      <vt:lpstr>1_Strategic - Blank 0</vt:lpstr>
      <vt:lpstr>2_Beam</vt:lpstr>
      <vt:lpstr>3_Beam</vt:lpstr>
      <vt:lpstr>24_Blank Presentation</vt:lpstr>
      <vt:lpstr>7_Beam</vt:lpstr>
      <vt:lpstr>1_Candybar</vt:lpstr>
      <vt:lpstr>6_Blank Presentation</vt:lpstr>
      <vt:lpstr>14_Blank Presentation</vt:lpstr>
      <vt:lpstr>8_Blank Presentation</vt:lpstr>
      <vt:lpstr>2_Cascade</vt:lpstr>
      <vt:lpstr>Orbit</vt:lpstr>
      <vt:lpstr>2_Slit</vt:lpstr>
      <vt:lpstr>Default Design</vt:lpstr>
      <vt:lpstr>1_Cascade</vt:lpstr>
      <vt:lpstr>3_Slit</vt:lpstr>
      <vt:lpstr>Stream</vt:lpstr>
      <vt:lpstr>3_Default Design</vt:lpstr>
      <vt:lpstr>يهوذا</vt:lpstr>
      <vt:lpstr>الكملة المفتاحية </vt:lpstr>
      <vt:lpstr>الموضوع الرئيسي</vt:lpstr>
      <vt:lpstr>الآية المفتاحية</vt:lpstr>
      <vt:lpstr>البيان الموجز</vt:lpstr>
      <vt:lpstr>بيان الملكوت</vt:lpstr>
      <vt:lpstr>العهد</vt:lpstr>
      <vt:lpstr>الفداء</vt:lpstr>
      <vt:lpstr>النبوة  (الرب ، الإله) </vt:lpstr>
      <vt:lpstr>PowerPoint Presentation</vt:lpstr>
      <vt:lpstr>يهوذا</vt:lpstr>
      <vt:lpstr>كن محارباً</vt:lpstr>
      <vt:lpstr>كيف يمكنك الدفاع عن الإيمان ضد المدعين؟</vt:lpstr>
      <vt:lpstr>١. تأكيد القديسين (١-٢(</vt:lpstr>
      <vt:lpstr>٢. تعرف على العدو ) ٣-١٦(</vt:lpstr>
      <vt:lpstr>3.  قوي إيمانك ) ١٧-٢٣(</vt:lpstr>
      <vt:lpstr>٤. احمد الله على الأمان )٢٤-٢٥(</vt:lpstr>
      <vt:lpstr>الفكرة الرئيسية ليهوذا</vt:lpstr>
      <vt:lpstr>Application</vt:lpstr>
      <vt:lpstr>Black</vt:lpstr>
      <vt:lpstr>Subject?</vt:lpstr>
      <vt:lpstr>هل يمكنك أن تكون متأكداً؟ متأكداً بالفعل؟</vt:lpstr>
      <vt:lpstr>طبيعة الإنجيل</vt:lpstr>
      <vt:lpstr>ماذا ستقول؟  أكتب إجابتك على ورقة</vt:lpstr>
      <vt:lpstr>ما هي رسالة الإنجيل التي تخلصنا؟</vt:lpstr>
      <vt:lpstr>التوبة</vt:lpstr>
      <vt:lpstr>التوبة</vt:lpstr>
      <vt:lpstr>التوبة</vt:lpstr>
      <vt:lpstr>التوبة</vt:lpstr>
      <vt:lpstr>التوبة</vt:lpstr>
      <vt:lpstr>التوبة</vt:lpstr>
      <vt:lpstr>الإنجيل</vt:lpstr>
      <vt:lpstr>في كثير من الأحيان يتم الخلط بين  نتائج الإنجيل وطبيعة الإنجيل.</vt:lpstr>
      <vt:lpstr>المشكلة: المناداة بإنجيل كاذب</vt:lpstr>
      <vt:lpstr>النعمة</vt:lpstr>
      <vt:lpstr>الإنجيل هو ...</vt:lpstr>
      <vt:lpstr>الإيمان في يوحنا</vt:lpstr>
      <vt:lpstr>الكلمة المفتاحية الإيمان</vt:lpstr>
      <vt:lpstr>البيان الموجز</vt:lpstr>
      <vt:lpstr>معجزات إنجيل يوحنا</vt:lpstr>
      <vt:lpstr>التأكيد في 1 يوحنا 5: 11-13</vt:lpstr>
      <vt:lpstr>سجان فيلبي (أعمال 16)</vt:lpstr>
      <vt:lpstr>زلزال أوه لا هرب المساجين</vt:lpstr>
      <vt:lpstr>Attempted suicide</vt:lpstr>
      <vt:lpstr>يا سيدي  ماذا ينبغي أن أفعل لكي أخلص؟</vt:lpstr>
      <vt:lpstr>آمن بالرب يسوع المسيح فتخلص أنت وأهل بيتك. </vt:lpstr>
      <vt:lpstr>Immersing the jailow</vt:lpstr>
      <vt:lpstr>يسوع هو الله دائماً</vt:lpstr>
      <vt:lpstr>صار الله إنساناً في يسوع</vt:lpstr>
      <vt:lpstr>إيمان القرن الأول بالألوهية</vt:lpstr>
      <vt:lpstr>الإنجيل هو ...</vt:lpstr>
      <vt:lpstr>ما هو الإنجيل؟</vt:lpstr>
      <vt:lpstr>الإنجيل الكامل</vt:lpstr>
      <vt:lpstr>ما الفرق؟</vt:lpstr>
      <vt:lpstr>ما الفرق</vt:lpstr>
      <vt:lpstr>المسيح المُقام</vt:lpstr>
      <vt:lpstr>نحن بحاجة لنوال بر الله – ولكن كيف؟</vt:lpstr>
      <vt:lpstr>البِرّ في رسالة رومية</vt:lpstr>
      <vt:lpstr>قد أكمل</vt:lpstr>
      <vt:lpstr>ما الذي يجب عليك مشاركته للحصول           على عرض واضح للإنجيل؟</vt:lpstr>
      <vt:lpstr>الطريق الروماني</vt:lpstr>
      <vt:lpstr>الطريق الروماني</vt:lpstr>
      <vt:lpstr>الطريق الروماني</vt:lpstr>
      <vt:lpstr>الطريق الروماني</vt:lpstr>
      <vt:lpstr>ما الذي يجب عليك مشاركته للحصول           على عرض واضح للإنجيل؟</vt:lpstr>
      <vt:lpstr>النظرية البدلية</vt:lpstr>
      <vt:lpstr>البدلية العقابية</vt:lpstr>
      <vt:lpstr>موت يسوع دفع ثمن خطايانا (يوحنا 19: 16 ب – 42)</vt:lpstr>
      <vt:lpstr>أخبرهم</vt:lpstr>
      <vt:lpstr>ما الخطأ في هذه الصورة؟</vt:lpstr>
      <vt:lpstr>يهوذا</vt:lpstr>
      <vt:lpstr>كن محارباً</vt:lpstr>
      <vt:lpstr>هل أنتَ مقاتل؟</vt:lpstr>
      <vt:lpstr>المرتدون يدمرون من الداخل</vt:lpstr>
      <vt:lpstr>المرتدون لا يرتدون علامات الأسماء</vt:lpstr>
      <vt:lpstr>كتاب المرتد</vt:lpstr>
      <vt:lpstr>من هم            المرتدون؟</vt:lpstr>
      <vt:lpstr>لماذا هم مهمون؟</vt:lpstr>
      <vt:lpstr>ماذا يعلم المرتدون؟</vt:lpstr>
      <vt:lpstr>فلسفة إلحادية</vt:lpstr>
      <vt:lpstr>كيف يمكنك الدفاع عن الإيمان ضد المدعين؟</vt:lpstr>
      <vt:lpstr>إصحاحات العهد الجديد</vt:lpstr>
      <vt:lpstr>أعداد أسفار الإصحاح الواحد في العهد الجديد</vt:lpstr>
      <vt:lpstr>  نظرة ع وعلى العهد الجديد  (الرسائل العامة والكلمات المفتاحية(</vt:lpstr>
      <vt:lpstr>كيف يمكنك الدفاع عن الإيمان ضد المدعين؟</vt:lpstr>
      <vt:lpstr>يهوذا</vt:lpstr>
      <vt:lpstr>PowerPoint Presentation</vt:lpstr>
      <vt:lpstr>الكلمة المفتاحية • الآية المفتاحية</vt:lpstr>
      <vt:lpstr>المؤلف</vt:lpstr>
      <vt:lpstr>اضطهاد مدينة المسيح له</vt:lpstr>
      <vt:lpstr>كيف يمكنك الدفاع عن الإيمان ضد المدعين؟</vt:lpstr>
      <vt:lpstr>يهوذا 1-2 </vt:lpstr>
      <vt:lpstr>1. تأكيد القديسين (١-٢(</vt:lpstr>
      <vt:lpstr>يهوذا ١ : ١-٢   1 يهوذا عبد يسوع المسيح وأخو يعقوب، إلى المدعوين المقدسين في الله الآب، والمحفوظين ليسوع المسيح: 2 لتكثر لكم الرحمة والسلام والمحبة.</vt:lpstr>
      <vt:lpstr>كيف يمكنك الدفاع عن الإيمان ضد المدعين؟</vt:lpstr>
      <vt:lpstr>1. تأكيد القديسين (١-٢(</vt:lpstr>
      <vt:lpstr>2. تعرف على العدو (٣–١٦(</vt:lpstr>
      <vt:lpstr>يهوذا 3-16 </vt:lpstr>
      <vt:lpstr>للدفاع عن الإيمان ٣-٤</vt:lpstr>
      <vt:lpstr>يهوذا ١ : ٣  3 أيها الأحباء، إذ كنت أصنع كل الجهد لأكتب إليكم عن الخلاص المشترك، اضطررت أن أكتب إليكم واعظاً أن تجتهدوا لأجل الإيمان المسلم مرة للقديسين.</vt:lpstr>
      <vt:lpstr>الدفاع عن الإيمان (يهوذا 3)</vt:lpstr>
      <vt:lpstr>من هم المدّعون اليوم؟</vt:lpstr>
      <vt:lpstr>هل المدّعون  مسيحيون؟</vt:lpstr>
      <vt:lpstr>يهوذا: المدّعي الأخير</vt:lpstr>
      <vt:lpstr>المسيحي المعترف </vt:lpstr>
      <vt:lpstr>المدّعون اليوم</vt:lpstr>
      <vt:lpstr> ع.ق المدعون ٥- ٧</vt:lpstr>
      <vt:lpstr>يهوذا ١ : ٥  فأريد أن أذكركم ولو علمتم هذا مرة، أن الرب بعدما خلص الشعب من أرض مصر، أهلك أيضاً الذين لم يؤمنوا.</vt:lpstr>
      <vt:lpstr>هل تقصد خلال الأربعين عاماً هناك؟ </vt:lpstr>
      <vt:lpstr>فأرسل الرب على الشعب الحيات المحرقة فلدغت الشعب، فمات قوم كثيرون من إسرائيل، فأتي الشعب إلى موسى وقالوا: قد أخطأنا إذ تكلمنا على الرب وعليك فصلِّ إلى الرب ليرفع عنا الحيات، فصلى موسى لأجل الشعب. (عدد 21: 6-7)</vt:lpstr>
      <vt:lpstr>الملائكة</vt:lpstr>
      <vt:lpstr>يهوذا ١ : ٧  كما أن سدوم وعمورة والمدن التي حولهما</vt:lpstr>
      <vt:lpstr>الخصائص ٨ - ١٣</vt:lpstr>
      <vt:lpstr>يهوذا ١ : ٨   ولكن كذلك هؤلاء أيضاً، المحتلمون ينجسون الجسد ويتهاونون بالسيادة، ويفترون على ذوي الأمجاد.</vt:lpstr>
      <vt:lpstr>جسد موسى</vt:lpstr>
      <vt:lpstr>جويل أوستين، راعي كنيسة ليكوود</vt:lpstr>
      <vt:lpstr>يهوذا ١ : ١٠-١١   10 ولكن هؤلاء يفترون على ما لا يعلمون. وأما ما يفهمونه بالطبيعة، كالحيوانات غير الناطقة، ففي ذلك يفسدون 11 ويل لهم! لأنهم سلكوا طريق قايين، وانصبوا إلى ضلالة بلعام لأجل أجرة، وهلكوا في مشاجرة قورح.</vt:lpstr>
      <vt:lpstr>Balaam</vt:lpstr>
      <vt:lpstr>قصة بلعام</vt:lpstr>
      <vt:lpstr>2 بطرس 2: 15-16</vt:lpstr>
      <vt:lpstr>أحداث شرق الأردن</vt:lpstr>
      <vt:lpstr>يهوذا 11</vt:lpstr>
      <vt:lpstr>قصة بلعام (عدد 22-24)</vt:lpstr>
      <vt:lpstr>تمرد قورح</vt:lpstr>
      <vt:lpstr>المزيد من التذمر</vt:lpstr>
      <vt:lpstr>يهوذا ١ : ١٢   هؤلاء صخور في ولائمكم المحبية، صانعين ولائم معاً بلا خوف راعين أنفسهم، غيوم بلا ماء تحملها الرياح</vt:lpstr>
      <vt:lpstr>يهوذا ١ : ١٢ب  رَاعِينَ أَنْفُسَهُمْ. غُيُومٌ بِلاَ مَاءٍ تَحْمِلُهَا الرِّيَاحُ. أَشْجَارٌ خَرِيفِيَّةٌ بِلاَ ثَمَرٍ مَيِّتَةٌ مُضَاعَفاً، مُقْتَلَعَةٌ. </vt:lpstr>
      <vt:lpstr>القسس</vt:lpstr>
      <vt:lpstr>كنيسة ليكوود، هيوستن، تكساس، الولايات المتحدة</vt:lpstr>
      <vt:lpstr>كنيسة ليكوود، هيوستن، تكساس، الولايات المتحدة</vt:lpstr>
      <vt:lpstr>تمتلئ مرافق ليكوود التي تضم 16800 مقعداً</vt:lpstr>
      <vt:lpstr>جويل أوستين، راعي كنيسة ليكوود</vt:lpstr>
      <vt:lpstr>منزل جويل أوستين</vt:lpstr>
      <vt:lpstr>جويل أوستين، الراعي السابق لكنيسة ليكوود حتى عاد إلى  عمله السابق في تنقية المياه</vt:lpstr>
      <vt:lpstr>يهوذا ١ : ١٣   أمواج بحر هائجة مزبدة بخزيهم، نجوم تائهة محفوظ لها قتام الظلام إلى الأبد.</vt:lpstr>
      <vt:lpstr>مقابلة جويل أوستين مع لاري كينغ</vt:lpstr>
      <vt:lpstr>مقابلة جويل أوستين مع أوبرا وينفري</vt:lpstr>
      <vt:lpstr>مصير المدعين (يهوذا 14-16)</vt:lpstr>
      <vt:lpstr>أخنوخ كنبي</vt:lpstr>
      <vt:lpstr>لماذا لا يحتوي تكوين 5 و11 على فجوات؟</vt:lpstr>
      <vt:lpstr>اقتباس عن  سفر أخنوخ</vt:lpstr>
      <vt:lpstr>لماذا لا تُعَدّ الاقتباسات من كتابات غير كتابية مشكلة؟</vt:lpstr>
      <vt:lpstr>كيف قبلت أسفار الأبوكريفا ال 15 في العهد القديم (250 ق.م – 100 م)</vt:lpstr>
      <vt:lpstr>أسفار بسوديبيغرافا مختارة (200 ق.م – 200 م)</vt:lpstr>
      <vt:lpstr>الأصناف الأدبية</vt:lpstr>
      <vt:lpstr>منهجية الكتابات الموثوقة</vt:lpstr>
      <vt:lpstr>Why are these books doubted?</vt:lpstr>
      <vt:lpstr>Why are these books doubted?</vt:lpstr>
      <vt:lpstr>So do these books have any value?  </vt:lpstr>
      <vt:lpstr>رئيس ملائكة يترك عائلة طوبيا</vt:lpstr>
      <vt:lpstr>So do these books have any value?  </vt:lpstr>
      <vt:lpstr>يهوذا ١ : ١٦  هؤلاء هم مدمدمون متشكون، سالكون بحسب شهواتهم، وفمهم يتكلم بعظائم، يحابون بالوجوه من أجل المنفعة.</vt:lpstr>
      <vt:lpstr>كيف يمكنك الدفاع عن الإيمان ضد المدعين؟</vt:lpstr>
      <vt:lpstr>1. تأكيد القديسين (١-٢(</vt:lpstr>
      <vt:lpstr>2. تعرف على العدو (٣–١٦(</vt:lpstr>
      <vt:lpstr>3. قوي إيمانك (١٧- ٢٣(</vt:lpstr>
      <vt:lpstr>يهوذا 17-23</vt:lpstr>
      <vt:lpstr>الملخص</vt:lpstr>
      <vt:lpstr>يهوذا ١ : ١٧-١٩   17 وأما أنتم أيها الأحباء، فاذكروا الأقوال التي قالها سابقاً رسل ربنا يسوع المسيح 18 فإنهم قالوا لكم: إنه في الزمان الأخير سيكون قوم مستهزئون، سالكين بحسب شهوات فجورهم. 19 هؤلاء هم المعتزلون بأنفسهم، نفسانيون لا روح لهم.</vt:lpstr>
      <vt:lpstr>يهوذا ١ : ٢٠-٢١   20 وأما أنتم أيها الأحباء، فابنوا أنفسكم على إيمانكم الأقدس، مصلين في الروح القدس 21 واحفظوا أنفسكم في محبة الله، منتظرين رحمة ربنا يسوع المسيح للحياة الأبدية.</vt:lpstr>
      <vt:lpstr>يهوذا ١ : ٢٢-٢٣   22 وارحموا البعض مميزين 23 وخلصوا البعض بالخوف، مختطفين من النار، مبغضين حتى الثوب المدنس من الجسد.</vt:lpstr>
      <vt:lpstr>كيف يمكنك الدفاع عن الإيمان ضد المدعين؟</vt:lpstr>
      <vt:lpstr>1. تأكيد القديسين (١-٢(</vt:lpstr>
      <vt:lpstr>2. تعرف على العدو (٣–١٦(</vt:lpstr>
      <vt:lpstr>3. قوي إيمانك (١٧- ٢٣(</vt:lpstr>
      <vt:lpstr>٤. احمد الله على الأمان (٢٤-٢٥(</vt:lpstr>
      <vt:lpstr>يهوذا 24-25</vt:lpstr>
      <vt:lpstr>يهوذا ١ : ٢٤-٢٥</vt:lpstr>
      <vt:lpstr>كيف يمكنك الدفاع عن الإيمان ضد المدعين؟</vt:lpstr>
      <vt:lpstr>الفكرة الرئيسية ليهوذا</vt:lpstr>
      <vt:lpstr>1. تأكيد القديسين (١-٢(</vt:lpstr>
      <vt:lpstr>2. تعرف على العدو (٣–١٦(</vt:lpstr>
      <vt:lpstr>3. قوي إيمانك (١٧- ٢٣(</vt:lpstr>
      <vt:lpstr>٤. احمد الله على الأمان (٢٤-٢٥(</vt:lpstr>
      <vt:lpstr>قانون إيمان الرسل</vt:lpstr>
      <vt:lpstr>قانون إيمان الرسل</vt:lpstr>
      <vt:lpstr>قانون إيمان الرسل</vt:lpstr>
      <vt:lpstr>قانون إيمان الرسل</vt:lpstr>
      <vt:lpstr>قانون إيمان الرسل</vt:lpstr>
      <vt:lpstr>قانون إيمان الرسل</vt:lpstr>
      <vt:lpstr>قانون إيمان الرسل</vt:lpstr>
      <vt:lpstr>قانون إيمان الرسل</vt:lpstr>
      <vt:lpstr>قانون إيمان الرسل</vt:lpstr>
      <vt:lpstr>قانون إيمان الرسل</vt:lpstr>
      <vt:lpstr>قانون إيمان الرسل</vt:lpstr>
      <vt:lpstr>قانون إيمان الرسل</vt:lpstr>
      <vt:lpstr>قانون إيمان الرسل</vt:lpstr>
      <vt:lpstr>قانون إيمان الرسل</vt:lpstr>
      <vt:lpstr>قانون إيمان الرسل</vt:lpstr>
      <vt:lpstr>قانون إيمان الرسل</vt:lpstr>
      <vt:lpstr>قانون إيمان الرسل</vt:lpstr>
      <vt:lpstr>قانون إيمان الرسل</vt:lpstr>
      <vt:lpstr>قانون إيمان الرسل</vt:lpstr>
      <vt:lpstr>قانون إيمان الرسل</vt:lpstr>
      <vt:lpstr>قانون إيمان الرسل</vt:lpstr>
      <vt:lpstr>قانون إيمان الرسل</vt:lpstr>
      <vt:lpstr>قانون إيمان الرسل</vt:lpstr>
      <vt:lpstr>قانون إيمان الرسل</vt:lpstr>
      <vt:lpstr>Black</vt:lpstr>
      <vt:lpstr> وعظ العهد الجديد • BibleStudyDownloads.org</vt:lpstr>
      <vt:lpstr>الظروف</vt:lpstr>
      <vt:lpstr>المناسبة</vt:lpstr>
      <vt:lpstr>الخصائص</vt:lpstr>
      <vt:lpstr>الحجة</vt:lpstr>
      <vt:lpstr>مسرح ستار في شمال بونا فيستا</vt:lpstr>
      <vt:lpstr>New Creation Church</vt:lpstr>
      <vt:lpstr>من التالي كراعي للكنيسة الضخمة؟ وهل هذا يعني أنه يجب عليك أن تكون مدعياً؟ ليس حقيقياً ....</vt:lpstr>
      <vt:lpstr>ألا تصلي لنمو الكنيسة؟</vt:lpstr>
      <vt:lpstr> كرعاة ومرسلين، هل نستطيع أن نتوقع البركة والإثمار في خدمتنا إن كنا أمناء بما فيه الكفاية؟ أم يجب أن نتوقع الإحباطات، الفشل والشدائد؟</vt:lpstr>
      <vt:lpstr>مزمور 1: 1-3</vt:lpstr>
      <vt:lpstr>PowerPoint Presentation</vt:lpstr>
      <vt:lpstr>رغبة الله في أن يبارك  لا تستثنينا من مواجهة الشدائد</vt:lpstr>
      <vt:lpstr>الفرضية</vt:lpstr>
      <vt:lpstr>البيان الموجز</vt:lpstr>
      <vt:lpstr>الملخص</vt:lpstr>
      <vt:lpstr>Political Pretenders</vt:lpstr>
      <vt:lpstr>Application</vt:lpstr>
      <vt:lpstr>I believe in Jesus 1/6</vt:lpstr>
      <vt:lpstr>I believe in Jesus 2/6</vt:lpstr>
      <vt:lpstr>I believe in Jesus 3/6</vt:lpstr>
      <vt:lpstr>I believe in Jesus 4/6</vt:lpstr>
      <vt:lpstr>I believe in Jesus 5/6</vt:lpstr>
      <vt:lpstr>I believe in Jesus 6/6</vt:lpstr>
      <vt:lpstr>يهوذا ١ : ٢٤-٢٥   24 والقادر أن يحفظكم غير عاثرين، ويوقفكم أمام مجده بلا عيب في الإبتهاج، 25 الإله الحكيم الوحيد مخلصنا، له المجد والعظمة والقدرة والسلطان، الآن وإلى كل الدهور. آمين.</vt:lpstr>
      <vt:lpstr>Black</vt:lpstr>
      <vt:lpstr>مسح العهد الجديد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يهوذا</dc:title>
  <cp:lastModifiedBy>Rick Griffith</cp:lastModifiedBy>
  <cp:revision>83</cp:revision>
  <cp:lastPrinted>2026-05-07T14:49:38Z</cp:lastPrinted>
  <dcterms:modified xsi:type="dcterms:W3CDTF">2026-05-07T14:49:58Z</dcterms:modified>
</cp:coreProperties>
</file>