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slideLayouts/slideLayout349.xml" ContentType="application/vnd.openxmlformats-officedocument.presentationml.slideLayout+xml"/>
  <Override PartName="/ppt/theme/theme33.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4.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5.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6.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7.xml" ContentType="application/vnd.openxmlformats-officedocument.theme+xml"/>
  <Override PartName="/ppt/slideLayouts/slideLayout388.xml" ContentType="application/vnd.openxmlformats-officedocument.presentationml.slideLayout+xml"/>
  <Override PartName="/ppt/theme/theme38.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9.xml" ContentType="application/vnd.openxmlformats-officedocument.theme+xml"/>
  <Override PartName="/ppt/slideLayouts/slideLayout401.xml" ContentType="application/vnd.openxmlformats-officedocument.presentationml.slideLayout+xml"/>
  <Override PartName="/ppt/theme/theme40.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1.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2.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3.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4.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5.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6.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7.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8.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9.xml" ContentType="application/vnd.openxmlformats-officedocument.theme+xml"/>
  <Override PartName="/ppt/slideLayouts/slideLayout469.xml" ContentType="application/vnd.openxmlformats-officedocument.presentationml.slideLayout+xml"/>
  <Override PartName="/ppt/theme/theme50.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51.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52.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53.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54.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55.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3.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xml" ContentType="application/vnd.openxmlformats-officedocument.drawingml.chart+xml"/>
  <Override PartName="/ppt/theme/themeOverride4.xml" ContentType="application/vnd.openxmlformats-officedocument.themeOverride+xml"/>
  <Override PartName="/ppt/notesSlides/notesSlide57.xml" ContentType="application/vnd.openxmlformats-officedocument.presentationml.notesSlide+xml"/>
  <Override PartName="/ppt/charts/chart2.xml" ContentType="application/vnd.openxmlformats-officedocument.drawingml.chart+xml"/>
  <Override PartName="/ppt/theme/themeOverride5.xml" ContentType="application/vnd.openxmlformats-officedocument.themeOverride+xml"/>
  <Override PartName="/ppt/notesSlides/notesSlide58.xml" ContentType="application/vnd.openxmlformats-officedocument.presentationml.notesSlide+xml"/>
  <Override PartName="/ppt/theme/themeOverride6.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7.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50" r:id="rId2"/>
    <p:sldMasterId id="2147483651" r:id="rId3"/>
    <p:sldMasterId id="2147483652" r:id="rId4"/>
    <p:sldMasterId id="2147483653" r:id="rId5"/>
    <p:sldMasterId id="2147483654" r:id="rId6"/>
    <p:sldMasterId id="2147483655" r:id="rId7"/>
    <p:sldMasterId id="2147483657" r:id="rId8"/>
    <p:sldMasterId id="2147483658" r:id="rId9"/>
    <p:sldMasterId id="2147483659" r:id="rId10"/>
    <p:sldMasterId id="2147483660" r:id="rId11"/>
    <p:sldMasterId id="2147483661" r:id="rId12"/>
    <p:sldMasterId id="2147483663" r:id="rId13"/>
    <p:sldMasterId id="2147483665" r:id="rId14"/>
    <p:sldMasterId id="2147483667" r:id="rId15"/>
    <p:sldMasterId id="2147483670" r:id="rId16"/>
    <p:sldMasterId id="2147483671" r:id="rId17"/>
    <p:sldMasterId id="2147483675" r:id="rId18"/>
    <p:sldMasterId id="2147483676" r:id="rId19"/>
    <p:sldMasterId id="2147483678" r:id="rId20"/>
    <p:sldMasterId id="2147483679" r:id="rId21"/>
    <p:sldMasterId id="2147483681" r:id="rId22"/>
    <p:sldMasterId id="2147483683" r:id="rId23"/>
    <p:sldMasterId id="2147483685" r:id="rId24"/>
    <p:sldMasterId id="2147483686" r:id="rId25"/>
    <p:sldMasterId id="2147483689" r:id="rId26"/>
    <p:sldMasterId id="2147483690" r:id="rId27"/>
    <p:sldMasterId id="2147483692" r:id="rId28"/>
    <p:sldMasterId id="2147483693" r:id="rId29"/>
    <p:sldMasterId id="2147484200" r:id="rId30"/>
    <p:sldMasterId id="2147484258" r:id="rId31"/>
    <p:sldMasterId id="2147484261" r:id="rId32"/>
    <p:sldMasterId id="2147484275" r:id="rId33"/>
    <p:sldMasterId id="2147484277" r:id="rId34"/>
    <p:sldMasterId id="2147484280" r:id="rId35"/>
    <p:sldMasterId id="2147484348" r:id="rId36"/>
    <p:sldMasterId id="2147484361" r:id="rId37"/>
    <p:sldMasterId id="2147484375" r:id="rId38"/>
    <p:sldMasterId id="2147484377" r:id="rId39"/>
    <p:sldMasterId id="2147484390" r:id="rId40"/>
    <p:sldMasterId id="2147484392" r:id="rId41"/>
    <p:sldMasterId id="2147484405" r:id="rId42"/>
    <p:sldMasterId id="2147484417" r:id="rId43"/>
    <p:sldMasterId id="2147484421" r:id="rId44"/>
    <p:sldMasterId id="2147484425" r:id="rId45"/>
    <p:sldMasterId id="2147484438" r:id="rId46"/>
    <p:sldMasterId id="2147484449" r:id="rId47"/>
    <p:sldMasterId id="2147484452" r:id="rId48"/>
    <p:sldMasterId id="2147484464" r:id="rId49"/>
    <p:sldMasterId id="2147484468" r:id="rId50"/>
    <p:sldMasterId id="2147484470" r:id="rId51"/>
    <p:sldMasterId id="2147484483" r:id="rId52"/>
    <p:sldMasterId id="2147484494" r:id="rId53"/>
    <p:sldMasterId id="2147484506" r:id="rId54"/>
    <p:sldMasterId id="2147484518" r:id="rId55"/>
    <p:sldMasterId id="2147484531" r:id="rId56"/>
  </p:sldMasterIdLst>
  <p:notesMasterIdLst>
    <p:notesMasterId r:id="rId267"/>
  </p:notesMasterIdLst>
  <p:sldIdLst>
    <p:sldId id="256" r:id="rId57"/>
    <p:sldId id="257" r:id="rId58"/>
    <p:sldId id="258" r:id="rId59"/>
    <p:sldId id="259" r:id="rId60"/>
    <p:sldId id="260" r:id="rId61"/>
    <p:sldId id="261" r:id="rId62"/>
    <p:sldId id="262" r:id="rId63"/>
    <p:sldId id="263" r:id="rId64"/>
    <p:sldId id="264" r:id="rId65"/>
    <p:sldId id="508" r:id="rId66"/>
    <p:sldId id="266" r:id="rId67"/>
    <p:sldId id="267" r:id="rId68"/>
    <p:sldId id="268" r:id="rId69"/>
    <p:sldId id="269" r:id="rId70"/>
    <p:sldId id="270" r:id="rId71"/>
    <p:sldId id="271" r:id="rId72"/>
    <p:sldId id="272" r:id="rId73"/>
    <p:sldId id="273" r:id="rId74"/>
    <p:sldId id="274" r:id="rId75"/>
    <p:sldId id="275" r:id="rId76"/>
    <p:sldId id="5502" r:id="rId77"/>
    <p:sldId id="5503" r:id="rId78"/>
    <p:sldId id="5504" r:id="rId79"/>
    <p:sldId id="477" r:id="rId80"/>
    <p:sldId id="437" r:id="rId81"/>
    <p:sldId id="479" r:id="rId82"/>
    <p:sldId id="480" r:id="rId83"/>
    <p:sldId id="481" r:id="rId84"/>
    <p:sldId id="482" r:id="rId85"/>
    <p:sldId id="478" r:id="rId86"/>
    <p:sldId id="483" r:id="rId87"/>
    <p:sldId id="473" r:id="rId88"/>
    <p:sldId id="474" r:id="rId89"/>
    <p:sldId id="475" r:id="rId90"/>
    <p:sldId id="484" r:id="rId91"/>
    <p:sldId id="441" r:id="rId92"/>
    <p:sldId id="515" r:id="rId93"/>
    <p:sldId id="5505" r:id="rId94"/>
    <p:sldId id="4936" r:id="rId95"/>
    <p:sldId id="5511" r:id="rId96"/>
    <p:sldId id="285" r:id="rId97"/>
    <p:sldId id="464" r:id="rId98"/>
    <p:sldId id="465" r:id="rId99"/>
    <p:sldId id="466" r:id="rId100"/>
    <p:sldId id="532" r:id="rId101"/>
    <p:sldId id="5512" r:id="rId102"/>
    <p:sldId id="469" r:id="rId103"/>
    <p:sldId id="539" r:id="rId104"/>
    <p:sldId id="542" r:id="rId105"/>
    <p:sldId id="5366" r:id="rId106"/>
    <p:sldId id="447" r:id="rId107"/>
    <p:sldId id="5513" r:id="rId108"/>
    <p:sldId id="4818" r:id="rId109"/>
    <p:sldId id="5514" r:id="rId110"/>
    <p:sldId id="5515" r:id="rId111"/>
    <p:sldId id="446" r:id="rId112"/>
    <p:sldId id="749" r:id="rId113"/>
    <p:sldId id="4099" r:id="rId114"/>
    <p:sldId id="4071" r:id="rId115"/>
    <p:sldId id="5516" r:id="rId116"/>
    <p:sldId id="451" r:id="rId117"/>
    <p:sldId id="452" r:id="rId118"/>
    <p:sldId id="5517" r:id="rId119"/>
    <p:sldId id="454" r:id="rId120"/>
    <p:sldId id="5518" r:id="rId121"/>
    <p:sldId id="476" r:id="rId122"/>
    <p:sldId id="458" r:id="rId123"/>
    <p:sldId id="391" r:id="rId124"/>
    <p:sldId id="5519" r:id="rId125"/>
    <p:sldId id="309" r:id="rId126"/>
    <p:sldId id="310" r:id="rId127"/>
    <p:sldId id="4820" r:id="rId128"/>
    <p:sldId id="5501" r:id="rId129"/>
    <p:sldId id="313" r:id="rId130"/>
    <p:sldId id="314" r:id="rId131"/>
    <p:sldId id="315" r:id="rId132"/>
    <p:sldId id="316" r:id="rId133"/>
    <p:sldId id="317" r:id="rId134"/>
    <p:sldId id="318" r:id="rId135"/>
    <p:sldId id="319" r:id="rId136"/>
    <p:sldId id="4823" r:id="rId137"/>
    <p:sldId id="4848" r:id="rId138"/>
    <p:sldId id="4135" r:id="rId139"/>
    <p:sldId id="323" r:id="rId140"/>
    <p:sldId id="4821" r:id="rId141"/>
    <p:sldId id="5526" r:id="rId142"/>
    <p:sldId id="4827" r:id="rId143"/>
    <p:sldId id="327" r:id="rId144"/>
    <p:sldId id="5468" r:id="rId145"/>
    <p:sldId id="4849" r:id="rId146"/>
    <p:sldId id="4824" r:id="rId147"/>
    <p:sldId id="331" r:id="rId148"/>
    <p:sldId id="4822" r:id="rId149"/>
    <p:sldId id="333" r:id="rId150"/>
    <p:sldId id="4825" r:id="rId151"/>
    <p:sldId id="4826" r:id="rId152"/>
    <p:sldId id="4831" r:id="rId153"/>
    <p:sldId id="337" r:id="rId154"/>
    <p:sldId id="338" r:id="rId155"/>
    <p:sldId id="339" r:id="rId156"/>
    <p:sldId id="340" r:id="rId157"/>
    <p:sldId id="5469" r:id="rId158"/>
    <p:sldId id="5470" r:id="rId159"/>
    <p:sldId id="5471" r:id="rId160"/>
    <p:sldId id="5472" r:id="rId161"/>
    <p:sldId id="5473" r:id="rId162"/>
    <p:sldId id="346" r:id="rId163"/>
    <p:sldId id="347" r:id="rId164"/>
    <p:sldId id="348" r:id="rId165"/>
    <p:sldId id="349" r:id="rId166"/>
    <p:sldId id="5474" r:id="rId167"/>
    <p:sldId id="453" r:id="rId168"/>
    <p:sldId id="352" r:id="rId169"/>
    <p:sldId id="353" r:id="rId170"/>
    <p:sldId id="456" r:id="rId171"/>
    <p:sldId id="5475" r:id="rId172"/>
    <p:sldId id="356" r:id="rId173"/>
    <p:sldId id="357" r:id="rId174"/>
    <p:sldId id="358" r:id="rId175"/>
    <p:sldId id="359" r:id="rId176"/>
    <p:sldId id="360" r:id="rId177"/>
    <p:sldId id="361" r:id="rId178"/>
    <p:sldId id="362" r:id="rId179"/>
    <p:sldId id="363" r:id="rId180"/>
    <p:sldId id="364" r:id="rId181"/>
    <p:sldId id="365" r:id="rId182"/>
    <p:sldId id="366" r:id="rId183"/>
    <p:sldId id="5476" r:id="rId184"/>
    <p:sldId id="5477" r:id="rId185"/>
    <p:sldId id="5478" r:id="rId186"/>
    <p:sldId id="5479" r:id="rId187"/>
    <p:sldId id="5480" r:id="rId188"/>
    <p:sldId id="5481" r:id="rId189"/>
    <p:sldId id="5482" r:id="rId190"/>
    <p:sldId id="374" r:id="rId191"/>
    <p:sldId id="5483" r:id="rId192"/>
    <p:sldId id="5484" r:id="rId193"/>
    <p:sldId id="377" r:id="rId194"/>
    <p:sldId id="5485" r:id="rId195"/>
    <p:sldId id="5486" r:id="rId196"/>
    <p:sldId id="5487" r:id="rId197"/>
    <p:sldId id="5488" r:id="rId198"/>
    <p:sldId id="5520" r:id="rId199"/>
    <p:sldId id="5521" r:id="rId200"/>
    <p:sldId id="342" r:id="rId201"/>
    <p:sldId id="5462" r:id="rId202"/>
    <p:sldId id="5463" r:id="rId203"/>
    <p:sldId id="5522" r:id="rId204"/>
    <p:sldId id="5523" r:id="rId205"/>
    <p:sldId id="5524" r:id="rId206"/>
    <p:sldId id="5525" r:id="rId207"/>
    <p:sldId id="382" r:id="rId208"/>
    <p:sldId id="4832" r:id="rId209"/>
    <p:sldId id="4833" r:id="rId210"/>
    <p:sldId id="5537" r:id="rId211"/>
    <p:sldId id="5538" r:id="rId212"/>
    <p:sldId id="387" r:id="rId213"/>
    <p:sldId id="5489" r:id="rId214"/>
    <p:sldId id="5490" r:id="rId215"/>
    <p:sldId id="5491" r:id="rId216"/>
    <p:sldId id="5492" r:id="rId217"/>
    <p:sldId id="4836" r:id="rId218"/>
    <p:sldId id="5527" r:id="rId219"/>
    <p:sldId id="5539" r:id="rId220"/>
    <p:sldId id="5540" r:id="rId221"/>
    <p:sldId id="5541" r:id="rId222"/>
    <p:sldId id="397" r:id="rId223"/>
    <p:sldId id="398" r:id="rId224"/>
    <p:sldId id="4841" r:id="rId225"/>
    <p:sldId id="4846" r:id="rId226"/>
    <p:sldId id="5530" r:id="rId227"/>
    <p:sldId id="5535" r:id="rId228"/>
    <p:sldId id="4835" r:id="rId229"/>
    <p:sldId id="4840" r:id="rId230"/>
    <p:sldId id="5493" r:id="rId231"/>
    <p:sldId id="5494" r:id="rId232"/>
    <p:sldId id="5495" r:id="rId233"/>
    <p:sldId id="5496" r:id="rId234"/>
    <p:sldId id="5497" r:id="rId235"/>
    <p:sldId id="5498" r:id="rId236"/>
    <p:sldId id="5499" r:id="rId237"/>
    <p:sldId id="5500" r:id="rId238"/>
    <p:sldId id="409" r:id="rId239"/>
    <p:sldId id="410" r:id="rId240"/>
    <p:sldId id="411" r:id="rId241"/>
    <p:sldId id="412" r:id="rId242"/>
    <p:sldId id="413" r:id="rId243"/>
    <p:sldId id="414" r:id="rId244"/>
    <p:sldId id="415" r:id="rId245"/>
    <p:sldId id="416" r:id="rId246"/>
    <p:sldId id="417" r:id="rId247"/>
    <p:sldId id="418" r:id="rId248"/>
    <p:sldId id="419" r:id="rId249"/>
    <p:sldId id="420" r:id="rId250"/>
    <p:sldId id="421" r:id="rId251"/>
    <p:sldId id="422" r:id="rId252"/>
    <p:sldId id="423" r:id="rId253"/>
    <p:sldId id="424" r:id="rId254"/>
    <p:sldId id="425" r:id="rId255"/>
    <p:sldId id="426" r:id="rId256"/>
    <p:sldId id="4847" r:id="rId257"/>
    <p:sldId id="428" r:id="rId258"/>
    <p:sldId id="429" r:id="rId259"/>
    <p:sldId id="430" r:id="rId260"/>
    <p:sldId id="431" r:id="rId261"/>
    <p:sldId id="432" r:id="rId262"/>
    <p:sldId id="433" r:id="rId263"/>
    <p:sldId id="434" r:id="rId264"/>
    <p:sldId id="435" r:id="rId265"/>
    <p:sldId id="436" r:id="rId266"/>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4572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9144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13716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18288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27432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32004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36576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defaultTextStyle>
  <p:extLst>
    <p:ext uri="{521415D9-36F7-43E2-AB2F-B90AF26B5E84}">
      <p14:sectionLst xmlns:p14="http://schemas.microsoft.com/office/powerpoint/2010/main">
        <p14:section name="Overview" id="{3AC1754B-019C-7E43-A7A5-43D5CC4C361B}">
          <p14:sldIdLst>
            <p14:sldId id="256"/>
            <p14:sldId id="257"/>
            <p14:sldId id="258"/>
            <p14:sldId id="259"/>
            <p14:sldId id="260"/>
            <p14:sldId id="261"/>
            <p14:sldId id="262"/>
            <p14:sldId id="263"/>
            <p14:sldId id="264"/>
            <p14:sldId id="508"/>
            <p14:sldId id="266"/>
            <p14:sldId id="267"/>
            <p14:sldId id="268"/>
            <p14:sldId id="269"/>
            <p14:sldId id="270"/>
            <p14:sldId id="271"/>
            <p14:sldId id="272"/>
            <p14:sldId id="273"/>
            <p14:sldId id="274"/>
            <p14:sldId id="275"/>
          </p14:sldIdLst>
        </p14:section>
        <p14:section name="Introduction" id="{70F6A55B-511F-8949-A2B4-4E6884033ACC}">
          <p14:sldIdLst>
            <p14:sldId id="5502"/>
            <p14:sldId id="5503"/>
            <p14:sldId id="5504"/>
            <p14:sldId id="477"/>
            <p14:sldId id="437"/>
            <p14:sldId id="479"/>
            <p14:sldId id="480"/>
            <p14:sldId id="481"/>
            <p14:sldId id="482"/>
            <p14:sldId id="478"/>
            <p14:sldId id="483"/>
            <p14:sldId id="473"/>
            <p14:sldId id="474"/>
            <p14:sldId id="475"/>
            <p14:sldId id="484"/>
            <p14:sldId id="441"/>
            <p14:sldId id="515"/>
            <p14:sldId id="5505"/>
            <p14:sldId id="4936"/>
            <p14:sldId id="5511"/>
            <p14:sldId id="285"/>
            <p14:sldId id="464"/>
            <p14:sldId id="465"/>
            <p14:sldId id="466"/>
            <p14:sldId id="532"/>
            <p14:sldId id="5512"/>
            <p14:sldId id="469"/>
            <p14:sldId id="539"/>
            <p14:sldId id="542"/>
            <p14:sldId id="5366"/>
            <p14:sldId id="447"/>
            <p14:sldId id="5513"/>
            <p14:sldId id="4818"/>
            <p14:sldId id="5514"/>
            <p14:sldId id="5515"/>
            <p14:sldId id="446"/>
            <p14:sldId id="749"/>
            <p14:sldId id="4099"/>
            <p14:sldId id="4071"/>
            <p14:sldId id="5516"/>
            <p14:sldId id="451"/>
            <p14:sldId id="452"/>
            <p14:sldId id="5517"/>
            <p14:sldId id="454"/>
            <p14:sldId id="5518"/>
            <p14:sldId id="476"/>
            <p14:sldId id="458"/>
            <p14:sldId id="391"/>
            <p14:sldId id="5519"/>
            <p14:sldId id="309"/>
            <p14:sldId id="310"/>
          </p14:sldIdLst>
        </p14:section>
        <p14:section name="Sermon" id="{A2785364-5FF9-0249-8F3A-F8A41B345D95}">
          <p14:sldIdLst>
            <p14:sldId id="4820"/>
            <p14:sldId id="5501"/>
            <p14:sldId id="313"/>
            <p14:sldId id="314"/>
            <p14:sldId id="315"/>
            <p14:sldId id="316"/>
            <p14:sldId id="317"/>
            <p14:sldId id="318"/>
            <p14:sldId id="319"/>
            <p14:sldId id="4823"/>
            <p14:sldId id="4848"/>
            <p14:sldId id="4135"/>
            <p14:sldId id="323"/>
            <p14:sldId id="4821"/>
            <p14:sldId id="5526"/>
            <p14:sldId id="4827"/>
            <p14:sldId id="327"/>
            <p14:sldId id="5468"/>
            <p14:sldId id="4849"/>
            <p14:sldId id="4824"/>
          </p14:sldIdLst>
        </p14:section>
        <p14:section name="Verses" id="{7FA27907-2729-5D49-A54E-5EAA21B21DE0}">
          <p14:sldIdLst>
            <p14:sldId id="331"/>
            <p14:sldId id="4822"/>
            <p14:sldId id="333"/>
            <p14:sldId id="4825"/>
            <p14:sldId id="4826"/>
            <p14:sldId id="4831"/>
            <p14:sldId id="337"/>
            <p14:sldId id="338"/>
            <p14:sldId id="339"/>
            <p14:sldId id="340"/>
            <p14:sldId id="5469"/>
            <p14:sldId id="5470"/>
            <p14:sldId id="5471"/>
            <p14:sldId id="5472"/>
            <p14:sldId id="5473"/>
            <p14:sldId id="346"/>
            <p14:sldId id="347"/>
            <p14:sldId id="348"/>
            <p14:sldId id="349"/>
            <p14:sldId id="5474"/>
            <p14:sldId id="453"/>
            <p14:sldId id="352"/>
            <p14:sldId id="353"/>
            <p14:sldId id="456"/>
            <p14:sldId id="5475"/>
            <p14:sldId id="356"/>
            <p14:sldId id="357"/>
            <p14:sldId id="358"/>
            <p14:sldId id="359"/>
            <p14:sldId id="360"/>
            <p14:sldId id="361"/>
            <p14:sldId id="362"/>
            <p14:sldId id="363"/>
            <p14:sldId id="364"/>
            <p14:sldId id="365"/>
            <p14:sldId id="366"/>
            <p14:sldId id="5476"/>
            <p14:sldId id="5477"/>
            <p14:sldId id="5478"/>
            <p14:sldId id="5479"/>
            <p14:sldId id="5480"/>
            <p14:sldId id="5481"/>
            <p14:sldId id="5482"/>
            <p14:sldId id="374"/>
            <p14:sldId id="5483"/>
            <p14:sldId id="5484"/>
            <p14:sldId id="377"/>
            <p14:sldId id="5485"/>
            <p14:sldId id="5486"/>
            <p14:sldId id="5487"/>
            <p14:sldId id="5488"/>
            <p14:sldId id="5520"/>
            <p14:sldId id="5521"/>
            <p14:sldId id="342"/>
            <p14:sldId id="5462"/>
            <p14:sldId id="5463"/>
            <p14:sldId id="5522"/>
            <p14:sldId id="5523"/>
            <p14:sldId id="5524"/>
            <p14:sldId id="5525"/>
            <p14:sldId id="382"/>
            <p14:sldId id="4832"/>
            <p14:sldId id="4833"/>
            <p14:sldId id="5537"/>
            <p14:sldId id="5538"/>
            <p14:sldId id="387"/>
            <p14:sldId id="5489"/>
            <p14:sldId id="5490"/>
            <p14:sldId id="5491"/>
            <p14:sldId id="5492"/>
            <p14:sldId id="4836"/>
            <p14:sldId id="5527"/>
            <p14:sldId id="5539"/>
            <p14:sldId id="5540"/>
            <p14:sldId id="5541"/>
            <p14:sldId id="397"/>
            <p14:sldId id="398"/>
          </p14:sldIdLst>
        </p14:section>
        <p14:section name="Conclusion" id="{DB496424-A644-2243-A0BF-3645D63E9BF6}">
          <p14:sldIdLst>
            <p14:sldId id="4841"/>
            <p14:sldId id="4846"/>
            <p14:sldId id="5530"/>
            <p14:sldId id="5535"/>
            <p14:sldId id="4835"/>
            <p14:sldId id="4840"/>
            <p14:sldId id="5493"/>
            <p14:sldId id="5494"/>
            <p14:sldId id="5495"/>
            <p14:sldId id="5496"/>
            <p14:sldId id="5497"/>
            <p14:sldId id="5498"/>
            <p14:sldId id="5499"/>
            <p14:sldId id="5500"/>
            <p14:sldId id="409"/>
            <p14:sldId id="410"/>
          </p14:sldIdLst>
        </p14:section>
        <p14:section name="Supplements" id="{95539533-FA94-514C-83CC-6EB84B7CDD65}">
          <p14:sldIdLst>
            <p14:sldId id="411"/>
            <p14:sldId id="412"/>
            <p14:sldId id="413"/>
            <p14:sldId id="414"/>
            <p14:sldId id="415"/>
            <p14:sldId id="416"/>
            <p14:sldId id="417"/>
            <p14:sldId id="418"/>
            <p14:sldId id="419"/>
            <p14:sldId id="420"/>
            <p14:sldId id="421"/>
            <p14:sldId id="422"/>
            <p14:sldId id="423"/>
            <p14:sldId id="424"/>
            <p14:sldId id="425"/>
            <p14:sldId id="426"/>
            <p14:sldId id="4847"/>
            <p14:sldId id="428"/>
            <p14:sldId id="429"/>
            <p14:sldId id="430"/>
            <p14:sldId id="431"/>
            <p14:sldId id="432"/>
            <p14:sldId id="433"/>
            <p14:sldId id="434"/>
            <p14:sldId id="435"/>
            <p14:sldId id="43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099" autoAdjust="0"/>
    <p:restoredTop sz="94249" autoAdjust="0"/>
  </p:normalViewPr>
  <p:slideViewPr>
    <p:cSldViewPr>
      <p:cViewPr varScale="1">
        <p:scale>
          <a:sx n="37" d="100"/>
          <a:sy n="37" d="100"/>
        </p:scale>
        <p:origin x="192" y="2784"/>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63" Type="http://schemas.openxmlformats.org/officeDocument/2006/relationships/slide" Target="slides/slide7.xml"/><Relationship Id="rId159" Type="http://schemas.openxmlformats.org/officeDocument/2006/relationships/slide" Target="slides/slide103.xml"/><Relationship Id="rId170" Type="http://schemas.openxmlformats.org/officeDocument/2006/relationships/slide" Target="slides/slide114.xml"/><Relationship Id="rId226" Type="http://schemas.openxmlformats.org/officeDocument/2006/relationships/slide" Target="slides/slide170.xml"/><Relationship Id="rId268"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8.xml"/><Relationship Id="rId128" Type="http://schemas.openxmlformats.org/officeDocument/2006/relationships/slide" Target="slides/slide72.xml"/><Relationship Id="rId149" Type="http://schemas.openxmlformats.org/officeDocument/2006/relationships/slide" Target="slides/slide93.xml"/><Relationship Id="rId5" Type="http://schemas.openxmlformats.org/officeDocument/2006/relationships/slideMaster" Target="slideMasters/slideMaster5.xml"/><Relationship Id="rId95" Type="http://schemas.openxmlformats.org/officeDocument/2006/relationships/slide" Target="slides/slide39.xml"/><Relationship Id="rId160" Type="http://schemas.openxmlformats.org/officeDocument/2006/relationships/slide" Target="slides/slide104.xml"/><Relationship Id="rId181" Type="http://schemas.openxmlformats.org/officeDocument/2006/relationships/slide" Target="slides/slide125.xml"/><Relationship Id="rId216" Type="http://schemas.openxmlformats.org/officeDocument/2006/relationships/slide" Target="slides/slide160.xml"/><Relationship Id="rId237" Type="http://schemas.openxmlformats.org/officeDocument/2006/relationships/slide" Target="slides/slide181.xml"/><Relationship Id="rId258" Type="http://schemas.openxmlformats.org/officeDocument/2006/relationships/slide" Target="slides/slide20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8.xml"/><Relationship Id="rId118" Type="http://schemas.openxmlformats.org/officeDocument/2006/relationships/slide" Target="slides/slide62.xml"/><Relationship Id="rId139" Type="http://schemas.openxmlformats.org/officeDocument/2006/relationships/slide" Target="slides/slide83.xml"/><Relationship Id="rId85" Type="http://schemas.openxmlformats.org/officeDocument/2006/relationships/slide" Target="slides/slide29.xml"/><Relationship Id="rId150" Type="http://schemas.openxmlformats.org/officeDocument/2006/relationships/slide" Target="slides/slide94.xml"/><Relationship Id="rId171" Type="http://schemas.openxmlformats.org/officeDocument/2006/relationships/slide" Target="slides/slide115.xml"/><Relationship Id="rId192" Type="http://schemas.openxmlformats.org/officeDocument/2006/relationships/slide" Target="slides/slide136.xml"/><Relationship Id="rId206" Type="http://schemas.openxmlformats.org/officeDocument/2006/relationships/slide" Target="slides/slide150.xml"/><Relationship Id="rId227" Type="http://schemas.openxmlformats.org/officeDocument/2006/relationships/slide" Target="slides/slide171.xml"/><Relationship Id="rId248" Type="http://schemas.openxmlformats.org/officeDocument/2006/relationships/slide" Target="slides/slide192.xml"/><Relationship Id="rId269"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2.xml"/><Relationship Id="rId129" Type="http://schemas.openxmlformats.org/officeDocument/2006/relationships/slide" Target="slides/slide73.xml"/><Relationship Id="rId54" Type="http://schemas.openxmlformats.org/officeDocument/2006/relationships/slideMaster" Target="slideMasters/slideMaster54.xml"/><Relationship Id="rId75" Type="http://schemas.openxmlformats.org/officeDocument/2006/relationships/slide" Target="slides/slide19.xml"/><Relationship Id="rId96" Type="http://schemas.openxmlformats.org/officeDocument/2006/relationships/slide" Target="slides/slide40.xml"/><Relationship Id="rId140" Type="http://schemas.openxmlformats.org/officeDocument/2006/relationships/slide" Target="slides/slide84.xml"/><Relationship Id="rId161" Type="http://schemas.openxmlformats.org/officeDocument/2006/relationships/slide" Target="slides/slide105.xml"/><Relationship Id="rId182" Type="http://schemas.openxmlformats.org/officeDocument/2006/relationships/slide" Target="slides/slide126.xml"/><Relationship Id="rId217" Type="http://schemas.openxmlformats.org/officeDocument/2006/relationships/slide" Target="slides/slide161.xml"/><Relationship Id="rId6" Type="http://schemas.openxmlformats.org/officeDocument/2006/relationships/slideMaster" Target="slideMasters/slideMaster6.xml"/><Relationship Id="rId238" Type="http://schemas.openxmlformats.org/officeDocument/2006/relationships/slide" Target="slides/slide182.xml"/><Relationship Id="rId259" Type="http://schemas.openxmlformats.org/officeDocument/2006/relationships/slide" Target="slides/slide203.xml"/><Relationship Id="rId23" Type="http://schemas.openxmlformats.org/officeDocument/2006/relationships/slideMaster" Target="slideMasters/slideMaster23.xml"/><Relationship Id="rId119" Type="http://schemas.openxmlformats.org/officeDocument/2006/relationships/slide" Target="slides/slide63.xml"/><Relationship Id="rId270" Type="http://schemas.openxmlformats.org/officeDocument/2006/relationships/theme" Target="theme/theme1.xml"/><Relationship Id="rId44" Type="http://schemas.openxmlformats.org/officeDocument/2006/relationships/slideMaster" Target="slideMasters/slideMaster44.xml"/><Relationship Id="rId65" Type="http://schemas.openxmlformats.org/officeDocument/2006/relationships/slide" Target="slides/slide9.xml"/><Relationship Id="rId86" Type="http://schemas.openxmlformats.org/officeDocument/2006/relationships/slide" Target="slides/slide30.xml"/><Relationship Id="rId130" Type="http://schemas.openxmlformats.org/officeDocument/2006/relationships/slide" Target="slides/slide74.xml"/><Relationship Id="rId151" Type="http://schemas.openxmlformats.org/officeDocument/2006/relationships/slide" Target="slides/slide95.xml"/><Relationship Id="rId172" Type="http://schemas.openxmlformats.org/officeDocument/2006/relationships/slide" Target="slides/slide116.xml"/><Relationship Id="rId193" Type="http://schemas.openxmlformats.org/officeDocument/2006/relationships/slide" Target="slides/slide137.xml"/><Relationship Id="rId207" Type="http://schemas.openxmlformats.org/officeDocument/2006/relationships/slide" Target="slides/slide151.xml"/><Relationship Id="rId228" Type="http://schemas.openxmlformats.org/officeDocument/2006/relationships/slide" Target="slides/slide172.xml"/><Relationship Id="rId249" Type="http://schemas.openxmlformats.org/officeDocument/2006/relationships/slide" Target="slides/slide193.xml"/><Relationship Id="rId13" Type="http://schemas.openxmlformats.org/officeDocument/2006/relationships/slideMaster" Target="slideMasters/slideMaster13.xml"/><Relationship Id="rId109" Type="http://schemas.openxmlformats.org/officeDocument/2006/relationships/slide" Target="slides/slide53.xml"/><Relationship Id="rId260" Type="http://schemas.openxmlformats.org/officeDocument/2006/relationships/slide" Target="slides/slide20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20" Type="http://schemas.openxmlformats.org/officeDocument/2006/relationships/slide" Target="slides/slide64.xml"/><Relationship Id="rId141" Type="http://schemas.openxmlformats.org/officeDocument/2006/relationships/slide" Target="slides/slide85.xml"/><Relationship Id="rId7" Type="http://schemas.openxmlformats.org/officeDocument/2006/relationships/slideMaster" Target="slideMasters/slideMaster7.xml"/><Relationship Id="rId162" Type="http://schemas.openxmlformats.org/officeDocument/2006/relationships/slide" Target="slides/slide106.xml"/><Relationship Id="rId183" Type="http://schemas.openxmlformats.org/officeDocument/2006/relationships/slide" Target="slides/slide127.xml"/><Relationship Id="rId218" Type="http://schemas.openxmlformats.org/officeDocument/2006/relationships/slide" Target="slides/slide162.xml"/><Relationship Id="rId239" Type="http://schemas.openxmlformats.org/officeDocument/2006/relationships/slide" Target="slides/slide183.xml"/><Relationship Id="rId250" Type="http://schemas.openxmlformats.org/officeDocument/2006/relationships/slide" Target="slides/slide194.xml"/><Relationship Id="rId271"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31" Type="http://schemas.openxmlformats.org/officeDocument/2006/relationships/slide" Target="slides/slide75.xml"/><Relationship Id="rId152" Type="http://schemas.openxmlformats.org/officeDocument/2006/relationships/slide" Target="slides/slide96.xml"/><Relationship Id="rId173" Type="http://schemas.openxmlformats.org/officeDocument/2006/relationships/slide" Target="slides/slide117.xml"/><Relationship Id="rId194" Type="http://schemas.openxmlformats.org/officeDocument/2006/relationships/slide" Target="slides/slide138.xml"/><Relationship Id="rId208" Type="http://schemas.openxmlformats.org/officeDocument/2006/relationships/slide" Target="slides/slide152.xml"/><Relationship Id="rId229" Type="http://schemas.openxmlformats.org/officeDocument/2006/relationships/slide" Target="slides/slide173.xml"/><Relationship Id="rId240" Type="http://schemas.openxmlformats.org/officeDocument/2006/relationships/slide" Target="slides/slide184.xml"/><Relationship Id="rId261" Type="http://schemas.openxmlformats.org/officeDocument/2006/relationships/slide" Target="slides/slide20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8" Type="http://schemas.openxmlformats.org/officeDocument/2006/relationships/slideMaster" Target="slideMasters/slideMaster8.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184" Type="http://schemas.openxmlformats.org/officeDocument/2006/relationships/slide" Target="slides/slide128.xml"/><Relationship Id="rId219" Type="http://schemas.openxmlformats.org/officeDocument/2006/relationships/slide" Target="slides/slide163.xml"/><Relationship Id="rId230" Type="http://schemas.openxmlformats.org/officeDocument/2006/relationships/slide" Target="slides/slide174.xml"/><Relationship Id="rId251" Type="http://schemas.openxmlformats.org/officeDocument/2006/relationships/slide" Target="slides/slide19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74" Type="http://schemas.openxmlformats.org/officeDocument/2006/relationships/slide" Target="slides/slide118.xml"/><Relationship Id="rId195" Type="http://schemas.openxmlformats.org/officeDocument/2006/relationships/slide" Target="slides/slide139.xml"/><Relationship Id="rId209" Type="http://schemas.openxmlformats.org/officeDocument/2006/relationships/slide" Target="slides/slide153.xml"/><Relationship Id="rId220" Type="http://schemas.openxmlformats.org/officeDocument/2006/relationships/slide" Target="slides/slide164.xml"/><Relationship Id="rId241"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262" Type="http://schemas.openxmlformats.org/officeDocument/2006/relationships/slide" Target="slides/slide206.xml"/><Relationship Id="rId78" Type="http://schemas.openxmlformats.org/officeDocument/2006/relationships/slide" Target="slides/slide22.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64" Type="http://schemas.openxmlformats.org/officeDocument/2006/relationships/slide" Target="slides/slide108.xml"/><Relationship Id="rId185" Type="http://schemas.openxmlformats.org/officeDocument/2006/relationships/slide" Target="slides/slide129.xml"/><Relationship Id="rId9" Type="http://schemas.openxmlformats.org/officeDocument/2006/relationships/slideMaster" Target="slideMasters/slideMaster9.xml"/><Relationship Id="rId210" Type="http://schemas.openxmlformats.org/officeDocument/2006/relationships/slide" Target="slides/slide154.xml"/><Relationship Id="rId26" Type="http://schemas.openxmlformats.org/officeDocument/2006/relationships/slideMaster" Target="slideMasters/slideMaster26.xml"/><Relationship Id="rId231" Type="http://schemas.openxmlformats.org/officeDocument/2006/relationships/slide" Target="slides/slide175.xml"/><Relationship Id="rId252" Type="http://schemas.openxmlformats.org/officeDocument/2006/relationships/slide" Target="slides/slide196.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54" Type="http://schemas.openxmlformats.org/officeDocument/2006/relationships/slide" Target="slides/slide98.xml"/><Relationship Id="rId175" Type="http://schemas.openxmlformats.org/officeDocument/2006/relationships/slide" Target="slides/slide119.xml"/><Relationship Id="rId196" Type="http://schemas.openxmlformats.org/officeDocument/2006/relationships/slide" Target="slides/slide140.xml"/><Relationship Id="rId200" Type="http://schemas.openxmlformats.org/officeDocument/2006/relationships/slide" Target="slides/slide144.xml"/><Relationship Id="rId16" Type="http://schemas.openxmlformats.org/officeDocument/2006/relationships/slideMaster" Target="slideMasters/slideMaster16.xml"/><Relationship Id="rId221" Type="http://schemas.openxmlformats.org/officeDocument/2006/relationships/slide" Target="slides/slide165.xml"/><Relationship Id="rId242" Type="http://schemas.openxmlformats.org/officeDocument/2006/relationships/slide" Target="slides/slide186.xml"/><Relationship Id="rId263" Type="http://schemas.openxmlformats.org/officeDocument/2006/relationships/slide" Target="slides/slide207.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 Id="rId165" Type="http://schemas.openxmlformats.org/officeDocument/2006/relationships/slide" Target="slides/slide109.xml"/><Relationship Id="rId186" Type="http://schemas.openxmlformats.org/officeDocument/2006/relationships/slide" Target="slides/slide130.xml"/><Relationship Id="rId211" Type="http://schemas.openxmlformats.org/officeDocument/2006/relationships/slide" Target="slides/slide155.xml"/><Relationship Id="rId232" Type="http://schemas.openxmlformats.org/officeDocument/2006/relationships/slide" Target="slides/slide176.xml"/><Relationship Id="rId253" Type="http://schemas.openxmlformats.org/officeDocument/2006/relationships/slide" Target="slides/slide19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3.xml"/><Relationship Id="rId113" Type="http://schemas.openxmlformats.org/officeDocument/2006/relationships/slide" Target="slides/slide57.xml"/><Relationship Id="rId134" Type="http://schemas.openxmlformats.org/officeDocument/2006/relationships/slide" Target="slides/slide78.xml"/><Relationship Id="rId80" Type="http://schemas.openxmlformats.org/officeDocument/2006/relationships/slide" Target="slides/slide24.xml"/><Relationship Id="rId155" Type="http://schemas.openxmlformats.org/officeDocument/2006/relationships/slide" Target="slides/slide99.xml"/><Relationship Id="rId176" Type="http://schemas.openxmlformats.org/officeDocument/2006/relationships/slide" Target="slides/slide120.xml"/><Relationship Id="rId197" Type="http://schemas.openxmlformats.org/officeDocument/2006/relationships/slide" Target="slides/slide141.xml"/><Relationship Id="rId201" Type="http://schemas.openxmlformats.org/officeDocument/2006/relationships/slide" Target="slides/slide145.xml"/><Relationship Id="rId222" Type="http://schemas.openxmlformats.org/officeDocument/2006/relationships/slide" Target="slides/slide166.xml"/><Relationship Id="rId243" Type="http://schemas.openxmlformats.org/officeDocument/2006/relationships/slide" Target="slides/slide187.xml"/><Relationship Id="rId264" Type="http://schemas.openxmlformats.org/officeDocument/2006/relationships/slide" Target="slides/slide20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24" Type="http://schemas.openxmlformats.org/officeDocument/2006/relationships/slide" Target="slides/slide68.xml"/><Relationship Id="rId70" Type="http://schemas.openxmlformats.org/officeDocument/2006/relationships/slide" Target="slides/slide14.xml"/><Relationship Id="rId91" Type="http://schemas.openxmlformats.org/officeDocument/2006/relationships/slide" Target="slides/slide35.xml"/><Relationship Id="rId145" Type="http://schemas.openxmlformats.org/officeDocument/2006/relationships/slide" Target="slides/slide89.xml"/><Relationship Id="rId166" Type="http://schemas.openxmlformats.org/officeDocument/2006/relationships/slide" Target="slides/slide110.xml"/><Relationship Id="rId187" Type="http://schemas.openxmlformats.org/officeDocument/2006/relationships/slide" Target="slides/slide131.xml"/><Relationship Id="rId1" Type="http://schemas.openxmlformats.org/officeDocument/2006/relationships/slideMaster" Target="slideMasters/slideMaster1.xml"/><Relationship Id="rId212" Type="http://schemas.openxmlformats.org/officeDocument/2006/relationships/slide" Target="slides/slide156.xml"/><Relationship Id="rId233" Type="http://schemas.openxmlformats.org/officeDocument/2006/relationships/slide" Target="slides/slide177.xml"/><Relationship Id="rId254" Type="http://schemas.openxmlformats.org/officeDocument/2006/relationships/slide" Target="slides/slide19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60" Type="http://schemas.openxmlformats.org/officeDocument/2006/relationships/slide" Target="slides/slide4.xml"/><Relationship Id="rId81" Type="http://schemas.openxmlformats.org/officeDocument/2006/relationships/slide" Target="slides/slide25.xml"/><Relationship Id="rId135" Type="http://schemas.openxmlformats.org/officeDocument/2006/relationships/slide" Target="slides/slide79.xml"/><Relationship Id="rId156" Type="http://schemas.openxmlformats.org/officeDocument/2006/relationships/slide" Target="slides/slide100.xml"/><Relationship Id="rId177" Type="http://schemas.openxmlformats.org/officeDocument/2006/relationships/slide" Target="slides/slide121.xml"/><Relationship Id="rId198" Type="http://schemas.openxmlformats.org/officeDocument/2006/relationships/slide" Target="slides/slide142.xml"/><Relationship Id="rId202" Type="http://schemas.openxmlformats.org/officeDocument/2006/relationships/slide" Target="slides/slide146.xml"/><Relationship Id="rId223" Type="http://schemas.openxmlformats.org/officeDocument/2006/relationships/slide" Target="slides/slide167.xml"/><Relationship Id="rId244" Type="http://schemas.openxmlformats.org/officeDocument/2006/relationships/slide" Target="slides/slide18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9.xml"/><Relationship Id="rId50" Type="http://schemas.openxmlformats.org/officeDocument/2006/relationships/slideMaster" Target="slideMasters/slideMaster50.xml"/><Relationship Id="rId104" Type="http://schemas.openxmlformats.org/officeDocument/2006/relationships/slide" Target="slides/slide48.xml"/><Relationship Id="rId125" Type="http://schemas.openxmlformats.org/officeDocument/2006/relationships/slide" Target="slides/slide69.xml"/><Relationship Id="rId146" Type="http://schemas.openxmlformats.org/officeDocument/2006/relationships/slide" Target="slides/slide90.xml"/><Relationship Id="rId167" Type="http://schemas.openxmlformats.org/officeDocument/2006/relationships/slide" Target="slides/slide111.xml"/><Relationship Id="rId188" Type="http://schemas.openxmlformats.org/officeDocument/2006/relationships/slide" Target="slides/slide132.xml"/><Relationship Id="rId71" Type="http://schemas.openxmlformats.org/officeDocument/2006/relationships/slide" Target="slides/slide15.xml"/><Relationship Id="rId92" Type="http://schemas.openxmlformats.org/officeDocument/2006/relationships/slide" Target="slides/slide36.xml"/><Relationship Id="rId213" Type="http://schemas.openxmlformats.org/officeDocument/2006/relationships/slide" Target="slides/slide157.xml"/><Relationship Id="rId234"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9.xml"/><Relationship Id="rId40" Type="http://schemas.openxmlformats.org/officeDocument/2006/relationships/slideMaster" Target="slideMasters/slideMaster40.xml"/><Relationship Id="rId115" Type="http://schemas.openxmlformats.org/officeDocument/2006/relationships/slide" Target="slides/slide59.xml"/><Relationship Id="rId136" Type="http://schemas.openxmlformats.org/officeDocument/2006/relationships/slide" Target="slides/slide80.xml"/><Relationship Id="rId157" Type="http://schemas.openxmlformats.org/officeDocument/2006/relationships/slide" Target="slides/slide101.xml"/><Relationship Id="rId178" Type="http://schemas.openxmlformats.org/officeDocument/2006/relationships/slide" Target="slides/slide122.xml"/><Relationship Id="rId61" Type="http://schemas.openxmlformats.org/officeDocument/2006/relationships/slide" Target="slides/slide5.xml"/><Relationship Id="rId82" Type="http://schemas.openxmlformats.org/officeDocument/2006/relationships/slide" Target="slides/slide26.xml"/><Relationship Id="rId199" Type="http://schemas.openxmlformats.org/officeDocument/2006/relationships/slide" Target="slides/slide143.xml"/><Relationship Id="rId203" Type="http://schemas.openxmlformats.org/officeDocument/2006/relationships/slide" Target="slides/slide147.xml"/><Relationship Id="rId19" Type="http://schemas.openxmlformats.org/officeDocument/2006/relationships/slideMaster" Target="slideMasters/slideMaster19.xml"/><Relationship Id="rId224" Type="http://schemas.openxmlformats.org/officeDocument/2006/relationships/slide" Target="slides/slide168.xml"/><Relationship Id="rId245" Type="http://schemas.openxmlformats.org/officeDocument/2006/relationships/slide" Target="slides/slide189.xml"/><Relationship Id="rId266" Type="http://schemas.openxmlformats.org/officeDocument/2006/relationships/slide" Target="slides/slide210.xml"/><Relationship Id="rId30" Type="http://schemas.openxmlformats.org/officeDocument/2006/relationships/slideMaster" Target="slideMasters/slideMaster30.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slide" Target="slides/slide112.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189" Type="http://schemas.openxmlformats.org/officeDocument/2006/relationships/slide" Target="slides/slide133.xml"/><Relationship Id="rId3" Type="http://schemas.openxmlformats.org/officeDocument/2006/relationships/slideMaster" Target="slideMasters/slideMaster3.xml"/><Relationship Id="rId214" Type="http://schemas.openxmlformats.org/officeDocument/2006/relationships/slide" Target="slides/slide158.xml"/><Relationship Id="rId235" Type="http://schemas.openxmlformats.org/officeDocument/2006/relationships/slide" Target="slides/slide179.xml"/><Relationship Id="rId256" Type="http://schemas.openxmlformats.org/officeDocument/2006/relationships/slide" Target="slides/slide200.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179" Type="http://schemas.openxmlformats.org/officeDocument/2006/relationships/slide" Target="slides/slide123.xml"/><Relationship Id="rId190" Type="http://schemas.openxmlformats.org/officeDocument/2006/relationships/slide" Target="slides/slide134.xml"/><Relationship Id="rId204" Type="http://schemas.openxmlformats.org/officeDocument/2006/relationships/slide" Target="slides/slide148.xml"/><Relationship Id="rId225" Type="http://schemas.openxmlformats.org/officeDocument/2006/relationships/slide" Target="slides/slide169.xml"/><Relationship Id="rId246" Type="http://schemas.openxmlformats.org/officeDocument/2006/relationships/slide" Target="slides/slide190.xml"/><Relationship Id="rId267" Type="http://schemas.openxmlformats.org/officeDocument/2006/relationships/notesMaster" Target="notesMasters/notesMaster1.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94" Type="http://schemas.openxmlformats.org/officeDocument/2006/relationships/slide" Target="slides/slide38.xml"/><Relationship Id="rId148" Type="http://schemas.openxmlformats.org/officeDocument/2006/relationships/slide" Target="slides/slide92.xml"/><Relationship Id="rId169" Type="http://schemas.openxmlformats.org/officeDocument/2006/relationships/slide" Target="slides/slide113.xml"/><Relationship Id="rId4" Type="http://schemas.openxmlformats.org/officeDocument/2006/relationships/slideMaster" Target="slideMasters/slideMaster4.xml"/><Relationship Id="rId180" Type="http://schemas.openxmlformats.org/officeDocument/2006/relationships/slide" Target="slides/slide124.xml"/><Relationship Id="rId215" Type="http://schemas.openxmlformats.org/officeDocument/2006/relationships/slide" Target="slides/slide159.xml"/><Relationship Id="rId236" Type="http://schemas.openxmlformats.org/officeDocument/2006/relationships/slide" Target="slides/slide180.xml"/><Relationship Id="rId257" Type="http://schemas.openxmlformats.org/officeDocument/2006/relationships/slide" Target="slides/slide201.xml"/><Relationship Id="rId42" Type="http://schemas.openxmlformats.org/officeDocument/2006/relationships/slideMaster" Target="slideMasters/slideMaster42.xml"/><Relationship Id="rId84" Type="http://schemas.openxmlformats.org/officeDocument/2006/relationships/slide" Target="slides/slide28.xml"/><Relationship Id="rId138" Type="http://schemas.openxmlformats.org/officeDocument/2006/relationships/slide" Target="slides/slide82.xml"/><Relationship Id="rId191" Type="http://schemas.openxmlformats.org/officeDocument/2006/relationships/slide" Target="slides/slide135.xml"/><Relationship Id="rId205" Type="http://schemas.openxmlformats.org/officeDocument/2006/relationships/slide" Target="slides/slide149.xml"/><Relationship Id="rId247" Type="http://schemas.openxmlformats.org/officeDocument/2006/relationships/slide" Target="slides/slide191.xml"/><Relationship Id="rId107" Type="http://schemas.openxmlformats.org/officeDocument/2006/relationships/slide" Target="slides/slide51.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ar-JO" dirty="0"/>
            <a:t>الدفن</a:t>
          </a:r>
          <a:endParaRPr lang="en-US"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ar-JO" dirty="0"/>
            <a:t>القيامة</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ar-JO" dirty="0"/>
            <a:t>الموت</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dirty="0"/>
            <a:t>ميت</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ar-JO" dirty="0"/>
            <a:t>حي</a:t>
          </a:r>
          <a:endParaRPr lang="en-US"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FD05C90F-BC3A-0E47-B07B-8B88E1F4C9F8}" type="presOf" srcId="{694525C5-9FDD-814B-A067-F883D9022868}" destId="{A42B88D9-872F-F246-B082-6E2FFF3800AA}"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B920B35-265C-7743-8E8F-1DD3ADFFBC8C}" srcId="{2D076B49-53D4-8646-81E8-A485E8AC013F}" destId="{7D69569B-2323-5D4E-9279-6914525E0E18}" srcOrd="1" destOrd="0" parTransId="{1E2697EF-97AC-4541-A484-63E297BB0CEF}" sibTransId="{A71F1C72-C0D3-6D43-B2BE-3AD8871B4007}"/>
    <dgm:cxn modelId="{C80FD44B-C82E-044E-A85C-65A61A477CAF}" type="presOf" srcId="{631A657C-6F77-8C47-A7AD-9F4E40AFFF54}" destId="{62C31F2A-9A1E-A149-8EAF-036B99F62A9B}" srcOrd="0" destOrd="0" presId="urn:microsoft.com/office/officeart/2005/8/layout/balance1"/>
    <dgm:cxn modelId="{C33C9C4F-6892-DA44-8C9E-D4602BB9EF71}" type="presOf" srcId="{A53F1204-5BE4-684A-AD10-BC5DDE05FFC3}" destId="{F45C4F90-9252-014B-A19B-2CBB570FCAE0}"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5D438E67-C85B-E045-92E5-28548FB8FC50}" type="presOf" srcId="{13650350-F198-074E-9D6A-029762067122}" destId="{D76DC25C-596D-EC41-A5BE-1044C6E69FB0}" srcOrd="0" destOrd="0" presId="urn:microsoft.com/office/officeart/2005/8/layout/balance1"/>
    <dgm:cxn modelId="{CF327D74-929D-6742-9586-578D7B5256F8}" type="presOf" srcId="{2D076B49-53D4-8646-81E8-A485E8AC013F}" destId="{4F0783E6-C52A-A847-A6E3-E332A152C91B}" srcOrd="0" destOrd="0" presId="urn:microsoft.com/office/officeart/2005/8/layout/balance1"/>
    <dgm:cxn modelId="{C750FF77-9BF2-C844-B5F5-99934E41777E}" srcId="{2D076B49-53D4-8646-81E8-A485E8AC013F}" destId="{694525C5-9FDD-814B-A067-F883D9022868}" srcOrd="2" destOrd="0" parTransId="{2C23D46C-88B9-BB49-A03E-023F51BE0CA7}" sibTransId="{40DD771D-95C0-6E42-B861-7926F8429782}"/>
    <dgm:cxn modelId="{B9047DA9-E78E-2440-9E63-6D936D324631}" type="presOf" srcId="{7D69569B-2323-5D4E-9279-6914525E0E18}" destId="{C1BE93AB-A0D0-C243-957E-EAE81D4B64BA}"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1CAD2DC-EAFB-AF49-A0E9-29D6F255B195}" type="presParOf" srcId="{F45C4F90-9252-014B-A19B-2CBB570FCAE0}" destId="{5A966515-05D9-7549-9FBE-52885586EBF8}" srcOrd="0" destOrd="0" presId="urn:microsoft.com/office/officeart/2005/8/layout/balance1"/>
    <dgm:cxn modelId="{4D5C4895-44F0-7848-B5CA-12EAD9705D99}" type="presParOf" srcId="{F45C4F90-9252-014B-A19B-2CBB570FCAE0}" destId="{4D65AE49-4CFF-0241-BCCE-AAF78EFC329D}" srcOrd="1" destOrd="0" presId="urn:microsoft.com/office/officeart/2005/8/layout/balance1"/>
    <dgm:cxn modelId="{59D9714E-BA15-7347-AF6A-45D86DCA5B1A}" type="presParOf" srcId="{4D65AE49-4CFF-0241-BCCE-AAF78EFC329D}" destId="{4F0783E6-C52A-A847-A6E3-E332A152C91B}" srcOrd="0" destOrd="0" presId="urn:microsoft.com/office/officeart/2005/8/layout/balance1"/>
    <dgm:cxn modelId="{27AA175A-E288-7A42-A5F3-8CEA1052D862}" type="presParOf" srcId="{4D65AE49-4CFF-0241-BCCE-AAF78EFC329D}" destId="{62C31F2A-9A1E-A149-8EAF-036B99F62A9B}" srcOrd="1" destOrd="0" presId="urn:microsoft.com/office/officeart/2005/8/layout/balance1"/>
    <dgm:cxn modelId="{5E3C4CFD-5E37-2B42-B2FA-080675D05384}" type="presParOf" srcId="{F45C4F90-9252-014B-A19B-2CBB570FCAE0}" destId="{C15F9AC9-F67C-EB44-8C84-8D2E45F48E1F}" srcOrd="2" destOrd="0" presId="urn:microsoft.com/office/officeart/2005/8/layout/balance1"/>
    <dgm:cxn modelId="{983FA1F3-15FF-D64E-BC87-E66923526882}" type="presParOf" srcId="{C15F9AC9-F67C-EB44-8C84-8D2E45F48E1F}" destId="{C9FDDC98-D973-4648-88C7-546222ADC43F}" srcOrd="0" destOrd="0" presId="urn:microsoft.com/office/officeart/2005/8/layout/balance1"/>
    <dgm:cxn modelId="{9BE93DE5-D1B5-1B4E-BC1A-3F476701692C}" type="presParOf" srcId="{C15F9AC9-F67C-EB44-8C84-8D2E45F48E1F}" destId="{5CC5C51F-F3F8-BE46-A3E7-3F156BB7224C}" srcOrd="1" destOrd="0" presId="urn:microsoft.com/office/officeart/2005/8/layout/balance1"/>
    <dgm:cxn modelId="{DE6AA2B9-BA93-0640-B329-82BD61B1C82F}" type="presParOf" srcId="{C15F9AC9-F67C-EB44-8C84-8D2E45F48E1F}" destId="{802AD16A-2A7D-CD40-9219-0D013DAA56FD}" srcOrd="2" destOrd="0" presId="urn:microsoft.com/office/officeart/2005/8/layout/balance1"/>
    <dgm:cxn modelId="{D1B88601-6440-FD42-A024-85AD91111D71}" type="presParOf" srcId="{C15F9AC9-F67C-EB44-8C84-8D2E45F48E1F}" destId="{D76DC25C-596D-EC41-A5BE-1044C6E69FB0}" srcOrd="3" destOrd="0" presId="urn:microsoft.com/office/officeart/2005/8/layout/balance1"/>
    <dgm:cxn modelId="{2F333BBD-39CE-3C43-BDC6-24E641EAD872}" type="presParOf" srcId="{C15F9AC9-F67C-EB44-8C84-8D2E45F48E1F}" destId="{C1BE93AB-A0D0-C243-957E-EAE81D4B64BA}" srcOrd="4" destOrd="0" presId="urn:microsoft.com/office/officeart/2005/8/layout/balance1"/>
    <dgm:cxn modelId="{7F6665AA-9D20-2E48-8991-F53E4030B038}"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b="1" i="0" dirty="0">
              <a:latin typeface="Arial" panose="020B0604020202020204" pitchFamily="34" charset="0"/>
              <a:cs typeface="Arial" panose="020B0604020202020204" pitchFamily="34" charset="0"/>
            </a:rPr>
            <a:t>ميت</a:t>
          </a:r>
          <a:endParaRPr lang="en-US" b="1" i="0" dirty="0">
            <a:latin typeface="Arial" panose="020B0604020202020204" pitchFamily="34" charset="0"/>
            <a:cs typeface="Arial" panose="020B0604020202020204" pitchFamily="34" charset="0"/>
          </a:endParaRP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ar-JO" b="1" i="0" dirty="0">
              <a:latin typeface="Arial" panose="020B0604020202020204" pitchFamily="34" charset="0"/>
              <a:cs typeface="Arial" panose="020B0604020202020204" pitchFamily="34" charset="0"/>
            </a:rPr>
            <a:t>يسوع</a:t>
          </a:r>
          <a:endParaRPr lang="en-US" b="1" i="0" dirty="0">
            <a:latin typeface="Arial" panose="020B0604020202020204" pitchFamily="34" charset="0"/>
            <a:cs typeface="Arial" panose="020B0604020202020204" pitchFamily="34" charset="0"/>
          </a:endParaRPr>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ar-JO" b="1" i="0" dirty="0">
              <a:latin typeface="Arial" panose="020B0604020202020204" pitchFamily="34" charset="0"/>
              <a:cs typeface="Arial" panose="020B0604020202020204" pitchFamily="34" charset="0"/>
            </a:rPr>
            <a:t>حي</a:t>
          </a:r>
          <a:endParaRPr lang="en-US" b="1" i="0" dirty="0">
            <a:latin typeface="Arial" panose="020B0604020202020204" pitchFamily="34" charset="0"/>
            <a:cs typeface="Arial" panose="020B0604020202020204" pitchFamily="34" charset="0"/>
          </a:endParaRPr>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endParaRPr lang="en-US" b="1" i="0" dirty="0">
            <a:latin typeface="Arial" panose="020B0604020202020204" pitchFamily="34" charset="0"/>
            <a:cs typeface="Arial" panose="020B0604020202020204" pitchFamily="34" charset="0"/>
          </a:endParaRPr>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endParaRPr lang="en-US" b="1" i="0" dirty="0">
            <a:latin typeface="Arial" panose="020B0604020202020204" pitchFamily="34" charset="0"/>
            <a:cs typeface="Arial" panose="020B0604020202020204" pitchFamily="34" charset="0"/>
          </a:endParaRPr>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endParaRPr lang="en-US" b="1" i="0" dirty="0">
            <a:latin typeface="Arial" panose="020B0604020202020204" pitchFamily="34" charset="0"/>
            <a:cs typeface="Arial" panose="020B0604020202020204" pitchFamily="34" charset="0"/>
          </a:endParaRPr>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7E9FF40F-AE51-9F4B-BB6C-179EAFFA9DE1}" srcId="{CA4B5168-B8AD-DA4C-84A5-8FDCE7B96CF5}" destId="{13650350-F198-074E-9D6A-029762067122}" srcOrd="0" destOrd="0" parTransId="{30B9B86E-877A-CC48-B8C1-B2D4CC968317}" sibTransId="{02E16F0E-FEC8-074F-B1B8-B722850B88F6}"/>
    <dgm:cxn modelId="{B6B5DB30-6832-A342-A27A-158786CD5467}" type="presOf" srcId="{7D69569B-2323-5D4E-9279-6914525E0E18}" destId="{49FFE84F-1D3D-F044-8717-50CFD5D0D28E}"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6006343A-5597-5B43-8CB5-08B8313F5BDA}" type="presOf" srcId="{A53F1204-5BE4-684A-AD10-BC5DDE05FFC3}" destId="{F45C4F90-9252-014B-A19B-2CBB570FCAE0}" srcOrd="0" destOrd="0" presId="urn:microsoft.com/office/officeart/2005/8/layout/balance1"/>
    <dgm:cxn modelId="{CE163C62-802A-4A42-916E-B6644815F2B2}" type="presOf" srcId="{795537B5-4031-D94F-9CAE-B97D65B128F6}" destId="{5D152859-4C11-C941-80D1-124F2617F304}" srcOrd="0" destOrd="0" presId="urn:microsoft.com/office/officeart/2005/8/layout/balance1"/>
    <dgm:cxn modelId="{16156074-298F-2D48-8A72-6DE09BCEE191}" type="presOf" srcId="{2D076B49-53D4-8646-81E8-A485E8AC013F}" destId="{4F0783E6-C52A-A847-A6E3-E332A152C91B}"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8191198B-5608-B44E-8983-538D26BD1E81}" type="presOf" srcId="{13650350-F198-074E-9D6A-029762067122}" destId="{244E3F71-DD21-3A43-AB35-C865DD4D16F1}" srcOrd="0" destOrd="0" presId="urn:microsoft.com/office/officeart/2005/8/layout/balance1"/>
    <dgm:cxn modelId="{7F0B268C-8E65-2C49-AC6A-E3422174FE0A}" type="presOf" srcId="{CA4B5168-B8AD-DA4C-84A5-8FDCE7B96CF5}" destId="{62C31F2A-9A1E-A149-8EAF-036B99F62A9B}"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22E3FBA-469F-AE4E-B3F7-CE6C154837A9}" srcId="{A53F1204-5BE4-684A-AD10-BC5DDE05FFC3}" destId="{2D076B49-53D4-8646-81E8-A485E8AC013F}" srcOrd="0" destOrd="0" parTransId="{635C5B82-80EB-CD44-9B22-EB89E4655CA3}" sibTransId="{BE91BF38-B07E-3B4A-A6D1-A516548ED13A}"/>
    <dgm:cxn modelId="{C7EE89F8-47A9-174F-B465-6315B6045C4D}" type="presOf" srcId="{694525C5-9FDD-814B-A067-F883D9022868}" destId="{B2BE7D1A-F1FA-834A-B220-999616C11E72}"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AFDF551D-1F7A-6640-9B61-275432345C4C}" type="presParOf" srcId="{F45C4F90-9252-014B-A19B-2CBB570FCAE0}" destId="{5A966515-05D9-7549-9FBE-52885586EBF8}" srcOrd="0" destOrd="0" presId="urn:microsoft.com/office/officeart/2005/8/layout/balance1"/>
    <dgm:cxn modelId="{D494DEBF-2401-3141-B04B-2D81BED4B752}" type="presParOf" srcId="{F45C4F90-9252-014B-A19B-2CBB570FCAE0}" destId="{4D65AE49-4CFF-0241-BCCE-AAF78EFC329D}" srcOrd="1" destOrd="0" presId="urn:microsoft.com/office/officeart/2005/8/layout/balance1"/>
    <dgm:cxn modelId="{68E10CD2-B2C4-D649-8087-E519C5A2C234}" type="presParOf" srcId="{4D65AE49-4CFF-0241-BCCE-AAF78EFC329D}" destId="{4F0783E6-C52A-A847-A6E3-E332A152C91B}" srcOrd="0" destOrd="0" presId="urn:microsoft.com/office/officeart/2005/8/layout/balance1"/>
    <dgm:cxn modelId="{A164C2DD-560C-894B-8C8B-3039C9B98824}" type="presParOf" srcId="{4D65AE49-4CFF-0241-BCCE-AAF78EFC329D}" destId="{62C31F2A-9A1E-A149-8EAF-036B99F62A9B}" srcOrd="1" destOrd="0" presId="urn:microsoft.com/office/officeart/2005/8/layout/balance1"/>
    <dgm:cxn modelId="{D9652F3C-880C-6F45-B3BC-2CD067ED94F5}" type="presParOf" srcId="{F45C4F90-9252-014B-A19B-2CBB570FCAE0}" destId="{C15F9AC9-F67C-EB44-8C84-8D2E45F48E1F}" srcOrd="2" destOrd="0" presId="urn:microsoft.com/office/officeart/2005/8/layout/balance1"/>
    <dgm:cxn modelId="{0445A9E4-3C3B-FE48-A486-B2BDC57AABB1}" type="presParOf" srcId="{C15F9AC9-F67C-EB44-8C84-8D2E45F48E1F}" destId="{C9FDDC98-D973-4648-88C7-546222ADC43F}" srcOrd="0" destOrd="0" presId="urn:microsoft.com/office/officeart/2005/8/layout/balance1"/>
    <dgm:cxn modelId="{E38032A8-5171-2D43-AC0F-58093EDC2578}" type="presParOf" srcId="{C15F9AC9-F67C-EB44-8C84-8D2E45F48E1F}" destId="{5CC5C51F-F3F8-BE46-A3E7-3F156BB7224C}" srcOrd="1" destOrd="0" presId="urn:microsoft.com/office/officeart/2005/8/layout/balance1"/>
    <dgm:cxn modelId="{CE8947E6-583E-5448-800B-ED40672C9B94}" type="presParOf" srcId="{C15F9AC9-F67C-EB44-8C84-8D2E45F48E1F}" destId="{CC12B939-B260-FA4A-AF29-3EC1BED1FDEF}" srcOrd="2" destOrd="0" presId="urn:microsoft.com/office/officeart/2005/8/layout/balance1"/>
    <dgm:cxn modelId="{E2A54787-B6B0-8B4E-B12F-0FB3ECC11193}" type="presParOf" srcId="{C15F9AC9-F67C-EB44-8C84-8D2E45F48E1F}" destId="{244E3F71-DD21-3A43-AB35-C865DD4D16F1}" srcOrd="3" destOrd="0" presId="urn:microsoft.com/office/officeart/2005/8/layout/balance1"/>
    <dgm:cxn modelId="{7ECFEB5A-53E0-514B-8C61-943AA3599146}" type="presParOf" srcId="{C15F9AC9-F67C-EB44-8C84-8D2E45F48E1F}" destId="{49FFE84F-1D3D-F044-8717-50CFD5D0D28E}" srcOrd="4" destOrd="0" presId="urn:microsoft.com/office/officeart/2005/8/layout/balance1"/>
    <dgm:cxn modelId="{FF7DEB95-79F8-5D41-BCC6-B39DACB42894}" type="presParOf" srcId="{C15F9AC9-F67C-EB44-8C84-8D2E45F48E1F}" destId="{B2BE7D1A-F1FA-834A-B220-999616C11E72}" srcOrd="5" destOrd="0" presId="urn:microsoft.com/office/officeart/2005/8/layout/balance1"/>
    <dgm:cxn modelId="{108D8AA3-2ED0-E348-9A8B-D71617918B12}"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2"/>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الموت</a:t>
          </a:r>
          <a:endParaRPr lang="en-US" sz="5300" kern="1200" dirty="0"/>
        </a:p>
      </dsp:txBody>
      <dsp:txXfrm>
        <a:off x="4081271" y="1185062"/>
        <a:ext cx="1463040" cy="1219200"/>
      </dsp:txXfrm>
    </dsp:sp>
    <dsp:sp modelId="{6B5BD606-BF8F-BF4B-9313-F2FFFC4E6B8D}">
      <dsp:nvSpPr>
        <dsp:cNvPr id="0" name=""/>
        <dsp:cNvSpPr/>
      </dsp:nvSpPr>
      <dsp:spPr>
        <a:xfrm>
          <a:off x="1837944" y="463296"/>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الدفن</a:t>
          </a:r>
          <a:endParaRPr lang="en-US" sz="5300" kern="1200" dirty="0"/>
        </a:p>
      </dsp:txBody>
      <dsp:txXfrm>
        <a:off x="2813304" y="3121152"/>
        <a:ext cx="2194560" cy="1072896"/>
      </dsp:txXfrm>
    </dsp:sp>
    <dsp:sp modelId="{7A1F332F-0EF0-AC41-905E-4CA0527D6167}">
      <dsp:nvSpPr>
        <dsp:cNvPr id="0" name=""/>
        <dsp:cNvSpPr/>
      </dsp:nvSpPr>
      <dsp:spPr>
        <a:xfrm>
          <a:off x="1753575" y="316992"/>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القيامة</a:t>
          </a:r>
          <a:endParaRPr lang="en-US" sz="5300" kern="1200" dirty="0"/>
        </a:p>
      </dsp:txBody>
      <dsp:txXfrm>
        <a:off x="2228088"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ميت</a:t>
          </a:r>
          <a:endParaRPr lang="en-US" sz="46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حي</a:t>
          </a:r>
          <a:endParaRPr lang="en-US" sz="46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b="1" i="0" kern="1200" dirty="0">
              <a:latin typeface="Arial" panose="020B0604020202020204" pitchFamily="34" charset="0"/>
              <a:cs typeface="Arial" panose="020B0604020202020204" pitchFamily="34" charset="0"/>
            </a:rPr>
            <a:t>ميت</a:t>
          </a:r>
          <a:endParaRPr lang="en-US" sz="4600" b="1" i="0" kern="1200" dirty="0">
            <a:latin typeface="Arial" panose="020B0604020202020204" pitchFamily="34" charset="0"/>
            <a:cs typeface="Arial" panose="020B0604020202020204" pitchFamily="34" charset="0"/>
          </a:endParaRP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b="1" i="0" kern="1200" dirty="0">
              <a:latin typeface="Arial" panose="020B0604020202020204" pitchFamily="34" charset="0"/>
              <a:cs typeface="Arial" panose="020B0604020202020204" pitchFamily="34" charset="0"/>
            </a:rPr>
            <a:t>حي</a:t>
          </a:r>
          <a:endParaRPr lang="en-US" sz="4600" b="1" i="0" kern="1200" dirty="0">
            <a:latin typeface="Arial" panose="020B0604020202020204" pitchFamily="34" charset="0"/>
            <a:cs typeface="Arial" panose="020B0604020202020204" pitchFamily="34" charset="0"/>
          </a:endParaRP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b="1" i="0" kern="1200" dirty="0">
            <a:latin typeface="Arial" panose="020B0604020202020204" pitchFamily="34" charset="0"/>
            <a:cs typeface="Arial" panose="020B0604020202020204" pitchFamily="34" charset="0"/>
          </a:endParaRPr>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b="1" i="0" kern="1200" dirty="0">
            <a:latin typeface="Arial" panose="020B0604020202020204" pitchFamily="34" charset="0"/>
            <a:cs typeface="Arial" panose="020B0604020202020204" pitchFamily="34" charset="0"/>
          </a:endParaRPr>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b="1" i="0" kern="1200" dirty="0">
            <a:latin typeface="Arial" panose="020B0604020202020204" pitchFamily="34" charset="0"/>
            <a:cs typeface="Arial" panose="020B0604020202020204" pitchFamily="34" charset="0"/>
          </a:endParaRPr>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JO" sz="3600" b="1" i="0" kern="1200" dirty="0">
              <a:latin typeface="Arial" panose="020B0604020202020204" pitchFamily="34" charset="0"/>
              <a:cs typeface="Arial" panose="020B0604020202020204" pitchFamily="34" charset="0"/>
            </a:rPr>
            <a:t>يسوع</a:t>
          </a:r>
          <a:endParaRPr lang="en-US" sz="3600" b="1" i="0" kern="1200" dirty="0">
            <a:latin typeface="Arial" panose="020B0604020202020204" pitchFamily="34" charset="0"/>
            <a:cs typeface="Arial" panose="020B0604020202020204" pitchFamily="34" charset="0"/>
          </a:endParaRPr>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3B9A3C0E-7A0D-0A40-BA48-651DB8545A8F}"/>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a:extLst>
              <a:ext uri="{FF2B5EF4-FFF2-40B4-BE49-F238E27FC236}">
                <a16:creationId xmlns:a16="http://schemas.microsoft.com/office/drawing/2014/main" id="{A724CFD3-9D20-AA47-958F-5F7A018B0C98}"/>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Tree>
  </p:cSld>
  <p:clrMap bg1="lt1" tx1="dk1" bg2="lt2" tx2="dk2" accent1="accent1" accent2="accent2" accent3="accent3" accent4="accent4" accent5="accent5" accent6="accent6" hlink="hlink" folHlink="folHlink"/>
  <p:notesStyle>
    <a:lvl1pPr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2286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4572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6858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9144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allanstanglin.com/five-steps-to-salva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80611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51EEFB-57E1-464D-B201-D77230DF2E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037863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06973A-97DB-B546-8A3D-D20C2651595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www.google.com.sg</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imgres?imgurl</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keptar.demasz.hu</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arthp</a:t>
            </a:r>
            <a:r>
              <a:rPr lang="en-US" b="1" dirty="0">
                <a:latin typeface="Arial" panose="020B0604020202020204" pitchFamily="34" charset="0"/>
                <a:ea typeface="ＭＳ Ｐゴシック" charset="0"/>
                <a:cs typeface="ＭＳ Ｐゴシック" charset="0"/>
              </a:rPr>
              <a:t>/art/r/</a:t>
            </a:r>
            <a:r>
              <a:rPr lang="en-US" b="1" dirty="0" err="1">
                <a:latin typeface="Arial" panose="020B0604020202020204" pitchFamily="34" charset="0"/>
                <a:ea typeface="ＭＳ Ｐゴシック" charset="0"/>
                <a:cs typeface="ＭＳ Ｐゴシック" charset="0"/>
              </a:rPr>
              <a:t>rembran</a:t>
            </a:r>
            <a:r>
              <a:rPr lang="en-US" b="1" dirty="0">
                <a:latin typeface="Arial" panose="020B0604020202020204" pitchFamily="34" charset="0"/>
                <a:ea typeface="ＭＳ Ｐゴシック" charset="0"/>
                <a:cs typeface="ＭＳ Ｐゴシック" charset="0"/>
              </a:rPr>
              <a:t>/painting/biblic1/</a:t>
            </a:r>
            <a:r>
              <a:rPr lang="en-US" b="1" dirty="0" err="1">
                <a:latin typeface="Arial" panose="020B0604020202020204" pitchFamily="34" charset="0"/>
                <a:ea typeface="ＭＳ Ｐゴシック" charset="0"/>
                <a:cs typeface="ＭＳ Ｐゴシック" charset="0"/>
              </a:rPr>
              <a:t>tobias.jpg&amp;imgrefurl</a:t>
            </a:r>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keptar.demasz.hu</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arthp</a:t>
            </a:r>
            <a:r>
              <a:rPr lang="en-US" b="1" dirty="0">
                <a:latin typeface="Arial" panose="020B0604020202020204" pitchFamily="34" charset="0"/>
                <a:ea typeface="ＭＳ Ｐゴシック" charset="0"/>
                <a:cs typeface="ＭＳ Ｐゴシック" charset="0"/>
              </a:rPr>
              <a:t>/html/r/</a:t>
            </a:r>
            <a:r>
              <a:rPr lang="en-US" b="1" dirty="0" err="1">
                <a:latin typeface="Arial" panose="020B0604020202020204" pitchFamily="34" charset="0"/>
                <a:ea typeface="ＭＳ Ｐゴシック" charset="0"/>
                <a:cs typeface="ＭＳ Ｐゴシック" charset="0"/>
              </a:rPr>
              <a:t>rembran</a:t>
            </a:r>
            <a:r>
              <a:rPr lang="en-US" b="1" dirty="0">
                <a:latin typeface="Arial" panose="020B0604020202020204" pitchFamily="34" charset="0"/>
                <a:ea typeface="ＭＳ Ｐゴシック" charset="0"/>
                <a:cs typeface="ＭＳ Ｐゴシック" charset="0"/>
              </a:rPr>
              <a:t>/painting/biblic1/&amp;h=1045&amp;w=795&amp;sz=134&amp;tbnid=s5jpeQ2vX3oJ:&amp;</a:t>
            </a:r>
            <a:r>
              <a:rPr lang="en-US" b="1" dirty="0" err="1">
                <a:latin typeface="Arial" panose="020B0604020202020204" pitchFamily="34" charset="0"/>
                <a:ea typeface="ＭＳ Ｐゴシック" charset="0"/>
                <a:cs typeface="ＭＳ Ｐゴシック" charset="0"/>
              </a:rPr>
              <a:t>tbnh</a:t>
            </a:r>
            <a:r>
              <a:rPr lang="en-US" b="1" dirty="0">
                <a:latin typeface="Arial" panose="020B0604020202020204" pitchFamily="34" charset="0"/>
                <a:ea typeface="ＭＳ Ｐゴシック" charset="0"/>
                <a:cs typeface="ＭＳ Ｐゴシック" charset="0"/>
              </a:rPr>
              <a:t>=149&amp;tbnw=113&amp;start=6&amp;prev=/images%3Fq%3DBiblical%2Bfamily%26imgsz%3Dxxlarge%26svnum%3D10%26hl%3Den%26lr%3D%26ie%3DUTF-8%26safe%3Dactive%26sa%3DG</a:t>
            </a:r>
          </a:p>
        </p:txBody>
      </p:sp>
    </p:spTree>
    <p:extLst>
      <p:ext uri="{BB962C8B-B14F-4D97-AF65-F5344CB8AC3E}">
        <p14:creationId xmlns:p14="http://schemas.microsoft.com/office/powerpoint/2010/main" val="34709998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E7C143-A6EC-9145-8C65-E3359563B12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123267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
            <a:extLst>
              <a:ext uri="{FF2B5EF4-FFF2-40B4-BE49-F238E27FC236}">
                <a16:creationId xmlns:a16="http://schemas.microsoft.com/office/drawing/2014/main" id="{541E1FD5-5305-ED4D-BB1D-6A40A536328C}"/>
              </a:ext>
            </a:extLst>
          </p:cNvPr>
          <p:cNvSpPr>
            <a:spLocks noGrp="1" noRot="1" noChangeAspect="1" noChangeArrowheads="1"/>
          </p:cNvSpPr>
          <p:nvPr>
            <p:ph type="sldImg"/>
          </p:nvPr>
        </p:nvSpPr>
        <p:spPr/>
      </p:sp>
      <p:sp>
        <p:nvSpPr>
          <p:cNvPr id="220162" name="Rectangle 2">
            <a:extLst>
              <a:ext uri="{FF2B5EF4-FFF2-40B4-BE49-F238E27FC236}">
                <a16:creationId xmlns:a16="http://schemas.microsoft.com/office/drawing/2014/main" id="{6774B683-5284-FC4C-BCAA-C15BE21CE4BA}"/>
              </a:ext>
            </a:extLst>
          </p:cNvPr>
          <p:cNvSpPr>
            <a:spLocks noGrp="1" noChangeArrowheads="1"/>
          </p:cNvSpPr>
          <p:nvPr>
            <p:ph type="body" sz="quarter" idx="1"/>
          </p:nvPr>
        </p:nvSpPr>
        <p:spPr/>
        <p:txBody>
          <a:bodyPr/>
          <a:lstStyle/>
          <a:p>
            <a:endParaRPr lang="en-US" altLang="en-US"/>
          </a:p>
          <a:p>
            <a:r>
              <a:rPr lang="en-US" altLang="en-US"/>
              <a:t>Their selfish lifestyles show us to recognize and avoid them (16).</a:t>
            </a:r>
          </a:p>
          <a:p>
            <a:r>
              <a:rPr lang="en-US" altLang="en-US"/>
              <a:t>They complain about difficulties rather than rejoice in them (16a).</a:t>
            </a:r>
          </a:p>
          <a:p>
            <a:r>
              <a:rPr lang="en-US" altLang="en-US"/>
              <a:t>They find fault in others rather than encourage them (16b).</a:t>
            </a:r>
          </a:p>
          <a:p>
            <a:r>
              <a:rPr lang="en-US" altLang="en-US"/>
              <a:t>They lust for their own, sensual advantage rather than serve others (16c).</a:t>
            </a:r>
          </a:p>
          <a:p>
            <a:r>
              <a:rPr lang="en-US" altLang="en-US"/>
              <a:t>They boast about their own achievements rather than praise others (16d).</a:t>
            </a:r>
          </a:p>
          <a:p>
            <a:r>
              <a:rPr lang="en-US" altLang="en-US"/>
              <a:t>They flatter others for special treatment rather than minister to them unselfishly (16e).</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1387838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5791195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26182866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16541377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565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a:extLst>
              <a:ext uri="{FF2B5EF4-FFF2-40B4-BE49-F238E27FC236}">
                <a16:creationId xmlns:a16="http://schemas.microsoft.com/office/drawing/2014/main" id="{05689B96-F4A7-E543-B36D-A73F863C34AB}"/>
              </a:ext>
            </a:extLst>
          </p:cNvPr>
          <p:cNvSpPr>
            <a:spLocks noGrp="1" noRot="1" noChangeAspect="1" noChangeArrowheads="1"/>
          </p:cNvSpPr>
          <p:nvPr>
            <p:ph type="sldImg"/>
          </p:nvPr>
        </p:nvSpPr>
        <p:spPr/>
      </p:sp>
      <p:sp>
        <p:nvSpPr>
          <p:cNvPr id="231426" name="Rectangle 2">
            <a:extLst>
              <a:ext uri="{FF2B5EF4-FFF2-40B4-BE49-F238E27FC236}">
                <a16:creationId xmlns:a16="http://schemas.microsoft.com/office/drawing/2014/main" id="{3530CDF9-C0C0-E949-867B-3C76C34B09BB}"/>
              </a:ext>
            </a:extLst>
          </p:cNvPr>
          <p:cNvSpPr>
            <a:spLocks noGrp="1" noChangeArrowheads="1"/>
          </p:cNvSpPr>
          <p:nvPr>
            <p:ph type="body" sz="quarter" idx="1"/>
          </p:nvPr>
        </p:nvSpPr>
        <p:spPr/>
        <p:txBody>
          <a:bodyPr/>
          <a:lstStyle/>
          <a:p>
            <a:endParaRPr lang="en-US" altLang="en-US" dirty="0"/>
          </a:p>
          <a:p>
            <a:pPr algn="r" rtl="1"/>
            <a:r>
              <a:rPr lang="ar-SA" altLang="en-US" dirty="0"/>
              <a:t>إنهم يستهزئون من الأشياء التي يقدسها الله والمؤمنون (18 أ).</a:t>
            </a:r>
          </a:p>
          <a:p>
            <a:pPr algn="r" rtl="1"/>
            <a:r>
              <a:rPr lang="ar-SA" altLang="en-US" dirty="0"/>
              <a:t>إنهم يقودون بحسب الرغبات التي يحاربها الشخص التقي (18 ب).</a:t>
            </a:r>
          </a:p>
          <a:p>
            <a:pPr algn="r" rtl="1"/>
            <a:r>
              <a:rPr lang="ar-SA" altLang="en-US" dirty="0"/>
              <a:t>إنهم يقسمون الكنيسة إلى معسكرات مختلفة بقادة وعقائد وتوجهات متنافسة (19 أ).</a:t>
            </a:r>
          </a:p>
          <a:p>
            <a:pPr algn="r" rtl="1"/>
            <a:r>
              <a:rPr lang="ar-SA" altLang="en-US" dirty="0"/>
              <a:t>إنهم يتبعون الغرائز الحسية دون ضبط للنفس (19 ب).   </a:t>
            </a:r>
          </a:p>
          <a:p>
            <a:pPr algn="r" rtl="1"/>
            <a:r>
              <a:rPr lang="ar-SA" altLang="en-US" dirty="0"/>
              <a:t>ليس لديهم خدمة لسكنى الروح كما يفعل المؤمنون (19 ت).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After one minute, collect the papers and read them to the class.</a:t>
            </a:r>
          </a:p>
          <a:p>
            <a:endParaRPr lang="en-US" dirty="0"/>
          </a:p>
          <a:p>
            <a:r>
              <a:rPr lang="en-US" dirty="0"/>
              <a:t>___</a:t>
            </a:r>
          </a:p>
          <a:p>
            <a:endParaRPr lang="en-US" dirty="0"/>
          </a:p>
          <a:p>
            <a:r>
              <a:rPr lang="en-US" dirty="0"/>
              <a:t>From Joseph Dillow, </a:t>
            </a:r>
            <a:r>
              <a:rPr lang="en-US" i="1" dirty="0"/>
              <a:t>Final Destiny</a:t>
            </a:r>
            <a:r>
              <a:rPr lang="en-US" i="0" dirty="0"/>
              <a:t>, 32</a:t>
            </a:r>
            <a:endParaRPr lang="en-US" dirty="0"/>
          </a:p>
        </p:txBody>
      </p:sp>
    </p:spTree>
    <p:extLst>
      <p:ext uri="{BB962C8B-B14F-4D97-AF65-F5344CB8AC3E}">
        <p14:creationId xmlns:p14="http://schemas.microsoft.com/office/powerpoint/2010/main" val="31367199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
            <a:extLst>
              <a:ext uri="{FF2B5EF4-FFF2-40B4-BE49-F238E27FC236}">
                <a16:creationId xmlns:a16="http://schemas.microsoft.com/office/drawing/2014/main" id="{C984B4C2-4F3B-134A-AB21-E7386AB0FE19}"/>
              </a:ext>
            </a:extLst>
          </p:cNvPr>
          <p:cNvSpPr>
            <a:spLocks noGrp="1" noRot="1" noChangeAspect="1" noChangeArrowheads="1"/>
          </p:cNvSpPr>
          <p:nvPr>
            <p:ph type="sldImg"/>
          </p:nvPr>
        </p:nvSpPr>
        <p:spPr/>
      </p:sp>
      <p:sp>
        <p:nvSpPr>
          <p:cNvPr id="233474" name="Rectangle 2">
            <a:extLst>
              <a:ext uri="{FF2B5EF4-FFF2-40B4-BE49-F238E27FC236}">
                <a16:creationId xmlns:a16="http://schemas.microsoft.com/office/drawing/2014/main" id="{CD4B28F0-3692-4B43-BA2F-47676148BA6C}"/>
              </a:ext>
            </a:extLst>
          </p:cNvPr>
          <p:cNvSpPr>
            <a:spLocks noGrp="1" noChangeArrowheads="1"/>
          </p:cNvSpPr>
          <p:nvPr>
            <p:ph type="body" sz="quarter" idx="1"/>
          </p:nvPr>
        </p:nvSpPr>
        <p:spPr/>
        <p:txBody>
          <a:bodyPr/>
          <a:lstStyle/>
          <a:p>
            <a:pPr algn="r" rtl="1"/>
            <a:r>
              <a:rPr lang="ar-SA" altLang="en-US" dirty="0"/>
              <a:t>ربِّ نفسك على محبة الله من خلال دراسة إيمانهم المقدس كما هو معلن في الكتاب المقدس لحمايتهم من حيل المدّعين (20 أ).</a:t>
            </a:r>
          </a:p>
          <a:p>
            <a:pPr algn="r" rtl="1"/>
            <a:r>
              <a:rPr lang="ar-SA" altLang="en-US" dirty="0"/>
              <a:t>ربِّ نفسك بمحبة الله بالصلاة بقوة الروح القدس في الشركة مع الله لتكون أفكار الروح هي أفكارك (20 ب).</a:t>
            </a:r>
          </a:p>
          <a:p>
            <a:pPr algn="r" rtl="1"/>
            <a:r>
              <a:rPr lang="ar-SA" altLang="en-US" dirty="0"/>
              <a:t>ربِّ نفسك بمحبة الله بترقب رحمة الله التي ستظهر عندما يرفعنا من الأرض عند الاختطاف، وبذلك تبدأ حياتنا الأبدية في محضره (21). </a:t>
            </a:r>
            <a:endParaRPr lang="en-US" alt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
            <a:extLst>
              <a:ext uri="{FF2B5EF4-FFF2-40B4-BE49-F238E27FC236}">
                <a16:creationId xmlns:a16="http://schemas.microsoft.com/office/drawing/2014/main" id="{1894D8ED-7303-AC4F-AD27-3ACCE75CA7F3}"/>
              </a:ext>
            </a:extLst>
          </p:cNvPr>
          <p:cNvSpPr>
            <a:spLocks noGrp="1" noRot="1" noChangeAspect="1" noChangeArrowheads="1"/>
          </p:cNvSpPr>
          <p:nvPr>
            <p:ph type="sldImg"/>
          </p:nvPr>
        </p:nvSpPr>
        <p:spPr/>
      </p:sp>
      <p:sp>
        <p:nvSpPr>
          <p:cNvPr id="235522" name="Rectangle 2">
            <a:extLst>
              <a:ext uri="{FF2B5EF4-FFF2-40B4-BE49-F238E27FC236}">
                <a16:creationId xmlns:a16="http://schemas.microsoft.com/office/drawing/2014/main" id="{4D012B0F-8B88-CE4A-8812-41192F911540}"/>
              </a:ext>
            </a:extLst>
          </p:cNvPr>
          <p:cNvSpPr>
            <a:spLocks noGrp="1" noChangeArrowheads="1"/>
          </p:cNvSpPr>
          <p:nvPr>
            <p:ph type="body" sz="quarter" idx="1"/>
          </p:nvPr>
        </p:nvSpPr>
        <p:spPr/>
        <p:txBody>
          <a:bodyPr/>
          <a:lstStyle/>
          <a:p>
            <a:endParaRPr lang="en-US" altLang="en-US" dirty="0"/>
          </a:p>
          <a:p>
            <a:pPr lvl="2" indent="0" algn="r" rtl="1"/>
            <a:r>
              <a:rPr lang="ar-SA" altLang="en-US" dirty="0"/>
              <a:t>أظهر الرحمة وشجع المؤمنين، بدلاً من التشهير بهم أو أتهامهم، الذين هم في حيرة من المدّعين (22).</a:t>
            </a:r>
          </a:p>
          <a:p>
            <a:pPr lvl="2" indent="0" algn="r" rtl="1"/>
            <a:r>
              <a:rPr lang="ar-SA" altLang="en-US" dirty="0"/>
              <a:t>شارك المسيح مع غير المؤمنين الذين يتبعون المدّعين بدلاً من الانضمام للمدّعين في نار الجحيم الأبدية (23 أ).</a:t>
            </a:r>
          </a:p>
          <a:p>
            <a:pPr lvl="2" indent="0" algn="r" rtl="1"/>
            <a:r>
              <a:rPr lang="ar-SA" altLang="en-US" dirty="0"/>
              <a:t>أظهر رحمة لمتبعي المدّعين الآخرين لئلا يتنجسوا بهم كالمرض الذي ينتشر بسهولة في الثوب القذر (23 ب). </a:t>
            </a:r>
            <a:endParaRPr lang="en-US" alt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25422487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37023042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7643953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26305979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5917046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
            <a:extLst>
              <a:ext uri="{FF2B5EF4-FFF2-40B4-BE49-F238E27FC236}">
                <a16:creationId xmlns:a16="http://schemas.microsoft.com/office/drawing/2014/main" id="{BA46D259-2F57-694C-AC0C-B8E98013C93F}"/>
              </a:ext>
            </a:extLst>
          </p:cNvPr>
          <p:cNvSpPr>
            <a:spLocks noGrp="1" noRot="1" noChangeAspect="1" noChangeArrowheads="1"/>
          </p:cNvSpPr>
          <p:nvPr>
            <p:ph type="sldImg"/>
          </p:nvPr>
        </p:nvSpPr>
        <p:spPr/>
      </p:sp>
      <p:sp>
        <p:nvSpPr>
          <p:cNvPr id="248834" name="Rectangle 2">
            <a:extLst>
              <a:ext uri="{FF2B5EF4-FFF2-40B4-BE49-F238E27FC236}">
                <a16:creationId xmlns:a16="http://schemas.microsoft.com/office/drawing/2014/main" id="{B5562568-BE31-6A41-86CD-2B2ECAABC4F8}"/>
              </a:ext>
            </a:extLst>
          </p:cNvPr>
          <p:cNvSpPr>
            <a:spLocks noGrp="1" noChangeArrowheads="1"/>
          </p:cNvSpPr>
          <p:nvPr>
            <p:ph type="body" sz="quarter" idx="1"/>
          </p:nvPr>
        </p:nvSpPr>
        <p:spPr/>
        <p:txBody>
          <a:bodyPr/>
          <a:lstStyle/>
          <a:p>
            <a:r>
              <a:rPr lang="en-US" altLang="en-US" dirty="0"/>
              <a:t>Praise God as the only one who can keep us from apostasy (24a).</a:t>
            </a:r>
          </a:p>
          <a:p>
            <a:r>
              <a:rPr lang="en-US" altLang="en-US" dirty="0"/>
              <a:t>Praise God alone that he will present us before him in heaven sinless and with great joy to encourage us to live for God now (24b).</a:t>
            </a:r>
          </a:p>
          <a:p>
            <a:r>
              <a:rPr lang="en-US" altLang="en-US" dirty="0"/>
              <a:t>Honor God alone as the only Savior with unlimited majesty, strength and dominion through Christ in eternity past, present and future to encourage that His unlimited resources can protect us from apostasy (25).</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7175468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277EE8B9-53BC-3443-9305-F797177CB22C}"/>
              </a:ext>
            </a:extLst>
          </p:cNvPr>
          <p:cNvSpPr>
            <a:spLocks noGrp="1" noRot="1" noChangeAspect="1" noChangeArrowheads="1"/>
          </p:cNvSpPr>
          <p:nvPr>
            <p:ph type="sldImg"/>
          </p:nvPr>
        </p:nvSpPr>
        <p:spPr/>
      </p:sp>
      <p:sp>
        <p:nvSpPr>
          <p:cNvPr id="72706" name="Rectangle 2">
            <a:extLst>
              <a:ext uri="{FF2B5EF4-FFF2-40B4-BE49-F238E27FC236}">
                <a16:creationId xmlns:a16="http://schemas.microsoft.com/office/drawing/2014/main" id="{05C08964-5515-CC4C-AC36-99E15AEDC0E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Defend against apostasy by fighting non-Christian leaders who lead believers astray.</a:t>
            </a:r>
          </a:p>
        </p:txBody>
      </p:sp>
    </p:spTree>
    <p:extLst>
      <p:ext uri="{BB962C8B-B14F-4D97-AF65-F5344CB8AC3E}">
        <p14:creationId xmlns:p14="http://schemas.microsoft.com/office/powerpoint/2010/main" val="2748042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NS-26-Jude-21</a:t>
            </a:r>
          </a:p>
          <a:p>
            <a:r>
              <a:rPr lang="en-US" dirty="0"/>
              <a:t>SA-16-Nature of the Gospel-02</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41175086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8358222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279818153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293241172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1">
            <a:extLst>
              <a:ext uri="{FF2B5EF4-FFF2-40B4-BE49-F238E27FC236}">
                <a16:creationId xmlns:a16="http://schemas.microsoft.com/office/drawing/2014/main" id="{2C6740AE-5287-4046-84B8-BF991129230F}"/>
              </a:ext>
            </a:extLst>
          </p:cNvPr>
          <p:cNvSpPr>
            <a:spLocks noGrp="1" noRot="1" noChangeAspect="1" noChangeArrowheads="1"/>
          </p:cNvSpPr>
          <p:nvPr>
            <p:ph type="sldImg"/>
          </p:nvPr>
        </p:nvSpPr>
        <p:spPr/>
      </p:sp>
      <p:sp>
        <p:nvSpPr>
          <p:cNvPr id="263170" name="Rectangle 2">
            <a:extLst>
              <a:ext uri="{FF2B5EF4-FFF2-40B4-BE49-F238E27FC236}">
                <a16:creationId xmlns:a16="http://schemas.microsoft.com/office/drawing/2014/main" id="{1D0A08FD-ECD7-4447-B11C-C8BC05C83FF1}"/>
              </a:ext>
            </a:extLst>
          </p:cNvPr>
          <p:cNvSpPr>
            <a:spLocks noGrp="1" noChangeArrowheads="1"/>
          </p:cNvSpPr>
          <p:nvPr>
            <p:ph type="body" sz="quarter" idx="1"/>
          </p:nvPr>
        </p:nvSpPr>
        <p:spPr/>
        <p:txBody>
          <a:bodyPr/>
          <a:lstStyle/>
          <a:p>
            <a:pPr algn="r" rtl="1">
              <a:spcBef>
                <a:spcPts val="700"/>
              </a:spcBef>
            </a:pPr>
            <a:r>
              <a:rPr lang="ar-SA" altLang="en-US" sz="2000" b="1" dirty="0">
                <a:latin typeface="Arial" panose="020B0604020202020204" pitchFamily="34" charset="0"/>
                <a:cs typeface="Arial" panose="020B0604020202020204" pitchFamily="34" charset="0"/>
                <a:sym typeface="Arial" panose="020B0604020202020204" pitchFamily="34" charset="0"/>
              </a:rPr>
              <a:t>كان قانون إيمان الرسل هو أول تشكيل عقائدي خارج نطاق العهد الجديد. كتب في وقت ما بين القرنين الأول والثالث كتأكيد ضد الغنوسية. ويُعتقد أن جاء من تعاليم الرسل الأثني عشر أنفسهم، فأصبح يدعى باسم قانون إيمان الرسل.  توجد منه نسخة واحدة باللغة اللاتينية ولكن هناك 6 ترجمات باللغة الإنجليزية. ساشارككم النسخة اللوثرية. </a:t>
            </a: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196554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510443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917265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1">
            <a:extLst>
              <a:ext uri="{FF2B5EF4-FFF2-40B4-BE49-F238E27FC236}">
                <a16:creationId xmlns:a16="http://schemas.microsoft.com/office/drawing/2014/main" id="{2C6740AE-5287-4046-84B8-BF991129230F}"/>
              </a:ext>
            </a:extLst>
          </p:cNvPr>
          <p:cNvSpPr>
            <a:spLocks noGrp="1" noRot="1" noChangeAspect="1" noChangeArrowheads="1"/>
          </p:cNvSpPr>
          <p:nvPr>
            <p:ph type="sldImg"/>
          </p:nvPr>
        </p:nvSpPr>
        <p:spPr/>
      </p:sp>
      <p:sp>
        <p:nvSpPr>
          <p:cNvPr id="263170" name="Rectangle 2">
            <a:extLst>
              <a:ext uri="{FF2B5EF4-FFF2-40B4-BE49-F238E27FC236}">
                <a16:creationId xmlns:a16="http://schemas.microsoft.com/office/drawing/2014/main" id="{1D0A08FD-ECD7-4447-B11C-C8BC05C83FF1}"/>
              </a:ext>
            </a:extLst>
          </p:cNvPr>
          <p:cNvSpPr>
            <a:spLocks noGrp="1" noChangeArrowheads="1"/>
          </p:cNvSpPr>
          <p:nvPr>
            <p:ph type="body" sz="quarter" idx="1"/>
          </p:nvPr>
        </p:nvSpPr>
        <p:spPr/>
        <p:txBody>
          <a:bodyPr/>
          <a:lstStyle/>
          <a:p>
            <a:pPr algn="r" rtl="1">
              <a:spcBef>
                <a:spcPts val="700"/>
              </a:spcBef>
            </a:pPr>
            <a:r>
              <a:rPr lang="ar-SA" altLang="en-US" sz="2000" b="1" dirty="0">
                <a:latin typeface="Arial" panose="020B0604020202020204" pitchFamily="34" charset="0"/>
                <a:cs typeface="Arial" panose="020B0604020202020204" pitchFamily="34" charset="0"/>
                <a:sym typeface="Arial" panose="020B0604020202020204" pitchFamily="34" charset="0"/>
              </a:rPr>
              <a:t>كان قانون إيمان الرسل هو أول تشكيل عقائدي خارج نطاق العهد الجديد. كتب في وقت ما بين القرنين الأول والثالث كتأكيد ضد الغنوسية. ويُعتقد أن جاء من تعاليم الرسل الأثني عشر أنفسهم، فأصبح يدعى باسم قانون إيمان الرسل.  توجد منه نسخة واحدة باللغة اللاتينية ولكن هناك 6 ترجمات باللغة الإنجليزية. ساشارككم النسخة اللوثرية. </a:t>
            </a: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054681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800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4919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904379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737484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
            <a:extLst>
              <a:ext uri="{FF2B5EF4-FFF2-40B4-BE49-F238E27FC236}">
                <a16:creationId xmlns:a16="http://schemas.microsoft.com/office/drawing/2014/main" id="{3891012F-6C8B-F945-AFF4-67D3B8922250}"/>
              </a:ext>
            </a:extLst>
          </p:cNvPr>
          <p:cNvSpPr>
            <a:spLocks noGrp="1" noRot="1" noChangeAspect="1" noChangeArrowheads="1"/>
          </p:cNvSpPr>
          <p:nvPr>
            <p:ph type="sldImg"/>
          </p:nvPr>
        </p:nvSpPr>
        <p:spPr/>
      </p:sp>
      <p:sp>
        <p:nvSpPr>
          <p:cNvPr id="269314" name="Rectangle 2">
            <a:extLst>
              <a:ext uri="{FF2B5EF4-FFF2-40B4-BE49-F238E27FC236}">
                <a16:creationId xmlns:a16="http://schemas.microsoft.com/office/drawing/2014/main" id="{CD6AF25E-6F21-5541-9C95-322FC5A24204}"/>
              </a:ext>
            </a:extLst>
          </p:cNvPr>
          <p:cNvSpPr>
            <a:spLocks noGrp="1" noChangeArrowheads="1"/>
          </p:cNvSpPr>
          <p:nvPr>
            <p:ph type="body" sz="quarter" idx="1"/>
          </p:nvPr>
        </p:nvSpPr>
        <p:spPr/>
        <p:txBody>
          <a:bodyP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NP NT Preaching (np) Arabic</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1">
            <a:extLst>
              <a:ext uri="{FF2B5EF4-FFF2-40B4-BE49-F238E27FC236}">
                <a16:creationId xmlns:a16="http://schemas.microsoft.com/office/drawing/2014/main" id="{D2645CBD-4384-1E42-9D50-33ADE149C7D0}"/>
              </a:ext>
            </a:extLst>
          </p:cNvPr>
          <p:cNvSpPr>
            <a:spLocks noGrp="1" noRot="1" noChangeAspect="1" noChangeArrowheads="1"/>
          </p:cNvSpPr>
          <p:nvPr>
            <p:ph type="sldImg"/>
          </p:nvPr>
        </p:nvSpPr>
        <p:spPr/>
      </p:sp>
      <p:sp>
        <p:nvSpPr>
          <p:cNvPr id="296962" name="Rectangle 2">
            <a:extLst>
              <a:ext uri="{FF2B5EF4-FFF2-40B4-BE49-F238E27FC236}">
                <a16:creationId xmlns:a16="http://schemas.microsoft.com/office/drawing/2014/main" id="{36909E39-93FC-5340-853A-B2EC1B8A85D8}"/>
              </a:ext>
            </a:extLst>
          </p:cNvPr>
          <p:cNvSpPr>
            <a:spLocks noGrp="1" noChangeArrowheads="1"/>
          </p:cNvSpPr>
          <p:nvPr>
            <p:ph type="body" sz="quarter" idx="1"/>
          </p:nvPr>
        </p:nvSpPr>
        <p:spPr/>
        <p:txBody>
          <a:bodyP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NT Survey (ns) Arabic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987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650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44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02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Note that “repented” is described as saying “What have I done?” It is an admission of guilt. As a result, they manifested the fruit of repentance and “turned their course.” </a:t>
            </a: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—Dillow, 36</a:t>
            </a:r>
            <a:endParaRPr lang="en-SG"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92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b="1" dirty="0">
                <a:latin typeface="Arial" panose="020B0604020202020204" pitchFamily="34" charset="0"/>
                <a:cs typeface="Arial" panose="020B0604020202020204" pitchFamily="34" charset="0"/>
              </a:rPr>
              <a:t>Why doesn</a:t>
            </a:r>
            <a:r>
              <a:rPr lang="mr-IN" b="1" dirty="0">
                <a:latin typeface="Arial" panose="020B0604020202020204" pitchFamily="34" charset="0"/>
                <a:cs typeface="ＭＳ Ｐゴシック" charset="0"/>
              </a:rPr>
              <a:t>'</a:t>
            </a:r>
            <a:r>
              <a:rPr lang="en-SG" b="1" dirty="0">
                <a:latin typeface="Arial" panose="020B0604020202020204" pitchFamily="34" charset="0"/>
                <a:cs typeface="Arial" panose="020B0604020202020204" pitchFamily="34" charset="0"/>
              </a:rPr>
              <a:t>t the gospel change our lives like it should?</a:t>
            </a:r>
          </a:p>
          <a:p>
            <a:r>
              <a:rPr lang="en-SG" b="1" dirty="0">
                <a:latin typeface="Arial" panose="020B0604020202020204" pitchFamily="34" charset="0"/>
                <a:cs typeface="Arial" panose="020B0604020202020204" pitchFamily="34" charset="0"/>
              </a:rPr>
              <a:t>Too often the lives of Christians isn</a:t>
            </a:r>
            <a:r>
              <a:rPr lang="mr-IN" b="1" dirty="0">
                <a:latin typeface="Arial" panose="020B0604020202020204" pitchFamily="34" charset="0"/>
                <a:cs typeface="ＭＳ Ｐゴシック" charset="0"/>
              </a:rPr>
              <a:t>'</a:t>
            </a:r>
            <a:r>
              <a:rPr lang="en-SG" b="1" dirty="0">
                <a:latin typeface="Arial" panose="020B0604020202020204" pitchFamily="34" charset="0"/>
                <a:cs typeface="Arial" panose="020B0604020202020204" pitchFamily="34" charset="0"/>
              </a:rPr>
              <a:t>t really different from the non-believers.</a:t>
            </a:r>
          </a:p>
          <a:p>
            <a:r>
              <a:rPr lang="en-SG" b="1" dirty="0">
                <a:latin typeface="Arial" panose="020B0604020202020204" pitchFamily="34" charset="0"/>
                <a:cs typeface="Arial" panose="020B0604020202020204" pitchFamily="34" charset="0"/>
              </a:rPr>
              <a:t>In some situations in the USA, the church has a higher divorce rate than the world!</a:t>
            </a:r>
          </a:p>
          <a:p>
            <a:r>
              <a:rPr lang="en-SG" b="1" dirty="0">
                <a:latin typeface="Arial" panose="020B0604020202020204" pitchFamily="34" charset="0"/>
                <a:cs typeface="Arial" panose="020B0604020202020204" pitchFamily="34" charset="0"/>
              </a:rPr>
              <a:t>The way believers spend their money isn</a:t>
            </a:r>
            <a:r>
              <a:rPr lang="mr-IN" b="1" dirty="0">
                <a:latin typeface="Arial" panose="020B0604020202020204" pitchFamily="34" charset="0"/>
                <a:cs typeface="ＭＳ Ｐゴシック" charset="0"/>
              </a:rPr>
              <a:t>'</a:t>
            </a:r>
            <a:r>
              <a:rPr lang="en-SG" b="1" dirty="0">
                <a:latin typeface="Arial" panose="020B0604020202020204" pitchFamily="34" charset="0"/>
                <a:cs typeface="Arial" panose="020B0604020202020204" pitchFamily="34" charset="0"/>
              </a:rPr>
              <a:t>t much different either. The average Christian gives about 1-3% of his income, which is about the same as non-Christian giving.</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128"/>
                <a:cs typeface="ＭＳ Ｐゴシック" charset="-128"/>
              </a:rPr>
              <a:t>Well-meaning</a:t>
            </a:r>
            <a:r>
              <a:rPr lang="en-US" sz="1200" kern="1200" baseline="0" dirty="0">
                <a:solidFill>
                  <a:schemeClr val="tx1"/>
                </a:solidFill>
                <a:effectLst/>
                <a:latin typeface="Times New Roman" charset="0"/>
                <a:ea typeface="ＭＳ Ｐゴシック" charset="-128"/>
                <a:cs typeface="ＭＳ Ｐゴシック" charset="-128"/>
              </a:rPr>
              <a:t> believers can confuse simple trust in the message of the cross with the behavioral change the gospel is supposed to make!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794F3F-C40D-154F-97F3-148C120A0B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975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NS-26-Jude-24</a:t>
            </a:r>
          </a:p>
          <a:p>
            <a:r>
              <a:rPr lang="en-US" dirty="0"/>
              <a:t>SA-16-Nature of the Gospel-05</a:t>
            </a:r>
          </a:p>
          <a:p>
            <a:endParaRPr lang="en-US" dirty="0">
              <a:cs typeface="ＭＳ Ｐゴシック" charset="0"/>
            </a:endParaRPr>
          </a:p>
          <a:p>
            <a:r>
              <a:rPr lang="en-US" dirty="0">
                <a:cs typeface="ＭＳ Ｐゴシック" charset="0"/>
              </a:rPr>
              <a:t>This is the Church of Christ view—But it</a:t>
            </a:r>
            <a:r>
              <a:rPr lang="en-US" baseline="0" dirty="0">
                <a:cs typeface="ＭＳ Ｐゴシック" charset="0"/>
              </a:rPr>
              <a:t> looks to me like they say we need to do SIX things! </a:t>
            </a:r>
          </a:p>
          <a:p>
            <a:r>
              <a:rPr lang="en-US" baseline="0" dirty="0">
                <a:cs typeface="ＭＳ Ｐゴシック" charset="0"/>
              </a:rPr>
              <a:t>This brings NO assurance in this life as no one ever knows just how much he will “remain faithful.”</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nent Link: Five Steps to Salvation"/>
              </a:rPr>
              <a:t>Five Steps to Salvation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By Allan </a:t>
            </a:r>
            <a:r>
              <a:rPr lang="en-US" b="1" dirty="0" err="1"/>
              <a:t>Stanglin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http://</a:t>
            </a:r>
            <a:r>
              <a:rPr lang="en-US" b="1" dirty="0" err="1"/>
              <a:t>www.allanstanglin.com</a:t>
            </a:r>
            <a:r>
              <a:rPr lang="en-US" b="1" dirty="0"/>
              <a:t>/five-steps-to-salvation/</a:t>
            </a:r>
          </a:p>
          <a:p>
            <a:r>
              <a:rPr lang="en-US" dirty="0">
                <a:cs typeface="ＭＳ Ｐゴシック" charset="0"/>
              </a:rPr>
              <a:t>24 April 2013</a:t>
            </a:r>
          </a:p>
          <a:p>
            <a:r>
              <a:rPr lang="en-US" dirty="0">
                <a:cs typeface="ＭＳ Ｐゴシック" charset="0"/>
              </a:rPr>
              <a:t>Accessed 9 May 2016</a:t>
            </a:r>
          </a:p>
          <a:p>
            <a:endParaRPr lang="en-US" dirty="0">
              <a:cs typeface="ＭＳ Ｐゴシック" charset="0"/>
            </a:endParaRPr>
          </a:p>
          <a:p>
            <a:r>
              <a:rPr lang="en-US" dirty="0"/>
              <a:t>It</a:t>
            </a:r>
            <a:r>
              <a:rPr lang="mr-IN" dirty="0"/>
              <a:t>'</a:t>
            </a:r>
            <a:r>
              <a:rPr lang="en-US" dirty="0"/>
              <a:t>s just a Church of Christ thing, right? The “Plan of Salvation,” also called the “Five Steps of Salvation,” is unique to us, I think. And those of us who were raised in and by the Churches of Christ know them well: </a:t>
            </a:r>
            <a:r>
              <a:rPr lang="en-US" b="1" dirty="0"/>
              <a:t>Hear, Believe, Repent, Confess, Baptism</a:t>
            </a:r>
            <a:r>
              <a:rPr lang="en-US" dirty="0"/>
              <a:t>. In that order. As a kid in the </a:t>
            </a:r>
            <a:r>
              <a:rPr lang="mr-IN" dirty="0"/>
              <a:t>'</a:t>
            </a:r>
            <a:r>
              <a:rPr lang="en-US" dirty="0"/>
              <a:t>70s, this was drilled into me by my Sunday school teachers in Bible class, by the preachers from the pulpits, by the youth ministers at the devotionals and rallies, and by the Open Bible Study my dad walked me through when I reached the “age of accountability.” The five steps were plastered on bulletin boards in the church hallways, illustrated by charts and diagrams on mimeographed handouts, and splashed across banners promoting the next Gospel meeting. These were the five steps, always accompanied by supporting verses of Scripture, that necessarily had to be followed — again, in order! — for one to be saved.</a:t>
            </a:r>
          </a:p>
          <a:p>
            <a:r>
              <a:rPr lang="en-US" b="1" dirty="0"/>
              <a:t>Hear. Believe. Repent. Confess. Be Baptized.</a:t>
            </a:r>
            <a:endParaRPr lang="en-US" dirty="0"/>
          </a:p>
          <a:p>
            <a:r>
              <a:rPr lang="en-US" dirty="0"/>
              <a:t>You ever wonder how that started? You ever question the validity of such a list? If you or your church were to make a list of supposed steps to salvation, what would you include? What parts of our </a:t>
            </a:r>
            <a:r>
              <a:rPr lang="en-US" dirty="0" err="1"/>
              <a:t>CofC</a:t>
            </a:r>
            <a:r>
              <a:rPr lang="en-US" dirty="0"/>
              <a:t> list would you leave out?</a:t>
            </a:r>
          </a:p>
          <a:p>
            <a:r>
              <a:rPr lang="en-US" dirty="0"/>
              <a:t>Historians point back to our movement</a:t>
            </a:r>
            <a:r>
              <a:rPr lang="mr-IN" dirty="0"/>
              <a:t>'</a:t>
            </a:r>
            <a:r>
              <a:rPr lang="en-US" dirty="0"/>
              <a:t>s focus on rational thought and enlightenment thinking that characterized the mainstream culture of America at the turn of the 19th century when Stone and Campbell and others were attempting to “restore” God</a:t>
            </a:r>
            <a:r>
              <a:rPr lang="mr-IN" dirty="0"/>
              <a:t>'</a:t>
            </a:r>
            <a:r>
              <a:rPr lang="en-US" dirty="0"/>
              <a:t>s Church. It was all about scientific reasoning and empirical evidence and deductive problem-solving. Society at this time was convinced that there were undeniable patterns, unalterable designs in nature and in the world that, if learned and applied, held the keys to everlasting peace and joy.</a:t>
            </a:r>
          </a:p>
          <a:p>
            <a:r>
              <a:rPr lang="en-US" dirty="0"/>
              <a:t>Alexander Campbell searched the Scriptures in this way and came up with what he called “the ancient gospel,” a pattern he believed was the divinely-ordained natural way to heaven. According to Campbell, it all boiled down to, in this order: gospel facts (death, burial, resurrection, and ascension of Christ), faith, repentance, reformation (of life), baptism, remission of sins, reception of the Holy Spirit, sanctification, resurrection of the saints, and eternal life. In that order. Campbell claimed that all Christian denominations believed in all these steps, but put them in different orders according to their own interpretations or theories of conversion.</a:t>
            </a:r>
          </a:p>
          <a:p>
            <a:r>
              <a:rPr lang="en-US" dirty="0"/>
              <a:t>At about the same time, Walter Scott came up with a biblical pattern and called it “the gospel restored.” He had six points originally. The first three were what humans had to do to be saved: believe, repent, and be baptized. The last three were what God promises to people who do the first three: forgiveness of sins, the gift of the Holy Spirit, and eternal life. Not too much later, Scott shortened his list to five points — one for each finger on a person</a:t>
            </a:r>
            <a:r>
              <a:rPr lang="mr-IN" dirty="0"/>
              <a:t>'</a:t>
            </a:r>
            <a:r>
              <a:rPr lang="en-US" dirty="0"/>
              <a:t>s hand, for easy remembering: faith, repentance, baptism, forgiveness of sin, and the gift of the Holy Spirit.</a:t>
            </a:r>
          </a:p>
          <a:p>
            <a:r>
              <a:rPr lang="en-US" dirty="0"/>
              <a:t>This method proved to be very successful on the early American frontier where most everybody had been trained in Calvinism which claimed that men and women were saved only by God</a:t>
            </a:r>
            <a:r>
              <a:rPr lang="mr-IN" dirty="0"/>
              <a:t>'</a:t>
            </a:r>
            <a:r>
              <a:rPr lang="en-US" dirty="0"/>
              <a:t>s predestination, that one couldn</a:t>
            </a:r>
            <a:r>
              <a:rPr lang="mr-IN" dirty="0"/>
              <a:t>'</a:t>
            </a:r>
            <a:r>
              <a:rPr lang="en-US" dirty="0"/>
              <a:t>t do anything to save himself, it was all up to God</a:t>
            </a:r>
            <a:r>
              <a:rPr lang="mr-IN" dirty="0"/>
              <a:t>'</a:t>
            </a:r>
            <a:r>
              <a:rPr lang="en-US" dirty="0"/>
              <a:t>s pre-ordained choosing. By telling these fiercely independent early frontier people that there really was something they could do to be saved, the Stone and Campbell churches fueled a massive rush to repentance and baptism.</a:t>
            </a:r>
          </a:p>
          <a:p>
            <a:r>
              <a:rPr lang="en-US" dirty="0"/>
              <a:t>As with most good things, we swung the pendulum a bit too far. Pretty soon, we were taking God</a:t>
            </a:r>
            <a:r>
              <a:rPr lang="mr-IN" dirty="0"/>
              <a:t>'</a:t>
            </a:r>
            <a:r>
              <a:rPr lang="en-US" dirty="0"/>
              <a:t>s initiative and the Holy Spirit</a:t>
            </a:r>
            <a:r>
              <a:rPr lang="mr-IN" dirty="0"/>
              <a:t>'</a:t>
            </a:r>
            <a:r>
              <a:rPr lang="en-US" dirty="0"/>
              <a:t>s active participation clear out of the conversion process. Preaching became all about proving “facts” with arguments and evidence. The Holy Spirit</a:t>
            </a:r>
            <a:r>
              <a:rPr lang="mr-IN" dirty="0"/>
              <a:t>'</a:t>
            </a:r>
            <a:r>
              <a:rPr lang="en-US" dirty="0"/>
              <a:t>s work in the past had been entered into the Biblical record and was there to be studied in a rational manner, but it wasn</a:t>
            </a:r>
            <a:r>
              <a:rPr lang="mr-IN" dirty="0"/>
              <a:t>'</a:t>
            </a:r>
            <a:r>
              <a:rPr lang="en-US" dirty="0"/>
              <a:t>t necessary for a person</a:t>
            </a:r>
            <a:r>
              <a:rPr lang="mr-IN" dirty="0"/>
              <a:t>'</a:t>
            </a:r>
            <a:r>
              <a:rPr lang="en-US" dirty="0"/>
              <a:t>s salvation. The emphasis was on logical fact-finding and step-following and persuading people to “obey the gospel.” The “gospel,” of course, being the steps. </a:t>
            </a:r>
          </a:p>
          <a:p>
            <a:r>
              <a:rPr lang="en-US" dirty="0"/>
              <a:t>So, at some point in the middle of the 1800s, it gets boiled down to what we have today in the five steps of salvation or the plan of salvation: </a:t>
            </a:r>
            <a:r>
              <a:rPr lang="en-US" b="1" dirty="0"/>
              <a:t>hear, believe, repent, confess, be baptized</a:t>
            </a:r>
            <a:r>
              <a:rPr lang="en-US" dirty="0"/>
              <a:t>. Notice how God</a:t>
            </a:r>
            <a:r>
              <a:rPr lang="mr-IN" dirty="0"/>
              <a:t>'</a:t>
            </a:r>
            <a:r>
              <a:rPr lang="en-US" dirty="0"/>
              <a:t>s divine activity is completely absent from any of the steps. Notice how this chart here to the right — all of these charts were downloaded from Church of Christ websites this morning — actually gives much more responsibility or credit to man than to God for salvation. Where is God in our “plan of salvation?”</a:t>
            </a:r>
          </a:p>
          <a:p>
            <a:r>
              <a:rPr lang="en-US" dirty="0"/>
              <a:t>Why is baptism the last step? Who took out “sanctification,” the guiding of the Holy Spirit, and the grace of God to continually wash our sins?</a:t>
            </a:r>
          </a:p>
          <a:p>
            <a:r>
              <a:rPr lang="en-US" dirty="0"/>
              <a:t>It is God who works to will and to act according to his good purpose. It is God who initiates salvation, who begins the good work and sees it through to completion. Belief and repentance and confession are salvation steps to be taken every day, not once on a ladder list of human accomplishments. Baptism is never the end of what the apostle Paul calls “being saved,” it</a:t>
            </a:r>
            <a:r>
              <a:rPr lang="mr-IN" dirty="0"/>
              <a:t>'</a:t>
            </a:r>
            <a:r>
              <a:rPr lang="en-US" dirty="0"/>
              <a:t>s the beginning. Our five steps minimize our God. Our five steps neglect a lifetime of day-by-day, hour-by-hour difficult discipleship to Jesus. And they ignore the unmerited and continuous grace of our merciful Father.</a:t>
            </a:r>
          </a:p>
          <a:p>
            <a:r>
              <a:rPr lang="en-US" dirty="0"/>
              <a:t>OK, maybe that</a:t>
            </a:r>
            <a:r>
              <a:rPr lang="mr-IN" dirty="0"/>
              <a:t>'</a:t>
            </a:r>
            <a:r>
              <a:rPr lang="en-US" dirty="0"/>
              <a:t>s a little harsh. Too judgmental, probably, Yes, we come by the “five-steps” thing naturally. It</a:t>
            </a:r>
            <a:r>
              <a:rPr lang="mr-IN" dirty="0"/>
              <a:t>'</a:t>
            </a:r>
            <a:r>
              <a:rPr lang="en-US" dirty="0"/>
              <a:t>s been handed down to us by faithful men and women who were doing their very best with what they had to work with during the times they lived. And I</a:t>
            </a:r>
            <a:r>
              <a:rPr lang="mr-IN" dirty="0"/>
              <a:t>'</a:t>
            </a:r>
            <a:r>
              <a:rPr lang="en-US" dirty="0"/>
              <a:t>m grateful for it. Seriously. But I</a:t>
            </a:r>
            <a:r>
              <a:rPr lang="mr-IN" dirty="0"/>
              <a:t>'</a:t>
            </a:r>
            <a:r>
              <a:rPr lang="en-US" dirty="0"/>
              <a:t>m also so glad that we</a:t>
            </a:r>
            <a:r>
              <a:rPr lang="mr-IN" dirty="0"/>
              <a:t>'</a:t>
            </a:r>
            <a:r>
              <a:rPr lang="en-US" dirty="0"/>
              <a:t>ve recognized the many shortcomings in this kind of incomplete view of salvation. I</a:t>
            </a:r>
            <a:r>
              <a:rPr lang="mr-IN" dirty="0"/>
              <a:t>'</a:t>
            </a:r>
            <a:r>
              <a:rPr lang="en-US" dirty="0"/>
              <a:t>m so glad that we</a:t>
            </a:r>
            <a:r>
              <a:rPr lang="mr-IN" dirty="0"/>
              <a:t>'</a:t>
            </a:r>
            <a:r>
              <a:rPr lang="en-US" dirty="0"/>
              <a:t>re acknowledging together the active role of God</a:t>
            </a:r>
            <a:r>
              <a:rPr lang="mr-IN" dirty="0"/>
              <a:t>'</a:t>
            </a:r>
            <a:r>
              <a:rPr lang="en-US" dirty="0"/>
              <a:t>s Spirit in the calling and saving and sanctifying of the saints. And I</a:t>
            </a:r>
            <a:r>
              <a:rPr lang="mr-IN" dirty="0"/>
              <a:t>'</a:t>
            </a:r>
            <a:r>
              <a:rPr lang="en-US" dirty="0"/>
              <a:t>m glad we can change. I</a:t>
            </a:r>
            <a:r>
              <a:rPr lang="mr-IN" dirty="0"/>
              <a:t>'</a:t>
            </a:r>
            <a:r>
              <a:rPr lang="en-US" dirty="0"/>
              <a:t>m so glad, by God</a:t>
            </a:r>
            <a:r>
              <a:rPr lang="mr-IN" dirty="0"/>
              <a:t>'</a:t>
            </a:r>
            <a:r>
              <a:rPr lang="en-US" dirty="0"/>
              <a:t>s grace, we</a:t>
            </a:r>
            <a:r>
              <a:rPr lang="mr-IN" dirty="0"/>
              <a:t>'</a:t>
            </a:r>
            <a:r>
              <a:rPr lang="en-US" dirty="0"/>
              <a:t>re allowed and even compelled to change.</a:t>
            </a:r>
          </a:p>
          <a:p>
            <a:r>
              <a:rPr lang="en-US" dirty="0"/>
              <a:t>Peace,</a:t>
            </a:r>
          </a:p>
          <a:p>
            <a:r>
              <a:rPr lang="en-US" dirty="0"/>
              <a:t>Allan</a:t>
            </a:r>
          </a:p>
          <a:p>
            <a:endParaRPr lang="en-US" dirty="0">
              <a:cs typeface="ＭＳ Ｐゴシック" charset="0"/>
            </a:endParaRPr>
          </a:p>
        </p:txBody>
      </p:sp>
    </p:spTree>
    <p:extLst>
      <p:ext uri="{BB962C8B-B14F-4D97-AF65-F5344CB8AC3E}">
        <p14:creationId xmlns:p14="http://schemas.microsoft.com/office/powerpoint/2010/main" val="2531657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362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NS-26-Jude-25</a:t>
            </a:r>
          </a:p>
          <a:p>
            <a:r>
              <a:rPr lang="en-US" dirty="0"/>
              <a:t>SA-16-Nature of the Gospel-06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864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09C48-A762-2643-9431-069025D2EFE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4674" name="Rectangle 1026"/>
          <p:cNvSpPr>
            <a:spLocks noGrp="1" noRot="1" noChangeAspect="1" noChangeArrowheads="1" noTextEdit="1"/>
          </p:cNvSpPr>
          <p:nvPr>
            <p:ph type="sldImg"/>
          </p:nvPr>
        </p:nvSpPr>
        <p:spPr>
          <a:xfrm>
            <a:off x="1143000" y="685800"/>
            <a:ext cx="4572000" cy="3429000"/>
          </a:xfrm>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3628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F94FF1-2BB9-764F-90C9-B92D12C5E8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3698" name="Rectangle 2"/>
          <p:cNvSpPr>
            <a:spLocks noGrp="1" noRot="1" noChangeAspect="1" noChangeArrowheads="1" noTextEdit="1"/>
          </p:cNvSpPr>
          <p:nvPr>
            <p:ph type="sldImg"/>
          </p:nvPr>
        </p:nvSpPr>
        <p:spPr>
          <a:xfrm>
            <a:off x="1143000" y="685800"/>
            <a:ext cx="4572000" cy="3429000"/>
          </a:xfrm>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3847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71F5B4-0BE8-B048-B47A-362AD43287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xfrm>
            <a:off x="1143000" y="685800"/>
            <a:ext cx="4572000" cy="3429000"/>
          </a:xfrm>
          <a:ln/>
        </p:spPr>
      </p:sp>
      <p:sp>
        <p:nvSpPr>
          <p:cNvPr id="417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5231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LC_05-Opposition-131</a:t>
            </a:r>
          </a:p>
          <a:p>
            <a:pPr eaLnBrk="1" hangingPunct="1"/>
            <a:r>
              <a:rPr lang="en-US" altLang="en-US" dirty="0">
                <a:latin typeface="Times New Roman" panose="02020603050405020304" pitchFamily="18" charset="0"/>
                <a:ea typeface="ＭＳ Ｐゴシック" panose="020B0600070205080204" pitchFamily="34" charset="-128"/>
              </a:rPr>
              <a:t>NS-04-John1-12-slide 143</a:t>
            </a:r>
          </a:p>
        </p:txBody>
      </p:sp>
    </p:spTree>
    <p:extLst>
      <p:ext uri="{BB962C8B-B14F-4D97-AF65-F5344CB8AC3E}">
        <p14:creationId xmlns:p14="http://schemas.microsoft.com/office/powerpoint/2010/main" val="239724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874BA58-38E6-4341-BAA3-445107195CB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 jailor was sitting quietly one evening...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E403F3-6EB3-7244-AAE5-E2DB4C96BF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Until suddenly there was an earthquake!  Fear seized him…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BCCC9E-BAB1-FB4F-8CB3-C7E1D477AB2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Until suddenly there was an earthquake!  Fear seized him…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6CF64-7D0B-C44E-A668-7E617F97142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40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But Paul told him, </a:t>
            </a:r>
            <a:r>
              <a:rPr lang="ru-RU"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Believe in the Lord Jesus Christ and you will be saved—you and your entire household!</a:t>
            </a:r>
            <a:r>
              <a:rPr lang="ru-RU"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 (</a:t>
            </a:r>
            <a:r>
              <a:rPr lang="ar-SA" b="1" dirty="0">
                <a:latin typeface="Arial" panose="020B0604020202020204" pitchFamily="34" charset="0"/>
                <a:ea typeface="ＭＳ Ｐゴシック" charset="0"/>
                <a:cs typeface="ＭＳ Ｐゴシック" charset="0"/>
              </a:rPr>
              <a:t>أعمال الرسل</a:t>
            </a:r>
            <a:r>
              <a:rPr lang="en-US" b="1" dirty="0">
                <a:latin typeface="Arial" panose="020B0604020202020204" pitchFamily="34" charset="0"/>
                <a:ea typeface="ＭＳ Ｐゴシック" charset="0"/>
                <a:cs typeface="ＭＳ Ｐゴシック" charset="0"/>
              </a:rPr>
              <a:t> 16:31).  So he trusted Christ and was filled with joy.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296DB42-7F6F-1C47-84FD-C1EB4629686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Or immersion!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828F6-8F71-7B44-98A1-987B82C9BC1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6867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61047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NS-26-Jude-40</a:t>
            </a:r>
          </a:p>
          <a:p>
            <a:r>
              <a:rPr lang="en-US" dirty="0"/>
              <a:t>SA-16-Nature of the Gospel-21</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776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"gospel" a type of music?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cs typeface="+mn-cs"/>
            </a:endParaRPr>
          </a:p>
        </p:txBody>
      </p:sp>
    </p:spTree>
    <p:extLst>
      <p:ext uri="{BB962C8B-B14F-4D97-AF65-F5344CB8AC3E}">
        <p14:creationId xmlns:p14="http://schemas.microsoft.com/office/powerpoint/2010/main" val="657783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has three key elements (3b-8):</a:t>
            </a:r>
          </a:p>
          <a:p>
            <a:r>
              <a:rPr lang="en-US" dirty="0"/>
              <a:t>Christ’s death fulfilled Isaiah 53 to show He bore our sins rather than His own (3b).</a:t>
            </a:r>
          </a:p>
          <a:p>
            <a:r>
              <a:rPr lang="en-US" dirty="0"/>
              <a:t>Christ’s burial proved He really died (4a).</a:t>
            </a:r>
          </a:p>
          <a:p>
            <a:r>
              <a:rPr lang="en-US" dirty="0"/>
              <a:t>Christ’s resurrection and appearances proved Him to be the Messiah prophesied by the OT (4b-8).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76290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0FD9-2C67-0445-BAB9-8EEEE842FD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 resurrection makes Jesus unique among the world’s religious leaders—not even ONE of them died and rose again!  Abraham, Buddha, and Mohammed all are still dead.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337414-6DF9-1642-9D1F-D84BF7418CF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Paul confesses, "Last of all, as though I had been born at the wrong time, I also saw him" (15:8). In fact, Jesus proved his resurrection with at least 11 appearances.</a:t>
            </a:r>
          </a:p>
          <a:p>
            <a:pPr eaLnBrk="1" hangingPunct="1"/>
            <a:endPar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endParaRPr>
          </a:p>
          <a:p>
            <a:pPr eaLnBrk="1" hangingPunct="1"/>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OPTIONAL:</a:t>
            </a:r>
            <a:b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b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Also, the gospel of Christ being alive today brings salvation to all who believe</a:t>
            </a:r>
            <a:r>
              <a:rPr lang="en-US" dirty="0">
                <a:effectLst/>
              </a:rPr>
              <a:t> </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(9-11).</a:t>
            </a:r>
          </a:p>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1Cor. 15:9-11 NLT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9</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For I am the least of all the apostles. In fact, I’m not even worthy to be called an apostle after the way I persecuted God’s church.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10</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But whatever I am now, it is all because God poured out his special favor on me—and not without results. For I have worked harder than any of the other apostles; yet it was not I but God who was working through me by his grace.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11</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So it makes no difference whether I preach or they preach, for we all preach the same message you have already believed.</a:t>
            </a:r>
          </a:p>
          <a:p>
            <a:pPr eaLnBrk="1" hangingPunct="1"/>
            <a:endParaRPr lang="en-US" dirty="0">
              <a:ea typeface="ヒラギノ角ゴ Pro W3" charset="0"/>
              <a:cs typeface="ヒラギノ角ゴ Pro W3"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6DC40EA-6D90-9840-8EB3-43C49DD5522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NS-06-Rom1-2-slide 68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275939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NS-Rom3-4-Slide58</a:t>
            </a:r>
          </a:p>
          <a:p>
            <a:r>
              <a:rPr lang="en-US" dirty="0"/>
              <a:t>SA-16-Nature of Gospel-39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699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NS-Rom3-4-Slide59</a:t>
            </a:r>
          </a:p>
          <a:p>
            <a:r>
              <a:rPr lang="en-US" dirty="0"/>
              <a:t>SA-16-Nature of Gospel-40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5670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436495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4105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9E0748-65FE-F442-8740-28B4C4FB612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The penalty must be paid for justice to be satisfied. But a substitute is allowed. Jesus was our substitute for the penalty of sin that we owe.</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61</a:t>
            </a:r>
          </a:p>
          <a:p>
            <a:pPr eaLnBrk="1" hangingPunct="1"/>
            <a:r>
              <a:rPr lang="en-US" dirty="0">
                <a:latin typeface="Times New Roman" charset="0"/>
                <a:ea typeface="ＭＳ Ｐゴシック" charset="-128"/>
                <a:cs typeface="ＭＳ Ｐゴシック" charset="-128"/>
              </a:rPr>
              <a:t>NS-21-1Peter-112</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48044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a:extLst>
              <a:ext uri="{FF2B5EF4-FFF2-40B4-BE49-F238E27FC236}">
                <a16:creationId xmlns:a16="http://schemas.microsoft.com/office/drawing/2014/main" id="{9CC24CCD-6F4A-B741-8941-F0694653A760}"/>
              </a:ext>
            </a:extLst>
          </p:cNvPr>
          <p:cNvSpPr>
            <a:spLocks noGrp="1" noRot="1" noChangeAspect="1" noChangeArrowheads="1"/>
          </p:cNvSpPr>
          <p:nvPr>
            <p:ph type="sldImg"/>
          </p:nvPr>
        </p:nvSpPr>
        <p:spPr/>
      </p:sp>
      <p:sp>
        <p:nvSpPr>
          <p:cNvPr id="123906" name="Rectangle 2">
            <a:extLst>
              <a:ext uri="{FF2B5EF4-FFF2-40B4-BE49-F238E27FC236}">
                <a16:creationId xmlns:a16="http://schemas.microsoft.com/office/drawing/2014/main" id="{9F780ABB-D545-A649-96CB-175208DB4C19}"/>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Believers have failed to fight apostasy the past 200+ years.</a:t>
            </a:r>
          </a:p>
          <a:p>
            <a:r>
              <a:rPr lang="en-US" altLang="en-US" b="1" dirty="0">
                <a:latin typeface="Arial" panose="020B0604020202020204" pitchFamily="34" charset="0"/>
                <a:cs typeface="Arial" panose="020B0604020202020204" pitchFamily="34" charset="0"/>
                <a:sym typeface="Arial" panose="020B0604020202020204" pitchFamily="34" charset="0"/>
              </a:rPr>
              <a:t>Apostates are unbelievers who live among the saints and destroy the church within. This has happened significantly in what used to be called the "Christian West."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8191620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We know that most of the NT books are longer books or letters.  But in</a:t>
            </a:r>
            <a:r>
              <a:rPr lang="en-US" sz="1200" b="1" kern="1200" baseline="0" dirty="0">
                <a:solidFill>
                  <a:schemeClr val="tx1"/>
                </a:solidFill>
                <a:effectLst/>
                <a:latin typeface="Arial" panose="020B0604020202020204" pitchFamily="34" charset="0"/>
                <a:ea typeface="ＭＳ Ｐゴシック" charset="-128"/>
                <a:cs typeface="ＭＳ Ｐゴシック" charset="-128"/>
              </a:rPr>
              <a:t> the next four weeks that I preach, we </a:t>
            </a:r>
            <a:r>
              <a:rPr lang="en-US" sz="1200" b="1" kern="1200" dirty="0">
                <a:solidFill>
                  <a:schemeClr val="tx1"/>
                </a:solidFill>
                <a:effectLst/>
                <a:latin typeface="Arial" panose="020B0604020202020204" pitchFamily="34" charset="0"/>
                <a:ea typeface="ＭＳ Ｐゴシック" charset="-128"/>
                <a:cs typeface="ＭＳ Ｐゴシック" charset="-128"/>
              </a:rPr>
              <a:t>will study the four shortest ones as they are too often neglected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NS-18-Philemon-39</a:t>
            </a:r>
          </a:p>
          <a:p>
            <a:r>
              <a:rPr lang="en-US" b="1" baseline="0" dirty="0">
                <a:latin typeface="Arial" panose="020B0604020202020204" pitchFamily="34" charset="0"/>
                <a:cs typeface="Arial" panose="020B0604020202020204" pitchFamily="34" charset="0"/>
              </a:rPr>
              <a:t>NS-24-2 John-61</a:t>
            </a:r>
          </a:p>
          <a:p>
            <a:r>
              <a:rPr lang="en-US" b="1" baseline="0" dirty="0">
                <a:latin typeface="Arial" panose="020B0604020202020204" pitchFamily="34" charset="0"/>
                <a:cs typeface="Arial" panose="020B0604020202020204" pitchFamily="34" charset="0"/>
              </a:rPr>
              <a:t>NS-25-3 John-45</a:t>
            </a:r>
          </a:p>
          <a:p>
            <a:r>
              <a:rPr lang="en-US" b="1" baseline="0" dirty="0">
                <a:latin typeface="Arial" panose="020B0604020202020204" pitchFamily="34" charset="0"/>
                <a:cs typeface="Arial" panose="020B0604020202020204" pitchFamily="34" charset="0"/>
              </a:rPr>
              <a:t>NS-26-Jude-66</a:t>
            </a: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Each is about the length</a:t>
            </a:r>
            <a:r>
              <a:rPr lang="en-US" b="1"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NS-18-Philemon-40</a:t>
            </a:r>
          </a:p>
          <a:p>
            <a:r>
              <a:rPr lang="en-US" b="1" baseline="0" dirty="0">
                <a:latin typeface="Arial" panose="020B0604020202020204" pitchFamily="34" charset="0"/>
                <a:cs typeface="Arial" panose="020B0604020202020204" pitchFamily="34" charset="0"/>
              </a:rPr>
              <a:t>NS-24-2 John-62</a:t>
            </a:r>
          </a:p>
          <a:p>
            <a:r>
              <a:rPr lang="en-US" b="1" baseline="0" dirty="0">
                <a:latin typeface="Arial" panose="020B0604020202020204" pitchFamily="34" charset="0"/>
                <a:cs typeface="Arial" panose="020B0604020202020204" pitchFamily="34" charset="0"/>
              </a:rPr>
              <a:t>NS-25-3 John-46</a:t>
            </a:r>
          </a:p>
          <a:p>
            <a:r>
              <a:rPr lang="en-US" b="1" baseline="0" dirty="0">
                <a:latin typeface="Arial" panose="020B0604020202020204" pitchFamily="34" charset="0"/>
                <a:cs typeface="Arial" panose="020B0604020202020204" pitchFamily="34" charset="0"/>
              </a:rPr>
              <a:t>NS-26-Jude-67</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9969692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52092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 assured of your final victory.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00554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LC-03-Opposition-34</a:t>
            </a:r>
          </a:p>
          <a:p>
            <a:r>
              <a:rPr lang="en-US" dirty="0">
                <a:latin typeface="Times New Roman" charset="0"/>
                <a:ea typeface="ＭＳ Ｐゴシック" charset="0"/>
                <a:cs typeface="ＭＳ Ｐゴシック" charset="0"/>
              </a:rPr>
              <a:t>NS-02-Mark1-9-slide 233</a:t>
            </a:r>
          </a:p>
          <a:p>
            <a:r>
              <a:rPr lang="en-US" dirty="0">
                <a:latin typeface="Times New Roman" charset="0"/>
                <a:ea typeface="ＭＳ Ｐゴシック" charset="0"/>
                <a:cs typeface="ＭＳ Ｐゴシック" charset="0"/>
              </a:rPr>
              <a:t>NS-20-James-49</a:t>
            </a:r>
          </a:p>
          <a:p>
            <a:r>
              <a:rPr lang="en-US" dirty="0">
                <a:latin typeface="Times New Roman" charset="0"/>
                <a:ea typeface="ＭＳ Ｐゴシック" charset="0"/>
                <a:cs typeface="ＭＳ Ｐゴシック" charset="0"/>
              </a:rPr>
              <a:t>NS-26-Jude 74</a:t>
            </a:r>
          </a:p>
        </p:txBody>
      </p:sp>
    </p:spTree>
    <p:extLst>
      <p:ext uri="{BB962C8B-B14F-4D97-AF65-F5344CB8AC3E}">
        <p14:creationId xmlns:p14="http://schemas.microsoft.com/office/powerpoint/2010/main" val="28680956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626938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15814539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a:extLst>
              <a:ext uri="{FF2B5EF4-FFF2-40B4-BE49-F238E27FC236}">
                <a16:creationId xmlns:a16="http://schemas.microsoft.com/office/drawing/2014/main" id="{A48B0B85-1943-2447-BD44-5C8EE247EAF3}"/>
              </a:ext>
            </a:extLst>
          </p:cNvPr>
          <p:cNvSpPr>
            <a:spLocks noGrp="1" noRot="1" noChangeAspect="1" noChangeArrowheads="1"/>
          </p:cNvSpPr>
          <p:nvPr>
            <p:ph type="sldImg"/>
          </p:nvPr>
        </p:nvSpPr>
        <p:spPr/>
      </p:sp>
      <p:sp>
        <p:nvSpPr>
          <p:cNvPr id="150530" name="Rectangle 2">
            <a:extLst>
              <a:ext uri="{FF2B5EF4-FFF2-40B4-BE49-F238E27FC236}">
                <a16:creationId xmlns:a16="http://schemas.microsoft.com/office/drawing/2014/main" id="{4F5D57E1-F6D1-AA47-B642-FA84905242B4}"/>
              </a:ext>
            </a:extLst>
          </p:cNvPr>
          <p:cNvSpPr>
            <a:spLocks noGrp="1" noChangeArrowheads="1"/>
          </p:cNvSpPr>
          <p:nvPr>
            <p:ph type="body" sz="quarter" idx="1"/>
          </p:nvPr>
        </p:nvSpPr>
        <p:spPr/>
        <p:txBody>
          <a:bodyPr/>
          <a:lstStyle/>
          <a:p>
            <a:pPr lvl="1" indent="0"/>
            <a:endParaRPr lang="en-US" altLang="en-US"/>
          </a:p>
          <a:p>
            <a:pPr lvl="1" indent="0"/>
            <a:r>
              <a:rPr lang="en-US" altLang="en-US"/>
              <a:t>God himself calls us to salvation (1a).</a:t>
            </a:r>
          </a:p>
          <a:p>
            <a:pPr lvl="1" indent="0"/>
            <a:r>
              <a:rPr lang="en-US" altLang="en-US"/>
              <a:t>God himself loves us (1b).</a:t>
            </a:r>
          </a:p>
          <a:p>
            <a:pPr lvl="1" indent="0"/>
            <a:r>
              <a:rPr lang="en-US" altLang="en-US"/>
              <a:t>God himself keeps us in his forever family (1c).</a:t>
            </a:r>
          </a:p>
          <a:p>
            <a:pPr lvl="1" indent="0"/>
            <a:r>
              <a:rPr lang="en-US" altLang="en-US"/>
              <a:t>God himself gives us mercy, peace, and love (2).</a:t>
            </a:r>
          </a:p>
          <a:p>
            <a:pPr lvl="1" indent="0"/>
            <a:r>
              <a:rPr lang="en-US" altLang="en-US"/>
              <a:t>Mercy is the first grace to be multiplied as God's protection from merciless pretenders (2a).</a:t>
            </a:r>
          </a:p>
          <a:p>
            <a:pPr lvl="1" indent="0"/>
            <a:r>
              <a:rPr lang="en-US" altLang="en-US"/>
              <a:t>Peace is wished upon the readers in the midst of their war against false teachers (2b).</a:t>
            </a:r>
          </a:p>
          <a:p>
            <a:pPr lvl="1" indent="0"/>
            <a:r>
              <a:rPr lang="en-US" altLang="en-US"/>
              <a:t>Love from God is wished upon the readers as protection and assurance in their trials (2c).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425025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2195595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28179947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
            <a:extLst>
              <a:ext uri="{FF2B5EF4-FFF2-40B4-BE49-F238E27FC236}">
                <a16:creationId xmlns:a16="http://schemas.microsoft.com/office/drawing/2014/main" id="{52602154-93BA-7347-98F4-3C91C87E178B}"/>
              </a:ext>
            </a:extLst>
          </p:cNvPr>
          <p:cNvSpPr>
            <a:spLocks noGrp="1" noRot="1" noChangeAspect="1" noChangeArrowheads="1"/>
          </p:cNvSpPr>
          <p:nvPr>
            <p:ph type="sldImg"/>
          </p:nvPr>
        </p:nvSpPr>
        <p:spPr/>
      </p:sp>
      <p:sp>
        <p:nvSpPr>
          <p:cNvPr id="159746" name="Rectangle 2">
            <a:extLst>
              <a:ext uri="{FF2B5EF4-FFF2-40B4-BE49-F238E27FC236}">
                <a16:creationId xmlns:a16="http://schemas.microsoft.com/office/drawing/2014/main" id="{2043F9C2-43E2-544E-A13F-A56FD63F12EF}"/>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His original purpose was to write on the salvation he shared with his readers (3a).</a:t>
            </a:r>
          </a:p>
          <a:p>
            <a:r>
              <a:rPr lang="en-US" altLang="en-US" b="1" dirty="0">
                <a:latin typeface="Arial" panose="020B0604020202020204" pitchFamily="34" charset="0"/>
                <a:cs typeface="Arial" panose="020B0604020202020204" pitchFamily="34" charset="0"/>
                <a:sym typeface="Arial" panose="020B0604020202020204" pitchFamily="34" charset="0"/>
              </a:rPr>
              <a:t>After learning that his readers faced apostates among them, and through the Spirit's leading, يهوذا changed his theme to defend doctrinal truth (3b).</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
            <a:extLst>
              <a:ext uri="{FF2B5EF4-FFF2-40B4-BE49-F238E27FC236}">
                <a16:creationId xmlns:a16="http://schemas.microsoft.com/office/drawing/2014/main" id="{9AAC4F54-B55F-7545-A314-50CBBD7A5CBD}"/>
              </a:ext>
            </a:extLst>
          </p:cNvPr>
          <p:cNvSpPr>
            <a:spLocks noGrp="1" noRot="1" noChangeAspect="1" noChangeArrowheads="1"/>
          </p:cNvSpPr>
          <p:nvPr>
            <p:ph type="sldImg"/>
          </p:nvPr>
        </p:nvSpPr>
        <p:spPr/>
      </p:sp>
      <p:sp>
        <p:nvSpPr>
          <p:cNvPr id="161794" name="Rectangle 2">
            <a:extLst>
              <a:ext uri="{FF2B5EF4-FFF2-40B4-BE49-F238E27FC236}">
                <a16:creationId xmlns:a16="http://schemas.microsoft.com/office/drawing/2014/main" id="{BF7F4E7D-DF8C-3D41-8279-ABAD094B48B3}"/>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But what is this “faith”?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277EE8B9-53BC-3443-9305-F797177CB22C}"/>
              </a:ext>
            </a:extLst>
          </p:cNvPr>
          <p:cNvSpPr>
            <a:spLocks noGrp="1" noRot="1" noChangeAspect="1" noChangeArrowheads="1"/>
          </p:cNvSpPr>
          <p:nvPr>
            <p:ph type="sldImg"/>
          </p:nvPr>
        </p:nvSpPr>
        <p:spPr/>
      </p:sp>
      <p:sp>
        <p:nvSpPr>
          <p:cNvPr id="72706" name="Rectangle 2">
            <a:extLst>
              <a:ext uri="{FF2B5EF4-FFF2-40B4-BE49-F238E27FC236}">
                <a16:creationId xmlns:a16="http://schemas.microsoft.com/office/drawing/2014/main" id="{05C08964-5515-CC4C-AC36-99E15AEDC0E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Defend against apostasy by fighting non-Christian leaders who lead believers astray.</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1C1290-D7ED-6C41-B7B4-250511FB79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Times New Roman" panose="02020603050405020304" pitchFamily="18"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35780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21286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a:extLst>
              <a:ext uri="{FF2B5EF4-FFF2-40B4-BE49-F238E27FC236}">
                <a16:creationId xmlns:a16="http://schemas.microsoft.com/office/drawing/2014/main" id="{761AE2A3-8F77-3041-9D0A-E3D87DD26FAD}"/>
              </a:ext>
            </a:extLst>
          </p:cNvPr>
          <p:cNvSpPr>
            <a:spLocks noGrp="1" noRot="1" noChangeAspect="1" noChangeArrowheads="1"/>
          </p:cNvSpPr>
          <p:nvPr>
            <p:ph type="sldImg"/>
          </p:nvPr>
        </p:nvSpPr>
        <p:spPr/>
      </p:sp>
      <p:sp>
        <p:nvSpPr>
          <p:cNvPr id="166914" name="Rectangle 2">
            <a:extLst>
              <a:ext uri="{FF2B5EF4-FFF2-40B4-BE49-F238E27FC236}">
                <a16:creationId xmlns:a16="http://schemas.microsoft.com/office/drawing/2014/main" id="{40D020EA-ED24-164B-98E0-A66E6315FB41}"/>
              </a:ext>
            </a:extLst>
          </p:cNvPr>
          <p:cNvSpPr>
            <a:spLocks noGrp="1" noChangeArrowheads="1"/>
          </p:cNvSpPr>
          <p:nvPr>
            <p:ph type="body" sz="quarter" idx="1"/>
          </p:nvPr>
        </p:nvSpPr>
        <p:spPr/>
        <p:txBody>
          <a:bodyPr/>
          <a:lstStyle/>
          <a:p>
            <a:pPr algn="r" rtl="1"/>
            <a:r>
              <a:rPr lang="ar-SA" altLang="en-US" b="1" dirty="0">
                <a:latin typeface="Arial" panose="020B0604020202020204" pitchFamily="34" charset="0"/>
                <a:cs typeface="Arial" panose="020B0604020202020204" pitchFamily="34" charset="0"/>
                <a:sym typeface="Arial" panose="020B0604020202020204" pitchFamily="34" charset="0"/>
              </a:rPr>
              <a:t>هل من المناسب أن نستخدم مصطلح "المسيحي المعترف؟" يبدو هذا وكأنه نوع من المسيحيين، أليس كذلك؟ ولكن هل "المسيحيون المعترفون" هم نوع واحد من المعترفين بيسوع؟</a:t>
            </a:r>
          </a:p>
          <a:p>
            <a:pPr algn="r" rtl="1"/>
            <a:r>
              <a:rPr lang="ar-SA" altLang="en-US" b="1" dirty="0">
                <a:latin typeface="Arial" panose="020B0604020202020204" pitchFamily="34" charset="0"/>
                <a:cs typeface="Arial" panose="020B0604020202020204" pitchFamily="34" charset="0"/>
                <a:sym typeface="Arial" panose="020B0604020202020204" pitchFamily="34" charset="0"/>
              </a:rPr>
              <a:t>المسألة من هذا المصطلح هو في الواقع أن هؤلاء الأشخاص يدعون أنهم مسيحيون، لكنهم ليسوا كذلك. إن "المسيحي المعترف" هو في الواقع شخص غير مسيحي لكنه يدعي أنه مؤمن.</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a:extLst>
              <a:ext uri="{FF2B5EF4-FFF2-40B4-BE49-F238E27FC236}">
                <a16:creationId xmlns:a16="http://schemas.microsoft.com/office/drawing/2014/main" id="{60895CA2-49A1-3F4E-B03C-DAF04C17433F}"/>
              </a:ext>
            </a:extLst>
          </p:cNvPr>
          <p:cNvSpPr>
            <a:spLocks noGrp="1" noRot="1" noChangeAspect="1" noChangeArrowheads="1"/>
          </p:cNvSpPr>
          <p:nvPr>
            <p:ph type="sldImg"/>
          </p:nvPr>
        </p:nvSpPr>
        <p:spPr/>
      </p:sp>
      <p:sp>
        <p:nvSpPr>
          <p:cNvPr id="168962" name="Rectangle 2">
            <a:extLst>
              <a:ext uri="{FF2B5EF4-FFF2-40B4-BE49-F238E27FC236}">
                <a16:creationId xmlns:a16="http://schemas.microsoft.com/office/drawing/2014/main" id="{4C5EDB4E-E6BB-1B47-90EF-F2E54CB1510F}"/>
              </a:ext>
            </a:extLst>
          </p:cNvPr>
          <p:cNvSpPr>
            <a:spLocks noGrp="1" noChangeArrowheads="1"/>
          </p:cNvSpPr>
          <p:nvPr>
            <p:ph type="body" sz="quarter" idx="1"/>
          </p:nvPr>
        </p:nvSpPr>
        <p:spPr/>
        <p:txBody>
          <a:bodyPr/>
          <a:lstStyle/>
          <a:p>
            <a:pPr algn="r" rtl="1"/>
            <a:r>
              <a:rPr lang="ar-SA" altLang="en-US" b="1" dirty="0">
                <a:latin typeface="Arial" panose="020B0604020202020204" pitchFamily="34" charset="0"/>
                <a:cs typeface="Arial" panose="020B0604020202020204" pitchFamily="34" charset="0"/>
                <a:sym typeface="Arial" panose="020B0604020202020204" pitchFamily="34" charset="0"/>
              </a:rPr>
              <a:t>"باعتبارها مؤيدة لحركة كلمة الإيمان، تعمل خدمة بني هن ضمن حدود "إنجيل الرخاء" إذ تطلب المال وتخبر الناس بتوقع معجزات في المقابل. ومع الاجتماعات الكبيرة، يسافر بني هن حول العالم للقيام بما يدعوه "عمل الرب." تشمل هذه الاجتماعات الصلاة وقراءة الكتاب المقدس، لكن المرحلة الكبرى والتركيز الأساسي لكل من هذه الاجتماعات هو الجزء الخاص بالشفاء المعجزي. ووفقًا لبني هن، فإن المعجزات التي يتم اجتراحها لها وثائق وأدلة طبية تدعم المعجزات. ومع ذلك، فعندما يبدأ الأشخاص البحث عن مثل هذه الوثائق، لا يمكن العثور عليها في أي مكان. أحد هؤلاء الأشخاص الذين أجروا بحثًا مكثفًا هو جوستين بيترز. جوستين مبشر مشلول بسبب مرض معروف باسم الشلل الدماغي. أثناء قيامة ببحث رسالته الماجستير من كلية اللاهوت المعمدانية الجنوبية الغربية، سعى بيترز لإجراء مقابلة مع بني هن، لكن طلباته قوبلت بالرفض. حاول جوستين أيضًا الوصول إلى المسرح خلال إحدى الحملات المعجزية لبني هن، ولكن نظرًا لأنه كان مشلولاً بشكل واضح، فقد حرم من الصعود إلى المسرح مع المعالج المعجزي. لقد تم إيقاف جوستين، مثل كثيرين آخرين، من قبل أعضاء فريق عمل بني هن الذين يقومون بفحص الأشخاص قبل صعودهم إلى المسرح." (بني هن يستعرض، نشره جويس بويس في 26 آذار 2008</a:t>
            </a:r>
            <a:r>
              <a:rPr lang="ar-JO" altLang="en-US" b="1" dirty="0">
                <a:latin typeface="Arial" panose="020B0604020202020204" pitchFamily="34" charset="0"/>
                <a:cs typeface="Arial" panose="020B0604020202020204" pitchFamily="34" charset="0"/>
                <a:sym typeface="Arial" panose="020B0604020202020204" pitchFamily="34" charset="0"/>
              </a:rPr>
              <a:t> </a:t>
            </a:r>
            <a:r>
              <a:rPr lang="ar-SA" altLang="en-US" b="1" dirty="0">
                <a:latin typeface="Arial" panose="020B0604020202020204" pitchFamily="34" charset="0"/>
                <a:cs typeface="Arial" panose="020B0604020202020204" pitchFamily="34" charset="0"/>
                <a:sym typeface="Arial" panose="020B0604020202020204" pitchFamily="34" charset="0"/>
              </a:rPr>
              <a:t>على:</a:t>
            </a:r>
          </a:p>
          <a:p>
            <a:pPr algn="r" rtl="1"/>
            <a:r>
              <a:rPr lang="en-US" altLang="en-US" b="1" dirty="0">
                <a:latin typeface="Arial" panose="020B0604020202020204" pitchFamily="34" charset="0"/>
                <a:cs typeface="Arial" panose="020B0604020202020204" pitchFamily="34" charset="0"/>
                <a:sym typeface="Arial" panose="020B0604020202020204" pitchFamily="34" charset="0"/>
              </a:rPr>
              <a:t>http://deliveredbygrace.com/?p=234)</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a:extLst>
              <a:ext uri="{FF2B5EF4-FFF2-40B4-BE49-F238E27FC236}">
                <a16:creationId xmlns:a16="http://schemas.microsoft.com/office/drawing/2014/main" id="{3CE8D09C-0837-304D-B811-4B3D4D92459D}"/>
              </a:ext>
            </a:extLst>
          </p:cNvPr>
          <p:cNvSpPr>
            <a:spLocks noGrp="1" noRot="1" noChangeAspect="1" noChangeArrowheads="1"/>
          </p:cNvSpPr>
          <p:nvPr>
            <p:ph type="sldImg"/>
          </p:nvPr>
        </p:nvSpPr>
        <p:spPr/>
      </p:sp>
      <p:sp>
        <p:nvSpPr>
          <p:cNvPr id="173058" name="Rectangle 2">
            <a:extLst>
              <a:ext uri="{FF2B5EF4-FFF2-40B4-BE49-F238E27FC236}">
                <a16:creationId xmlns:a16="http://schemas.microsoft.com/office/drawing/2014/main" id="{919620D9-DA2E-A841-8227-818D73F7BAD9}"/>
              </a:ext>
            </a:extLst>
          </p:cNvPr>
          <p:cNvSpPr>
            <a:spLocks noGrp="1" noChangeArrowheads="1"/>
          </p:cNvSpPr>
          <p:nvPr>
            <p:ph type="body" sz="quarter" idx="1"/>
          </p:nvPr>
        </p:nvSpPr>
        <p:spPr/>
        <p:txBody>
          <a:bodyPr/>
          <a:lstStyle/>
          <a:p>
            <a:pPr defTabSz="457200">
              <a:spcBef>
                <a:spcPct val="0"/>
              </a:spcBef>
            </a:pPr>
            <a:r>
              <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Israel has just had 400 years in Egypt. We pick up the account where they had gotten out of Egypt, but Egypt hadn’t gotten out of them. They need a fresh look at who they are after generation of slavery in s foreign land.</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These men should never slander angels since the archangel himself, Michael, did not argue with Satan, chief of the fallen angels, over where Moses' body is buried (9a).</a:t>
            </a:r>
          </a:p>
          <a:p>
            <a:r>
              <a:rPr lang="en-US"/>
              <a:t>Instead of arguing with Satan, Michael left the matter in God's hands [9b, as recorded in the Pseudepigrapha book, The Assumption of Moses].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093382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a:extLst>
              <a:ext uri="{FF2B5EF4-FFF2-40B4-BE49-F238E27FC236}">
                <a16:creationId xmlns:a16="http://schemas.microsoft.com/office/drawing/2014/main" id="{BBFFA733-3D32-4F41-8B8C-44E0BC390953}"/>
              </a:ext>
            </a:extLst>
          </p:cNvPr>
          <p:cNvSpPr>
            <a:spLocks noGrp="1" noRot="1" noChangeAspect="1" noChangeArrowheads="1"/>
          </p:cNvSpPr>
          <p:nvPr>
            <p:ph type="sldImg"/>
          </p:nvPr>
        </p:nvSpPr>
        <p:spPr/>
      </p:sp>
      <p:sp>
        <p:nvSpPr>
          <p:cNvPr id="183298" name="Rectangle 2">
            <a:extLst>
              <a:ext uri="{FF2B5EF4-FFF2-40B4-BE49-F238E27FC236}">
                <a16:creationId xmlns:a16="http://schemas.microsoft.com/office/drawing/2014/main" id="{F436E53B-A586-E145-AD4B-A779E9C5D559}"/>
              </a:ext>
            </a:extLst>
          </p:cNvPr>
          <p:cNvSpPr>
            <a:spLocks noGrp="1" noChangeArrowheads="1"/>
          </p:cNvSpPr>
          <p:nvPr>
            <p:ph type="body" sz="quarter" idx="1"/>
          </p:nvPr>
        </p:nvSpPr>
        <p:spPr/>
        <p:txBody>
          <a:bodyPr/>
          <a:lstStyle/>
          <a:p>
            <a:pPr lvl="3" indent="0"/>
            <a:r>
              <a:rPr lang="en-US" altLang="en-US" dirty="0"/>
              <a:t>The pretenders slander angels whom they don't understand and, like unreasoning animals, fall into destruction by practices whose effects they know full well (10).</a:t>
            </a:r>
          </a:p>
          <a:p>
            <a:pPr lvl="3" indent="0"/>
            <a:r>
              <a:rPr lang="en-US" altLang="en-US" dirty="0"/>
              <a:t>Their religion will kill others as Cain killed his brother Abel [Gen. 4:8] (11a).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
            <a:extLst>
              <a:ext uri="{FF2B5EF4-FFF2-40B4-BE49-F238E27FC236}">
                <a16:creationId xmlns:a16="http://schemas.microsoft.com/office/drawing/2014/main" id="{D29F1AB4-7D7F-194E-9156-0EFA14D4904B}"/>
              </a:ext>
            </a:extLst>
          </p:cNvPr>
          <p:cNvSpPr>
            <a:spLocks noGrp="1" noRot="1" noChangeAspect="1" noChangeArrowheads="1"/>
          </p:cNvSpPr>
          <p:nvPr>
            <p:ph type="sldImg"/>
          </p:nvPr>
        </p:nvSpPr>
        <p:spPr/>
      </p:sp>
      <p:sp>
        <p:nvSpPr>
          <p:cNvPr id="185346" name="Rectangle 2">
            <a:extLst>
              <a:ext uri="{FF2B5EF4-FFF2-40B4-BE49-F238E27FC236}">
                <a16:creationId xmlns:a16="http://schemas.microsoft.com/office/drawing/2014/main" id="{9A3269DD-0E92-DC4D-A24C-73B2E6DF0D3D}"/>
              </a:ext>
            </a:extLst>
          </p:cNvPr>
          <p:cNvSpPr>
            <a:spLocks noGrp="1" noChangeArrowheads="1"/>
          </p:cNvSpPr>
          <p:nvPr>
            <p:ph type="body" sz="quarter" idx="1"/>
          </p:nvPr>
        </p:nvSpPr>
        <p:spPr/>
        <p:txBody>
          <a:bodyPr/>
          <a:lstStyle/>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20 </a:t>
            </a:r>
            <a:r>
              <a:rPr lang="en-US" altLang="en-US" b="1" dirty="0" err="1">
                <a:latin typeface="Arial" panose="020B0604020202020204" pitchFamily="34" charset="0"/>
                <a:cs typeface="Arial" panose="020B0604020202020204" pitchFamily="34" charset="0"/>
                <a:sym typeface="Arial" panose="020B0604020202020204" pitchFamily="34" charset="0"/>
              </a:rPr>
              <a:t>فَتَرَاءَى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اللهُ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وَقَالَ</a:t>
            </a:r>
            <a:r>
              <a:rPr lang="en-US" altLang="en-US" b="1" dirty="0">
                <a:latin typeface="Arial" panose="020B0604020202020204" pitchFamily="34" charset="0"/>
                <a:cs typeface="Arial" panose="020B0604020202020204" pitchFamily="34" charset="0"/>
                <a:sym typeface="Arial" panose="020B0604020202020204" pitchFamily="34" charset="0"/>
              </a:rPr>
              <a:t> لَهُ: «إِنْ </a:t>
            </a:r>
            <a:r>
              <a:rPr lang="en-US" altLang="en-US" b="1" dirty="0" err="1">
                <a:latin typeface="Arial" panose="020B0604020202020204" pitchFamily="34" charset="0"/>
                <a:cs typeface="Arial" panose="020B0604020202020204" pitchFamily="34" charset="0"/>
                <a:sym typeface="Arial" panose="020B0604020202020204" pitchFamily="34" charset="0"/>
              </a:rPr>
              <a:t>جَاءَ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الرِّجَالُ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يَسْتَدْعُونَكَ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وَامْضِ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إِنَّمَا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آمُرُكَ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فَقَطْ</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21- 27 </a:t>
            </a:r>
            <a:r>
              <a:rPr lang="en-US" altLang="en-US" b="1" dirty="0" err="1">
                <a:latin typeface="Arial" panose="020B0604020202020204" pitchFamily="34" charset="0"/>
                <a:cs typeface="Arial" panose="020B0604020202020204" pitchFamily="34" charset="0"/>
                <a:sym typeface="Arial" panose="020B0604020202020204" pitchFamily="34" charset="0"/>
              </a:rPr>
              <a:t>فَنَهَضَ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صَبَاحاً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وَأَسْرَجَ</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وَانْطَلَقَ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رُؤَسَاءِ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مُوآبَ</a:t>
            </a:r>
            <a:r>
              <a:rPr lang="en-US" altLang="en-US" b="1" dirty="0">
                <a:latin typeface="Arial" panose="020B0604020202020204" pitchFamily="34" charset="0"/>
                <a:cs typeface="Arial" panose="020B0604020202020204" pitchFamily="34" charset="0"/>
                <a:sym typeface="Arial" panose="020B0604020202020204" pitchFamily="34" charset="0"/>
              </a:rPr>
              <a:t>. 22فَاحْتَدَمَ </a:t>
            </a:r>
            <a:r>
              <a:rPr lang="en-US" altLang="en-US" b="1" dirty="0" err="1">
                <a:latin typeface="Arial" panose="020B0604020202020204" pitchFamily="34" charset="0"/>
                <a:cs typeface="Arial" panose="020B0604020202020204" pitchFamily="34" charset="0"/>
                <a:sym typeface="Arial" panose="020B0604020202020204" pitchFamily="34" charset="0"/>
              </a:rPr>
              <a:t>غَضَبُ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اللهِ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مَضَى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فَاعْتَرَضَهُ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لِيُقَاوِمَهُ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وَهُوَ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رَاكِبٌ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وَغُلامَاهُ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a:t>
            </a:r>
            <a:r>
              <a:rPr lang="en-US" altLang="en-US" b="1" dirty="0">
                <a:latin typeface="Arial" panose="020B0604020202020204" pitchFamily="34" charset="0"/>
                <a:cs typeface="Arial" panose="020B0604020202020204" pitchFamily="34" charset="0"/>
                <a:sym typeface="Arial" panose="020B0604020202020204" pitchFamily="34" charset="0"/>
              </a:rPr>
              <a:t>. 23فَأَبْصَرَتِ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مُنْتَصِباً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اسْتَلَّ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سَيْفَهُ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بِيَدِهِ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فَحَادَتْ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وَمَشَتْ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الْحَقْلِ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فَضَرَبَهَا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لِيَرُدَّهَا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24ثُمَّ </a:t>
            </a:r>
            <a:r>
              <a:rPr lang="en-US" altLang="en-US" b="1" dirty="0" err="1">
                <a:latin typeface="Arial" panose="020B0604020202020204" pitchFamily="34" charset="0"/>
                <a:cs typeface="Arial" panose="020B0604020202020204" pitchFamily="34" charset="0"/>
                <a:sym typeface="Arial" panose="020B0604020202020204" pitchFamily="34" charset="0"/>
              </a:rPr>
              <a:t>وَقَفَ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مَمَرٍّ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لِلْكُرُومِ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يَقُومُ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جَانِبَيْهِ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حَائِطَانِ</a:t>
            </a:r>
            <a:r>
              <a:rPr lang="en-US" altLang="en-US" b="1" dirty="0">
                <a:latin typeface="Arial" panose="020B0604020202020204" pitchFamily="34" charset="0"/>
                <a:cs typeface="Arial" panose="020B0604020202020204" pitchFamily="34" charset="0"/>
                <a:sym typeface="Arial" panose="020B0604020202020204" pitchFamily="34" charset="0"/>
              </a:rPr>
              <a:t>. 25فَلَمَّا </a:t>
            </a:r>
            <a:r>
              <a:rPr lang="en-US" altLang="en-US" b="1" dirty="0" err="1">
                <a:latin typeface="Arial" panose="020B0604020202020204" pitchFamily="34" charset="0"/>
                <a:cs typeface="Arial" panose="020B0604020202020204" pitchFamily="34" charset="0"/>
                <a:sym typeface="Arial" panose="020B0604020202020204" pitchFamily="34" charset="0"/>
              </a:rPr>
              <a:t>شَاهَدَتِ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زَحَمَتْ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جَانِبَ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الْحَائِطِ</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وَضَغَطَتْ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رِجْلَ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فَضَرَبَهَا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أَيْضاً</a:t>
            </a:r>
            <a:r>
              <a:rPr lang="en-US" altLang="en-US" b="1" dirty="0">
                <a:latin typeface="Arial" panose="020B0604020202020204" pitchFamily="34" charset="0"/>
                <a:cs typeface="Arial" panose="020B0604020202020204" pitchFamily="34" charset="0"/>
                <a:sym typeface="Arial" panose="020B0604020202020204" pitchFamily="34" charset="0"/>
              </a:rPr>
              <a:t>. 26ثُمَّ </a:t>
            </a:r>
            <a:r>
              <a:rPr lang="en-US" altLang="en-US" b="1" dirty="0" err="1">
                <a:latin typeface="Arial" panose="020B0604020202020204" pitchFamily="34" charset="0"/>
                <a:cs typeface="Arial" panose="020B0604020202020204" pitchFamily="34" charset="0"/>
                <a:sym typeface="Arial" panose="020B0604020202020204" pitchFamily="34" charset="0"/>
              </a:rPr>
              <a:t>اجْتَازَ</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وَوَقَفَ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مَوْضِعٍ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سَبِيلَ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لِلتَّحَوُّلِ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يَمْنَةً</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يَسْرَةً</a:t>
            </a:r>
            <a:r>
              <a:rPr lang="en-US" altLang="en-US" b="1" dirty="0">
                <a:latin typeface="Arial" panose="020B0604020202020204" pitchFamily="34" charset="0"/>
                <a:cs typeface="Arial" panose="020B0604020202020204" pitchFamily="34" charset="0"/>
                <a:sym typeface="Arial" panose="020B0604020202020204" pitchFamily="34" charset="0"/>
              </a:rPr>
              <a:t>. 27فَلَمَّا </a:t>
            </a:r>
            <a:r>
              <a:rPr lang="en-US" altLang="en-US" b="1" dirty="0" err="1">
                <a:latin typeface="Arial" panose="020B0604020202020204" pitchFamily="34" charset="0"/>
                <a:cs typeface="Arial" panose="020B0604020202020204" pitchFamily="34" charset="0"/>
                <a:sym typeface="Arial" panose="020B0604020202020204" pitchFamily="34" charset="0"/>
              </a:rPr>
              <a:t>رَأَتِ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رَبَضَتْ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تَحْتَ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فَثَارَ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غَضَبُ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وَضَرَبَ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بِالْقَضِيبِ</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28 </a:t>
            </a:r>
            <a:r>
              <a:rPr lang="en-US" altLang="en-US" b="1" dirty="0" err="1">
                <a:latin typeface="Arial" panose="020B0604020202020204" pitchFamily="34" charset="0"/>
                <a:cs typeface="Arial" panose="020B0604020202020204" pitchFamily="34" charset="0"/>
                <a:sym typeface="Arial" panose="020B0604020202020204" pitchFamily="34" charset="0"/>
              </a:rPr>
              <a:t>عِنْدَئِذٍ</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فَقَالَتْ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مَاذَا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جَنَيْتُ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حَتَّى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ضَرَبْتَنِي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دَفْعَاتٍ</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29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سَخَرْتِ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كَانَ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يَدِي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سَيْفٌ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لَكُنْتُ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قَتَلْتُكِ</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30 </a:t>
            </a:r>
            <a:r>
              <a:rPr lang="en-US" altLang="en-US" b="1" dirty="0" err="1">
                <a:latin typeface="Arial" panose="020B0604020202020204" pitchFamily="34" charset="0"/>
                <a:cs typeface="Arial" panose="020B0604020202020204" pitchFamily="34" charset="0"/>
                <a:sym typeface="Arial" panose="020B0604020202020204" pitchFamily="34" charset="0"/>
              </a:rPr>
              <a:t>فَأَجَابَتْهُ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أَلَسْتُ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الَّتِي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رَكِبْتَ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دَائِماً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هَذَا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الْيَوْمِ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وَهَلْ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عَوَّدْتُكَ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أَصْنَعَ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هَكَذَا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31 </a:t>
            </a:r>
            <a:r>
              <a:rPr lang="en-US" altLang="en-US" b="1" dirty="0" err="1">
                <a:latin typeface="Arial" panose="020B0604020202020204" pitchFamily="34" charset="0"/>
                <a:cs typeface="Arial" panose="020B0604020202020204" pitchFamily="34" charset="0"/>
                <a:sym typeface="Arial" panose="020B0604020202020204" pitchFamily="34" charset="0"/>
              </a:rPr>
              <a:t>عِنْدَئِذٍ</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كَشَفَ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عَيْنَيْ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فَشَاهَدَ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مُنْتَصِباً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وَسَيْفُهُ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مَسْلُولٌ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يَدِهِ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فَخَرَّ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وَجْهِهِ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سَاجِداً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32- 33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لَهُ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لِمَاذَا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ضَرَبْتَ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مَرَّاتٍ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جِئْتُ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لأَعْتَرِضَكَ</a:t>
            </a:r>
            <a:r>
              <a:rPr lang="en-US" altLang="en-US" b="1" dirty="0">
                <a:latin typeface="Arial" panose="020B0604020202020204" pitchFamily="34" charset="0"/>
                <a:cs typeface="Arial" panose="020B0604020202020204" pitchFamily="34" charset="0"/>
                <a:sym typeface="Arial" panose="020B0604020202020204" pitchFamily="34" charset="0"/>
              </a:rPr>
              <a:t>، لأَنَّ </a:t>
            </a:r>
            <a:r>
              <a:rPr lang="en-US" altLang="en-US" b="1" dirty="0" err="1">
                <a:latin typeface="Arial" panose="020B0604020202020204" pitchFamily="34" charset="0"/>
                <a:cs typeface="Arial" panose="020B0604020202020204" pitchFamily="34" charset="0"/>
                <a:sym typeface="Arial" panose="020B0604020202020204" pitchFamily="34" charset="0"/>
              </a:rPr>
              <a:t>طَرِيقَكَ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مُلْتَوِيَةٌ</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نَظَرِي</a:t>
            </a:r>
            <a:r>
              <a:rPr lang="en-US" altLang="en-US" b="1" dirty="0">
                <a:latin typeface="Arial" panose="020B0604020202020204" pitchFamily="34" charset="0"/>
                <a:cs typeface="Arial" panose="020B0604020202020204" pitchFamily="34" charset="0"/>
                <a:sym typeface="Arial" panose="020B0604020202020204" pitchFamily="34" charset="0"/>
              </a:rPr>
              <a:t>، 33فَشَاهَدَتْنِي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فَحَادَتْ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أَمَامِي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مَرَّاتٍ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تَفْعَلْ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لَكُنْتُ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قَتَلْتُكَ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وَاسْتَحْيَيْتُهَا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34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أَخْطَأْتُ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أَعْلَمْ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لاِعْتِرَاضِي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عَيْنَيْكَ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فَإِنِّي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أَرْجِعُ</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35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امْضِ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الرِّجَالِ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وَلَكِنْ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آمُرُكَ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فَقَطْ</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فَانْطَلَقَ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رُؤَسَاءِ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بَالاقَ</a:t>
            </a:r>
            <a:r>
              <a:rPr lang="en-US" altLang="en-US" b="1" dirty="0">
                <a:latin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SA-14-Eternal Security-02</a:t>
            </a:r>
          </a:p>
          <a:p>
            <a:r>
              <a:rPr lang="en-US" dirty="0">
                <a:cs typeface="ＭＳ Ｐゴシック" charset="0"/>
              </a:rPr>
              <a:t>NS-26-Jude-22</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a:extLst>
              <a:ext uri="{FF2B5EF4-FFF2-40B4-BE49-F238E27FC236}">
                <a16:creationId xmlns:a16="http://schemas.microsoft.com/office/drawing/2014/main" id="{DF75F5FB-33B5-ED4C-93C7-7AFAC598B54A}"/>
              </a:ext>
            </a:extLst>
          </p:cNvPr>
          <p:cNvSpPr>
            <a:spLocks noGrp="1" noRot="1" noChangeAspect="1" noChangeArrowheads="1"/>
          </p:cNvSpPr>
          <p:nvPr>
            <p:ph type="sldImg"/>
          </p:nvPr>
        </p:nvSpPr>
        <p:spPr/>
      </p:sp>
      <p:sp>
        <p:nvSpPr>
          <p:cNvPr id="195586" name="Rectangle 2">
            <a:extLst>
              <a:ext uri="{FF2B5EF4-FFF2-40B4-BE49-F238E27FC236}">
                <a16:creationId xmlns:a16="http://schemas.microsoft.com/office/drawing/2014/main" id="{9980287F-4079-0546-AAB9-C75FB5ABA94A}"/>
              </a:ext>
            </a:extLst>
          </p:cNvPr>
          <p:cNvSpPr>
            <a:spLocks noGrp="1" noChangeArrowheads="1"/>
          </p:cNvSpPr>
          <p:nvPr>
            <p:ph type="body" sz="quarter" idx="1"/>
          </p:nvPr>
        </p:nvSpPr>
        <p:spPr/>
        <p:txBody>
          <a:bodyPr/>
          <a:lstStyle/>
          <a:p>
            <a:pPr lvl="3" indent="0"/>
            <a:endParaRPr lang="en-US" altLang="en-US"/>
          </a:p>
          <a:p>
            <a:pPr lvl="3" indent="0"/>
            <a:r>
              <a:rPr lang="en-US" altLang="en-US"/>
              <a:t>Like shepherds who feed themselves rather than the sheep, these leaders seek only their own desires (12b).</a:t>
            </a:r>
          </a:p>
          <a:p>
            <a:pPr lvl="3" indent="0"/>
            <a:r>
              <a:rPr lang="en-US" altLang="en-US"/>
              <a:t>Like clouds seemingly filled but waterless and blown around, these men appear saintly but have no teaching for thirsty souls since they don’t understand even major doctrines and are easy seduction by the latest theological trends (12c).</a:t>
            </a:r>
          </a:p>
          <a:p>
            <a:pPr lvl="3" indent="0"/>
            <a:r>
              <a:rPr lang="en-US" altLang="en-US"/>
              <a:t>Like trees lacking the expected autumn fruit, they lack Christian character but are dead in their sins and will experience eternal separation from God (12d).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78348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05387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26302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
            <a:extLst>
              <a:ext uri="{FF2B5EF4-FFF2-40B4-BE49-F238E27FC236}">
                <a16:creationId xmlns:a16="http://schemas.microsoft.com/office/drawing/2014/main" id="{00BC5B78-E62C-564B-A457-0173C95DDBCF}"/>
              </a:ext>
            </a:extLst>
          </p:cNvPr>
          <p:cNvSpPr>
            <a:spLocks noGrp="1" noRot="1" noChangeAspect="1" noChangeArrowheads="1"/>
          </p:cNvSpPr>
          <p:nvPr>
            <p:ph type="sldImg"/>
          </p:nvPr>
        </p:nvSpPr>
        <p:spPr/>
      </p:sp>
      <p:sp>
        <p:nvSpPr>
          <p:cNvPr id="200706" name="Rectangle 2">
            <a:extLst>
              <a:ext uri="{FF2B5EF4-FFF2-40B4-BE49-F238E27FC236}">
                <a16:creationId xmlns:a16="http://schemas.microsoft.com/office/drawing/2014/main" id="{B835A8FD-C866-5B49-BFC2-7B722FBD89CF}"/>
              </a:ext>
            </a:extLst>
          </p:cNvPr>
          <p:cNvSpPr>
            <a:spLocks noGrp="1" noChangeArrowheads="1"/>
          </p:cNvSpPr>
          <p:nvPr>
            <p:ph type="body" sz="quarter" idx="1"/>
          </p:nvPr>
        </p:nvSpPr>
        <p:spPr/>
        <p:txBody>
          <a:bodyPr/>
          <a:lstStyle/>
          <a:p>
            <a:endParaRPr lang="en-US" altLang="en-US" dirty="0"/>
          </a:p>
          <a:p>
            <a:pPr algn="r" rtl="1"/>
            <a:r>
              <a:rPr lang="ar-SA" altLang="en-US" dirty="0"/>
              <a:t>كل يوم أحد يحضر 45000 شخص الخدمات المختلفة، ما يجعل كنيسة ليكوود أكبر كنيسة على الإطلاق في الولايات المتحدة. </a:t>
            </a:r>
            <a:endParaRPr lang="en-US" alt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71081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34446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5099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1">
            <a:extLst>
              <a:ext uri="{FF2B5EF4-FFF2-40B4-BE49-F238E27FC236}">
                <a16:creationId xmlns:a16="http://schemas.microsoft.com/office/drawing/2014/main" id="{940CA57B-7382-2C4D-B33F-9113B4CB3E35}"/>
              </a:ext>
            </a:extLst>
          </p:cNvPr>
          <p:cNvSpPr>
            <a:spLocks noGrp="1" noRot="1" noChangeAspect="1" noChangeArrowheads="1"/>
          </p:cNvSpPr>
          <p:nvPr>
            <p:ph type="sldImg"/>
          </p:nvPr>
        </p:nvSpPr>
        <p:spPr/>
      </p:sp>
      <p:sp>
        <p:nvSpPr>
          <p:cNvPr id="205826" name="Rectangle 2">
            <a:extLst>
              <a:ext uri="{FF2B5EF4-FFF2-40B4-BE49-F238E27FC236}">
                <a16:creationId xmlns:a16="http://schemas.microsoft.com/office/drawing/2014/main" id="{4E5EBED5-580A-7B4C-AE6F-36E0AB0299A5}"/>
              </a:ext>
            </a:extLst>
          </p:cNvPr>
          <p:cNvSpPr>
            <a:spLocks noGrp="1" noChangeArrowheads="1"/>
          </p:cNvSpPr>
          <p:nvPr>
            <p:ph type="body" sz="quarter" idx="1"/>
          </p:nvPr>
        </p:nvSpPr>
        <p:spPr/>
        <p:txBody>
          <a:bodyPr/>
          <a:lstStyle/>
          <a:p>
            <a:endParaRPr lang="en-US" altLang="en-US"/>
          </a:p>
          <a:p>
            <a:pPr lvl="3" indent="0"/>
            <a:r>
              <a:rPr lang="en-US" altLang="en-US"/>
              <a:t>Like waves of the sea that direct ships nowhere, these men give no helpful or edifying guidance but instead practice shameful actions (13a).</a:t>
            </a:r>
          </a:p>
          <a:p>
            <a:pPr lvl="3" indent="0"/>
            <a:r>
              <a:rPr lang="en-US" altLang="en-US"/>
              <a:t>Like "shooting stars" which move across the sky then vanish without producing light or providing direction, these men lead unwary followers astray from God's truth to join them in eternal judgment (13b).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
            <a:extLst>
              <a:ext uri="{FF2B5EF4-FFF2-40B4-BE49-F238E27FC236}">
                <a16:creationId xmlns:a16="http://schemas.microsoft.com/office/drawing/2014/main" id="{3F3C2F14-4D48-6F41-A06D-7168019C3EED}"/>
              </a:ext>
            </a:extLst>
          </p:cNvPr>
          <p:cNvSpPr>
            <a:spLocks noGrp="1" noRot="1" noChangeAspect="1" noChangeArrowheads="1"/>
          </p:cNvSpPr>
          <p:nvPr>
            <p:ph type="sldImg"/>
          </p:nvPr>
        </p:nvSpPr>
        <p:spPr/>
      </p:sp>
      <p:sp>
        <p:nvSpPr>
          <p:cNvPr id="207874" name="Rectangle 2">
            <a:extLst>
              <a:ext uri="{FF2B5EF4-FFF2-40B4-BE49-F238E27FC236}">
                <a16:creationId xmlns:a16="http://schemas.microsoft.com/office/drawing/2014/main" id="{C383FCB8-6BB7-A54D-B93E-1A13DB52BED6}"/>
              </a:ext>
            </a:extLst>
          </p:cNvPr>
          <p:cNvSpPr>
            <a:spLocks noGrp="1" noChangeArrowheads="1"/>
          </p:cNvSpPr>
          <p:nvPr>
            <p:ph type="body" sz="quarter" idx="1"/>
          </p:nvPr>
        </p:nvSpPr>
        <p:spPr/>
        <p:txBody>
          <a:bodyPr/>
          <a:lstStyle/>
          <a:p>
            <a:r>
              <a:rPr lang="en-US" altLang="en-US" dirty="0"/>
              <a:t>https://www.youtube.com/watch?v=KwL1DThtxYg&amp;hl=en-GB&amp;gl=SG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SA-14-Eternal Security-03</a:t>
            </a:r>
          </a:p>
          <a:p>
            <a:r>
              <a:rPr lang="en-US" dirty="0">
                <a:cs typeface="ＭＳ Ｐゴシック" charset="0"/>
              </a:rPr>
              <a:t>NS-26-Jude-23</a:t>
            </a:r>
          </a:p>
          <a:p>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a:extLst>
              <a:ext uri="{FF2B5EF4-FFF2-40B4-BE49-F238E27FC236}">
                <a16:creationId xmlns:a16="http://schemas.microsoft.com/office/drawing/2014/main" id="{FF4128AD-E792-6742-AACF-BA8984C0F64E}"/>
              </a:ext>
            </a:extLst>
          </p:cNvPr>
          <p:cNvSpPr>
            <a:spLocks noGrp="1" noRot="1" noChangeAspect="1" noChangeArrowheads="1"/>
          </p:cNvSpPr>
          <p:nvPr>
            <p:ph type="sldImg"/>
          </p:nvPr>
        </p:nvSpPr>
        <p:spPr/>
      </p:sp>
      <p:sp>
        <p:nvSpPr>
          <p:cNvPr id="209922" name="Rectangle 2">
            <a:extLst>
              <a:ext uri="{FF2B5EF4-FFF2-40B4-BE49-F238E27FC236}">
                <a16:creationId xmlns:a16="http://schemas.microsoft.com/office/drawing/2014/main" id="{66D9E757-FC94-F643-AA7C-1398BCBA2AF5}"/>
              </a:ext>
            </a:extLst>
          </p:cNvPr>
          <p:cNvSpPr>
            <a:spLocks noGrp="1" noChangeArrowheads="1"/>
          </p:cNvSpPr>
          <p:nvPr>
            <p:ph type="body" sz="quarter" idx="1"/>
          </p:nvPr>
        </p:nvSpPr>
        <p:spPr/>
        <p:txBody>
          <a:bodyPr/>
          <a:lstStyle/>
          <a:p>
            <a:r>
              <a:rPr lang="en-US" altLang="en-US" dirty="0"/>
              <a:t>Picture from https://www.youtube.com/watch?v=RTcLqZSuCP8</a:t>
            </a:r>
          </a:p>
          <a:p>
            <a:r>
              <a:rPr lang="en-US" altLang="en-US" dirty="0"/>
              <a:t>Text from http://www.deliveredbygrace.com/joel-osteen-does-it-again/</a:t>
            </a:r>
          </a:p>
          <a:p>
            <a:endParaRPr lang="en-US" alt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
            <a:extLst>
              <a:ext uri="{FF2B5EF4-FFF2-40B4-BE49-F238E27FC236}">
                <a16:creationId xmlns:a16="http://schemas.microsoft.com/office/drawing/2014/main" id="{67FB570B-08A4-4A4B-88B6-98B557F9DA2D}"/>
              </a:ext>
            </a:extLst>
          </p:cNvPr>
          <p:cNvSpPr>
            <a:spLocks noGrp="1" noRot="1" noChangeAspect="1" noChangeArrowheads="1"/>
          </p:cNvSpPr>
          <p:nvPr>
            <p:ph type="sldImg"/>
          </p:nvPr>
        </p:nvSpPr>
        <p:spPr/>
      </p:sp>
      <p:sp>
        <p:nvSpPr>
          <p:cNvPr id="212994" name="Rectangle 2">
            <a:extLst>
              <a:ext uri="{FF2B5EF4-FFF2-40B4-BE49-F238E27FC236}">
                <a16:creationId xmlns:a16="http://schemas.microsoft.com/office/drawing/2014/main" id="{57927627-BA5D-B346-9D28-A502CF890163}"/>
              </a:ext>
            </a:extLst>
          </p:cNvPr>
          <p:cNvSpPr>
            <a:spLocks noGrp="1" noChangeArrowheads="1"/>
          </p:cNvSpPr>
          <p:nvPr>
            <p:ph type="body" sz="quarter" idx="1"/>
          </p:nvPr>
        </p:nvSpPr>
        <p:spPr/>
        <p:txBody>
          <a:bodyPr/>
          <a:lstStyle/>
          <a:p>
            <a:endParaRPr lang="en-US" altLang="en-US" dirty="0"/>
          </a:p>
          <a:p>
            <a:pPr algn="r" rtl="1"/>
            <a:r>
              <a:rPr lang="ar-SA" altLang="en-US" dirty="0"/>
              <a:t>تنبأ أخنوخ بدينونة المدّعين عند المجيء الثاني للمسيح لتحذير الناس لتجنبهم (14- 15). </a:t>
            </a:r>
            <a:endParaRPr lang="en-US" alt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
            <a:extLst>
              <a:ext uri="{FF2B5EF4-FFF2-40B4-BE49-F238E27FC236}">
                <a16:creationId xmlns:a16="http://schemas.microsoft.com/office/drawing/2014/main" id="{8D75D80F-51DC-6545-89F6-2058BEBE48F8}"/>
              </a:ext>
            </a:extLst>
          </p:cNvPr>
          <p:cNvSpPr>
            <a:spLocks noGrp="1" noRot="1" noChangeAspect="1" noChangeArrowheads="1"/>
          </p:cNvSpPr>
          <p:nvPr>
            <p:ph type="sldImg"/>
          </p:nvPr>
        </p:nvSpPr>
        <p:spPr/>
      </p:sp>
      <p:sp>
        <p:nvSpPr>
          <p:cNvPr id="216066" name="Rectangle 2">
            <a:extLst>
              <a:ext uri="{FF2B5EF4-FFF2-40B4-BE49-F238E27FC236}">
                <a16:creationId xmlns:a16="http://schemas.microsoft.com/office/drawing/2014/main" id="{B659FD4D-6AD8-4D4F-B4CA-6CD20173900C}"/>
              </a:ext>
            </a:extLst>
          </p:cNvPr>
          <p:cNvSpPr>
            <a:spLocks noGrp="1" noChangeArrowheads="1"/>
          </p:cNvSpPr>
          <p:nvPr>
            <p:ph type="body" sz="quarter" idx="1"/>
          </p:nvPr>
        </p:nvSpPr>
        <p:spPr/>
        <p:txBody>
          <a:bodyPr/>
          <a:lstStyle/>
          <a:p>
            <a:endParaRPr lang="en-US" altLang="en-US" dirty="0"/>
          </a:p>
          <a:p>
            <a:pPr algn="r" rtl="1"/>
            <a:r>
              <a:rPr lang="ar-SA" altLang="en-US" dirty="0"/>
              <a:t>تنبأ أخنوخ، مقتبس بدقة من سفر أخنوخ وهو من الأسفار المنحولة ]1: 9[ أن دينونة المدّعين ستحمي المؤمنين منهم (14 أ). </a:t>
            </a:r>
            <a:endParaRPr lang="en-US" alt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r" rtl="1"/>
            <a:r>
              <a:rPr lang="ar-SA" sz="1200" kern="1200">
                <a:solidFill>
                  <a:schemeClr val="tx1"/>
                </a:solidFill>
                <a:effectLst/>
                <a:latin typeface="Times New Roman" charset="0"/>
                <a:ea typeface="ＭＳ Ｐゴシック" charset="0"/>
                <a:cs typeface="ＭＳ Ｐゴシック" charset="0"/>
              </a:rPr>
              <a:t>عند مجيئه الثاني مع القديسين والملائكة، سيدين المسيح أولئك الرجال بسبب أفعالهم الشريرة وكلماتهم التي نطقوا بها ضده (14 ب – 15).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Times New Roman" panose="02020603050405020304" pitchFamily="18"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3259589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FEE582-5DC0-304D-9AE4-ED5CA029D2F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289154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6EA264-5389-6E49-B572-54808DBACB1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248967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46C729-5770-8441-AB3D-1DBD9BF38D5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376624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529B9B-37C9-3D4C-9F42-7FC881C57E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257217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1D68A7-4F4D-F64E-83B4-EB8700C2522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24945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786309-0F91-A14C-AD94-0456414F937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97512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53C4-7AAD-4D4D-91C0-D0289991873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288DBF-131D-8E40-9C4F-EFD70015F9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EB2F4D4-FD1F-8749-BE7C-88CF7B874F2A}"/>
              </a:ext>
            </a:extLst>
          </p:cNvPr>
          <p:cNvSpPr>
            <a:spLocks noGrp="1"/>
          </p:cNvSpPr>
          <p:nvPr>
            <p:ph type="sldNum" sz="quarter" idx="10"/>
          </p:nvPr>
        </p:nvSpPr>
        <p:spPr/>
        <p:txBody>
          <a:bodyPr/>
          <a:lstStyle>
            <a:lvl1pPr>
              <a:defRPr/>
            </a:lvl1pPr>
          </a:lstStyle>
          <a:p>
            <a:fld id="{E5ED4BE3-8C4E-FB4E-8470-BACF3193F8CA}" type="slidenum">
              <a:rPr lang="en-US" altLang="en-US"/>
              <a:pPr/>
              <a:t>‹#›</a:t>
            </a:fld>
            <a:endParaRPr lang="en-US" altLang="en-US"/>
          </a:p>
        </p:txBody>
      </p:sp>
    </p:spTree>
    <p:extLst>
      <p:ext uri="{BB962C8B-B14F-4D97-AF65-F5344CB8AC3E}">
        <p14:creationId xmlns:p14="http://schemas.microsoft.com/office/powerpoint/2010/main" val="2153653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8FC3-16B0-1045-BB36-3A2DAC0707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056939-D6FF-5941-A3F5-DC9FAF111C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F4D6F9B-1EE0-7144-BAD0-4BC96986D623}"/>
              </a:ext>
            </a:extLst>
          </p:cNvPr>
          <p:cNvSpPr>
            <a:spLocks noGrp="1"/>
          </p:cNvSpPr>
          <p:nvPr>
            <p:ph type="sldNum" sz="quarter" idx="10"/>
          </p:nvPr>
        </p:nvSpPr>
        <p:spPr/>
        <p:txBody>
          <a:bodyPr/>
          <a:lstStyle>
            <a:lvl1pPr>
              <a:defRPr/>
            </a:lvl1pPr>
          </a:lstStyle>
          <a:p>
            <a:fld id="{3829D851-2B33-3C4D-9F7C-69F799B4C600}" type="slidenum">
              <a:rPr lang="en-US" altLang="en-US"/>
              <a:pPr/>
              <a:t>‹#›</a:t>
            </a:fld>
            <a:endParaRPr lang="en-US" altLang="en-US"/>
          </a:p>
        </p:txBody>
      </p:sp>
    </p:spTree>
    <p:extLst>
      <p:ext uri="{BB962C8B-B14F-4D97-AF65-F5344CB8AC3E}">
        <p14:creationId xmlns:p14="http://schemas.microsoft.com/office/powerpoint/2010/main" val="36191453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EF5D-3E12-3B48-9525-9A9C2110083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3F8085-B26F-CE4B-88BF-316C24A45CCE}"/>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D54386D-35CF-9D42-AB1A-C012B4C5F951}"/>
              </a:ext>
            </a:extLst>
          </p:cNvPr>
          <p:cNvSpPr>
            <a:spLocks noGrp="1"/>
          </p:cNvSpPr>
          <p:nvPr>
            <p:ph type="sldNum" sz="quarter" idx="10"/>
          </p:nvPr>
        </p:nvSpPr>
        <p:spPr/>
        <p:txBody>
          <a:bodyPr/>
          <a:lstStyle>
            <a:lvl1pPr>
              <a:defRPr/>
            </a:lvl1pPr>
          </a:lstStyle>
          <a:p>
            <a:fld id="{0D037A4B-26B5-524D-B5C7-704328B5F5D9}" type="slidenum">
              <a:rPr lang="en-US" altLang="en-US"/>
              <a:pPr/>
              <a:t>‹#›</a:t>
            </a:fld>
            <a:endParaRPr lang="en-US" altLang="en-US"/>
          </a:p>
        </p:txBody>
      </p:sp>
    </p:spTree>
    <p:extLst>
      <p:ext uri="{BB962C8B-B14F-4D97-AF65-F5344CB8AC3E}">
        <p14:creationId xmlns:p14="http://schemas.microsoft.com/office/powerpoint/2010/main" val="21568154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8773-21E7-CC4B-AD0B-C9E3EFFDEA0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BD7211-F73F-1D4F-BC72-CEA4F1700E8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E62FC9B-6EE8-C040-8670-B45E0F206E75}"/>
              </a:ext>
            </a:extLst>
          </p:cNvPr>
          <p:cNvSpPr>
            <a:spLocks noGrp="1"/>
          </p:cNvSpPr>
          <p:nvPr>
            <p:ph type="sldNum" sz="quarter" idx="10"/>
          </p:nvPr>
        </p:nvSpPr>
        <p:spPr/>
        <p:txBody>
          <a:bodyPr/>
          <a:lstStyle>
            <a:lvl1pPr>
              <a:defRPr/>
            </a:lvl1pPr>
          </a:lstStyle>
          <a:p>
            <a:fld id="{C67ADF17-8A1D-2641-B54B-8D9ADEB940FA}" type="slidenum">
              <a:rPr lang="en-US" altLang="en-US"/>
              <a:pPr/>
              <a:t>‹#›</a:t>
            </a:fld>
            <a:endParaRPr lang="en-US" altLang="en-US"/>
          </a:p>
        </p:txBody>
      </p:sp>
    </p:spTree>
    <p:extLst>
      <p:ext uri="{BB962C8B-B14F-4D97-AF65-F5344CB8AC3E}">
        <p14:creationId xmlns:p14="http://schemas.microsoft.com/office/powerpoint/2010/main" val="354796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2CD3-E659-8E4F-B7D6-F7B970E7084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94F39E-69DE-014D-9DEA-E8722D0ED67F}"/>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1ED5CFA-62A6-2941-AB81-C14C3719AA29}"/>
              </a:ext>
            </a:extLst>
          </p:cNvPr>
          <p:cNvSpPr>
            <a:spLocks noGrp="1"/>
          </p:cNvSpPr>
          <p:nvPr>
            <p:ph type="sldNum" sz="quarter" idx="10"/>
          </p:nvPr>
        </p:nvSpPr>
        <p:spPr/>
        <p:txBody>
          <a:bodyPr/>
          <a:lstStyle>
            <a:lvl1pPr>
              <a:defRPr/>
            </a:lvl1pPr>
          </a:lstStyle>
          <a:p>
            <a:fld id="{2EADA0E9-5DE1-3D4C-82B4-2068FF646D20}" type="slidenum">
              <a:rPr lang="en-US" altLang="en-US"/>
              <a:pPr/>
              <a:t>‹#›</a:t>
            </a:fld>
            <a:endParaRPr lang="en-US" altLang="en-US"/>
          </a:p>
        </p:txBody>
      </p:sp>
    </p:spTree>
    <p:extLst>
      <p:ext uri="{BB962C8B-B14F-4D97-AF65-F5344CB8AC3E}">
        <p14:creationId xmlns:p14="http://schemas.microsoft.com/office/powerpoint/2010/main" val="39064555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4DC3-3E4D-614F-942C-CA2AFC91CE7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7D8F71-DA1F-E940-B0B4-5FDCB0F9E09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9610D3-E557-984B-B113-88ABCF09E64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02502A5-A020-F046-BF31-032B3029C65E}"/>
              </a:ext>
            </a:extLst>
          </p:cNvPr>
          <p:cNvSpPr>
            <a:spLocks noGrp="1"/>
          </p:cNvSpPr>
          <p:nvPr>
            <p:ph type="sldNum" sz="quarter" idx="10"/>
          </p:nvPr>
        </p:nvSpPr>
        <p:spPr/>
        <p:txBody>
          <a:bodyPr/>
          <a:lstStyle>
            <a:lvl1pPr>
              <a:defRPr/>
            </a:lvl1pPr>
          </a:lstStyle>
          <a:p>
            <a:fld id="{145AA093-4A84-9E42-AC04-4FCC203F9F15}" type="slidenum">
              <a:rPr lang="en-US" altLang="en-US"/>
              <a:pPr/>
              <a:t>‹#›</a:t>
            </a:fld>
            <a:endParaRPr lang="en-US" altLang="en-US"/>
          </a:p>
        </p:txBody>
      </p:sp>
    </p:spTree>
    <p:extLst>
      <p:ext uri="{BB962C8B-B14F-4D97-AF65-F5344CB8AC3E}">
        <p14:creationId xmlns:p14="http://schemas.microsoft.com/office/powerpoint/2010/main" val="14245681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36AC-B8EE-8E44-BBAF-393616DB55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C74A36-9F42-7540-A9D6-526DDE6BC78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786451-1067-754E-AA25-AC42889A3BBF}"/>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C5E311-4FE1-C747-B999-6F1D9B92305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484CDB-27B7-5A48-82C7-F2C6E7A68790}"/>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3442BBB-7D1B-6548-B6A9-32D43A4D61DB}"/>
              </a:ext>
            </a:extLst>
          </p:cNvPr>
          <p:cNvSpPr>
            <a:spLocks noGrp="1"/>
          </p:cNvSpPr>
          <p:nvPr>
            <p:ph type="sldNum" sz="quarter" idx="10"/>
          </p:nvPr>
        </p:nvSpPr>
        <p:spPr/>
        <p:txBody>
          <a:bodyPr/>
          <a:lstStyle>
            <a:lvl1pPr>
              <a:defRPr/>
            </a:lvl1pPr>
          </a:lstStyle>
          <a:p>
            <a:fld id="{F9DBB30A-FA35-6848-A4EE-CACC51F17BF0}" type="slidenum">
              <a:rPr lang="en-US" altLang="en-US"/>
              <a:pPr/>
              <a:t>‹#›</a:t>
            </a:fld>
            <a:endParaRPr lang="en-US" altLang="en-US"/>
          </a:p>
        </p:txBody>
      </p:sp>
    </p:spTree>
    <p:extLst>
      <p:ext uri="{BB962C8B-B14F-4D97-AF65-F5344CB8AC3E}">
        <p14:creationId xmlns:p14="http://schemas.microsoft.com/office/powerpoint/2010/main" val="540502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C266-DB12-D54B-BC6D-75041D5B754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E2034C-535A-864B-A340-B775A88ABEC7}"/>
              </a:ext>
            </a:extLst>
          </p:cNvPr>
          <p:cNvSpPr>
            <a:spLocks noGrp="1"/>
          </p:cNvSpPr>
          <p:nvPr>
            <p:ph type="sldNum" sz="quarter" idx="10"/>
          </p:nvPr>
        </p:nvSpPr>
        <p:spPr/>
        <p:txBody>
          <a:bodyPr/>
          <a:lstStyle>
            <a:lvl1pPr>
              <a:defRPr/>
            </a:lvl1pPr>
          </a:lstStyle>
          <a:p>
            <a:fld id="{19003951-7D5E-194D-A5E0-B6C5FBB07275}" type="slidenum">
              <a:rPr lang="en-US" altLang="en-US"/>
              <a:pPr/>
              <a:t>‹#›</a:t>
            </a:fld>
            <a:endParaRPr lang="en-US" altLang="en-US"/>
          </a:p>
        </p:txBody>
      </p:sp>
    </p:spTree>
    <p:extLst>
      <p:ext uri="{BB962C8B-B14F-4D97-AF65-F5344CB8AC3E}">
        <p14:creationId xmlns:p14="http://schemas.microsoft.com/office/powerpoint/2010/main" val="34867589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D63789-CC07-E74D-BD83-C96485ECDC84}"/>
              </a:ext>
            </a:extLst>
          </p:cNvPr>
          <p:cNvSpPr>
            <a:spLocks noGrp="1"/>
          </p:cNvSpPr>
          <p:nvPr>
            <p:ph type="sldNum" sz="quarter" idx="10"/>
          </p:nvPr>
        </p:nvSpPr>
        <p:spPr/>
        <p:txBody>
          <a:bodyPr/>
          <a:lstStyle>
            <a:lvl1pPr>
              <a:defRPr/>
            </a:lvl1pPr>
          </a:lstStyle>
          <a:p>
            <a:fld id="{0A03DDBD-1ED6-1E43-A18E-508EDD1CAA78}" type="slidenum">
              <a:rPr lang="en-US" altLang="en-US"/>
              <a:pPr/>
              <a:t>‹#›</a:t>
            </a:fld>
            <a:endParaRPr lang="en-US" altLang="en-US"/>
          </a:p>
        </p:txBody>
      </p:sp>
    </p:spTree>
    <p:extLst>
      <p:ext uri="{BB962C8B-B14F-4D97-AF65-F5344CB8AC3E}">
        <p14:creationId xmlns:p14="http://schemas.microsoft.com/office/powerpoint/2010/main" val="22657639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320A-6C6C-6F45-B5B7-9BC8A465A3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2DC27D-F9EC-BC41-8802-3F1BA885B101}"/>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01D8D-EC41-4B4D-826C-33526A1F841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48B0991-EB5B-2449-B1D0-BD2485B4F48E}"/>
              </a:ext>
            </a:extLst>
          </p:cNvPr>
          <p:cNvSpPr>
            <a:spLocks noGrp="1"/>
          </p:cNvSpPr>
          <p:nvPr>
            <p:ph type="sldNum" sz="quarter" idx="10"/>
          </p:nvPr>
        </p:nvSpPr>
        <p:spPr/>
        <p:txBody>
          <a:bodyPr/>
          <a:lstStyle>
            <a:lvl1pPr>
              <a:defRPr/>
            </a:lvl1pPr>
          </a:lstStyle>
          <a:p>
            <a:fld id="{C20DE412-BED2-8142-9226-3B9A16227484}" type="slidenum">
              <a:rPr lang="en-US" altLang="en-US"/>
              <a:pPr/>
              <a:t>‹#›</a:t>
            </a:fld>
            <a:endParaRPr lang="en-US" altLang="en-US"/>
          </a:p>
        </p:txBody>
      </p:sp>
    </p:spTree>
    <p:extLst>
      <p:ext uri="{BB962C8B-B14F-4D97-AF65-F5344CB8AC3E}">
        <p14:creationId xmlns:p14="http://schemas.microsoft.com/office/powerpoint/2010/main" val="31624434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983E-2F52-3048-8A6B-4B156E2B164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6B3EA7-8266-4A42-861B-F24FA6F1C11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315D7A-1DDB-594C-BBC4-B84EF882193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F35F82-4090-CF4B-AE38-F9CE88772A7C}"/>
              </a:ext>
            </a:extLst>
          </p:cNvPr>
          <p:cNvSpPr>
            <a:spLocks noGrp="1"/>
          </p:cNvSpPr>
          <p:nvPr>
            <p:ph type="sldNum" sz="quarter" idx="10"/>
          </p:nvPr>
        </p:nvSpPr>
        <p:spPr/>
        <p:txBody>
          <a:bodyPr/>
          <a:lstStyle>
            <a:lvl1pPr>
              <a:defRPr/>
            </a:lvl1pPr>
          </a:lstStyle>
          <a:p>
            <a:fld id="{D16B026E-EA48-F942-9A4F-729A19832F44}" type="slidenum">
              <a:rPr lang="en-US" altLang="en-US"/>
              <a:pPr/>
              <a:t>‹#›</a:t>
            </a:fld>
            <a:endParaRPr lang="en-US" altLang="en-US"/>
          </a:p>
        </p:txBody>
      </p:sp>
    </p:spTree>
    <p:extLst>
      <p:ext uri="{BB962C8B-B14F-4D97-AF65-F5344CB8AC3E}">
        <p14:creationId xmlns:p14="http://schemas.microsoft.com/office/powerpoint/2010/main" val="26706418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6EE1-6F6E-9147-820B-5E45D21F989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3493A4-F604-F747-BEAD-05AC16ADA1B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4E92DC7-1FB9-DE44-B14F-4BA96B1E9209}"/>
              </a:ext>
            </a:extLst>
          </p:cNvPr>
          <p:cNvSpPr>
            <a:spLocks noGrp="1"/>
          </p:cNvSpPr>
          <p:nvPr>
            <p:ph type="sldNum" sz="quarter" idx="10"/>
          </p:nvPr>
        </p:nvSpPr>
        <p:spPr/>
        <p:txBody>
          <a:bodyPr/>
          <a:lstStyle>
            <a:lvl1pPr>
              <a:defRPr/>
            </a:lvl1pPr>
          </a:lstStyle>
          <a:p>
            <a:fld id="{87E1E2D1-72F1-4D47-BDC1-BA41D8E8B894}" type="slidenum">
              <a:rPr lang="en-US" altLang="en-US"/>
              <a:pPr/>
              <a:t>‹#›</a:t>
            </a:fld>
            <a:endParaRPr lang="en-US" altLang="en-US"/>
          </a:p>
        </p:txBody>
      </p:sp>
    </p:spTree>
    <p:extLst>
      <p:ext uri="{BB962C8B-B14F-4D97-AF65-F5344CB8AC3E}">
        <p14:creationId xmlns:p14="http://schemas.microsoft.com/office/powerpoint/2010/main" val="2421278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CECC1-4E38-FA40-9804-52C4EBDADF8C}"/>
              </a:ext>
            </a:extLst>
          </p:cNvPr>
          <p:cNvSpPr>
            <a:spLocks noGrp="1"/>
          </p:cNvSpPr>
          <p:nvPr>
            <p:ph type="title" orient="vert"/>
          </p:nvPr>
        </p:nvSpPr>
        <p:spPr>
          <a:xfrm>
            <a:off x="6800850" y="533400"/>
            <a:ext cx="2114550" cy="5592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08A2CB-D3D5-C741-80C8-647F67EBAEBC}"/>
              </a:ext>
            </a:extLst>
          </p:cNvPr>
          <p:cNvSpPr>
            <a:spLocks noGrp="1"/>
          </p:cNvSpPr>
          <p:nvPr>
            <p:ph type="body" orient="vert" idx="1"/>
          </p:nvPr>
        </p:nvSpPr>
        <p:spPr>
          <a:xfrm>
            <a:off x="457200" y="533400"/>
            <a:ext cx="619125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A1B6806-7FA5-F041-ACA2-8FC193835DDC}"/>
              </a:ext>
            </a:extLst>
          </p:cNvPr>
          <p:cNvSpPr>
            <a:spLocks noGrp="1"/>
          </p:cNvSpPr>
          <p:nvPr>
            <p:ph type="sldNum" sz="quarter" idx="10"/>
          </p:nvPr>
        </p:nvSpPr>
        <p:spPr/>
        <p:txBody>
          <a:bodyPr/>
          <a:lstStyle>
            <a:lvl1pPr>
              <a:defRPr/>
            </a:lvl1pPr>
          </a:lstStyle>
          <a:p>
            <a:fld id="{EBCDEAB4-AFF3-8F44-906E-70B6703D08D2}" type="slidenum">
              <a:rPr lang="en-US" altLang="en-US"/>
              <a:pPr/>
              <a:t>‹#›</a:t>
            </a:fld>
            <a:endParaRPr lang="en-US" altLang="en-US"/>
          </a:p>
        </p:txBody>
      </p:sp>
    </p:spTree>
    <p:extLst>
      <p:ext uri="{BB962C8B-B14F-4D97-AF65-F5344CB8AC3E}">
        <p14:creationId xmlns:p14="http://schemas.microsoft.com/office/powerpoint/2010/main" val="3914006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0ACD5F-783C-A747-A0E9-75AE28D5E8C5}"/>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1FA4B6-D151-B647-96DC-B3F0ADA1BB94}"/>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612CB6-A2E1-E848-8E2B-40B0939B8E97}"/>
              </a:ext>
            </a:extLst>
          </p:cNvPr>
          <p:cNvSpPr>
            <a:spLocks noGrp="1"/>
          </p:cNvSpPr>
          <p:nvPr>
            <p:ph type="sldNum" sz="quarter" idx="10"/>
          </p:nvPr>
        </p:nvSpPr>
        <p:spPr/>
        <p:txBody>
          <a:bodyPr/>
          <a:lstStyle>
            <a:lvl1pPr>
              <a:defRPr/>
            </a:lvl1pPr>
          </a:lstStyle>
          <a:p>
            <a:fld id="{3847CFD3-6686-0B4B-8766-CEB4C7A77882}" type="slidenum">
              <a:rPr lang="en-US" altLang="en-US"/>
              <a:pPr/>
              <a:t>‹#›</a:t>
            </a:fld>
            <a:endParaRPr lang="en-US" altLang="en-US"/>
          </a:p>
        </p:txBody>
      </p:sp>
    </p:spTree>
    <p:extLst>
      <p:ext uri="{BB962C8B-B14F-4D97-AF65-F5344CB8AC3E}">
        <p14:creationId xmlns:p14="http://schemas.microsoft.com/office/powerpoint/2010/main" val="17355258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1740-3985-1A4C-A6A5-913E209B03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02CC2E-776C-D94C-933D-875DB931F50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A9A25C79-93AB-184E-B4E5-728DB5FF28EA}"/>
              </a:ext>
            </a:extLst>
          </p:cNvPr>
          <p:cNvSpPr>
            <a:spLocks noGrp="1"/>
          </p:cNvSpPr>
          <p:nvPr>
            <p:ph type="sldNum" sz="quarter" idx="10"/>
          </p:nvPr>
        </p:nvSpPr>
        <p:spPr/>
        <p:txBody>
          <a:bodyPr/>
          <a:lstStyle>
            <a:lvl1pPr>
              <a:defRPr/>
            </a:lvl1pPr>
          </a:lstStyle>
          <a:p>
            <a:fld id="{C51A92BE-733D-494C-BF8D-33EA43D4ED77}" type="slidenum">
              <a:rPr lang="en-US" altLang="en-US"/>
              <a:pPr/>
              <a:t>‹#›</a:t>
            </a:fld>
            <a:endParaRPr lang="en-US" altLang="en-US"/>
          </a:p>
        </p:txBody>
      </p:sp>
    </p:spTree>
    <p:extLst>
      <p:ext uri="{BB962C8B-B14F-4D97-AF65-F5344CB8AC3E}">
        <p14:creationId xmlns:p14="http://schemas.microsoft.com/office/powerpoint/2010/main" val="22467605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EF7B5-49BA-0941-B098-8E31741AE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9A21E-D5F2-6B4F-84E7-026C05BB65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ADC14B8-D19E-624A-8EDB-BCCE03005809}"/>
              </a:ext>
            </a:extLst>
          </p:cNvPr>
          <p:cNvSpPr>
            <a:spLocks noGrp="1"/>
          </p:cNvSpPr>
          <p:nvPr>
            <p:ph type="sldNum" sz="quarter" idx="10"/>
          </p:nvPr>
        </p:nvSpPr>
        <p:spPr/>
        <p:txBody>
          <a:bodyPr/>
          <a:lstStyle>
            <a:lvl1pPr>
              <a:defRPr/>
            </a:lvl1pPr>
          </a:lstStyle>
          <a:p>
            <a:fld id="{834AC7A5-28F4-0F41-AF16-C80FB5FACD43}" type="slidenum">
              <a:rPr lang="en-US" altLang="en-US"/>
              <a:pPr/>
              <a:t>‹#›</a:t>
            </a:fld>
            <a:endParaRPr lang="en-US" altLang="en-US"/>
          </a:p>
        </p:txBody>
      </p:sp>
    </p:spTree>
    <p:extLst>
      <p:ext uri="{BB962C8B-B14F-4D97-AF65-F5344CB8AC3E}">
        <p14:creationId xmlns:p14="http://schemas.microsoft.com/office/powerpoint/2010/main" val="21758444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D50C-3795-6546-9E09-0C6B78517F3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762532-C5A7-C849-A1D2-1CE038923C2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8E8A3D22-E423-4C4E-98F3-183FB7D84491}"/>
              </a:ext>
            </a:extLst>
          </p:cNvPr>
          <p:cNvSpPr>
            <a:spLocks noGrp="1"/>
          </p:cNvSpPr>
          <p:nvPr>
            <p:ph type="sldNum" sz="quarter" idx="10"/>
          </p:nvPr>
        </p:nvSpPr>
        <p:spPr/>
        <p:txBody>
          <a:bodyPr/>
          <a:lstStyle>
            <a:lvl1pPr>
              <a:defRPr/>
            </a:lvl1pPr>
          </a:lstStyle>
          <a:p>
            <a:fld id="{43F1A314-EDD5-AE42-A1A7-F3179E145849}" type="slidenum">
              <a:rPr lang="en-US" altLang="en-US"/>
              <a:pPr/>
              <a:t>‹#›</a:t>
            </a:fld>
            <a:endParaRPr lang="en-US" altLang="en-US"/>
          </a:p>
        </p:txBody>
      </p:sp>
    </p:spTree>
    <p:extLst>
      <p:ext uri="{BB962C8B-B14F-4D97-AF65-F5344CB8AC3E}">
        <p14:creationId xmlns:p14="http://schemas.microsoft.com/office/powerpoint/2010/main" val="16230573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D42C-5E3F-D440-824A-72FD049CD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3C61C-D0A2-F44F-8473-4A287EBF648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F6B9D-0C37-CE43-A7EB-FAA8C99F523B}"/>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28F38D4-E80A-DD42-86A6-D49BAEE65CEA}"/>
              </a:ext>
            </a:extLst>
          </p:cNvPr>
          <p:cNvSpPr>
            <a:spLocks noGrp="1"/>
          </p:cNvSpPr>
          <p:nvPr>
            <p:ph type="sldNum" sz="quarter" idx="10"/>
          </p:nvPr>
        </p:nvSpPr>
        <p:spPr/>
        <p:txBody>
          <a:bodyPr/>
          <a:lstStyle>
            <a:lvl1pPr>
              <a:defRPr/>
            </a:lvl1pPr>
          </a:lstStyle>
          <a:p>
            <a:fld id="{BF0DB2B5-F014-F94F-8EA7-FA519F2D9847}" type="slidenum">
              <a:rPr lang="en-US" altLang="en-US"/>
              <a:pPr/>
              <a:t>‹#›</a:t>
            </a:fld>
            <a:endParaRPr lang="en-US" altLang="en-US"/>
          </a:p>
        </p:txBody>
      </p:sp>
    </p:spTree>
    <p:extLst>
      <p:ext uri="{BB962C8B-B14F-4D97-AF65-F5344CB8AC3E}">
        <p14:creationId xmlns:p14="http://schemas.microsoft.com/office/powerpoint/2010/main" val="29557943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A4D3-F096-B244-A7AE-903341DA3DA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BE6CFA-EC4C-5845-8D81-F7D3C6F2F4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AA93EE-C829-0A47-BD1C-FC0713DAB95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8BCC4-F33C-3A45-9740-30E876669A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30FF5C-4AD1-2741-A710-AA06E1A489B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FE6D094-885A-0548-9C78-F50843DC9455}"/>
              </a:ext>
            </a:extLst>
          </p:cNvPr>
          <p:cNvSpPr>
            <a:spLocks noGrp="1"/>
          </p:cNvSpPr>
          <p:nvPr>
            <p:ph type="sldNum" sz="quarter" idx="10"/>
          </p:nvPr>
        </p:nvSpPr>
        <p:spPr/>
        <p:txBody>
          <a:bodyPr/>
          <a:lstStyle>
            <a:lvl1pPr>
              <a:defRPr/>
            </a:lvl1pPr>
          </a:lstStyle>
          <a:p>
            <a:fld id="{DFE3323E-21F2-0D43-8E64-B6FA6F14C41E}" type="slidenum">
              <a:rPr lang="en-US" altLang="en-US"/>
              <a:pPr/>
              <a:t>‹#›</a:t>
            </a:fld>
            <a:endParaRPr lang="en-US" altLang="en-US"/>
          </a:p>
        </p:txBody>
      </p:sp>
    </p:spTree>
    <p:extLst>
      <p:ext uri="{BB962C8B-B14F-4D97-AF65-F5344CB8AC3E}">
        <p14:creationId xmlns:p14="http://schemas.microsoft.com/office/powerpoint/2010/main" val="6766287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40CB-B61A-E74A-B01F-215491B3BF9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02D36BE-99B1-9148-990B-0BFF5083C65E}"/>
              </a:ext>
            </a:extLst>
          </p:cNvPr>
          <p:cNvSpPr>
            <a:spLocks noGrp="1"/>
          </p:cNvSpPr>
          <p:nvPr>
            <p:ph type="sldNum" sz="quarter" idx="10"/>
          </p:nvPr>
        </p:nvSpPr>
        <p:spPr/>
        <p:txBody>
          <a:bodyPr/>
          <a:lstStyle>
            <a:lvl1pPr>
              <a:defRPr/>
            </a:lvl1pPr>
          </a:lstStyle>
          <a:p>
            <a:fld id="{7BE404B1-D3EB-D345-95B0-AA558B2BCB7D}" type="slidenum">
              <a:rPr lang="en-US" altLang="en-US"/>
              <a:pPr/>
              <a:t>‹#›</a:t>
            </a:fld>
            <a:endParaRPr lang="en-US" altLang="en-US"/>
          </a:p>
        </p:txBody>
      </p:sp>
    </p:spTree>
    <p:extLst>
      <p:ext uri="{BB962C8B-B14F-4D97-AF65-F5344CB8AC3E}">
        <p14:creationId xmlns:p14="http://schemas.microsoft.com/office/powerpoint/2010/main" val="5498221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69CF1B-67F6-4A45-AEAC-F5FD4B4CB6C6}"/>
              </a:ext>
            </a:extLst>
          </p:cNvPr>
          <p:cNvSpPr>
            <a:spLocks noGrp="1"/>
          </p:cNvSpPr>
          <p:nvPr>
            <p:ph type="sldNum" sz="quarter" idx="10"/>
          </p:nvPr>
        </p:nvSpPr>
        <p:spPr/>
        <p:txBody>
          <a:bodyPr/>
          <a:lstStyle>
            <a:lvl1pPr>
              <a:defRPr/>
            </a:lvl1pPr>
          </a:lstStyle>
          <a:p>
            <a:fld id="{17D88070-F1B7-0947-B437-E150E772088E}" type="slidenum">
              <a:rPr lang="en-US" altLang="en-US"/>
              <a:pPr/>
              <a:t>‹#›</a:t>
            </a:fld>
            <a:endParaRPr lang="en-US" altLang="en-US"/>
          </a:p>
        </p:txBody>
      </p:sp>
    </p:spTree>
    <p:extLst>
      <p:ext uri="{BB962C8B-B14F-4D97-AF65-F5344CB8AC3E}">
        <p14:creationId xmlns:p14="http://schemas.microsoft.com/office/powerpoint/2010/main" val="7695427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939A-1A9D-F048-B8FC-2A5FA6E59A9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3FF783-E33B-C849-BDB0-76C0DAA6E9D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8E2416-1A63-A942-984F-2A5DA539A92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D2073E9-FFFD-8941-8BD8-A501BC5034F8}"/>
              </a:ext>
            </a:extLst>
          </p:cNvPr>
          <p:cNvSpPr>
            <a:spLocks noGrp="1"/>
          </p:cNvSpPr>
          <p:nvPr>
            <p:ph type="sldNum" sz="quarter" idx="10"/>
          </p:nvPr>
        </p:nvSpPr>
        <p:spPr/>
        <p:txBody>
          <a:bodyPr/>
          <a:lstStyle>
            <a:lvl1pPr>
              <a:defRPr/>
            </a:lvl1pPr>
          </a:lstStyle>
          <a:p>
            <a:fld id="{FCA1870B-B46A-F844-AD94-DC3DF0CA8864}" type="slidenum">
              <a:rPr lang="en-US" altLang="en-US"/>
              <a:pPr/>
              <a:t>‹#›</a:t>
            </a:fld>
            <a:endParaRPr lang="en-US" altLang="en-US"/>
          </a:p>
        </p:txBody>
      </p:sp>
    </p:spTree>
    <p:extLst>
      <p:ext uri="{BB962C8B-B14F-4D97-AF65-F5344CB8AC3E}">
        <p14:creationId xmlns:p14="http://schemas.microsoft.com/office/powerpoint/2010/main" val="29282603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19CC-2DB7-7C42-B48E-CE1EA58AE9E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120030-35DD-E541-8142-38694C17397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0F6D6F-DD26-5644-86AA-1A260369C63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601977B-E86F-634C-9D3F-D095B5AE1723}"/>
              </a:ext>
            </a:extLst>
          </p:cNvPr>
          <p:cNvSpPr>
            <a:spLocks noGrp="1"/>
          </p:cNvSpPr>
          <p:nvPr>
            <p:ph type="sldNum" sz="quarter" idx="10"/>
          </p:nvPr>
        </p:nvSpPr>
        <p:spPr/>
        <p:txBody>
          <a:bodyPr/>
          <a:lstStyle>
            <a:lvl1pPr>
              <a:defRPr/>
            </a:lvl1pPr>
          </a:lstStyle>
          <a:p>
            <a:fld id="{6414C6BE-2816-7147-A13C-28D876983549}" type="slidenum">
              <a:rPr lang="en-US" altLang="en-US"/>
              <a:pPr/>
              <a:t>‹#›</a:t>
            </a:fld>
            <a:endParaRPr lang="en-US" altLang="en-US"/>
          </a:p>
        </p:txBody>
      </p:sp>
    </p:spTree>
    <p:extLst>
      <p:ext uri="{BB962C8B-B14F-4D97-AF65-F5344CB8AC3E}">
        <p14:creationId xmlns:p14="http://schemas.microsoft.com/office/powerpoint/2010/main" val="262971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C683-D72E-2E48-97BD-E9C35304FE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68ADBF-188B-EE41-A3C3-E7558C1370A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C8904A69-80A4-0645-ACC5-0E16EC306A59}"/>
              </a:ext>
            </a:extLst>
          </p:cNvPr>
          <p:cNvSpPr>
            <a:spLocks noGrp="1"/>
          </p:cNvSpPr>
          <p:nvPr>
            <p:ph type="sldNum" sz="quarter" idx="10"/>
          </p:nvPr>
        </p:nvSpPr>
        <p:spPr/>
        <p:txBody>
          <a:bodyPr/>
          <a:lstStyle>
            <a:lvl1pPr>
              <a:defRPr/>
            </a:lvl1pPr>
          </a:lstStyle>
          <a:p>
            <a:fld id="{3C7A074E-5B88-D64F-B133-481E06039CCE}" type="slidenum">
              <a:rPr lang="en-US" altLang="en-US"/>
              <a:pPr/>
              <a:t>‹#›</a:t>
            </a:fld>
            <a:endParaRPr lang="en-US" altLang="en-US"/>
          </a:p>
        </p:txBody>
      </p:sp>
    </p:spTree>
    <p:extLst>
      <p:ext uri="{BB962C8B-B14F-4D97-AF65-F5344CB8AC3E}">
        <p14:creationId xmlns:p14="http://schemas.microsoft.com/office/powerpoint/2010/main" val="41101457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A003-15FD-CC40-9B29-4839A26191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6FAB4E-B37A-E74F-951F-23103D4D7F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C7481CA-6ECC-7E4C-9205-353D75AA001D}"/>
              </a:ext>
            </a:extLst>
          </p:cNvPr>
          <p:cNvSpPr>
            <a:spLocks noGrp="1"/>
          </p:cNvSpPr>
          <p:nvPr>
            <p:ph type="sldNum" sz="quarter" idx="10"/>
          </p:nvPr>
        </p:nvSpPr>
        <p:spPr/>
        <p:txBody>
          <a:bodyPr/>
          <a:lstStyle>
            <a:lvl1pPr>
              <a:defRPr/>
            </a:lvl1pPr>
          </a:lstStyle>
          <a:p>
            <a:fld id="{4AA52A8D-5888-B141-A4F8-8A8BD5C41B6D}" type="slidenum">
              <a:rPr lang="en-US" altLang="en-US"/>
              <a:pPr/>
              <a:t>‹#›</a:t>
            </a:fld>
            <a:endParaRPr lang="en-US" altLang="en-US"/>
          </a:p>
        </p:txBody>
      </p:sp>
    </p:spTree>
    <p:extLst>
      <p:ext uri="{BB962C8B-B14F-4D97-AF65-F5344CB8AC3E}">
        <p14:creationId xmlns:p14="http://schemas.microsoft.com/office/powerpoint/2010/main" val="17039121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B7BC14-4107-034D-9220-2008EE1FF917}"/>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8C016B-E0A6-DA4E-8CE5-73A7E46A43CC}"/>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CE8A1E5-5F95-7E49-8301-AA06E83D96D4}"/>
              </a:ext>
            </a:extLst>
          </p:cNvPr>
          <p:cNvSpPr>
            <a:spLocks noGrp="1"/>
          </p:cNvSpPr>
          <p:nvPr>
            <p:ph type="sldNum" sz="quarter" idx="10"/>
          </p:nvPr>
        </p:nvSpPr>
        <p:spPr/>
        <p:txBody>
          <a:bodyPr/>
          <a:lstStyle>
            <a:lvl1pPr>
              <a:defRPr/>
            </a:lvl1pPr>
          </a:lstStyle>
          <a:p>
            <a:fld id="{7CBD549D-D42A-504C-9F0F-26AA6332973D}" type="slidenum">
              <a:rPr lang="en-US" altLang="en-US"/>
              <a:pPr/>
              <a:t>‹#›</a:t>
            </a:fld>
            <a:endParaRPr lang="en-US" altLang="en-US"/>
          </a:p>
        </p:txBody>
      </p:sp>
    </p:spTree>
    <p:extLst>
      <p:ext uri="{BB962C8B-B14F-4D97-AF65-F5344CB8AC3E}">
        <p14:creationId xmlns:p14="http://schemas.microsoft.com/office/powerpoint/2010/main" val="18017085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D1F2-56F9-C249-873B-6C6DFEC2CCA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F5226F-F86C-9E4D-B89E-03F2F2CEA82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B3B709-8B21-1D4B-9D40-E5663ECC30D4}"/>
              </a:ext>
            </a:extLst>
          </p:cNvPr>
          <p:cNvSpPr>
            <a:spLocks noGrp="1"/>
          </p:cNvSpPr>
          <p:nvPr>
            <p:ph type="sldNum" sz="quarter" idx="10"/>
          </p:nvPr>
        </p:nvSpPr>
        <p:spPr/>
        <p:txBody>
          <a:bodyPr/>
          <a:lstStyle>
            <a:lvl1pPr>
              <a:defRPr/>
            </a:lvl1pPr>
          </a:lstStyle>
          <a:p>
            <a:fld id="{0B3645B4-D7C4-764C-BBC4-4128A95A835E}" type="slidenum">
              <a:rPr lang="en-US" altLang="en-US"/>
              <a:pPr/>
              <a:t>‹#›</a:t>
            </a:fld>
            <a:endParaRPr lang="en-US" altLang="en-US"/>
          </a:p>
        </p:txBody>
      </p:sp>
    </p:spTree>
    <p:extLst>
      <p:ext uri="{BB962C8B-B14F-4D97-AF65-F5344CB8AC3E}">
        <p14:creationId xmlns:p14="http://schemas.microsoft.com/office/powerpoint/2010/main" val="14069842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AEDC-819C-7140-A951-028586A7E1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F5B588-D90E-9549-B86B-93408538E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A2A9ACF-779D-F640-A494-EFBE2EF9EEBE}"/>
              </a:ext>
            </a:extLst>
          </p:cNvPr>
          <p:cNvSpPr>
            <a:spLocks noGrp="1"/>
          </p:cNvSpPr>
          <p:nvPr>
            <p:ph type="sldNum" sz="quarter" idx="10"/>
          </p:nvPr>
        </p:nvSpPr>
        <p:spPr/>
        <p:txBody>
          <a:bodyPr/>
          <a:lstStyle>
            <a:lvl1pPr>
              <a:defRPr/>
            </a:lvl1pPr>
          </a:lstStyle>
          <a:p>
            <a:fld id="{713EE29C-C896-1546-8FD3-4FA6A70DA701}" type="slidenum">
              <a:rPr lang="en-US" altLang="en-US"/>
              <a:pPr/>
              <a:t>‹#›</a:t>
            </a:fld>
            <a:endParaRPr lang="en-US" altLang="en-US"/>
          </a:p>
        </p:txBody>
      </p:sp>
    </p:spTree>
    <p:extLst>
      <p:ext uri="{BB962C8B-B14F-4D97-AF65-F5344CB8AC3E}">
        <p14:creationId xmlns:p14="http://schemas.microsoft.com/office/powerpoint/2010/main" val="20283532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31E2A-67BE-0346-90B9-D9A49E9A0DC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F17922-F6F4-474E-A7F0-654DDFAA257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DAE9D28-A7E6-7541-A106-59757DC0DA38}"/>
              </a:ext>
            </a:extLst>
          </p:cNvPr>
          <p:cNvSpPr>
            <a:spLocks noGrp="1"/>
          </p:cNvSpPr>
          <p:nvPr>
            <p:ph type="sldNum" sz="quarter" idx="10"/>
          </p:nvPr>
        </p:nvSpPr>
        <p:spPr/>
        <p:txBody>
          <a:bodyPr/>
          <a:lstStyle>
            <a:lvl1pPr>
              <a:defRPr/>
            </a:lvl1pPr>
          </a:lstStyle>
          <a:p>
            <a:fld id="{145994F1-7E21-AA4B-9628-7DBFC2950F56}" type="slidenum">
              <a:rPr lang="en-US" altLang="en-US"/>
              <a:pPr/>
              <a:t>‹#›</a:t>
            </a:fld>
            <a:endParaRPr lang="en-US" altLang="en-US"/>
          </a:p>
        </p:txBody>
      </p:sp>
    </p:spTree>
    <p:extLst>
      <p:ext uri="{BB962C8B-B14F-4D97-AF65-F5344CB8AC3E}">
        <p14:creationId xmlns:p14="http://schemas.microsoft.com/office/powerpoint/2010/main" val="22049898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7170-0F65-C346-B6A9-CC7749982F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EBB3C4-7B3F-9942-A1B6-F69695736FCE}"/>
              </a:ext>
            </a:extLst>
          </p:cNvPr>
          <p:cNvSpPr>
            <a:spLocks noGrp="1"/>
          </p:cNvSpPr>
          <p:nvPr>
            <p:ph sz="half" idx="1"/>
          </p:nvPr>
        </p:nvSpPr>
        <p:spPr>
          <a:xfrm>
            <a:off x="5181600" y="4038600"/>
            <a:ext cx="1903413"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1CE17A-BFA4-1A49-8BDA-443839332195}"/>
              </a:ext>
            </a:extLst>
          </p:cNvPr>
          <p:cNvSpPr>
            <a:spLocks noGrp="1"/>
          </p:cNvSpPr>
          <p:nvPr>
            <p:ph sz="half" idx="2"/>
          </p:nvPr>
        </p:nvSpPr>
        <p:spPr>
          <a:xfrm>
            <a:off x="7237413" y="4038600"/>
            <a:ext cx="19050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5D53FEB-4B75-924A-9F3A-7AD75787E6F1}"/>
              </a:ext>
            </a:extLst>
          </p:cNvPr>
          <p:cNvSpPr>
            <a:spLocks noGrp="1"/>
          </p:cNvSpPr>
          <p:nvPr>
            <p:ph type="sldNum" sz="quarter" idx="10"/>
          </p:nvPr>
        </p:nvSpPr>
        <p:spPr/>
        <p:txBody>
          <a:bodyPr/>
          <a:lstStyle>
            <a:lvl1pPr>
              <a:defRPr/>
            </a:lvl1pPr>
          </a:lstStyle>
          <a:p>
            <a:fld id="{16B0B337-5FD3-FF44-8A65-1F7BEC8F8AA1}" type="slidenum">
              <a:rPr lang="en-US" altLang="en-US"/>
              <a:pPr/>
              <a:t>‹#›</a:t>
            </a:fld>
            <a:endParaRPr lang="en-US" altLang="en-US"/>
          </a:p>
        </p:txBody>
      </p:sp>
    </p:spTree>
    <p:extLst>
      <p:ext uri="{BB962C8B-B14F-4D97-AF65-F5344CB8AC3E}">
        <p14:creationId xmlns:p14="http://schemas.microsoft.com/office/powerpoint/2010/main" val="12264061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350F-3932-AC46-9C14-418CB0D6CB6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93587D-2956-F84E-83FF-DF558553708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2B300-FAA8-7C46-8608-24AFE39C38B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9096D-D7A0-BA49-A5B5-255A6B41E3B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81380-AF95-7249-A30C-A3F0430B9B6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2097CB-8F29-7549-B96F-CC1D0AE90B2B}"/>
              </a:ext>
            </a:extLst>
          </p:cNvPr>
          <p:cNvSpPr>
            <a:spLocks noGrp="1"/>
          </p:cNvSpPr>
          <p:nvPr>
            <p:ph type="sldNum" sz="quarter" idx="10"/>
          </p:nvPr>
        </p:nvSpPr>
        <p:spPr/>
        <p:txBody>
          <a:bodyPr/>
          <a:lstStyle>
            <a:lvl1pPr>
              <a:defRPr/>
            </a:lvl1pPr>
          </a:lstStyle>
          <a:p>
            <a:fld id="{2C020044-606A-A141-A9FB-A19C85A57E7F}" type="slidenum">
              <a:rPr lang="en-US" altLang="en-US"/>
              <a:pPr/>
              <a:t>‹#›</a:t>
            </a:fld>
            <a:endParaRPr lang="en-US" altLang="en-US"/>
          </a:p>
        </p:txBody>
      </p:sp>
    </p:spTree>
    <p:extLst>
      <p:ext uri="{BB962C8B-B14F-4D97-AF65-F5344CB8AC3E}">
        <p14:creationId xmlns:p14="http://schemas.microsoft.com/office/powerpoint/2010/main" val="4843328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F5DC-44DB-AF44-B8EA-476307E236E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5236CA6-2A76-7441-BDAC-05E2A27B0E55}"/>
              </a:ext>
            </a:extLst>
          </p:cNvPr>
          <p:cNvSpPr>
            <a:spLocks noGrp="1"/>
          </p:cNvSpPr>
          <p:nvPr>
            <p:ph type="sldNum" sz="quarter" idx="10"/>
          </p:nvPr>
        </p:nvSpPr>
        <p:spPr/>
        <p:txBody>
          <a:bodyPr/>
          <a:lstStyle>
            <a:lvl1pPr>
              <a:defRPr/>
            </a:lvl1pPr>
          </a:lstStyle>
          <a:p>
            <a:fld id="{80CB30E3-3DF4-714B-9F86-EC7DE650F9E8}" type="slidenum">
              <a:rPr lang="en-US" altLang="en-US"/>
              <a:pPr/>
              <a:t>‹#›</a:t>
            </a:fld>
            <a:endParaRPr lang="en-US" altLang="en-US"/>
          </a:p>
        </p:txBody>
      </p:sp>
    </p:spTree>
    <p:extLst>
      <p:ext uri="{BB962C8B-B14F-4D97-AF65-F5344CB8AC3E}">
        <p14:creationId xmlns:p14="http://schemas.microsoft.com/office/powerpoint/2010/main" val="34848544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87912E-7398-C744-A0E7-E34FCB9CD0BB}"/>
              </a:ext>
            </a:extLst>
          </p:cNvPr>
          <p:cNvSpPr>
            <a:spLocks noGrp="1"/>
          </p:cNvSpPr>
          <p:nvPr>
            <p:ph type="sldNum" sz="quarter" idx="10"/>
          </p:nvPr>
        </p:nvSpPr>
        <p:spPr/>
        <p:txBody>
          <a:bodyPr/>
          <a:lstStyle>
            <a:lvl1pPr>
              <a:defRPr/>
            </a:lvl1pPr>
          </a:lstStyle>
          <a:p>
            <a:fld id="{EC923769-AF1D-2148-9D9F-039004C25592}" type="slidenum">
              <a:rPr lang="en-US" altLang="en-US"/>
              <a:pPr/>
              <a:t>‹#›</a:t>
            </a:fld>
            <a:endParaRPr lang="en-US" altLang="en-US"/>
          </a:p>
        </p:txBody>
      </p:sp>
    </p:spTree>
    <p:extLst>
      <p:ext uri="{BB962C8B-B14F-4D97-AF65-F5344CB8AC3E}">
        <p14:creationId xmlns:p14="http://schemas.microsoft.com/office/powerpoint/2010/main" val="9190359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E852-2CCA-3249-993E-2572D25B542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3E7117-B6BA-5B43-A78F-E96F74A6CDC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6158D-882D-6246-9DFB-5DEE88BB5B6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804F3BC-2EA0-2F49-AEE8-050BF0463768}"/>
              </a:ext>
            </a:extLst>
          </p:cNvPr>
          <p:cNvSpPr>
            <a:spLocks noGrp="1"/>
          </p:cNvSpPr>
          <p:nvPr>
            <p:ph type="sldNum" sz="quarter" idx="10"/>
          </p:nvPr>
        </p:nvSpPr>
        <p:spPr/>
        <p:txBody>
          <a:bodyPr/>
          <a:lstStyle>
            <a:lvl1pPr>
              <a:defRPr/>
            </a:lvl1pPr>
          </a:lstStyle>
          <a:p>
            <a:fld id="{C9BEBBBD-FD78-CD4D-AC8C-E1399422A942}" type="slidenum">
              <a:rPr lang="en-US" altLang="en-US"/>
              <a:pPr/>
              <a:t>‹#›</a:t>
            </a:fld>
            <a:endParaRPr lang="en-US" altLang="en-US"/>
          </a:p>
        </p:txBody>
      </p:sp>
    </p:spTree>
    <p:extLst>
      <p:ext uri="{BB962C8B-B14F-4D97-AF65-F5344CB8AC3E}">
        <p14:creationId xmlns:p14="http://schemas.microsoft.com/office/powerpoint/2010/main" val="1564409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6366-A86E-2D46-8A14-54F28BA6271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F236B6-3364-B945-A8C1-147801702E6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7C8F7E2-3B4F-4D46-BAE2-BD6704DEFC24}"/>
              </a:ext>
            </a:extLst>
          </p:cNvPr>
          <p:cNvSpPr>
            <a:spLocks noGrp="1"/>
          </p:cNvSpPr>
          <p:nvPr>
            <p:ph type="sldNum" sz="quarter" idx="10"/>
          </p:nvPr>
        </p:nvSpPr>
        <p:spPr/>
        <p:txBody>
          <a:bodyPr/>
          <a:lstStyle>
            <a:lvl1pPr>
              <a:defRPr/>
            </a:lvl1pPr>
          </a:lstStyle>
          <a:p>
            <a:fld id="{75D2FB79-C7CF-A84F-8D7C-92B38F0BF593}" type="slidenum">
              <a:rPr lang="en-US" altLang="en-US"/>
              <a:pPr/>
              <a:t>‹#›</a:t>
            </a:fld>
            <a:endParaRPr lang="en-US" altLang="en-US"/>
          </a:p>
        </p:txBody>
      </p:sp>
    </p:spTree>
    <p:extLst>
      <p:ext uri="{BB962C8B-B14F-4D97-AF65-F5344CB8AC3E}">
        <p14:creationId xmlns:p14="http://schemas.microsoft.com/office/powerpoint/2010/main" val="39943143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5618-4F0D-2A4A-8897-ED6C63B59D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07F7A1-A7C9-B242-8DC0-904BD98A69A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A0A789-0B7E-274A-91F2-FCF6B09F90D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10F0F96-2A72-A848-90C8-DBA219C825CD}"/>
              </a:ext>
            </a:extLst>
          </p:cNvPr>
          <p:cNvSpPr>
            <a:spLocks noGrp="1"/>
          </p:cNvSpPr>
          <p:nvPr>
            <p:ph type="sldNum" sz="quarter" idx="10"/>
          </p:nvPr>
        </p:nvSpPr>
        <p:spPr/>
        <p:txBody>
          <a:bodyPr/>
          <a:lstStyle>
            <a:lvl1pPr>
              <a:defRPr/>
            </a:lvl1pPr>
          </a:lstStyle>
          <a:p>
            <a:fld id="{C8958831-13FB-4746-909E-F9B9E62D928A}" type="slidenum">
              <a:rPr lang="en-US" altLang="en-US"/>
              <a:pPr/>
              <a:t>‹#›</a:t>
            </a:fld>
            <a:endParaRPr lang="en-US" altLang="en-US"/>
          </a:p>
        </p:txBody>
      </p:sp>
    </p:spTree>
    <p:extLst>
      <p:ext uri="{BB962C8B-B14F-4D97-AF65-F5344CB8AC3E}">
        <p14:creationId xmlns:p14="http://schemas.microsoft.com/office/powerpoint/2010/main" val="5910399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AA0E-58C9-0949-836E-0B2CF47E35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4CA2E-EC97-A64B-908F-5D2B1F71D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52A0149-6557-7843-868A-4D66DBD300CB}"/>
              </a:ext>
            </a:extLst>
          </p:cNvPr>
          <p:cNvSpPr>
            <a:spLocks noGrp="1"/>
          </p:cNvSpPr>
          <p:nvPr>
            <p:ph type="sldNum" sz="quarter" idx="10"/>
          </p:nvPr>
        </p:nvSpPr>
        <p:spPr/>
        <p:txBody>
          <a:bodyPr/>
          <a:lstStyle>
            <a:lvl1pPr>
              <a:defRPr/>
            </a:lvl1pPr>
          </a:lstStyle>
          <a:p>
            <a:fld id="{3EC155D1-40C5-3847-88A8-1B5D37255162}" type="slidenum">
              <a:rPr lang="en-US" altLang="en-US"/>
              <a:pPr/>
              <a:t>‹#›</a:t>
            </a:fld>
            <a:endParaRPr lang="en-US" altLang="en-US"/>
          </a:p>
        </p:txBody>
      </p:sp>
    </p:spTree>
    <p:extLst>
      <p:ext uri="{BB962C8B-B14F-4D97-AF65-F5344CB8AC3E}">
        <p14:creationId xmlns:p14="http://schemas.microsoft.com/office/powerpoint/2010/main" val="32063764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1F425A-6BE9-6B4D-B334-00B5DC26C7D0}"/>
              </a:ext>
            </a:extLst>
          </p:cNvPr>
          <p:cNvSpPr>
            <a:spLocks noGrp="1"/>
          </p:cNvSpPr>
          <p:nvPr>
            <p:ph type="title" orient="vert"/>
          </p:nvPr>
        </p:nvSpPr>
        <p:spPr>
          <a:xfrm>
            <a:off x="7753350" y="685800"/>
            <a:ext cx="1389063" cy="5105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9A0C82-5F11-F44A-913C-8E2723A1AB5A}"/>
              </a:ext>
            </a:extLst>
          </p:cNvPr>
          <p:cNvSpPr>
            <a:spLocks noGrp="1"/>
          </p:cNvSpPr>
          <p:nvPr>
            <p:ph type="body" orient="vert" idx="1"/>
          </p:nvPr>
        </p:nvSpPr>
        <p:spPr>
          <a:xfrm>
            <a:off x="3581400" y="685800"/>
            <a:ext cx="40195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3DE01E0-68BB-874E-8CA9-FC495AB6D506}"/>
              </a:ext>
            </a:extLst>
          </p:cNvPr>
          <p:cNvSpPr>
            <a:spLocks noGrp="1"/>
          </p:cNvSpPr>
          <p:nvPr>
            <p:ph type="sldNum" sz="quarter" idx="10"/>
          </p:nvPr>
        </p:nvSpPr>
        <p:spPr/>
        <p:txBody>
          <a:bodyPr/>
          <a:lstStyle>
            <a:lvl1pPr>
              <a:defRPr/>
            </a:lvl1pPr>
          </a:lstStyle>
          <a:p>
            <a:fld id="{A32DD274-98B4-C840-96B0-B2FE11B63BE1}" type="slidenum">
              <a:rPr lang="en-US" altLang="en-US"/>
              <a:pPr/>
              <a:t>‹#›</a:t>
            </a:fld>
            <a:endParaRPr lang="en-US" altLang="en-US"/>
          </a:p>
        </p:txBody>
      </p:sp>
    </p:spTree>
    <p:extLst>
      <p:ext uri="{BB962C8B-B14F-4D97-AF65-F5344CB8AC3E}">
        <p14:creationId xmlns:p14="http://schemas.microsoft.com/office/powerpoint/2010/main" val="24878365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1BF2-4496-7440-91AF-C2848CB39B6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9B79B-FD02-C045-B77A-4F157F4912C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FE9616E-680C-3946-9C7C-408BE4EF53DA}"/>
              </a:ext>
            </a:extLst>
          </p:cNvPr>
          <p:cNvSpPr>
            <a:spLocks noGrp="1"/>
          </p:cNvSpPr>
          <p:nvPr>
            <p:ph type="sldNum" sz="quarter" idx="10"/>
          </p:nvPr>
        </p:nvSpPr>
        <p:spPr/>
        <p:txBody>
          <a:bodyPr/>
          <a:lstStyle>
            <a:lvl1pPr>
              <a:defRPr/>
            </a:lvl1pPr>
          </a:lstStyle>
          <a:p>
            <a:fld id="{31E6FE97-D15E-9A4F-950C-1C18E89A5A83}" type="slidenum">
              <a:rPr lang="en-US" altLang="en-US"/>
              <a:pPr/>
              <a:t>‹#›</a:t>
            </a:fld>
            <a:endParaRPr lang="en-US" altLang="en-US"/>
          </a:p>
        </p:txBody>
      </p:sp>
    </p:spTree>
    <p:extLst>
      <p:ext uri="{BB962C8B-B14F-4D97-AF65-F5344CB8AC3E}">
        <p14:creationId xmlns:p14="http://schemas.microsoft.com/office/powerpoint/2010/main" val="30914705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BB5F-90FA-FA48-965B-1520EF0FB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5F3FD-6C31-0D43-8E3C-3E79214199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CDEC673-9532-D64D-9DD5-0A28DF218339}"/>
              </a:ext>
            </a:extLst>
          </p:cNvPr>
          <p:cNvSpPr>
            <a:spLocks noGrp="1"/>
          </p:cNvSpPr>
          <p:nvPr>
            <p:ph type="sldNum" sz="quarter" idx="10"/>
          </p:nvPr>
        </p:nvSpPr>
        <p:spPr/>
        <p:txBody>
          <a:bodyPr/>
          <a:lstStyle>
            <a:lvl1pPr>
              <a:defRPr/>
            </a:lvl1pPr>
          </a:lstStyle>
          <a:p>
            <a:fld id="{0A2DC1A2-8DAB-764B-BF27-847C1F7498A4}" type="slidenum">
              <a:rPr lang="en-US" altLang="en-US"/>
              <a:pPr/>
              <a:t>‹#›</a:t>
            </a:fld>
            <a:endParaRPr lang="en-US" altLang="en-US"/>
          </a:p>
        </p:txBody>
      </p:sp>
    </p:spTree>
    <p:extLst>
      <p:ext uri="{BB962C8B-B14F-4D97-AF65-F5344CB8AC3E}">
        <p14:creationId xmlns:p14="http://schemas.microsoft.com/office/powerpoint/2010/main" val="6278998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5957-5975-1746-883E-D5E436A1A54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1CD964-C806-8A4B-A436-6AD8884D01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9C94080-9AE4-5549-9BE4-B2CD42852562}"/>
              </a:ext>
            </a:extLst>
          </p:cNvPr>
          <p:cNvSpPr>
            <a:spLocks noGrp="1"/>
          </p:cNvSpPr>
          <p:nvPr>
            <p:ph type="sldNum" sz="quarter" idx="10"/>
          </p:nvPr>
        </p:nvSpPr>
        <p:spPr/>
        <p:txBody>
          <a:bodyPr/>
          <a:lstStyle>
            <a:lvl1pPr>
              <a:defRPr/>
            </a:lvl1pPr>
          </a:lstStyle>
          <a:p>
            <a:fld id="{01F70DC8-92A3-FC46-91AC-7B0DF137EF95}" type="slidenum">
              <a:rPr lang="en-US" altLang="en-US"/>
              <a:pPr/>
              <a:t>‹#›</a:t>
            </a:fld>
            <a:endParaRPr lang="en-US" altLang="en-US"/>
          </a:p>
        </p:txBody>
      </p:sp>
    </p:spTree>
    <p:extLst>
      <p:ext uri="{BB962C8B-B14F-4D97-AF65-F5344CB8AC3E}">
        <p14:creationId xmlns:p14="http://schemas.microsoft.com/office/powerpoint/2010/main" val="32867537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5045-6502-9B4C-909F-90F5E6A2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35D13-9988-2C47-BFBE-49C1ECC4C5E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B9233-45CE-0C45-B9C5-7207069B3D84}"/>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8BBC5AA-2679-3C40-9C1E-401AD55D714A}"/>
              </a:ext>
            </a:extLst>
          </p:cNvPr>
          <p:cNvSpPr>
            <a:spLocks noGrp="1"/>
          </p:cNvSpPr>
          <p:nvPr>
            <p:ph type="sldNum" sz="quarter" idx="10"/>
          </p:nvPr>
        </p:nvSpPr>
        <p:spPr/>
        <p:txBody>
          <a:bodyPr/>
          <a:lstStyle>
            <a:lvl1pPr>
              <a:defRPr/>
            </a:lvl1pPr>
          </a:lstStyle>
          <a:p>
            <a:fld id="{99BF25A0-ADFA-034F-A830-8B06188A666E}" type="slidenum">
              <a:rPr lang="en-US" altLang="en-US"/>
              <a:pPr/>
              <a:t>‹#›</a:t>
            </a:fld>
            <a:endParaRPr lang="en-US" altLang="en-US"/>
          </a:p>
        </p:txBody>
      </p:sp>
    </p:spTree>
    <p:extLst>
      <p:ext uri="{BB962C8B-B14F-4D97-AF65-F5344CB8AC3E}">
        <p14:creationId xmlns:p14="http://schemas.microsoft.com/office/powerpoint/2010/main" val="35057870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CEFB-5A0F-8948-B2A1-D07CC3AAC6F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A4B3D-96C8-7B4E-9FB4-21955FEAAA0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1AEA4-3B76-0347-85E9-DD192714518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6F0B5F-9610-3E41-926B-4F338A840AF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F11C7A-1E91-794A-925E-B664179CB63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69A7661-A6B7-2C42-AAA3-7197274B1AC9}"/>
              </a:ext>
            </a:extLst>
          </p:cNvPr>
          <p:cNvSpPr>
            <a:spLocks noGrp="1"/>
          </p:cNvSpPr>
          <p:nvPr>
            <p:ph type="sldNum" sz="quarter" idx="10"/>
          </p:nvPr>
        </p:nvSpPr>
        <p:spPr/>
        <p:txBody>
          <a:bodyPr/>
          <a:lstStyle>
            <a:lvl1pPr>
              <a:defRPr/>
            </a:lvl1pPr>
          </a:lstStyle>
          <a:p>
            <a:fld id="{F2C5E5A9-CE7A-B84E-B090-EFB4BFD61804}" type="slidenum">
              <a:rPr lang="en-US" altLang="en-US"/>
              <a:pPr/>
              <a:t>‹#›</a:t>
            </a:fld>
            <a:endParaRPr lang="en-US" altLang="en-US"/>
          </a:p>
        </p:txBody>
      </p:sp>
    </p:spTree>
    <p:extLst>
      <p:ext uri="{BB962C8B-B14F-4D97-AF65-F5344CB8AC3E}">
        <p14:creationId xmlns:p14="http://schemas.microsoft.com/office/powerpoint/2010/main" val="15000421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08C1-8C18-354F-9A37-19E65FBCB91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A6099D6-6160-194B-B9F3-A81B10F44E9F}"/>
              </a:ext>
            </a:extLst>
          </p:cNvPr>
          <p:cNvSpPr>
            <a:spLocks noGrp="1"/>
          </p:cNvSpPr>
          <p:nvPr>
            <p:ph type="sldNum" sz="quarter" idx="10"/>
          </p:nvPr>
        </p:nvSpPr>
        <p:spPr/>
        <p:txBody>
          <a:bodyPr/>
          <a:lstStyle>
            <a:lvl1pPr>
              <a:defRPr/>
            </a:lvl1pPr>
          </a:lstStyle>
          <a:p>
            <a:fld id="{E53B2474-E18C-5E4E-AC0F-461D9C78B2BE}" type="slidenum">
              <a:rPr lang="en-US" altLang="en-US"/>
              <a:pPr/>
              <a:t>‹#›</a:t>
            </a:fld>
            <a:endParaRPr lang="en-US" altLang="en-US"/>
          </a:p>
        </p:txBody>
      </p:sp>
    </p:spTree>
    <p:extLst>
      <p:ext uri="{BB962C8B-B14F-4D97-AF65-F5344CB8AC3E}">
        <p14:creationId xmlns:p14="http://schemas.microsoft.com/office/powerpoint/2010/main" val="7496965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A5D9A0-CE08-E140-AB4E-A18E708A2F0E}"/>
              </a:ext>
            </a:extLst>
          </p:cNvPr>
          <p:cNvSpPr>
            <a:spLocks noGrp="1"/>
          </p:cNvSpPr>
          <p:nvPr>
            <p:ph type="sldNum" sz="quarter" idx="10"/>
          </p:nvPr>
        </p:nvSpPr>
        <p:spPr/>
        <p:txBody>
          <a:bodyPr/>
          <a:lstStyle>
            <a:lvl1pPr>
              <a:defRPr/>
            </a:lvl1pPr>
          </a:lstStyle>
          <a:p>
            <a:fld id="{7CB365EB-9BF5-8F4D-95E5-1784846C33F6}" type="slidenum">
              <a:rPr lang="en-US" altLang="en-US"/>
              <a:pPr/>
              <a:t>‹#›</a:t>
            </a:fld>
            <a:endParaRPr lang="en-US" altLang="en-US"/>
          </a:p>
        </p:txBody>
      </p:sp>
    </p:spTree>
    <p:extLst>
      <p:ext uri="{BB962C8B-B14F-4D97-AF65-F5344CB8AC3E}">
        <p14:creationId xmlns:p14="http://schemas.microsoft.com/office/powerpoint/2010/main" val="595373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B8951-ADD4-C347-931C-A8296B2BA15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49DF97-6011-CF49-A250-F8621524AA51}"/>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8FF907F-3100-5447-900A-549F57AADF61}"/>
              </a:ext>
            </a:extLst>
          </p:cNvPr>
          <p:cNvSpPr>
            <a:spLocks noGrp="1"/>
          </p:cNvSpPr>
          <p:nvPr>
            <p:ph type="sldNum" sz="quarter" idx="10"/>
          </p:nvPr>
        </p:nvSpPr>
        <p:spPr/>
        <p:txBody>
          <a:bodyPr/>
          <a:lstStyle>
            <a:lvl1pPr>
              <a:defRPr/>
            </a:lvl1pPr>
          </a:lstStyle>
          <a:p>
            <a:fld id="{B492967E-1C54-EE42-9B37-BC3E16FBC06A}" type="slidenum">
              <a:rPr lang="en-US" altLang="en-US"/>
              <a:pPr/>
              <a:t>‹#›</a:t>
            </a:fld>
            <a:endParaRPr lang="en-US" altLang="en-US"/>
          </a:p>
        </p:txBody>
      </p:sp>
    </p:spTree>
    <p:extLst>
      <p:ext uri="{BB962C8B-B14F-4D97-AF65-F5344CB8AC3E}">
        <p14:creationId xmlns:p14="http://schemas.microsoft.com/office/powerpoint/2010/main" val="2024131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6003-F1F8-B64D-ADAF-15E15D4C03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C16E42-704D-4B45-8C89-E09D179C63E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368EE3-C422-724C-BF4D-526DE45D53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87AABF3-77A0-6041-A719-FEDF9CC1295C}"/>
              </a:ext>
            </a:extLst>
          </p:cNvPr>
          <p:cNvSpPr>
            <a:spLocks noGrp="1"/>
          </p:cNvSpPr>
          <p:nvPr>
            <p:ph type="sldNum" sz="quarter" idx="10"/>
          </p:nvPr>
        </p:nvSpPr>
        <p:spPr/>
        <p:txBody>
          <a:bodyPr/>
          <a:lstStyle>
            <a:lvl1pPr>
              <a:defRPr/>
            </a:lvl1pPr>
          </a:lstStyle>
          <a:p>
            <a:fld id="{1F1E4747-DB3A-1E44-8CD4-511658AE0903}" type="slidenum">
              <a:rPr lang="en-US" altLang="en-US"/>
              <a:pPr/>
              <a:t>‹#›</a:t>
            </a:fld>
            <a:endParaRPr lang="en-US" altLang="en-US"/>
          </a:p>
        </p:txBody>
      </p:sp>
    </p:spTree>
    <p:extLst>
      <p:ext uri="{BB962C8B-B14F-4D97-AF65-F5344CB8AC3E}">
        <p14:creationId xmlns:p14="http://schemas.microsoft.com/office/powerpoint/2010/main" val="10771939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D3C6-3004-274B-93CE-C6443C74EC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BE8DD5-747C-2D42-8A02-3474A24FBD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EAFA8D-39EC-DC44-A3F0-F2DD4A6D4A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F82876B-467F-C84E-9831-657C045C3F94}"/>
              </a:ext>
            </a:extLst>
          </p:cNvPr>
          <p:cNvSpPr>
            <a:spLocks noGrp="1"/>
          </p:cNvSpPr>
          <p:nvPr>
            <p:ph type="sldNum" sz="quarter" idx="10"/>
          </p:nvPr>
        </p:nvSpPr>
        <p:spPr/>
        <p:txBody>
          <a:bodyPr/>
          <a:lstStyle>
            <a:lvl1pPr>
              <a:defRPr/>
            </a:lvl1pPr>
          </a:lstStyle>
          <a:p>
            <a:fld id="{C1082B2D-D5C1-BF42-B192-BE19AA0CF3EC}" type="slidenum">
              <a:rPr lang="en-US" altLang="en-US"/>
              <a:pPr/>
              <a:t>‹#›</a:t>
            </a:fld>
            <a:endParaRPr lang="en-US" altLang="en-US"/>
          </a:p>
        </p:txBody>
      </p:sp>
    </p:spTree>
    <p:extLst>
      <p:ext uri="{BB962C8B-B14F-4D97-AF65-F5344CB8AC3E}">
        <p14:creationId xmlns:p14="http://schemas.microsoft.com/office/powerpoint/2010/main" val="27730612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6ECE-BAB3-604C-878E-0344237894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D7AF7D-DE30-9D4B-8FF2-3D1EC89FD7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49DC4D8-6FF1-6840-AFAF-B05087A6F957}"/>
              </a:ext>
            </a:extLst>
          </p:cNvPr>
          <p:cNvSpPr>
            <a:spLocks noGrp="1"/>
          </p:cNvSpPr>
          <p:nvPr>
            <p:ph type="sldNum" sz="quarter" idx="10"/>
          </p:nvPr>
        </p:nvSpPr>
        <p:spPr/>
        <p:txBody>
          <a:bodyPr/>
          <a:lstStyle>
            <a:lvl1pPr>
              <a:defRPr/>
            </a:lvl1pPr>
          </a:lstStyle>
          <a:p>
            <a:fld id="{5003F078-FD61-194C-B78F-6B07EF000F41}" type="slidenum">
              <a:rPr lang="en-US" altLang="en-US"/>
              <a:pPr/>
              <a:t>‹#›</a:t>
            </a:fld>
            <a:endParaRPr lang="en-US" altLang="en-US"/>
          </a:p>
        </p:txBody>
      </p:sp>
    </p:spTree>
    <p:extLst>
      <p:ext uri="{BB962C8B-B14F-4D97-AF65-F5344CB8AC3E}">
        <p14:creationId xmlns:p14="http://schemas.microsoft.com/office/powerpoint/2010/main" val="9805164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BD9360-C853-3345-AA9F-7CF3D6510044}"/>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FBAA7-A087-3C47-901B-E52D89434A80}"/>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6F65CB-A07A-0542-8588-21AF620B00DA}"/>
              </a:ext>
            </a:extLst>
          </p:cNvPr>
          <p:cNvSpPr>
            <a:spLocks noGrp="1"/>
          </p:cNvSpPr>
          <p:nvPr>
            <p:ph type="sldNum" sz="quarter" idx="10"/>
          </p:nvPr>
        </p:nvSpPr>
        <p:spPr/>
        <p:txBody>
          <a:bodyPr/>
          <a:lstStyle>
            <a:lvl1pPr>
              <a:defRPr/>
            </a:lvl1pPr>
          </a:lstStyle>
          <a:p>
            <a:fld id="{BA143924-BFA2-1849-854B-52E840EC44F7}" type="slidenum">
              <a:rPr lang="en-US" altLang="en-US"/>
              <a:pPr/>
              <a:t>‹#›</a:t>
            </a:fld>
            <a:endParaRPr lang="en-US" altLang="en-US"/>
          </a:p>
        </p:txBody>
      </p:sp>
    </p:spTree>
    <p:extLst>
      <p:ext uri="{BB962C8B-B14F-4D97-AF65-F5344CB8AC3E}">
        <p14:creationId xmlns:p14="http://schemas.microsoft.com/office/powerpoint/2010/main" val="42633094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CDD9-041F-3741-9B5D-991DD8FA1CC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BCF4C-3604-D04D-A654-D391C4B95660}"/>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F7BC187-C9A8-9A40-8D9B-338378C1C33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802599B-9BE5-3B47-B3B1-3D0A403756C1}" type="slidenum">
              <a:rPr lang="en-US" altLang="en-US" smtClean="0"/>
              <a:pPr/>
              <a:t>‹#›</a:t>
            </a:fld>
            <a:endParaRPr lang="en-US" altLang="en-US" dirty="0"/>
          </a:p>
        </p:txBody>
      </p:sp>
    </p:spTree>
    <p:extLst>
      <p:ext uri="{BB962C8B-B14F-4D97-AF65-F5344CB8AC3E}">
        <p14:creationId xmlns:p14="http://schemas.microsoft.com/office/powerpoint/2010/main" val="15317285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3AA8-D5E4-1840-82DB-FA4433D9631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B304FD-6C8C-C643-A2EF-E042D9DDFF22}"/>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C12D483-A390-F843-829C-68F3F205DEB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3FD06AC-6B4E-834A-88D1-F7492C44F87C}" type="slidenum">
              <a:rPr lang="en-US" altLang="en-US" smtClean="0"/>
              <a:pPr/>
              <a:t>‹#›</a:t>
            </a:fld>
            <a:endParaRPr lang="en-US" altLang="en-US" dirty="0"/>
          </a:p>
        </p:txBody>
      </p:sp>
    </p:spTree>
    <p:extLst>
      <p:ext uri="{BB962C8B-B14F-4D97-AF65-F5344CB8AC3E}">
        <p14:creationId xmlns:p14="http://schemas.microsoft.com/office/powerpoint/2010/main" val="13433339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27AF-E8B2-3B48-950D-E841DBDF538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91537C-E1F0-C24E-BB18-5D6A220C7FF8}"/>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BDF949C-DE3F-AE45-A243-0C928BCBEA8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800E76F-37EA-4640-9C8F-480FC0047E63}" type="slidenum">
              <a:rPr lang="en-US" altLang="en-US" smtClean="0"/>
              <a:pPr/>
              <a:t>‹#›</a:t>
            </a:fld>
            <a:endParaRPr lang="en-US" altLang="en-US" dirty="0"/>
          </a:p>
        </p:txBody>
      </p:sp>
    </p:spTree>
    <p:extLst>
      <p:ext uri="{BB962C8B-B14F-4D97-AF65-F5344CB8AC3E}">
        <p14:creationId xmlns:p14="http://schemas.microsoft.com/office/powerpoint/2010/main" val="2247951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A5CCF-D70C-2D44-872E-B05C3219779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92387B5-C78B-EE41-B3CF-9E8EDD61FDEE}"/>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C7530-B5D0-F140-9475-A1415C899370}"/>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03BDA76-3C17-BE44-A814-8F81E0D8977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9F1ACBE-53A4-C842-A5B1-D72F08F76BC9}" type="slidenum">
              <a:rPr lang="en-US" altLang="en-US" smtClean="0"/>
              <a:pPr/>
              <a:t>‹#›</a:t>
            </a:fld>
            <a:endParaRPr lang="en-US" altLang="en-US" dirty="0"/>
          </a:p>
        </p:txBody>
      </p:sp>
    </p:spTree>
    <p:extLst>
      <p:ext uri="{BB962C8B-B14F-4D97-AF65-F5344CB8AC3E}">
        <p14:creationId xmlns:p14="http://schemas.microsoft.com/office/powerpoint/2010/main" val="33209942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53772-91E7-8C4D-AAE2-BEF1376DEA7E}"/>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6097A7-6FC5-AF4A-BB17-7B6C532E74A1}"/>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09CCD6-F132-BF45-8BED-6FF24CEFBFEA}"/>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6D56E-3622-664A-8314-2ED033CF30C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BA57B4-838E-8440-A453-4743EC83E10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4A910B6-AFAE-4743-9F0A-75FB6728E12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A58A399-1176-354D-97EF-5A7202ED2741}" type="slidenum">
              <a:rPr lang="en-US" altLang="en-US" smtClean="0"/>
              <a:pPr/>
              <a:t>‹#›</a:t>
            </a:fld>
            <a:endParaRPr lang="en-US" altLang="en-US" dirty="0"/>
          </a:p>
        </p:txBody>
      </p:sp>
    </p:spTree>
    <p:extLst>
      <p:ext uri="{BB962C8B-B14F-4D97-AF65-F5344CB8AC3E}">
        <p14:creationId xmlns:p14="http://schemas.microsoft.com/office/powerpoint/2010/main" val="8489965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4016-DB9E-014A-BB0B-28483501737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F21A536-48CB-594C-A6EF-8664C7255F5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2EE9F51-EC48-5B40-9F8E-E53D3B4E3226}" type="slidenum">
              <a:rPr lang="en-US" altLang="en-US" smtClean="0"/>
              <a:pPr/>
              <a:t>‹#›</a:t>
            </a:fld>
            <a:endParaRPr lang="en-US" altLang="en-US" dirty="0"/>
          </a:p>
        </p:txBody>
      </p:sp>
    </p:spTree>
    <p:extLst>
      <p:ext uri="{BB962C8B-B14F-4D97-AF65-F5344CB8AC3E}">
        <p14:creationId xmlns:p14="http://schemas.microsoft.com/office/powerpoint/2010/main" val="766698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4D06-A7E9-5046-B0BA-09B9CAA63CF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95F066-F684-3942-98BF-BBA86FAD9CAC}"/>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BD346-BE25-AC42-A359-F13C536D9C37}"/>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C924950-4767-3240-8D0E-68A35139C594}"/>
              </a:ext>
            </a:extLst>
          </p:cNvPr>
          <p:cNvSpPr>
            <a:spLocks noGrp="1"/>
          </p:cNvSpPr>
          <p:nvPr>
            <p:ph type="sldNum" sz="quarter" idx="10"/>
          </p:nvPr>
        </p:nvSpPr>
        <p:spPr/>
        <p:txBody>
          <a:bodyPr/>
          <a:lstStyle>
            <a:lvl1pPr>
              <a:defRPr/>
            </a:lvl1pPr>
          </a:lstStyle>
          <a:p>
            <a:fld id="{0B5A6D6B-9C86-F548-BF89-8D294A666D99}" type="slidenum">
              <a:rPr lang="en-US" altLang="en-US"/>
              <a:pPr/>
              <a:t>‹#›</a:t>
            </a:fld>
            <a:endParaRPr lang="en-US" altLang="en-US"/>
          </a:p>
        </p:txBody>
      </p:sp>
    </p:spTree>
    <p:extLst>
      <p:ext uri="{BB962C8B-B14F-4D97-AF65-F5344CB8AC3E}">
        <p14:creationId xmlns:p14="http://schemas.microsoft.com/office/powerpoint/2010/main" val="1019551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F1A13A-EDED-FB49-B217-15A10AEA317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FD673BE-FDC8-284F-8244-12673720F4C6}" type="slidenum">
              <a:rPr lang="en-US" altLang="en-US" smtClean="0"/>
              <a:pPr/>
              <a:t>‹#›</a:t>
            </a:fld>
            <a:endParaRPr lang="en-US" altLang="en-US" dirty="0"/>
          </a:p>
        </p:txBody>
      </p:sp>
    </p:spTree>
    <p:extLst>
      <p:ext uri="{BB962C8B-B14F-4D97-AF65-F5344CB8AC3E}">
        <p14:creationId xmlns:p14="http://schemas.microsoft.com/office/powerpoint/2010/main" val="3782138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6C13-35E2-8C46-8524-EA85DC582CB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DB4CA5-BB55-4942-8A2A-8420AFFD18F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5962E0-76E8-1A42-A6E9-F70AF2924C0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E4B37D8-45D3-C54A-9383-A85D36FE70B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34A63A6-6CC4-2246-8505-6C223FB2E198}" type="slidenum">
              <a:rPr lang="en-US" altLang="en-US" smtClean="0"/>
              <a:pPr/>
              <a:t>‹#›</a:t>
            </a:fld>
            <a:endParaRPr lang="en-US" altLang="en-US" dirty="0"/>
          </a:p>
        </p:txBody>
      </p:sp>
    </p:spTree>
    <p:extLst>
      <p:ext uri="{BB962C8B-B14F-4D97-AF65-F5344CB8AC3E}">
        <p14:creationId xmlns:p14="http://schemas.microsoft.com/office/powerpoint/2010/main" val="2686685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BAA7-8EAF-3047-8B5C-6A41C8364FC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BC9FB7-CF26-6948-83C7-A8655C3923E7}"/>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0B1F25-7E7B-FC4F-9A44-F45D2233B67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86103A8-829E-1348-A17D-68BC67192967}"/>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7852A88-4F1B-A140-83F8-7EA74A29E475}" type="slidenum">
              <a:rPr lang="en-US" altLang="en-US" smtClean="0"/>
              <a:pPr/>
              <a:t>‹#›</a:t>
            </a:fld>
            <a:endParaRPr lang="en-US" altLang="en-US" dirty="0"/>
          </a:p>
        </p:txBody>
      </p:sp>
    </p:spTree>
    <p:extLst>
      <p:ext uri="{BB962C8B-B14F-4D97-AF65-F5344CB8AC3E}">
        <p14:creationId xmlns:p14="http://schemas.microsoft.com/office/powerpoint/2010/main" val="3008221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80129-5C24-2247-97A3-2BCA8D647BD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0014A-59FA-094D-A6AC-74D8C082E355}"/>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A22A980-4DE0-4C4C-B276-15B1680780F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5643E36-F19A-AF4F-81E2-D82D273379CD}" type="slidenum">
              <a:rPr lang="en-US" altLang="en-US" smtClean="0"/>
              <a:pPr/>
              <a:t>‹#›</a:t>
            </a:fld>
            <a:endParaRPr lang="en-US" altLang="en-US" dirty="0"/>
          </a:p>
        </p:txBody>
      </p:sp>
    </p:spTree>
    <p:extLst>
      <p:ext uri="{BB962C8B-B14F-4D97-AF65-F5344CB8AC3E}">
        <p14:creationId xmlns:p14="http://schemas.microsoft.com/office/powerpoint/2010/main" val="2770023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736AB-7CAD-454A-906E-EFF0F5807C7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FD0A27-8F45-2F4E-BEA5-9466366D787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9C9E9FA-9273-5549-A58F-F6B3613C384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33E82E0-9C14-1E49-8342-3F3E028629F6}" type="slidenum">
              <a:rPr lang="en-US" altLang="en-US" smtClean="0"/>
              <a:pPr/>
              <a:t>‹#›</a:t>
            </a:fld>
            <a:endParaRPr lang="en-US" altLang="en-US" dirty="0"/>
          </a:p>
        </p:txBody>
      </p:sp>
    </p:spTree>
    <p:extLst>
      <p:ext uri="{BB962C8B-B14F-4D97-AF65-F5344CB8AC3E}">
        <p14:creationId xmlns:p14="http://schemas.microsoft.com/office/powerpoint/2010/main" val="38870258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F1B6-A2EB-1941-BC9C-5DBEF04AC38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47BB8B-5526-FF49-99D2-3CC3625813DD}"/>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22A3961-4F58-4A47-9DB8-9FC6B2EB1161}"/>
              </a:ext>
            </a:extLst>
          </p:cNvPr>
          <p:cNvSpPr>
            <a:spLocks noGrp="1"/>
          </p:cNvSpPr>
          <p:nvPr>
            <p:ph type="sldNum" sz="quarter" idx="10"/>
          </p:nvPr>
        </p:nvSpPr>
        <p:spPr/>
        <p:txBody>
          <a:bodyPr/>
          <a:lstStyle>
            <a:lvl1pPr>
              <a:defRPr/>
            </a:lvl1pPr>
          </a:lstStyle>
          <a:p>
            <a:fld id="{641ED7F4-5D80-0D41-93B4-0236308EA733}" type="slidenum">
              <a:rPr lang="en-US" altLang="en-US"/>
              <a:pPr/>
              <a:t>‹#›</a:t>
            </a:fld>
            <a:endParaRPr lang="en-US" altLang="en-US"/>
          </a:p>
        </p:txBody>
      </p:sp>
    </p:spTree>
    <p:extLst>
      <p:ext uri="{BB962C8B-B14F-4D97-AF65-F5344CB8AC3E}">
        <p14:creationId xmlns:p14="http://schemas.microsoft.com/office/powerpoint/2010/main" val="35399396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5D87-D6DA-8844-861D-CD357D935AE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445577-1DE3-1943-ADE8-EC647BD1C5D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23ACF4-D387-B144-BDA6-EA406DE10E4D}"/>
              </a:ext>
            </a:extLst>
          </p:cNvPr>
          <p:cNvSpPr>
            <a:spLocks noGrp="1"/>
          </p:cNvSpPr>
          <p:nvPr>
            <p:ph type="sldNum" sz="quarter" idx="10"/>
          </p:nvPr>
        </p:nvSpPr>
        <p:spPr/>
        <p:txBody>
          <a:bodyPr/>
          <a:lstStyle>
            <a:lvl1pPr>
              <a:defRPr/>
            </a:lvl1pPr>
          </a:lstStyle>
          <a:p>
            <a:fld id="{D156E1EB-6C63-9A46-9D35-F6727F5C181A}" type="slidenum">
              <a:rPr lang="en-US" altLang="en-US"/>
              <a:pPr/>
              <a:t>‹#›</a:t>
            </a:fld>
            <a:endParaRPr lang="en-US" altLang="en-US"/>
          </a:p>
        </p:txBody>
      </p:sp>
    </p:spTree>
    <p:extLst>
      <p:ext uri="{BB962C8B-B14F-4D97-AF65-F5344CB8AC3E}">
        <p14:creationId xmlns:p14="http://schemas.microsoft.com/office/powerpoint/2010/main" val="41067030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9F59-7D5A-094F-8292-A7A684CB7AF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05B148-32FC-B84F-B8A2-6644FBC80ABD}"/>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A0F2219-4B35-8F42-B8CD-F820C1A4CE49}"/>
              </a:ext>
            </a:extLst>
          </p:cNvPr>
          <p:cNvSpPr>
            <a:spLocks noGrp="1"/>
          </p:cNvSpPr>
          <p:nvPr>
            <p:ph type="sldNum" sz="quarter" idx="10"/>
          </p:nvPr>
        </p:nvSpPr>
        <p:spPr/>
        <p:txBody>
          <a:bodyPr/>
          <a:lstStyle>
            <a:lvl1pPr>
              <a:defRPr/>
            </a:lvl1pPr>
          </a:lstStyle>
          <a:p>
            <a:fld id="{B60A45E9-95AC-7C42-A17E-A653BBC987CC}" type="slidenum">
              <a:rPr lang="en-US" altLang="en-US"/>
              <a:pPr/>
              <a:t>‹#›</a:t>
            </a:fld>
            <a:endParaRPr lang="en-US" altLang="en-US"/>
          </a:p>
        </p:txBody>
      </p:sp>
    </p:spTree>
    <p:extLst>
      <p:ext uri="{BB962C8B-B14F-4D97-AF65-F5344CB8AC3E}">
        <p14:creationId xmlns:p14="http://schemas.microsoft.com/office/powerpoint/2010/main" val="18812292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1845-53B4-B24B-909C-FF37F5A72D9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1CB665-F475-B74F-8E47-CD35AC31F306}"/>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B4A18A-9BE5-DD45-BE11-E4CA4245A069}"/>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112FCCE-29CE-5D48-BD4E-A95D4C7BC679}"/>
              </a:ext>
            </a:extLst>
          </p:cNvPr>
          <p:cNvSpPr>
            <a:spLocks noGrp="1"/>
          </p:cNvSpPr>
          <p:nvPr>
            <p:ph type="sldNum" sz="quarter" idx="10"/>
          </p:nvPr>
        </p:nvSpPr>
        <p:spPr/>
        <p:txBody>
          <a:bodyPr/>
          <a:lstStyle>
            <a:lvl1pPr>
              <a:defRPr/>
            </a:lvl1pPr>
          </a:lstStyle>
          <a:p>
            <a:fld id="{389C6C54-8E24-3140-9A9D-1E9A7249EB51}" type="slidenum">
              <a:rPr lang="en-US" altLang="en-US"/>
              <a:pPr/>
              <a:t>‹#›</a:t>
            </a:fld>
            <a:endParaRPr lang="en-US" altLang="en-US"/>
          </a:p>
        </p:txBody>
      </p:sp>
    </p:spTree>
    <p:extLst>
      <p:ext uri="{BB962C8B-B14F-4D97-AF65-F5344CB8AC3E}">
        <p14:creationId xmlns:p14="http://schemas.microsoft.com/office/powerpoint/2010/main" val="4260572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6832-2F37-7F42-856A-5E65508C58DF}"/>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58DAC4-400C-424C-B9AF-4722F291D6F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43F0D1-1F92-1E4B-9E0C-74A2FE642A68}"/>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B20C4C-EA33-1947-92F0-66FDADDE072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121565-414E-1548-A2E9-BDDFEB06D64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04ECAA-AD64-744F-8156-1F84814E798C}"/>
              </a:ext>
            </a:extLst>
          </p:cNvPr>
          <p:cNvSpPr>
            <a:spLocks noGrp="1"/>
          </p:cNvSpPr>
          <p:nvPr>
            <p:ph type="sldNum" sz="quarter" idx="10"/>
          </p:nvPr>
        </p:nvSpPr>
        <p:spPr/>
        <p:txBody>
          <a:bodyPr/>
          <a:lstStyle>
            <a:lvl1pPr>
              <a:defRPr/>
            </a:lvl1pPr>
          </a:lstStyle>
          <a:p>
            <a:fld id="{A03D53B6-6867-9B46-8983-20A1572CB6BB}" type="slidenum">
              <a:rPr lang="en-US" altLang="en-US"/>
              <a:pPr/>
              <a:t>‹#›</a:t>
            </a:fld>
            <a:endParaRPr lang="en-US" altLang="en-US"/>
          </a:p>
        </p:txBody>
      </p:sp>
    </p:spTree>
    <p:extLst>
      <p:ext uri="{BB962C8B-B14F-4D97-AF65-F5344CB8AC3E}">
        <p14:creationId xmlns:p14="http://schemas.microsoft.com/office/powerpoint/2010/main" val="1747801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02FBA-262C-7E4C-8E01-FC5508AB7D6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87BF83-6FEA-504D-B250-CB797490A1D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4A744C-F5E9-334A-8839-9D50CD0062C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3A940E-4B14-6149-B228-36A0C0FBBFD2}"/>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A24614-27CA-404A-8B32-9364D1349D3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B537A-2556-3C44-B963-2B0226583486}"/>
              </a:ext>
            </a:extLst>
          </p:cNvPr>
          <p:cNvSpPr>
            <a:spLocks noGrp="1"/>
          </p:cNvSpPr>
          <p:nvPr>
            <p:ph type="sldNum" sz="quarter" idx="10"/>
          </p:nvPr>
        </p:nvSpPr>
        <p:spPr/>
        <p:txBody>
          <a:bodyPr/>
          <a:lstStyle>
            <a:lvl1pPr>
              <a:defRPr/>
            </a:lvl1pPr>
          </a:lstStyle>
          <a:p>
            <a:fld id="{E45F3B80-7D72-0B43-A9D6-08DF7E614C4D}" type="slidenum">
              <a:rPr lang="en-US" altLang="en-US"/>
              <a:pPr/>
              <a:t>‹#›</a:t>
            </a:fld>
            <a:endParaRPr lang="en-US" altLang="en-US"/>
          </a:p>
        </p:txBody>
      </p:sp>
    </p:spTree>
    <p:extLst>
      <p:ext uri="{BB962C8B-B14F-4D97-AF65-F5344CB8AC3E}">
        <p14:creationId xmlns:p14="http://schemas.microsoft.com/office/powerpoint/2010/main" val="5708927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2D9F-2196-BC44-9BEC-04B93A1EB32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557BF37-DC6A-7846-B315-354553BEFF97}"/>
              </a:ext>
            </a:extLst>
          </p:cNvPr>
          <p:cNvSpPr>
            <a:spLocks noGrp="1"/>
          </p:cNvSpPr>
          <p:nvPr>
            <p:ph type="sldNum" sz="quarter" idx="10"/>
          </p:nvPr>
        </p:nvSpPr>
        <p:spPr/>
        <p:txBody>
          <a:bodyPr/>
          <a:lstStyle>
            <a:lvl1pPr>
              <a:defRPr/>
            </a:lvl1pPr>
          </a:lstStyle>
          <a:p>
            <a:fld id="{3BE9993C-D32F-1748-BED3-BE99B8C3D76A}" type="slidenum">
              <a:rPr lang="en-US" altLang="en-US"/>
              <a:pPr/>
              <a:t>‹#›</a:t>
            </a:fld>
            <a:endParaRPr lang="en-US" altLang="en-US"/>
          </a:p>
        </p:txBody>
      </p:sp>
    </p:spTree>
    <p:extLst>
      <p:ext uri="{BB962C8B-B14F-4D97-AF65-F5344CB8AC3E}">
        <p14:creationId xmlns:p14="http://schemas.microsoft.com/office/powerpoint/2010/main" val="30738285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E678F-DA8F-0642-89EE-53BE05691167}"/>
              </a:ext>
            </a:extLst>
          </p:cNvPr>
          <p:cNvSpPr>
            <a:spLocks noGrp="1"/>
          </p:cNvSpPr>
          <p:nvPr>
            <p:ph type="sldNum" sz="quarter" idx="10"/>
          </p:nvPr>
        </p:nvSpPr>
        <p:spPr/>
        <p:txBody>
          <a:bodyPr/>
          <a:lstStyle>
            <a:lvl1pPr>
              <a:defRPr/>
            </a:lvl1pPr>
          </a:lstStyle>
          <a:p>
            <a:fld id="{3FCE1178-AB57-D74A-9E34-47CDB55D5AAC}" type="slidenum">
              <a:rPr lang="en-US" altLang="en-US"/>
              <a:pPr/>
              <a:t>‹#›</a:t>
            </a:fld>
            <a:endParaRPr lang="en-US" altLang="en-US"/>
          </a:p>
        </p:txBody>
      </p:sp>
    </p:spTree>
    <p:extLst>
      <p:ext uri="{BB962C8B-B14F-4D97-AF65-F5344CB8AC3E}">
        <p14:creationId xmlns:p14="http://schemas.microsoft.com/office/powerpoint/2010/main" val="2283523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79EF-B240-D341-822F-41E2CE22B4B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44435C-B230-D446-BD0D-3C9991125B7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845E24-5081-7A49-AA1E-72784E1958E0}"/>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6ADA25F-A072-744E-BA48-F5E40944C6E4}"/>
              </a:ext>
            </a:extLst>
          </p:cNvPr>
          <p:cNvSpPr>
            <a:spLocks noGrp="1"/>
          </p:cNvSpPr>
          <p:nvPr>
            <p:ph type="sldNum" sz="quarter" idx="10"/>
          </p:nvPr>
        </p:nvSpPr>
        <p:spPr/>
        <p:txBody>
          <a:bodyPr/>
          <a:lstStyle>
            <a:lvl1pPr>
              <a:defRPr/>
            </a:lvl1pPr>
          </a:lstStyle>
          <a:p>
            <a:fld id="{36E13136-7A90-944D-BCE6-93F3883C2F38}" type="slidenum">
              <a:rPr lang="en-US" altLang="en-US"/>
              <a:pPr/>
              <a:t>‹#›</a:t>
            </a:fld>
            <a:endParaRPr lang="en-US" altLang="en-US"/>
          </a:p>
        </p:txBody>
      </p:sp>
    </p:spTree>
    <p:extLst>
      <p:ext uri="{BB962C8B-B14F-4D97-AF65-F5344CB8AC3E}">
        <p14:creationId xmlns:p14="http://schemas.microsoft.com/office/powerpoint/2010/main" val="3498660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D0B6-0B93-1542-8909-EEC61C6272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F9641A-4A2C-9D47-A617-8640743320FF}"/>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50820D-CC6D-884D-8F56-BF328B9714A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9DD2430-65C5-C244-9027-848E46C2F5D7}"/>
              </a:ext>
            </a:extLst>
          </p:cNvPr>
          <p:cNvSpPr>
            <a:spLocks noGrp="1"/>
          </p:cNvSpPr>
          <p:nvPr>
            <p:ph type="sldNum" sz="quarter" idx="10"/>
          </p:nvPr>
        </p:nvSpPr>
        <p:spPr/>
        <p:txBody>
          <a:bodyPr/>
          <a:lstStyle>
            <a:lvl1pPr>
              <a:defRPr/>
            </a:lvl1pPr>
          </a:lstStyle>
          <a:p>
            <a:fld id="{7F853BC4-D5D9-854E-9085-C651503D4005}" type="slidenum">
              <a:rPr lang="en-US" altLang="en-US"/>
              <a:pPr/>
              <a:t>‹#›</a:t>
            </a:fld>
            <a:endParaRPr lang="en-US" altLang="en-US"/>
          </a:p>
        </p:txBody>
      </p:sp>
    </p:spTree>
    <p:extLst>
      <p:ext uri="{BB962C8B-B14F-4D97-AF65-F5344CB8AC3E}">
        <p14:creationId xmlns:p14="http://schemas.microsoft.com/office/powerpoint/2010/main" val="2607492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D4D2-D6A9-E94D-992B-38B5887D6F4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A9A524-ED5F-0A43-8B52-34479702D56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6AACBD8-3D03-7441-80A9-E55139BF97F6}"/>
              </a:ext>
            </a:extLst>
          </p:cNvPr>
          <p:cNvSpPr>
            <a:spLocks noGrp="1"/>
          </p:cNvSpPr>
          <p:nvPr>
            <p:ph type="sldNum" sz="quarter" idx="10"/>
          </p:nvPr>
        </p:nvSpPr>
        <p:spPr/>
        <p:txBody>
          <a:bodyPr/>
          <a:lstStyle>
            <a:lvl1pPr>
              <a:defRPr/>
            </a:lvl1pPr>
          </a:lstStyle>
          <a:p>
            <a:fld id="{B10E7D77-EB91-154C-ABEA-F530470F0829}" type="slidenum">
              <a:rPr lang="en-US" altLang="en-US"/>
              <a:pPr/>
              <a:t>‹#›</a:t>
            </a:fld>
            <a:endParaRPr lang="en-US" altLang="en-US"/>
          </a:p>
        </p:txBody>
      </p:sp>
    </p:spTree>
    <p:extLst>
      <p:ext uri="{BB962C8B-B14F-4D97-AF65-F5344CB8AC3E}">
        <p14:creationId xmlns:p14="http://schemas.microsoft.com/office/powerpoint/2010/main" val="17356393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12CDE-6179-3C4F-8B88-1BF8D67EF462}"/>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123FAE-1000-F241-AC65-B22A083BAD57}"/>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FF3DD9-3653-644A-8ECE-29F71B62B33C}"/>
              </a:ext>
            </a:extLst>
          </p:cNvPr>
          <p:cNvSpPr>
            <a:spLocks noGrp="1"/>
          </p:cNvSpPr>
          <p:nvPr>
            <p:ph type="sldNum" sz="quarter" idx="10"/>
          </p:nvPr>
        </p:nvSpPr>
        <p:spPr/>
        <p:txBody>
          <a:bodyPr/>
          <a:lstStyle>
            <a:lvl1pPr>
              <a:defRPr/>
            </a:lvl1pPr>
          </a:lstStyle>
          <a:p>
            <a:fld id="{4BE8208B-6869-3148-9988-F34E280DD82F}" type="slidenum">
              <a:rPr lang="en-US" altLang="en-US"/>
              <a:pPr/>
              <a:t>‹#›</a:t>
            </a:fld>
            <a:endParaRPr lang="en-US" altLang="en-US"/>
          </a:p>
        </p:txBody>
      </p:sp>
    </p:spTree>
    <p:extLst>
      <p:ext uri="{BB962C8B-B14F-4D97-AF65-F5344CB8AC3E}">
        <p14:creationId xmlns:p14="http://schemas.microsoft.com/office/powerpoint/2010/main" val="12270257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230C-3A2E-4A48-AC8E-ECE5E2582B9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B0BB5C-291E-2441-8251-308E9257A0C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F980FE4-AD32-3C42-9B80-80C02B61D4F2}"/>
              </a:ext>
            </a:extLst>
          </p:cNvPr>
          <p:cNvSpPr>
            <a:spLocks noGrp="1"/>
          </p:cNvSpPr>
          <p:nvPr>
            <p:ph type="sldNum" sz="quarter" idx="10"/>
          </p:nvPr>
        </p:nvSpPr>
        <p:spPr/>
        <p:txBody>
          <a:bodyPr/>
          <a:lstStyle>
            <a:lvl1pPr>
              <a:defRPr/>
            </a:lvl1pPr>
          </a:lstStyle>
          <a:p>
            <a:fld id="{2867C4EB-58DA-4749-9464-716423CFE148}" type="slidenum">
              <a:rPr lang="en-US" altLang="en-US"/>
              <a:pPr/>
              <a:t>‹#›</a:t>
            </a:fld>
            <a:endParaRPr lang="en-US" altLang="en-US"/>
          </a:p>
        </p:txBody>
      </p:sp>
    </p:spTree>
    <p:extLst>
      <p:ext uri="{BB962C8B-B14F-4D97-AF65-F5344CB8AC3E}">
        <p14:creationId xmlns:p14="http://schemas.microsoft.com/office/powerpoint/2010/main" val="21271765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75BE-42B0-9341-B12C-00F080B87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E888A-CD57-6A46-9BFB-30C5DCB66C22}"/>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F3D8192-419C-0B4D-91D5-C64023E75284}"/>
              </a:ext>
            </a:extLst>
          </p:cNvPr>
          <p:cNvSpPr>
            <a:spLocks noGrp="1"/>
          </p:cNvSpPr>
          <p:nvPr>
            <p:ph type="sldNum" sz="quarter" idx="10"/>
          </p:nvPr>
        </p:nvSpPr>
        <p:spPr/>
        <p:txBody>
          <a:bodyPr/>
          <a:lstStyle>
            <a:lvl1pPr>
              <a:defRPr/>
            </a:lvl1pPr>
          </a:lstStyle>
          <a:p>
            <a:fld id="{9E737390-6AF1-6F47-9F77-B900C3E655EB}" type="slidenum">
              <a:rPr lang="en-US" altLang="en-US"/>
              <a:pPr/>
              <a:t>‹#›</a:t>
            </a:fld>
            <a:endParaRPr lang="en-US" altLang="en-US"/>
          </a:p>
        </p:txBody>
      </p:sp>
    </p:spTree>
    <p:extLst>
      <p:ext uri="{BB962C8B-B14F-4D97-AF65-F5344CB8AC3E}">
        <p14:creationId xmlns:p14="http://schemas.microsoft.com/office/powerpoint/2010/main" val="11951445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44C3-1101-EF4F-B384-36ECC5BF8B3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6420F0-04A0-1A42-BE16-E4E0AD8EE24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D0EFF8-242B-5E4A-81E6-BE389E4A8FD6}"/>
              </a:ext>
            </a:extLst>
          </p:cNvPr>
          <p:cNvSpPr>
            <a:spLocks noGrp="1"/>
          </p:cNvSpPr>
          <p:nvPr>
            <p:ph type="sldNum" sz="quarter" idx="10"/>
          </p:nvPr>
        </p:nvSpPr>
        <p:spPr/>
        <p:txBody>
          <a:bodyPr/>
          <a:lstStyle>
            <a:lvl1pPr>
              <a:defRPr/>
            </a:lvl1pPr>
          </a:lstStyle>
          <a:p>
            <a:fld id="{254F2D40-9517-EA40-B9EA-300D2A2E3101}" type="slidenum">
              <a:rPr lang="en-US" altLang="en-US"/>
              <a:pPr/>
              <a:t>‹#›</a:t>
            </a:fld>
            <a:endParaRPr lang="en-US" altLang="en-US"/>
          </a:p>
        </p:txBody>
      </p:sp>
    </p:spTree>
    <p:extLst>
      <p:ext uri="{BB962C8B-B14F-4D97-AF65-F5344CB8AC3E}">
        <p14:creationId xmlns:p14="http://schemas.microsoft.com/office/powerpoint/2010/main" val="8108138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205E-6832-B94F-9CFF-81FCF05DD6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0265D-6D82-C848-A008-1EA1FFB2D15C}"/>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A780D0-7FFF-A946-9C95-B8FD75D5D26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410564E-7E5C-E145-A515-67861969905D}"/>
              </a:ext>
            </a:extLst>
          </p:cNvPr>
          <p:cNvSpPr>
            <a:spLocks noGrp="1"/>
          </p:cNvSpPr>
          <p:nvPr>
            <p:ph type="sldNum" sz="quarter" idx="10"/>
          </p:nvPr>
        </p:nvSpPr>
        <p:spPr/>
        <p:txBody>
          <a:bodyPr/>
          <a:lstStyle>
            <a:lvl1pPr>
              <a:defRPr/>
            </a:lvl1pPr>
          </a:lstStyle>
          <a:p>
            <a:fld id="{2309CBD5-18ED-2548-A534-E48E96FDBB6B}" type="slidenum">
              <a:rPr lang="en-US" altLang="en-US"/>
              <a:pPr/>
              <a:t>‹#›</a:t>
            </a:fld>
            <a:endParaRPr lang="en-US" altLang="en-US"/>
          </a:p>
        </p:txBody>
      </p:sp>
    </p:spTree>
    <p:extLst>
      <p:ext uri="{BB962C8B-B14F-4D97-AF65-F5344CB8AC3E}">
        <p14:creationId xmlns:p14="http://schemas.microsoft.com/office/powerpoint/2010/main" val="265058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5463-499A-394C-A415-C507817822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A7BFFE6-4392-F447-8303-C9691F75CDAB}"/>
              </a:ext>
            </a:extLst>
          </p:cNvPr>
          <p:cNvSpPr>
            <a:spLocks noGrp="1"/>
          </p:cNvSpPr>
          <p:nvPr>
            <p:ph type="sldNum" sz="quarter" idx="10"/>
          </p:nvPr>
        </p:nvSpPr>
        <p:spPr/>
        <p:txBody>
          <a:bodyPr/>
          <a:lstStyle>
            <a:lvl1pPr>
              <a:defRPr/>
            </a:lvl1pPr>
          </a:lstStyle>
          <a:p>
            <a:fld id="{56C7739C-88FB-BF4F-8EE3-EB9B6BBC981C}" type="slidenum">
              <a:rPr lang="en-US" altLang="en-US"/>
              <a:pPr/>
              <a:t>‹#›</a:t>
            </a:fld>
            <a:endParaRPr lang="en-US" altLang="en-US"/>
          </a:p>
        </p:txBody>
      </p:sp>
    </p:spTree>
    <p:extLst>
      <p:ext uri="{BB962C8B-B14F-4D97-AF65-F5344CB8AC3E}">
        <p14:creationId xmlns:p14="http://schemas.microsoft.com/office/powerpoint/2010/main" val="3932249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6E5A-1DDA-164F-BEF2-872A6CE1B1A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CCF376-241B-5E41-AB22-CA8E3D566241}"/>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CE7F66-5529-D64B-B18D-8835FB998C5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8EDB-D506-0046-B391-CA9C8D4DB7E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5DB22-EDC6-1745-B13E-945707917926}"/>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260BE99-18C9-8C45-9D7E-A731425F6C52}"/>
              </a:ext>
            </a:extLst>
          </p:cNvPr>
          <p:cNvSpPr>
            <a:spLocks noGrp="1"/>
          </p:cNvSpPr>
          <p:nvPr>
            <p:ph type="sldNum" sz="quarter" idx="10"/>
          </p:nvPr>
        </p:nvSpPr>
        <p:spPr/>
        <p:txBody>
          <a:bodyPr/>
          <a:lstStyle>
            <a:lvl1pPr>
              <a:defRPr/>
            </a:lvl1pPr>
          </a:lstStyle>
          <a:p>
            <a:fld id="{CEEB9AAC-9182-1749-A36B-AE791F09A440}" type="slidenum">
              <a:rPr lang="en-US" altLang="en-US"/>
              <a:pPr/>
              <a:t>‹#›</a:t>
            </a:fld>
            <a:endParaRPr lang="en-US" altLang="en-US"/>
          </a:p>
        </p:txBody>
      </p:sp>
    </p:spTree>
    <p:extLst>
      <p:ext uri="{BB962C8B-B14F-4D97-AF65-F5344CB8AC3E}">
        <p14:creationId xmlns:p14="http://schemas.microsoft.com/office/powerpoint/2010/main" val="9293575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87F6-CA57-C545-A04B-EAA9193942A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3DBFDE7-7320-8949-85D2-3A115D67DE41}"/>
              </a:ext>
            </a:extLst>
          </p:cNvPr>
          <p:cNvSpPr>
            <a:spLocks noGrp="1"/>
          </p:cNvSpPr>
          <p:nvPr>
            <p:ph type="sldNum" sz="quarter" idx="10"/>
          </p:nvPr>
        </p:nvSpPr>
        <p:spPr/>
        <p:txBody>
          <a:bodyPr/>
          <a:lstStyle>
            <a:lvl1pPr>
              <a:defRPr/>
            </a:lvl1pPr>
          </a:lstStyle>
          <a:p>
            <a:fld id="{F56D60B4-3CC7-6649-9B34-C8E2527F02C0}" type="slidenum">
              <a:rPr lang="en-US" altLang="en-US"/>
              <a:pPr/>
              <a:t>‹#›</a:t>
            </a:fld>
            <a:endParaRPr lang="en-US" altLang="en-US"/>
          </a:p>
        </p:txBody>
      </p:sp>
    </p:spTree>
    <p:extLst>
      <p:ext uri="{BB962C8B-B14F-4D97-AF65-F5344CB8AC3E}">
        <p14:creationId xmlns:p14="http://schemas.microsoft.com/office/powerpoint/2010/main" val="24269220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F2BD08-2378-9143-868D-AA0010841FC9}"/>
              </a:ext>
            </a:extLst>
          </p:cNvPr>
          <p:cNvSpPr>
            <a:spLocks noGrp="1"/>
          </p:cNvSpPr>
          <p:nvPr>
            <p:ph type="sldNum" sz="quarter" idx="10"/>
          </p:nvPr>
        </p:nvSpPr>
        <p:spPr/>
        <p:txBody>
          <a:bodyPr/>
          <a:lstStyle>
            <a:lvl1pPr>
              <a:defRPr/>
            </a:lvl1pPr>
          </a:lstStyle>
          <a:p>
            <a:fld id="{219C5D9D-976A-7543-8CD9-85AD87870BE7}" type="slidenum">
              <a:rPr lang="en-US" altLang="en-US"/>
              <a:pPr/>
              <a:t>‹#›</a:t>
            </a:fld>
            <a:endParaRPr lang="en-US" altLang="en-US"/>
          </a:p>
        </p:txBody>
      </p:sp>
    </p:spTree>
    <p:extLst>
      <p:ext uri="{BB962C8B-B14F-4D97-AF65-F5344CB8AC3E}">
        <p14:creationId xmlns:p14="http://schemas.microsoft.com/office/powerpoint/2010/main" val="35579277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9D89-D854-6D4B-A57E-87CFE182597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3374D7-0A02-FD48-A28A-AF3534200AB3}"/>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4C133-A3E6-7D4C-B97E-33072F039FD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475C29C-9B52-924E-A594-CA7F18CB1F15}"/>
              </a:ext>
            </a:extLst>
          </p:cNvPr>
          <p:cNvSpPr>
            <a:spLocks noGrp="1"/>
          </p:cNvSpPr>
          <p:nvPr>
            <p:ph type="sldNum" sz="quarter" idx="10"/>
          </p:nvPr>
        </p:nvSpPr>
        <p:spPr/>
        <p:txBody>
          <a:bodyPr/>
          <a:lstStyle>
            <a:lvl1pPr>
              <a:defRPr/>
            </a:lvl1pPr>
          </a:lstStyle>
          <a:p>
            <a:fld id="{9E48D37A-21AB-7847-AFE4-4DE16E13ED06}" type="slidenum">
              <a:rPr lang="en-US" altLang="en-US"/>
              <a:pPr/>
              <a:t>‹#›</a:t>
            </a:fld>
            <a:endParaRPr lang="en-US" altLang="en-US"/>
          </a:p>
        </p:txBody>
      </p:sp>
    </p:spTree>
    <p:extLst>
      <p:ext uri="{BB962C8B-B14F-4D97-AF65-F5344CB8AC3E}">
        <p14:creationId xmlns:p14="http://schemas.microsoft.com/office/powerpoint/2010/main" val="20053253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39A5-4539-4D40-B899-B65B4B62C5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520336-FC2D-8E46-8EBC-83D0CC3D710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E851A-5C19-104C-A966-A183117B19D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6B00D9F-F181-3D46-A7CB-11C9F6EEDE5A}"/>
              </a:ext>
            </a:extLst>
          </p:cNvPr>
          <p:cNvSpPr>
            <a:spLocks noGrp="1"/>
          </p:cNvSpPr>
          <p:nvPr>
            <p:ph type="sldNum" sz="quarter" idx="10"/>
          </p:nvPr>
        </p:nvSpPr>
        <p:spPr/>
        <p:txBody>
          <a:bodyPr/>
          <a:lstStyle>
            <a:lvl1pPr>
              <a:defRPr/>
            </a:lvl1pPr>
          </a:lstStyle>
          <a:p>
            <a:fld id="{427F9673-D30F-A349-A3DB-F1F78E2452D2}" type="slidenum">
              <a:rPr lang="en-US" altLang="en-US"/>
              <a:pPr/>
              <a:t>‹#›</a:t>
            </a:fld>
            <a:endParaRPr lang="en-US" altLang="en-US"/>
          </a:p>
        </p:txBody>
      </p:sp>
    </p:spTree>
    <p:extLst>
      <p:ext uri="{BB962C8B-B14F-4D97-AF65-F5344CB8AC3E}">
        <p14:creationId xmlns:p14="http://schemas.microsoft.com/office/powerpoint/2010/main" val="20344667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CE80-35FD-8D4C-89AD-3C645C59C1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CDB518-87B5-104E-8626-4B9CF8D5D9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2A56C2-6B3E-6D42-9E9A-ACB777E842E0}"/>
              </a:ext>
            </a:extLst>
          </p:cNvPr>
          <p:cNvSpPr>
            <a:spLocks noGrp="1"/>
          </p:cNvSpPr>
          <p:nvPr>
            <p:ph type="sldNum" sz="quarter" idx="10"/>
          </p:nvPr>
        </p:nvSpPr>
        <p:spPr/>
        <p:txBody>
          <a:bodyPr/>
          <a:lstStyle>
            <a:lvl1pPr>
              <a:defRPr/>
            </a:lvl1pPr>
          </a:lstStyle>
          <a:p>
            <a:fld id="{77A05745-B558-9045-AE95-1831E84E8F2C}" type="slidenum">
              <a:rPr lang="en-US" altLang="en-US"/>
              <a:pPr/>
              <a:t>‹#›</a:t>
            </a:fld>
            <a:endParaRPr lang="en-US" altLang="en-US"/>
          </a:p>
        </p:txBody>
      </p:sp>
    </p:spTree>
    <p:extLst>
      <p:ext uri="{BB962C8B-B14F-4D97-AF65-F5344CB8AC3E}">
        <p14:creationId xmlns:p14="http://schemas.microsoft.com/office/powerpoint/2010/main" val="19574503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BEC12-B4FC-A641-8B09-0C737EDCD523}"/>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E1D61-66E1-5941-87E9-D1100B10F44D}"/>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F19D20D-1B5F-D74F-80EC-E759B012BF84}"/>
              </a:ext>
            </a:extLst>
          </p:cNvPr>
          <p:cNvSpPr>
            <a:spLocks noGrp="1"/>
          </p:cNvSpPr>
          <p:nvPr>
            <p:ph type="sldNum" sz="quarter" idx="10"/>
          </p:nvPr>
        </p:nvSpPr>
        <p:spPr/>
        <p:txBody>
          <a:bodyPr/>
          <a:lstStyle>
            <a:lvl1pPr>
              <a:defRPr/>
            </a:lvl1pPr>
          </a:lstStyle>
          <a:p>
            <a:fld id="{1B3D947B-1508-7F40-A1A7-FAAFACC380B5}" type="slidenum">
              <a:rPr lang="en-US" altLang="en-US"/>
              <a:pPr/>
              <a:t>‹#›</a:t>
            </a:fld>
            <a:endParaRPr lang="en-US" altLang="en-US"/>
          </a:p>
        </p:txBody>
      </p:sp>
    </p:spTree>
    <p:extLst>
      <p:ext uri="{BB962C8B-B14F-4D97-AF65-F5344CB8AC3E}">
        <p14:creationId xmlns:p14="http://schemas.microsoft.com/office/powerpoint/2010/main" val="41961975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4290-BAE5-2243-8871-84FB3D1B01C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39B401-194A-404B-B35A-A44B68DB37E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CE2F3C0-27A7-8E4E-BC43-F3854E0BF39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7DFFCCA-E759-764E-B8DA-4F69C180B99E}" type="slidenum">
              <a:rPr lang="en-US" altLang="en-US" smtClean="0"/>
              <a:pPr/>
              <a:t>‹#›</a:t>
            </a:fld>
            <a:endParaRPr lang="en-US" altLang="en-US" dirty="0"/>
          </a:p>
        </p:txBody>
      </p:sp>
    </p:spTree>
    <p:extLst>
      <p:ext uri="{BB962C8B-B14F-4D97-AF65-F5344CB8AC3E}">
        <p14:creationId xmlns:p14="http://schemas.microsoft.com/office/powerpoint/2010/main" val="9685973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E648-D634-4547-8561-F159BB09D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7EDA0-008A-E84E-BF15-3AF8C4784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ADDF564-F12B-F541-AA11-5EE3733C376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FB73276-FB93-E347-942B-AC2E062FF1C3}" type="slidenum">
              <a:rPr lang="en-US" altLang="en-US" smtClean="0"/>
              <a:pPr/>
              <a:t>‹#›</a:t>
            </a:fld>
            <a:endParaRPr lang="en-US" altLang="en-US" dirty="0"/>
          </a:p>
        </p:txBody>
      </p:sp>
    </p:spTree>
    <p:extLst>
      <p:ext uri="{BB962C8B-B14F-4D97-AF65-F5344CB8AC3E}">
        <p14:creationId xmlns:p14="http://schemas.microsoft.com/office/powerpoint/2010/main" val="28198416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E04-70FE-FC4A-9A18-0CAEEADFA45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3138F3-8CBB-964E-9D21-5A4531D2C32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2CFF406-4330-974E-92DF-44F22B41B8E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B9EEB1B-7EF1-DF4E-BF74-8343B4F67897}" type="slidenum">
              <a:rPr lang="en-US" altLang="en-US" smtClean="0"/>
              <a:pPr/>
              <a:t>‹#›</a:t>
            </a:fld>
            <a:endParaRPr lang="en-US" altLang="en-US" dirty="0"/>
          </a:p>
        </p:txBody>
      </p:sp>
    </p:spTree>
    <p:extLst>
      <p:ext uri="{BB962C8B-B14F-4D97-AF65-F5344CB8AC3E}">
        <p14:creationId xmlns:p14="http://schemas.microsoft.com/office/powerpoint/2010/main" val="1463948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E7CCB3-B7B6-5442-B74C-9FA6811440CB}"/>
              </a:ext>
            </a:extLst>
          </p:cNvPr>
          <p:cNvSpPr>
            <a:spLocks noGrp="1"/>
          </p:cNvSpPr>
          <p:nvPr>
            <p:ph type="sldNum" sz="quarter" idx="10"/>
          </p:nvPr>
        </p:nvSpPr>
        <p:spPr/>
        <p:txBody>
          <a:bodyPr/>
          <a:lstStyle>
            <a:lvl1pPr>
              <a:defRPr/>
            </a:lvl1pPr>
          </a:lstStyle>
          <a:p>
            <a:fld id="{52C05E19-524B-AB48-9455-3E31A9535B17}" type="slidenum">
              <a:rPr lang="en-US" altLang="en-US"/>
              <a:pPr/>
              <a:t>‹#›</a:t>
            </a:fld>
            <a:endParaRPr lang="en-US" altLang="en-US"/>
          </a:p>
        </p:txBody>
      </p:sp>
    </p:spTree>
    <p:extLst>
      <p:ext uri="{BB962C8B-B14F-4D97-AF65-F5344CB8AC3E}">
        <p14:creationId xmlns:p14="http://schemas.microsoft.com/office/powerpoint/2010/main" val="38426774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64CB-9D2F-1D4C-A547-BDA7A6719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C588D-5B1E-3642-8AB0-A7EE06773234}"/>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6A2BB6-E1D1-D54D-97D8-213046F75F9E}"/>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CE8E782-2331-434D-9EFF-D132242D668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714FA6E-0AEA-8E43-B56B-0148347474E9}" type="slidenum">
              <a:rPr lang="en-US" altLang="en-US" smtClean="0"/>
              <a:pPr/>
              <a:t>‹#›</a:t>
            </a:fld>
            <a:endParaRPr lang="en-US" altLang="en-US" dirty="0"/>
          </a:p>
        </p:txBody>
      </p:sp>
    </p:spTree>
    <p:extLst>
      <p:ext uri="{BB962C8B-B14F-4D97-AF65-F5344CB8AC3E}">
        <p14:creationId xmlns:p14="http://schemas.microsoft.com/office/powerpoint/2010/main" val="29801584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083B-CD46-A341-A7C8-8F943826AAA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5BE5A8-FE82-2645-B7D0-3728ACBFBCA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70FF5-2145-C440-99C7-411F9B2BF1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7E4525-FA44-4544-B6B4-D42C04F1AEE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8B6DCC-2009-EA45-9620-D955D8BAA40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F927C17-D94D-3644-8966-6C687E9EC44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8E540C4-A6B3-254F-AB85-4BC61A06E855}" type="slidenum">
              <a:rPr lang="en-US" altLang="en-US" smtClean="0"/>
              <a:pPr/>
              <a:t>‹#›</a:t>
            </a:fld>
            <a:endParaRPr lang="en-US" altLang="en-US" dirty="0"/>
          </a:p>
        </p:txBody>
      </p:sp>
    </p:spTree>
    <p:extLst>
      <p:ext uri="{BB962C8B-B14F-4D97-AF65-F5344CB8AC3E}">
        <p14:creationId xmlns:p14="http://schemas.microsoft.com/office/powerpoint/2010/main" val="28753891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F6D4-7E8A-6C43-9F71-69EC6EFC2A2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A537E1-CEDB-734C-AB6F-2A117D27B8DB}"/>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316ADDA-2380-1146-92D9-67A8203A8ACB}" type="slidenum">
              <a:rPr lang="en-US" altLang="en-US" smtClean="0"/>
              <a:pPr/>
              <a:t>‹#›</a:t>
            </a:fld>
            <a:endParaRPr lang="en-US" altLang="en-US" dirty="0"/>
          </a:p>
        </p:txBody>
      </p:sp>
    </p:spTree>
    <p:extLst>
      <p:ext uri="{BB962C8B-B14F-4D97-AF65-F5344CB8AC3E}">
        <p14:creationId xmlns:p14="http://schemas.microsoft.com/office/powerpoint/2010/main" val="21215699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0FB245-BA7F-C04C-8672-2856521E2E4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19CB133-511C-5440-92C0-63E8B2EDF29B}" type="slidenum">
              <a:rPr lang="en-US" altLang="en-US" smtClean="0"/>
              <a:pPr/>
              <a:t>‹#›</a:t>
            </a:fld>
            <a:endParaRPr lang="en-US" altLang="en-US" dirty="0"/>
          </a:p>
        </p:txBody>
      </p:sp>
    </p:spTree>
    <p:extLst>
      <p:ext uri="{BB962C8B-B14F-4D97-AF65-F5344CB8AC3E}">
        <p14:creationId xmlns:p14="http://schemas.microsoft.com/office/powerpoint/2010/main" val="4566509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DC6B-967A-6448-85D6-FCEC71F3372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70FF4D-A6FB-0E4D-B0B3-9E8D557D0D5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BB0104-CC5C-2148-8822-206EA4A2C05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CEEDCF-2837-6F47-8C38-4E33A52D392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1776A4C-D1D8-6A4A-BB33-750FB8C93B6A}" type="slidenum">
              <a:rPr lang="en-US" altLang="en-US" smtClean="0"/>
              <a:pPr/>
              <a:t>‹#›</a:t>
            </a:fld>
            <a:endParaRPr lang="en-US" altLang="en-US" dirty="0"/>
          </a:p>
        </p:txBody>
      </p:sp>
    </p:spTree>
    <p:extLst>
      <p:ext uri="{BB962C8B-B14F-4D97-AF65-F5344CB8AC3E}">
        <p14:creationId xmlns:p14="http://schemas.microsoft.com/office/powerpoint/2010/main" val="22193943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C5D1-4639-EC48-89E6-387DAD40D13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BC934-5982-B64B-A72A-84AC2CCCCB9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0E5E20-C1D8-0E4B-9354-0BD8CA55EC6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C6E112A-6E26-1E4A-89B3-D2739660F52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687570C-AD0B-6D41-A4A6-10B3A1809640}" type="slidenum">
              <a:rPr lang="en-US" altLang="en-US" smtClean="0"/>
              <a:pPr/>
              <a:t>‹#›</a:t>
            </a:fld>
            <a:endParaRPr lang="en-US" altLang="en-US" dirty="0"/>
          </a:p>
        </p:txBody>
      </p:sp>
    </p:spTree>
    <p:extLst>
      <p:ext uri="{BB962C8B-B14F-4D97-AF65-F5344CB8AC3E}">
        <p14:creationId xmlns:p14="http://schemas.microsoft.com/office/powerpoint/2010/main" val="32289205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3E5B-CEB3-524A-B622-F18330E0B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2F858-65D7-4E47-BBBE-A04B8FB06A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7413E2D-9C7F-8440-B64A-0B0F972F006B}"/>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1F4EE17-AA07-144D-90D1-3E298C05D912}" type="slidenum">
              <a:rPr lang="en-US" altLang="en-US" smtClean="0"/>
              <a:pPr/>
              <a:t>‹#›</a:t>
            </a:fld>
            <a:endParaRPr lang="en-US" altLang="en-US" dirty="0"/>
          </a:p>
        </p:txBody>
      </p:sp>
    </p:spTree>
    <p:extLst>
      <p:ext uri="{BB962C8B-B14F-4D97-AF65-F5344CB8AC3E}">
        <p14:creationId xmlns:p14="http://schemas.microsoft.com/office/powerpoint/2010/main" val="13832872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69FEC-9BF2-F446-9CEF-31F2E23B39D9}"/>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C0206B-ADF8-BD4E-ADD1-0118EC93F8EE}"/>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076613F-DFD1-C740-B8D0-BF019F981C3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20A55F4-5B22-F045-9D7A-CA5F77654AB0}" type="slidenum">
              <a:rPr lang="en-US" altLang="en-US" smtClean="0"/>
              <a:pPr/>
              <a:t>‹#›</a:t>
            </a:fld>
            <a:endParaRPr lang="en-US" altLang="en-US" dirty="0"/>
          </a:p>
        </p:txBody>
      </p:sp>
    </p:spTree>
    <p:extLst>
      <p:ext uri="{BB962C8B-B14F-4D97-AF65-F5344CB8AC3E}">
        <p14:creationId xmlns:p14="http://schemas.microsoft.com/office/powerpoint/2010/main" val="39131134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52CB4-432E-C44A-BF13-3A4C7CE71F0F}"/>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6DF749-E830-644B-8FEF-1EE177B9BCC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655CD7F-9F1F-B740-99EA-C78EBB18A4C2}"/>
              </a:ext>
            </a:extLst>
          </p:cNvPr>
          <p:cNvSpPr>
            <a:spLocks noGrp="1"/>
          </p:cNvSpPr>
          <p:nvPr>
            <p:ph type="sldNum" sz="quarter" idx="10"/>
          </p:nvPr>
        </p:nvSpPr>
        <p:spPr/>
        <p:txBody>
          <a:bodyPr/>
          <a:lstStyle>
            <a:lvl1pPr>
              <a:defRPr/>
            </a:lvl1pPr>
          </a:lstStyle>
          <a:p>
            <a:fld id="{384A598B-CE60-A84C-8BC6-1E094379A049}" type="slidenum">
              <a:rPr lang="en-US" altLang="en-US"/>
              <a:pPr/>
              <a:t>‹#›</a:t>
            </a:fld>
            <a:endParaRPr lang="en-US" altLang="en-US"/>
          </a:p>
        </p:txBody>
      </p:sp>
    </p:spTree>
    <p:extLst>
      <p:ext uri="{BB962C8B-B14F-4D97-AF65-F5344CB8AC3E}">
        <p14:creationId xmlns:p14="http://schemas.microsoft.com/office/powerpoint/2010/main" val="40660894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7E17-525E-844A-A359-62E93315A0A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669C9B-6C60-D541-B3BC-601AFB2A1D39}"/>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24205B0-9B1D-274C-AD8E-4A904019197B}"/>
              </a:ext>
            </a:extLst>
          </p:cNvPr>
          <p:cNvSpPr>
            <a:spLocks noGrp="1"/>
          </p:cNvSpPr>
          <p:nvPr>
            <p:ph type="sldNum" sz="quarter" idx="10"/>
          </p:nvPr>
        </p:nvSpPr>
        <p:spPr/>
        <p:txBody>
          <a:bodyPr/>
          <a:lstStyle>
            <a:lvl1pPr>
              <a:defRPr/>
            </a:lvl1pPr>
          </a:lstStyle>
          <a:p>
            <a:fld id="{C8C691EA-DCD4-914C-84A0-218A032773C9}" type="slidenum">
              <a:rPr lang="en-US" altLang="en-US"/>
              <a:pPr/>
              <a:t>‹#›</a:t>
            </a:fld>
            <a:endParaRPr lang="en-US" altLang="en-US"/>
          </a:p>
        </p:txBody>
      </p:sp>
    </p:spTree>
    <p:extLst>
      <p:ext uri="{BB962C8B-B14F-4D97-AF65-F5344CB8AC3E}">
        <p14:creationId xmlns:p14="http://schemas.microsoft.com/office/powerpoint/2010/main" val="2229894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8C95-F8E2-244D-8634-D86A5BB95F9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9E756E-1D31-B94D-AB85-8079811304D3}"/>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1FDEF-899B-FA4E-B712-F78610C5B52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3C5E2F8-A6CF-E044-B8B1-4285F91F6110}"/>
              </a:ext>
            </a:extLst>
          </p:cNvPr>
          <p:cNvSpPr>
            <a:spLocks noGrp="1"/>
          </p:cNvSpPr>
          <p:nvPr>
            <p:ph type="sldNum" sz="quarter" idx="10"/>
          </p:nvPr>
        </p:nvSpPr>
        <p:spPr/>
        <p:txBody>
          <a:bodyPr/>
          <a:lstStyle>
            <a:lvl1pPr>
              <a:defRPr/>
            </a:lvl1pPr>
          </a:lstStyle>
          <a:p>
            <a:fld id="{A03C9E44-8673-1B42-B60E-9A6DB595EF66}" type="slidenum">
              <a:rPr lang="en-US" altLang="en-US"/>
              <a:pPr/>
              <a:t>‹#›</a:t>
            </a:fld>
            <a:endParaRPr lang="en-US" altLang="en-US"/>
          </a:p>
        </p:txBody>
      </p:sp>
    </p:spTree>
    <p:extLst>
      <p:ext uri="{BB962C8B-B14F-4D97-AF65-F5344CB8AC3E}">
        <p14:creationId xmlns:p14="http://schemas.microsoft.com/office/powerpoint/2010/main" val="27349430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5265-86FE-1D4E-B314-A13974356E9C}"/>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9C5A9C-66B3-8C42-A073-5E9B8A681B2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7DC7740-15E7-8D42-9641-FCBF11055C3B}"/>
              </a:ext>
            </a:extLst>
          </p:cNvPr>
          <p:cNvSpPr>
            <a:spLocks noGrp="1"/>
          </p:cNvSpPr>
          <p:nvPr>
            <p:ph type="sldNum" sz="quarter" idx="10"/>
          </p:nvPr>
        </p:nvSpPr>
        <p:spPr/>
        <p:txBody>
          <a:bodyPr/>
          <a:lstStyle>
            <a:lvl1pPr>
              <a:defRPr/>
            </a:lvl1pPr>
          </a:lstStyle>
          <a:p>
            <a:fld id="{91509607-8D54-7F45-B172-38942604926A}" type="slidenum">
              <a:rPr lang="en-US" altLang="en-US"/>
              <a:pPr/>
              <a:t>‹#›</a:t>
            </a:fld>
            <a:endParaRPr lang="en-US" altLang="en-US"/>
          </a:p>
        </p:txBody>
      </p:sp>
    </p:spTree>
    <p:extLst>
      <p:ext uri="{BB962C8B-B14F-4D97-AF65-F5344CB8AC3E}">
        <p14:creationId xmlns:p14="http://schemas.microsoft.com/office/powerpoint/2010/main" val="7124512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FB38-5E29-3F44-9139-2BED0BCA878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16BB93-96AA-2040-906E-AED4B467A41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E769BD-57AC-474C-9476-EE7A0135A1F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2BDAF31-994C-2844-AB87-462C82C087FA}"/>
              </a:ext>
            </a:extLst>
          </p:cNvPr>
          <p:cNvSpPr>
            <a:spLocks noGrp="1"/>
          </p:cNvSpPr>
          <p:nvPr>
            <p:ph type="sldNum" sz="quarter" idx="10"/>
          </p:nvPr>
        </p:nvSpPr>
        <p:spPr/>
        <p:txBody>
          <a:bodyPr/>
          <a:lstStyle>
            <a:lvl1pPr>
              <a:defRPr/>
            </a:lvl1pPr>
          </a:lstStyle>
          <a:p>
            <a:fld id="{3710D779-0F09-854C-8FD6-DB7E088CD88F}" type="slidenum">
              <a:rPr lang="en-US" altLang="en-US"/>
              <a:pPr/>
              <a:t>‹#›</a:t>
            </a:fld>
            <a:endParaRPr lang="en-US" altLang="en-US"/>
          </a:p>
        </p:txBody>
      </p:sp>
    </p:spTree>
    <p:extLst>
      <p:ext uri="{BB962C8B-B14F-4D97-AF65-F5344CB8AC3E}">
        <p14:creationId xmlns:p14="http://schemas.microsoft.com/office/powerpoint/2010/main" val="34649803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F364-ADC5-1241-B7C2-FF671D950D8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56DDD-BA82-6C42-ACF6-62F6BA86563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AB0450-3F8B-CE47-BD4D-972A05A3AEE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86C85-5163-4E4E-8E27-A850718519B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EEA0A-3B1F-6745-AAF6-BA0F3CA5E91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C5994D-D186-1B47-B91F-B357F2B8EBBA}"/>
              </a:ext>
            </a:extLst>
          </p:cNvPr>
          <p:cNvSpPr>
            <a:spLocks noGrp="1"/>
          </p:cNvSpPr>
          <p:nvPr>
            <p:ph type="sldNum" sz="quarter" idx="10"/>
          </p:nvPr>
        </p:nvSpPr>
        <p:spPr/>
        <p:txBody>
          <a:bodyPr/>
          <a:lstStyle>
            <a:lvl1pPr>
              <a:defRPr/>
            </a:lvl1pPr>
          </a:lstStyle>
          <a:p>
            <a:fld id="{0CBD5425-C9EA-314C-B9A2-A1E23B08ADD1}" type="slidenum">
              <a:rPr lang="en-US" altLang="en-US"/>
              <a:pPr/>
              <a:t>‹#›</a:t>
            </a:fld>
            <a:endParaRPr lang="en-US" altLang="en-US"/>
          </a:p>
        </p:txBody>
      </p:sp>
    </p:spTree>
    <p:extLst>
      <p:ext uri="{BB962C8B-B14F-4D97-AF65-F5344CB8AC3E}">
        <p14:creationId xmlns:p14="http://schemas.microsoft.com/office/powerpoint/2010/main" val="40787970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BE88-567B-A941-92FC-064EC60395C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74BDBEF-9932-264C-AD6E-1528DA365E27}"/>
              </a:ext>
            </a:extLst>
          </p:cNvPr>
          <p:cNvSpPr>
            <a:spLocks noGrp="1"/>
          </p:cNvSpPr>
          <p:nvPr>
            <p:ph type="sldNum" sz="quarter" idx="10"/>
          </p:nvPr>
        </p:nvSpPr>
        <p:spPr/>
        <p:txBody>
          <a:bodyPr/>
          <a:lstStyle>
            <a:lvl1pPr>
              <a:defRPr/>
            </a:lvl1pPr>
          </a:lstStyle>
          <a:p>
            <a:fld id="{87F04D61-EC7F-0C4A-8E56-5585B30F5FF8}" type="slidenum">
              <a:rPr lang="en-US" altLang="en-US"/>
              <a:pPr/>
              <a:t>‹#›</a:t>
            </a:fld>
            <a:endParaRPr lang="en-US" altLang="en-US"/>
          </a:p>
        </p:txBody>
      </p:sp>
    </p:spTree>
    <p:extLst>
      <p:ext uri="{BB962C8B-B14F-4D97-AF65-F5344CB8AC3E}">
        <p14:creationId xmlns:p14="http://schemas.microsoft.com/office/powerpoint/2010/main" val="2429326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DDA7FF-9EFB-AB46-A28C-80B8E391BB33}"/>
              </a:ext>
            </a:extLst>
          </p:cNvPr>
          <p:cNvSpPr>
            <a:spLocks noGrp="1"/>
          </p:cNvSpPr>
          <p:nvPr>
            <p:ph type="sldNum" sz="quarter" idx="10"/>
          </p:nvPr>
        </p:nvSpPr>
        <p:spPr/>
        <p:txBody>
          <a:bodyPr/>
          <a:lstStyle>
            <a:lvl1pPr>
              <a:defRPr/>
            </a:lvl1pPr>
          </a:lstStyle>
          <a:p>
            <a:fld id="{BB0FCE43-D369-2640-A063-34F2D0598D17}" type="slidenum">
              <a:rPr lang="en-US" altLang="en-US"/>
              <a:pPr/>
              <a:t>‹#›</a:t>
            </a:fld>
            <a:endParaRPr lang="en-US" altLang="en-US"/>
          </a:p>
        </p:txBody>
      </p:sp>
    </p:spTree>
    <p:extLst>
      <p:ext uri="{BB962C8B-B14F-4D97-AF65-F5344CB8AC3E}">
        <p14:creationId xmlns:p14="http://schemas.microsoft.com/office/powerpoint/2010/main" val="29425296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98E1-6A49-9C48-8EE4-877417AC5391}"/>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24742-C8F1-D047-AEBF-782A95F1ECD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AAC716-5759-1E4C-AC4B-C8304D31C41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190E79-E8D4-2847-A7AD-7C30313723C7}"/>
              </a:ext>
            </a:extLst>
          </p:cNvPr>
          <p:cNvSpPr>
            <a:spLocks noGrp="1"/>
          </p:cNvSpPr>
          <p:nvPr>
            <p:ph type="sldNum" sz="quarter" idx="10"/>
          </p:nvPr>
        </p:nvSpPr>
        <p:spPr/>
        <p:txBody>
          <a:bodyPr/>
          <a:lstStyle>
            <a:lvl1pPr>
              <a:defRPr/>
            </a:lvl1pPr>
          </a:lstStyle>
          <a:p>
            <a:fld id="{C8A6D3C9-EDE3-C247-839F-C9CF022A04D6}" type="slidenum">
              <a:rPr lang="en-US" altLang="en-US"/>
              <a:pPr/>
              <a:t>‹#›</a:t>
            </a:fld>
            <a:endParaRPr lang="en-US" altLang="en-US"/>
          </a:p>
        </p:txBody>
      </p:sp>
    </p:spTree>
    <p:extLst>
      <p:ext uri="{BB962C8B-B14F-4D97-AF65-F5344CB8AC3E}">
        <p14:creationId xmlns:p14="http://schemas.microsoft.com/office/powerpoint/2010/main" val="749247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6F77-0E73-B048-BD80-A5D274CDFAD8}"/>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4D95A7-99C2-E449-A40B-2EE8CBB01D6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74B2F6-2016-5748-A757-5728A621D5B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E65828B-6E7F-834F-8779-8F6DEE831FDD}"/>
              </a:ext>
            </a:extLst>
          </p:cNvPr>
          <p:cNvSpPr>
            <a:spLocks noGrp="1"/>
          </p:cNvSpPr>
          <p:nvPr>
            <p:ph type="sldNum" sz="quarter" idx="10"/>
          </p:nvPr>
        </p:nvSpPr>
        <p:spPr/>
        <p:txBody>
          <a:bodyPr/>
          <a:lstStyle>
            <a:lvl1pPr>
              <a:defRPr/>
            </a:lvl1pPr>
          </a:lstStyle>
          <a:p>
            <a:fld id="{E98AD624-AA86-EB45-A46A-E8F2B06A9A6C}" type="slidenum">
              <a:rPr lang="en-US" altLang="en-US"/>
              <a:pPr/>
              <a:t>‹#›</a:t>
            </a:fld>
            <a:endParaRPr lang="en-US" altLang="en-US"/>
          </a:p>
        </p:txBody>
      </p:sp>
    </p:spTree>
    <p:extLst>
      <p:ext uri="{BB962C8B-B14F-4D97-AF65-F5344CB8AC3E}">
        <p14:creationId xmlns:p14="http://schemas.microsoft.com/office/powerpoint/2010/main" val="25620116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DC46-4288-2B45-BF80-FAD399C4950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02EF8C-93EF-CD49-B9B6-4C807D111E4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3216319-2A76-ED4A-9229-C392EE20D000}"/>
              </a:ext>
            </a:extLst>
          </p:cNvPr>
          <p:cNvSpPr>
            <a:spLocks noGrp="1"/>
          </p:cNvSpPr>
          <p:nvPr>
            <p:ph type="sldNum" sz="quarter" idx="10"/>
          </p:nvPr>
        </p:nvSpPr>
        <p:spPr/>
        <p:txBody>
          <a:bodyPr/>
          <a:lstStyle>
            <a:lvl1pPr>
              <a:defRPr/>
            </a:lvl1pPr>
          </a:lstStyle>
          <a:p>
            <a:fld id="{566EDCA1-7B87-964F-A7C0-C9001711182B}" type="slidenum">
              <a:rPr lang="en-US" altLang="en-US"/>
              <a:pPr/>
              <a:t>‹#›</a:t>
            </a:fld>
            <a:endParaRPr lang="en-US" altLang="en-US"/>
          </a:p>
        </p:txBody>
      </p:sp>
    </p:spTree>
    <p:extLst>
      <p:ext uri="{BB962C8B-B14F-4D97-AF65-F5344CB8AC3E}">
        <p14:creationId xmlns:p14="http://schemas.microsoft.com/office/powerpoint/2010/main" val="6529078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2BFF7-6A6F-1345-9CE8-E523275AD6D6}"/>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E031E9-51FF-7247-BD85-580B9FBFBB6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E51FA42-336B-4640-B267-84FB27AC48E0}"/>
              </a:ext>
            </a:extLst>
          </p:cNvPr>
          <p:cNvSpPr>
            <a:spLocks noGrp="1"/>
          </p:cNvSpPr>
          <p:nvPr>
            <p:ph type="sldNum" sz="quarter" idx="10"/>
          </p:nvPr>
        </p:nvSpPr>
        <p:spPr/>
        <p:txBody>
          <a:bodyPr/>
          <a:lstStyle>
            <a:lvl1pPr>
              <a:defRPr/>
            </a:lvl1pPr>
          </a:lstStyle>
          <a:p>
            <a:fld id="{CE461DE1-A6E2-6849-A054-0B9801F2AAD3}" type="slidenum">
              <a:rPr lang="en-US" altLang="en-US"/>
              <a:pPr/>
              <a:t>‹#›</a:t>
            </a:fld>
            <a:endParaRPr lang="en-US" altLang="en-US"/>
          </a:p>
        </p:txBody>
      </p:sp>
    </p:spTree>
    <p:extLst>
      <p:ext uri="{BB962C8B-B14F-4D97-AF65-F5344CB8AC3E}">
        <p14:creationId xmlns:p14="http://schemas.microsoft.com/office/powerpoint/2010/main" val="35298815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B522-A167-554B-A2D0-E1C1F232A18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55117D-8481-E64B-91FB-22D29EF617F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91C5001-E6A2-2E46-92B1-8C58A2A7A2F0}"/>
              </a:ext>
            </a:extLst>
          </p:cNvPr>
          <p:cNvSpPr>
            <a:spLocks noGrp="1"/>
          </p:cNvSpPr>
          <p:nvPr>
            <p:ph type="sldNum" sz="quarter" idx="10"/>
          </p:nvPr>
        </p:nvSpPr>
        <p:spPr/>
        <p:txBody>
          <a:bodyPr/>
          <a:lstStyle>
            <a:lvl1pPr>
              <a:defRPr/>
            </a:lvl1pPr>
          </a:lstStyle>
          <a:p>
            <a:fld id="{D0969070-3F42-1545-9C72-B29F1C6FFF15}" type="slidenum">
              <a:rPr lang="en-US" altLang="en-US"/>
              <a:pPr/>
              <a:t>‹#›</a:t>
            </a:fld>
            <a:endParaRPr lang="en-US" altLang="en-US"/>
          </a:p>
        </p:txBody>
      </p:sp>
    </p:spTree>
    <p:extLst>
      <p:ext uri="{BB962C8B-B14F-4D97-AF65-F5344CB8AC3E}">
        <p14:creationId xmlns:p14="http://schemas.microsoft.com/office/powerpoint/2010/main" val="339133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727C-23AE-B64D-B559-3ABE05B03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0EFF89-EA8B-884F-BEA7-209748D74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A64575-C577-6D42-9054-7CAC245FA321}"/>
              </a:ext>
            </a:extLst>
          </p:cNvPr>
          <p:cNvSpPr>
            <a:spLocks noGrp="1"/>
          </p:cNvSpPr>
          <p:nvPr>
            <p:ph type="sldNum" sz="quarter" idx="10"/>
          </p:nvPr>
        </p:nvSpPr>
        <p:spPr/>
        <p:txBody>
          <a:bodyPr/>
          <a:lstStyle>
            <a:lvl1pPr>
              <a:defRPr/>
            </a:lvl1pPr>
          </a:lstStyle>
          <a:p>
            <a:fld id="{EDBF85B2-8E58-2440-9DE1-65868C66B0A1}" type="slidenum">
              <a:rPr lang="en-US" altLang="en-US"/>
              <a:pPr/>
              <a:t>‹#›</a:t>
            </a:fld>
            <a:endParaRPr lang="en-US" altLang="en-US"/>
          </a:p>
        </p:txBody>
      </p:sp>
    </p:spTree>
    <p:extLst>
      <p:ext uri="{BB962C8B-B14F-4D97-AF65-F5344CB8AC3E}">
        <p14:creationId xmlns:p14="http://schemas.microsoft.com/office/powerpoint/2010/main" val="81043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CC2F-4467-004C-90E9-91A84ED64DC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47B7EF-BB73-F943-A969-F9395B6BF349}"/>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C9BD8E-2183-CC4B-97C5-AB1335B6A3D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8971664-F327-2A44-9772-A7738B54D777}"/>
              </a:ext>
            </a:extLst>
          </p:cNvPr>
          <p:cNvSpPr>
            <a:spLocks noGrp="1"/>
          </p:cNvSpPr>
          <p:nvPr>
            <p:ph type="sldNum" sz="quarter" idx="10"/>
          </p:nvPr>
        </p:nvSpPr>
        <p:spPr/>
        <p:txBody>
          <a:bodyPr/>
          <a:lstStyle>
            <a:lvl1pPr>
              <a:defRPr/>
            </a:lvl1pPr>
          </a:lstStyle>
          <a:p>
            <a:fld id="{E271DEB1-81A1-5C47-B5D8-00218F4D9507}" type="slidenum">
              <a:rPr lang="en-US" altLang="en-US"/>
              <a:pPr/>
              <a:t>‹#›</a:t>
            </a:fld>
            <a:endParaRPr lang="en-US" altLang="en-US"/>
          </a:p>
        </p:txBody>
      </p:sp>
    </p:spTree>
    <p:extLst>
      <p:ext uri="{BB962C8B-B14F-4D97-AF65-F5344CB8AC3E}">
        <p14:creationId xmlns:p14="http://schemas.microsoft.com/office/powerpoint/2010/main" val="26504272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A87D-6C77-774B-80FD-CC0B2B599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73A82-7DBD-B94F-BA9E-D8F8E4F83A1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FE5F191-2A1A-AF45-A84E-F94B8DA6D22D}"/>
              </a:ext>
            </a:extLst>
          </p:cNvPr>
          <p:cNvSpPr>
            <a:spLocks noGrp="1"/>
          </p:cNvSpPr>
          <p:nvPr>
            <p:ph type="sldNum" sz="quarter" idx="10"/>
          </p:nvPr>
        </p:nvSpPr>
        <p:spPr/>
        <p:txBody>
          <a:bodyPr/>
          <a:lstStyle>
            <a:lvl1pPr>
              <a:defRPr/>
            </a:lvl1pPr>
          </a:lstStyle>
          <a:p>
            <a:fld id="{17DBBA3F-4EFA-8545-9E55-95D69153CFBC}" type="slidenum">
              <a:rPr lang="en-US" altLang="en-US"/>
              <a:pPr/>
              <a:t>‹#›</a:t>
            </a:fld>
            <a:endParaRPr lang="en-US" altLang="en-US"/>
          </a:p>
        </p:txBody>
      </p:sp>
    </p:spTree>
    <p:extLst>
      <p:ext uri="{BB962C8B-B14F-4D97-AF65-F5344CB8AC3E}">
        <p14:creationId xmlns:p14="http://schemas.microsoft.com/office/powerpoint/2010/main" val="29671555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8BF9-2D5A-7746-A05A-14CE0D7760A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75052-D90D-804C-AF61-EA52AA6AC952}"/>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EF3CB65-84E8-184B-B82D-411646EC4DC4}"/>
              </a:ext>
            </a:extLst>
          </p:cNvPr>
          <p:cNvSpPr>
            <a:spLocks noGrp="1"/>
          </p:cNvSpPr>
          <p:nvPr>
            <p:ph type="sldNum" sz="quarter" idx="10"/>
          </p:nvPr>
        </p:nvSpPr>
        <p:spPr/>
        <p:txBody>
          <a:bodyPr/>
          <a:lstStyle>
            <a:lvl1pPr>
              <a:defRPr/>
            </a:lvl1pPr>
          </a:lstStyle>
          <a:p>
            <a:fld id="{AA5BBB57-54F4-384A-8784-6C0BEEB4A7FD}" type="slidenum">
              <a:rPr lang="en-US" altLang="en-US"/>
              <a:pPr/>
              <a:t>‹#›</a:t>
            </a:fld>
            <a:endParaRPr lang="en-US" altLang="en-US"/>
          </a:p>
        </p:txBody>
      </p:sp>
    </p:spTree>
    <p:extLst>
      <p:ext uri="{BB962C8B-B14F-4D97-AF65-F5344CB8AC3E}">
        <p14:creationId xmlns:p14="http://schemas.microsoft.com/office/powerpoint/2010/main" val="3493663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3048-6F00-AE46-BC3B-E6F347233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0462A-F8FB-3A45-8817-971A4589F2F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BCED4A-5AAA-E041-B219-2AD69BF1FA4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45B58B3-58B2-DB44-ACB0-5360D6237A50}"/>
              </a:ext>
            </a:extLst>
          </p:cNvPr>
          <p:cNvSpPr>
            <a:spLocks noGrp="1"/>
          </p:cNvSpPr>
          <p:nvPr>
            <p:ph type="sldNum" sz="quarter" idx="10"/>
          </p:nvPr>
        </p:nvSpPr>
        <p:spPr/>
        <p:txBody>
          <a:bodyPr/>
          <a:lstStyle>
            <a:lvl1pPr>
              <a:defRPr/>
            </a:lvl1pPr>
          </a:lstStyle>
          <a:p>
            <a:fld id="{4B6E1359-179B-DB4D-924A-575F3CE9E071}" type="slidenum">
              <a:rPr lang="en-US" altLang="en-US"/>
              <a:pPr/>
              <a:t>‹#›</a:t>
            </a:fld>
            <a:endParaRPr lang="en-US" altLang="en-US"/>
          </a:p>
        </p:txBody>
      </p:sp>
    </p:spTree>
    <p:extLst>
      <p:ext uri="{BB962C8B-B14F-4D97-AF65-F5344CB8AC3E}">
        <p14:creationId xmlns:p14="http://schemas.microsoft.com/office/powerpoint/2010/main" val="18563181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67D6-C581-3141-8698-B2771D5B258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60B47E-956D-FE44-8D23-0B29F8A413CC}"/>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CAF0C2-17AD-6248-9812-021AE9D3A7A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365CF-5E94-8346-9F32-63D969ED98F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57B3EF-5C33-724F-8EC5-FBE88AF827FD}"/>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188CEA0-5509-4F4C-9C8B-8933748A6DF3}"/>
              </a:ext>
            </a:extLst>
          </p:cNvPr>
          <p:cNvSpPr>
            <a:spLocks noGrp="1"/>
          </p:cNvSpPr>
          <p:nvPr>
            <p:ph type="sldNum" sz="quarter" idx="10"/>
          </p:nvPr>
        </p:nvSpPr>
        <p:spPr/>
        <p:txBody>
          <a:bodyPr/>
          <a:lstStyle>
            <a:lvl1pPr>
              <a:defRPr/>
            </a:lvl1pPr>
          </a:lstStyle>
          <a:p>
            <a:fld id="{CE8F52BC-59F5-F14B-98CC-4FC7CDBD5998}" type="slidenum">
              <a:rPr lang="en-US" altLang="en-US"/>
              <a:pPr/>
              <a:t>‹#›</a:t>
            </a:fld>
            <a:endParaRPr lang="en-US" altLang="en-US"/>
          </a:p>
        </p:txBody>
      </p:sp>
    </p:spTree>
    <p:extLst>
      <p:ext uri="{BB962C8B-B14F-4D97-AF65-F5344CB8AC3E}">
        <p14:creationId xmlns:p14="http://schemas.microsoft.com/office/powerpoint/2010/main" val="3042042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5784-E166-9646-82F8-5C5284735F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AEBB1B-0428-8C41-8940-AE36E73AE93F}"/>
              </a:ext>
            </a:extLst>
          </p:cNvPr>
          <p:cNvSpPr>
            <a:spLocks noGrp="1"/>
          </p:cNvSpPr>
          <p:nvPr>
            <p:ph type="sldNum" sz="quarter" idx="10"/>
          </p:nvPr>
        </p:nvSpPr>
        <p:spPr/>
        <p:txBody>
          <a:bodyPr/>
          <a:lstStyle>
            <a:lvl1pPr>
              <a:defRPr/>
            </a:lvl1pPr>
          </a:lstStyle>
          <a:p>
            <a:fld id="{1097D059-5E05-BA4F-9016-A284137E816F}" type="slidenum">
              <a:rPr lang="en-US" altLang="en-US"/>
              <a:pPr/>
              <a:t>‹#›</a:t>
            </a:fld>
            <a:endParaRPr lang="en-US" altLang="en-US"/>
          </a:p>
        </p:txBody>
      </p:sp>
    </p:spTree>
    <p:extLst>
      <p:ext uri="{BB962C8B-B14F-4D97-AF65-F5344CB8AC3E}">
        <p14:creationId xmlns:p14="http://schemas.microsoft.com/office/powerpoint/2010/main" val="41874278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1024E9-C56F-D14A-A36E-2144F468C3D4}"/>
              </a:ext>
            </a:extLst>
          </p:cNvPr>
          <p:cNvSpPr>
            <a:spLocks noGrp="1"/>
          </p:cNvSpPr>
          <p:nvPr>
            <p:ph type="sldNum" sz="quarter" idx="10"/>
          </p:nvPr>
        </p:nvSpPr>
        <p:spPr/>
        <p:txBody>
          <a:bodyPr/>
          <a:lstStyle>
            <a:lvl1pPr>
              <a:defRPr/>
            </a:lvl1pPr>
          </a:lstStyle>
          <a:p>
            <a:fld id="{E43331A1-4818-CC4A-9CEB-776622E66A4A}" type="slidenum">
              <a:rPr lang="en-US" altLang="en-US"/>
              <a:pPr/>
              <a:t>‹#›</a:t>
            </a:fld>
            <a:endParaRPr lang="en-US" altLang="en-US"/>
          </a:p>
        </p:txBody>
      </p:sp>
    </p:spTree>
    <p:extLst>
      <p:ext uri="{BB962C8B-B14F-4D97-AF65-F5344CB8AC3E}">
        <p14:creationId xmlns:p14="http://schemas.microsoft.com/office/powerpoint/2010/main" val="7569188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CE32-9D09-F743-A4F7-C2FEEA7553B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BD1B3E-4D69-0B49-B4E2-299F36363906}"/>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5A8264-430B-2041-A79A-B8DE71FB707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6D0C72-14BB-CA45-8611-8998E13C152D}"/>
              </a:ext>
            </a:extLst>
          </p:cNvPr>
          <p:cNvSpPr>
            <a:spLocks noGrp="1"/>
          </p:cNvSpPr>
          <p:nvPr>
            <p:ph type="sldNum" sz="quarter" idx="10"/>
          </p:nvPr>
        </p:nvSpPr>
        <p:spPr/>
        <p:txBody>
          <a:bodyPr/>
          <a:lstStyle>
            <a:lvl1pPr>
              <a:defRPr/>
            </a:lvl1pPr>
          </a:lstStyle>
          <a:p>
            <a:fld id="{2EE8CFDB-E5C2-DD49-952C-CAB22C218DB9}" type="slidenum">
              <a:rPr lang="en-US" altLang="en-US"/>
              <a:pPr/>
              <a:t>‹#›</a:t>
            </a:fld>
            <a:endParaRPr lang="en-US" altLang="en-US"/>
          </a:p>
        </p:txBody>
      </p:sp>
    </p:spTree>
    <p:extLst>
      <p:ext uri="{BB962C8B-B14F-4D97-AF65-F5344CB8AC3E}">
        <p14:creationId xmlns:p14="http://schemas.microsoft.com/office/powerpoint/2010/main" val="5315338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658F-2C1A-704C-B445-5C09589ED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746024-85E6-B543-A1B0-CEF78BDEF86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1AD045-48E7-5B48-BD22-52BEBD53275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485A516A-28E0-BC42-B7F7-2137265A8402}"/>
              </a:ext>
            </a:extLst>
          </p:cNvPr>
          <p:cNvSpPr>
            <a:spLocks noGrp="1"/>
          </p:cNvSpPr>
          <p:nvPr>
            <p:ph type="sldNum" sz="quarter" idx="10"/>
          </p:nvPr>
        </p:nvSpPr>
        <p:spPr/>
        <p:txBody>
          <a:bodyPr/>
          <a:lstStyle>
            <a:lvl1pPr>
              <a:defRPr/>
            </a:lvl1pPr>
          </a:lstStyle>
          <a:p>
            <a:fld id="{861E255C-1793-9A4F-987D-8DE201884ED9}" type="slidenum">
              <a:rPr lang="en-US" altLang="en-US"/>
              <a:pPr/>
              <a:t>‹#›</a:t>
            </a:fld>
            <a:endParaRPr lang="en-US" altLang="en-US"/>
          </a:p>
        </p:txBody>
      </p:sp>
    </p:spTree>
    <p:extLst>
      <p:ext uri="{BB962C8B-B14F-4D97-AF65-F5344CB8AC3E}">
        <p14:creationId xmlns:p14="http://schemas.microsoft.com/office/powerpoint/2010/main" val="3726289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4477-53B7-204C-ABF1-9202F29482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7ED9C9-D61F-464F-9392-FEC66A640D69}"/>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003FFAC-9DF6-CE44-A8AE-DE5725CC6C9D}"/>
              </a:ext>
            </a:extLst>
          </p:cNvPr>
          <p:cNvSpPr>
            <a:spLocks noGrp="1"/>
          </p:cNvSpPr>
          <p:nvPr>
            <p:ph type="sldNum" sz="quarter" idx="10"/>
          </p:nvPr>
        </p:nvSpPr>
        <p:spPr/>
        <p:txBody>
          <a:bodyPr/>
          <a:lstStyle>
            <a:lvl1pPr>
              <a:defRPr/>
            </a:lvl1pPr>
          </a:lstStyle>
          <a:p>
            <a:fld id="{9F3BFB83-C4AD-044E-BBBA-8471F14F15F3}" type="slidenum">
              <a:rPr lang="en-US" altLang="en-US"/>
              <a:pPr/>
              <a:t>‹#›</a:t>
            </a:fld>
            <a:endParaRPr lang="en-US" altLang="en-US"/>
          </a:p>
        </p:txBody>
      </p:sp>
    </p:spTree>
    <p:extLst>
      <p:ext uri="{BB962C8B-B14F-4D97-AF65-F5344CB8AC3E}">
        <p14:creationId xmlns:p14="http://schemas.microsoft.com/office/powerpoint/2010/main" val="9154916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2C09B2-832F-CE4A-BED6-2BDF852FCDD9}"/>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2C6F29-E54F-1C44-8A07-6C5E8593E99A}"/>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D56389B-84B6-5445-BEB8-8AFD6E818A3C}"/>
              </a:ext>
            </a:extLst>
          </p:cNvPr>
          <p:cNvSpPr>
            <a:spLocks noGrp="1"/>
          </p:cNvSpPr>
          <p:nvPr>
            <p:ph type="sldNum" sz="quarter" idx="10"/>
          </p:nvPr>
        </p:nvSpPr>
        <p:spPr/>
        <p:txBody>
          <a:bodyPr/>
          <a:lstStyle>
            <a:lvl1pPr>
              <a:defRPr/>
            </a:lvl1pPr>
          </a:lstStyle>
          <a:p>
            <a:fld id="{1CFE57D1-65D5-4444-A3EF-DD4000C48B8E}" type="slidenum">
              <a:rPr lang="en-US" altLang="en-US"/>
              <a:pPr/>
              <a:t>‹#›</a:t>
            </a:fld>
            <a:endParaRPr lang="en-US" altLang="en-US"/>
          </a:p>
        </p:txBody>
      </p:sp>
    </p:spTree>
    <p:extLst>
      <p:ext uri="{BB962C8B-B14F-4D97-AF65-F5344CB8AC3E}">
        <p14:creationId xmlns:p14="http://schemas.microsoft.com/office/powerpoint/2010/main" val="499219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AF72-11C2-754F-B2CD-6651E12A550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99714-2C83-FB43-B2D5-38FD4CDAB07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1DA129F-A9BC-7B4E-A8BE-33A91DC977B4}"/>
              </a:ext>
            </a:extLst>
          </p:cNvPr>
          <p:cNvSpPr>
            <a:spLocks noGrp="1"/>
          </p:cNvSpPr>
          <p:nvPr>
            <p:ph type="sldNum" sz="quarter" idx="10"/>
          </p:nvPr>
        </p:nvSpPr>
        <p:spPr/>
        <p:txBody>
          <a:bodyPr/>
          <a:lstStyle>
            <a:lvl1pPr>
              <a:defRPr/>
            </a:lvl1pPr>
          </a:lstStyle>
          <a:p>
            <a:fld id="{E89787C2-3822-F44A-B994-9EBE19809E2C}" type="slidenum">
              <a:rPr lang="en-US" altLang="en-US"/>
              <a:pPr/>
              <a:t>‹#›</a:t>
            </a:fld>
            <a:endParaRPr lang="en-US" altLang="en-US"/>
          </a:p>
        </p:txBody>
      </p:sp>
    </p:spTree>
    <p:extLst>
      <p:ext uri="{BB962C8B-B14F-4D97-AF65-F5344CB8AC3E}">
        <p14:creationId xmlns:p14="http://schemas.microsoft.com/office/powerpoint/2010/main" val="15484077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F796-8F6E-264C-B950-FB94AE2A60D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E9B0B0-E81F-7843-961F-DFD869A6847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79A5044-F9D2-574D-8FE6-CA0BA47FF36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776AF6D-AD07-BF47-9553-8BFCE2F80672}" type="slidenum">
              <a:rPr lang="en-US" altLang="en-US" smtClean="0"/>
              <a:pPr/>
              <a:t>‹#›</a:t>
            </a:fld>
            <a:endParaRPr lang="en-US" altLang="en-US" dirty="0"/>
          </a:p>
        </p:txBody>
      </p:sp>
    </p:spTree>
    <p:extLst>
      <p:ext uri="{BB962C8B-B14F-4D97-AF65-F5344CB8AC3E}">
        <p14:creationId xmlns:p14="http://schemas.microsoft.com/office/powerpoint/2010/main" val="15101109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6FE0-4BA2-034C-915C-75594F834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356F1-B88E-2C4D-B04C-48418CE012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F369C9F-61CD-FA4D-A84E-454E97CC27D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4100D88-E430-9D44-A8E3-26C7CC7DDFF0}" type="slidenum">
              <a:rPr lang="en-US" altLang="en-US" smtClean="0"/>
              <a:pPr/>
              <a:t>‹#›</a:t>
            </a:fld>
            <a:endParaRPr lang="en-US" altLang="en-US" dirty="0"/>
          </a:p>
        </p:txBody>
      </p:sp>
    </p:spTree>
    <p:extLst>
      <p:ext uri="{BB962C8B-B14F-4D97-AF65-F5344CB8AC3E}">
        <p14:creationId xmlns:p14="http://schemas.microsoft.com/office/powerpoint/2010/main" val="36629533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D8A0-FA0B-4441-A394-CE6378E2E5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8E4F5A-20F1-B445-B545-450A4AF02D1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C9AC7E9-1CA0-484B-AD36-08C459CAF37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500E1AE-FCCC-A048-A32B-1D6F95F3FE67}" type="slidenum">
              <a:rPr lang="en-US" altLang="en-US" smtClean="0"/>
              <a:pPr/>
              <a:t>‹#›</a:t>
            </a:fld>
            <a:endParaRPr lang="en-US" altLang="en-US" dirty="0"/>
          </a:p>
        </p:txBody>
      </p:sp>
    </p:spTree>
    <p:extLst>
      <p:ext uri="{BB962C8B-B14F-4D97-AF65-F5344CB8AC3E}">
        <p14:creationId xmlns:p14="http://schemas.microsoft.com/office/powerpoint/2010/main" val="240843124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D312-D512-0848-862A-F0D66DDAB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8E619C-2C98-CC4E-A35D-43593155F436}"/>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BEABF-531A-3842-BDA8-EB2B469E3E26}"/>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76BD79A-50AB-2A4A-9753-2537C598B16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EADFFE5-8660-CB46-8E59-E67A9B23CE0A}" type="slidenum">
              <a:rPr lang="en-US" altLang="en-US" smtClean="0"/>
              <a:pPr/>
              <a:t>‹#›</a:t>
            </a:fld>
            <a:endParaRPr lang="en-US" altLang="en-US" dirty="0"/>
          </a:p>
        </p:txBody>
      </p:sp>
    </p:spTree>
    <p:extLst>
      <p:ext uri="{BB962C8B-B14F-4D97-AF65-F5344CB8AC3E}">
        <p14:creationId xmlns:p14="http://schemas.microsoft.com/office/powerpoint/2010/main" val="38028296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6AD7-F4A0-3E44-AA79-8729FC4A9B3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6F2C44-7735-7241-812C-CE05040D8B3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E85A6-3E3C-B746-8E9D-56161B2AD8D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40EC5E-1F6A-744A-AAA4-6246B8D21DE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76AB0-2304-F94A-9675-B00626D0B4E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FDE3270-2EE4-8544-B4C2-6BFBDD58467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D5C931B-2DFA-DF42-BEDD-B7156AC81DAB}" type="slidenum">
              <a:rPr lang="en-US" altLang="en-US" smtClean="0"/>
              <a:pPr/>
              <a:t>‹#›</a:t>
            </a:fld>
            <a:endParaRPr lang="en-US" altLang="en-US" dirty="0"/>
          </a:p>
        </p:txBody>
      </p:sp>
    </p:spTree>
    <p:extLst>
      <p:ext uri="{BB962C8B-B14F-4D97-AF65-F5344CB8AC3E}">
        <p14:creationId xmlns:p14="http://schemas.microsoft.com/office/powerpoint/2010/main" val="12328077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BF91-F881-2D42-84EB-93C6C9DF0F0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1E58F1-1EAA-B240-BF86-4562A980851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AF0C8F1-EE2D-F248-9069-53E549B9C87E}" type="slidenum">
              <a:rPr lang="en-US" altLang="en-US" smtClean="0"/>
              <a:pPr/>
              <a:t>‹#›</a:t>
            </a:fld>
            <a:endParaRPr lang="en-US" altLang="en-US" dirty="0"/>
          </a:p>
        </p:txBody>
      </p:sp>
    </p:spTree>
    <p:extLst>
      <p:ext uri="{BB962C8B-B14F-4D97-AF65-F5344CB8AC3E}">
        <p14:creationId xmlns:p14="http://schemas.microsoft.com/office/powerpoint/2010/main" val="1752944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B529F-DCF4-634D-8B58-7F5CB20C883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022F50D-DFAC-624B-B9AC-FCDBA5558DBD}" type="slidenum">
              <a:rPr lang="en-US" altLang="en-US" smtClean="0"/>
              <a:pPr/>
              <a:t>‹#›</a:t>
            </a:fld>
            <a:endParaRPr lang="en-US" altLang="en-US" dirty="0"/>
          </a:p>
        </p:txBody>
      </p:sp>
    </p:spTree>
    <p:extLst>
      <p:ext uri="{BB962C8B-B14F-4D97-AF65-F5344CB8AC3E}">
        <p14:creationId xmlns:p14="http://schemas.microsoft.com/office/powerpoint/2010/main" val="26037150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5208-7413-5D4C-AD42-76B0894BE1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BB87F-3EC2-3140-8268-A4ADECF53FE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03CC1A-9C66-BE48-8962-AC34F65CBAE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1F4A4DB-9DD5-8F47-8951-9D528CA8671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04A70EA-C590-F14F-82C9-6F83346F29D5}" type="slidenum">
              <a:rPr lang="en-US" altLang="en-US" smtClean="0"/>
              <a:pPr/>
              <a:t>‹#›</a:t>
            </a:fld>
            <a:endParaRPr lang="en-US" altLang="en-US" dirty="0"/>
          </a:p>
        </p:txBody>
      </p:sp>
    </p:spTree>
    <p:extLst>
      <p:ext uri="{BB962C8B-B14F-4D97-AF65-F5344CB8AC3E}">
        <p14:creationId xmlns:p14="http://schemas.microsoft.com/office/powerpoint/2010/main" val="33269586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996F-C35B-FF47-9A95-860A897CCEA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7CDBC0-A737-584D-8463-0020BF5152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A58796-FA1A-494E-8090-51880A826D3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75FF216-E639-CB46-913F-CA767231341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8A42D33-A23B-3140-9913-CCF5DF8C5F5F}" type="slidenum">
              <a:rPr lang="en-US" altLang="en-US" smtClean="0"/>
              <a:pPr/>
              <a:t>‹#›</a:t>
            </a:fld>
            <a:endParaRPr lang="en-US" altLang="en-US" dirty="0"/>
          </a:p>
        </p:txBody>
      </p:sp>
    </p:spTree>
    <p:extLst>
      <p:ext uri="{BB962C8B-B14F-4D97-AF65-F5344CB8AC3E}">
        <p14:creationId xmlns:p14="http://schemas.microsoft.com/office/powerpoint/2010/main" val="18525417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6DD5-38E3-E04F-86D9-07646B049F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7D0743-DED6-DE47-A1BB-3635C7A6C6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214034-4DEA-F04D-8B15-BA51DE1C703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7E5CCE4-A726-3C45-B78B-F0D01EBF9213}" type="slidenum">
              <a:rPr lang="en-US" altLang="en-US" smtClean="0"/>
              <a:pPr/>
              <a:t>‹#›</a:t>
            </a:fld>
            <a:endParaRPr lang="en-US" altLang="en-US" dirty="0"/>
          </a:p>
        </p:txBody>
      </p:sp>
    </p:spTree>
    <p:extLst>
      <p:ext uri="{BB962C8B-B14F-4D97-AF65-F5344CB8AC3E}">
        <p14:creationId xmlns:p14="http://schemas.microsoft.com/office/powerpoint/2010/main" val="285270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6F1D3F-214F-0748-822B-60986DFC74F4}"/>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4EA010-7E69-1347-8E15-4B833F577CBF}"/>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1B62F85-E1CD-D344-B2DC-7914EC7789E6}"/>
              </a:ext>
            </a:extLst>
          </p:cNvPr>
          <p:cNvSpPr>
            <a:spLocks noGrp="1"/>
          </p:cNvSpPr>
          <p:nvPr>
            <p:ph type="sldNum" sz="quarter" idx="10"/>
          </p:nvPr>
        </p:nvSpPr>
        <p:spPr/>
        <p:txBody>
          <a:bodyPr/>
          <a:lstStyle>
            <a:lvl1pPr>
              <a:defRPr/>
            </a:lvl1pPr>
          </a:lstStyle>
          <a:p>
            <a:fld id="{8D5B48CB-0143-8943-B190-682E8E631C87}" type="slidenum">
              <a:rPr lang="en-US" altLang="en-US"/>
              <a:pPr/>
              <a:t>‹#›</a:t>
            </a:fld>
            <a:endParaRPr lang="en-US" altLang="en-US"/>
          </a:p>
        </p:txBody>
      </p:sp>
    </p:spTree>
    <p:extLst>
      <p:ext uri="{BB962C8B-B14F-4D97-AF65-F5344CB8AC3E}">
        <p14:creationId xmlns:p14="http://schemas.microsoft.com/office/powerpoint/2010/main" val="4649804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795026-701A-8A4D-9B98-A86EDFB3DF63}"/>
              </a:ext>
            </a:extLst>
          </p:cNvPr>
          <p:cNvSpPr>
            <a:spLocks noGrp="1"/>
          </p:cNvSpPr>
          <p:nvPr>
            <p:ph type="title" orient="vert"/>
          </p:nvPr>
        </p:nvSpPr>
        <p:spPr>
          <a:xfrm>
            <a:off x="6515100" y="1873250"/>
            <a:ext cx="1943100" cy="3765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F3936F-5D5B-074B-8F7F-171F8177C794}"/>
              </a:ext>
            </a:extLst>
          </p:cNvPr>
          <p:cNvSpPr>
            <a:spLocks noGrp="1"/>
          </p:cNvSpPr>
          <p:nvPr>
            <p:ph type="body" orient="vert" idx="1"/>
          </p:nvPr>
        </p:nvSpPr>
        <p:spPr>
          <a:xfrm>
            <a:off x="685800" y="1873250"/>
            <a:ext cx="5676900" cy="3765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430C490-B4B2-9748-9CE4-9BFA83CAED5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52E3AA0-9A1E-0542-8929-60E292FB650F}" type="slidenum">
              <a:rPr lang="en-US" altLang="en-US" smtClean="0"/>
              <a:pPr/>
              <a:t>‹#›</a:t>
            </a:fld>
            <a:endParaRPr lang="en-US" altLang="en-US" dirty="0"/>
          </a:p>
        </p:txBody>
      </p:sp>
    </p:spTree>
    <p:extLst>
      <p:ext uri="{BB962C8B-B14F-4D97-AF65-F5344CB8AC3E}">
        <p14:creationId xmlns:p14="http://schemas.microsoft.com/office/powerpoint/2010/main" val="27172902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ECA8-C427-F249-BC3C-3A875A22FEF2}"/>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8541F-12AC-5C42-A26B-9B6E114927D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C4216B0-61D6-C446-9993-73B66BBC2E25}"/>
              </a:ext>
            </a:extLst>
          </p:cNvPr>
          <p:cNvSpPr>
            <a:spLocks noGrp="1"/>
          </p:cNvSpPr>
          <p:nvPr>
            <p:ph type="sldNum" sz="quarter" idx="10"/>
          </p:nvPr>
        </p:nvSpPr>
        <p:spPr/>
        <p:txBody>
          <a:bodyPr/>
          <a:lstStyle>
            <a:lvl1pPr>
              <a:defRPr/>
            </a:lvl1pPr>
          </a:lstStyle>
          <a:p>
            <a:fld id="{18AFC8AE-B1E8-E24F-8E9B-D1D791ABEACE}" type="slidenum">
              <a:rPr lang="en-US" altLang="en-US"/>
              <a:pPr/>
              <a:t>‹#›</a:t>
            </a:fld>
            <a:endParaRPr lang="en-US" altLang="en-US"/>
          </a:p>
        </p:txBody>
      </p:sp>
    </p:spTree>
    <p:extLst>
      <p:ext uri="{BB962C8B-B14F-4D97-AF65-F5344CB8AC3E}">
        <p14:creationId xmlns:p14="http://schemas.microsoft.com/office/powerpoint/2010/main" val="13129078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D3A9-B764-F046-87C3-D561A5EF777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78D12C-4126-FE44-A23E-C4E0CC87A12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7AA087-1B19-F744-96BE-86272A44BBEA}"/>
              </a:ext>
            </a:extLst>
          </p:cNvPr>
          <p:cNvSpPr>
            <a:spLocks noGrp="1"/>
          </p:cNvSpPr>
          <p:nvPr>
            <p:ph type="sldNum" sz="quarter" idx="10"/>
          </p:nvPr>
        </p:nvSpPr>
        <p:spPr/>
        <p:txBody>
          <a:bodyPr/>
          <a:lstStyle>
            <a:lvl1pPr>
              <a:defRPr/>
            </a:lvl1pPr>
          </a:lstStyle>
          <a:p>
            <a:fld id="{649BBAD5-3C67-4F4E-94A7-BFD13A2731BE}" type="slidenum">
              <a:rPr lang="en-US" altLang="en-US"/>
              <a:pPr/>
              <a:t>‹#›</a:t>
            </a:fld>
            <a:endParaRPr lang="en-US" altLang="en-US"/>
          </a:p>
        </p:txBody>
      </p:sp>
    </p:spTree>
    <p:extLst>
      <p:ext uri="{BB962C8B-B14F-4D97-AF65-F5344CB8AC3E}">
        <p14:creationId xmlns:p14="http://schemas.microsoft.com/office/powerpoint/2010/main" val="6063217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5B59-0D7A-034A-8D09-8C8EAE2AE1E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DA83B4-EEBB-0B4C-96CE-8FABC8E55EFE}"/>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2036CC7B-FE6E-D542-935F-5571A845CF45}"/>
              </a:ext>
            </a:extLst>
          </p:cNvPr>
          <p:cNvSpPr>
            <a:spLocks noGrp="1"/>
          </p:cNvSpPr>
          <p:nvPr>
            <p:ph type="sldNum" sz="quarter" idx="10"/>
          </p:nvPr>
        </p:nvSpPr>
        <p:spPr/>
        <p:txBody>
          <a:bodyPr/>
          <a:lstStyle>
            <a:lvl1pPr>
              <a:defRPr/>
            </a:lvl1pPr>
          </a:lstStyle>
          <a:p>
            <a:fld id="{C48D7195-F7C8-C64B-8736-AA5800601D43}" type="slidenum">
              <a:rPr lang="en-US" altLang="en-US"/>
              <a:pPr/>
              <a:t>‹#›</a:t>
            </a:fld>
            <a:endParaRPr lang="en-US" altLang="en-US"/>
          </a:p>
        </p:txBody>
      </p:sp>
    </p:spTree>
    <p:extLst>
      <p:ext uri="{BB962C8B-B14F-4D97-AF65-F5344CB8AC3E}">
        <p14:creationId xmlns:p14="http://schemas.microsoft.com/office/powerpoint/2010/main" val="6617020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50EF-573C-BB4F-9265-D750DA9AEEA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F9B-AF4E-8045-97C7-A5DDB9718B2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D088E-55AE-5643-80C4-5956B8704BF4}"/>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8B3D43D-620A-4E40-901A-D66B8F20DAC2}"/>
              </a:ext>
            </a:extLst>
          </p:cNvPr>
          <p:cNvSpPr>
            <a:spLocks noGrp="1"/>
          </p:cNvSpPr>
          <p:nvPr>
            <p:ph type="sldNum" sz="quarter" idx="10"/>
          </p:nvPr>
        </p:nvSpPr>
        <p:spPr/>
        <p:txBody>
          <a:bodyPr/>
          <a:lstStyle>
            <a:lvl1pPr>
              <a:defRPr/>
            </a:lvl1pPr>
          </a:lstStyle>
          <a:p>
            <a:fld id="{AA44B11C-B79E-3E48-A8CD-293870E397EB}" type="slidenum">
              <a:rPr lang="en-US" altLang="en-US"/>
              <a:pPr/>
              <a:t>‹#›</a:t>
            </a:fld>
            <a:endParaRPr lang="en-US" altLang="en-US"/>
          </a:p>
        </p:txBody>
      </p:sp>
    </p:spTree>
    <p:extLst>
      <p:ext uri="{BB962C8B-B14F-4D97-AF65-F5344CB8AC3E}">
        <p14:creationId xmlns:p14="http://schemas.microsoft.com/office/powerpoint/2010/main" val="9003442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EEF5-0718-0742-BFF6-93EEADAA744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22939A-6D3A-614E-B268-0EBD7C125E5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2E993B-DFF9-1D4C-9ECD-206A4BEEACF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2E7CD-FEC8-E04E-88C6-80926946912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B7704-2789-224C-9B83-0C8827F9D10B}"/>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1CE7F2F-53D3-9B48-9070-F7F5640052F4}"/>
              </a:ext>
            </a:extLst>
          </p:cNvPr>
          <p:cNvSpPr>
            <a:spLocks noGrp="1"/>
          </p:cNvSpPr>
          <p:nvPr>
            <p:ph type="sldNum" sz="quarter" idx="10"/>
          </p:nvPr>
        </p:nvSpPr>
        <p:spPr/>
        <p:txBody>
          <a:bodyPr/>
          <a:lstStyle>
            <a:lvl1pPr>
              <a:defRPr/>
            </a:lvl1pPr>
          </a:lstStyle>
          <a:p>
            <a:fld id="{95D9D4D5-A3A7-FC4A-88E9-1C1501CB438C}" type="slidenum">
              <a:rPr lang="en-US" altLang="en-US"/>
              <a:pPr/>
              <a:t>‹#›</a:t>
            </a:fld>
            <a:endParaRPr lang="en-US" altLang="en-US"/>
          </a:p>
        </p:txBody>
      </p:sp>
    </p:spTree>
    <p:extLst>
      <p:ext uri="{BB962C8B-B14F-4D97-AF65-F5344CB8AC3E}">
        <p14:creationId xmlns:p14="http://schemas.microsoft.com/office/powerpoint/2010/main" val="28365892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2CA0-6D79-D745-A750-C468F4BFC7E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4E2CDA-0B58-0A49-BC12-AF705639E91F}"/>
              </a:ext>
            </a:extLst>
          </p:cNvPr>
          <p:cNvSpPr>
            <a:spLocks noGrp="1"/>
          </p:cNvSpPr>
          <p:nvPr>
            <p:ph type="sldNum" sz="quarter" idx="10"/>
          </p:nvPr>
        </p:nvSpPr>
        <p:spPr/>
        <p:txBody>
          <a:bodyPr/>
          <a:lstStyle>
            <a:lvl1pPr>
              <a:defRPr/>
            </a:lvl1pPr>
          </a:lstStyle>
          <a:p>
            <a:fld id="{54BEEA5D-1692-E24B-8CC7-94149D0AAB12}" type="slidenum">
              <a:rPr lang="en-US" altLang="en-US"/>
              <a:pPr/>
              <a:t>‹#›</a:t>
            </a:fld>
            <a:endParaRPr lang="en-US" altLang="en-US"/>
          </a:p>
        </p:txBody>
      </p:sp>
    </p:spTree>
    <p:extLst>
      <p:ext uri="{BB962C8B-B14F-4D97-AF65-F5344CB8AC3E}">
        <p14:creationId xmlns:p14="http://schemas.microsoft.com/office/powerpoint/2010/main" val="27679374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0FDD03-DA3F-0A4E-BDAE-ED67183AEEBD}"/>
              </a:ext>
            </a:extLst>
          </p:cNvPr>
          <p:cNvSpPr>
            <a:spLocks noGrp="1"/>
          </p:cNvSpPr>
          <p:nvPr>
            <p:ph type="sldNum" sz="quarter" idx="10"/>
          </p:nvPr>
        </p:nvSpPr>
        <p:spPr/>
        <p:txBody>
          <a:bodyPr/>
          <a:lstStyle>
            <a:lvl1pPr>
              <a:defRPr/>
            </a:lvl1pPr>
          </a:lstStyle>
          <a:p>
            <a:fld id="{2811E8B2-96A2-DE4B-8C26-4ACF2939F305}" type="slidenum">
              <a:rPr lang="en-US" altLang="en-US"/>
              <a:pPr/>
              <a:t>‹#›</a:t>
            </a:fld>
            <a:endParaRPr lang="en-US" altLang="en-US"/>
          </a:p>
        </p:txBody>
      </p:sp>
    </p:spTree>
    <p:extLst>
      <p:ext uri="{BB962C8B-B14F-4D97-AF65-F5344CB8AC3E}">
        <p14:creationId xmlns:p14="http://schemas.microsoft.com/office/powerpoint/2010/main" val="30018149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EEDA-11E0-E448-9AF7-E0ED9FD62F3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7E0E7-5D49-1245-BEAA-D283815BE02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78379E-F831-B442-B78D-B937713CBC7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A55F2B3-49C6-604E-8588-3EE5F3AEC9A3}"/>
              </a:ext>
            </a:extLst>
          </p:cNvPr>
          <p:cNvSpPr>
            <a:spLocks noGrp="1"/>
          </p:cNvSpPr>
          <p:nvPr>
            <p:ph type="sldNum" sz="quarter" idx="10"/>
          </p:nvPr>
        </p:nvSpPr>
        <p:spPr/>
        <p:txBody>
          <a:bodyPr/>
          <a:lstStyle>
            <a:lvl1pPr>
              <a:defRPr/>
            </a:lvl1pPr>
          </a:lstStyle>
          <a:p>
            <a:fld id="{95EE2BA1-FDFB-2444-B95D-1E02F8A1634B}" type="slidenum">
              <a:rPr lang="en-US" altLang="en-US"/>
              <a:pPr/>
              <a:t>‹#›</a:t>
            </a:fld>
            <a:endParaRPr lang="en-US" altLang="en-US"/>
          </a:p>
        </p:txBody>
      </p:sp>
    </p:spTree>
    <p:extLst>
      <p:ext uri="{BB962C8B-B14F-4D97-AF65-F5344CB8AC3E}">
        <p14:creationId xmlns:p14="http://schemas.microsoft.com/office/powerpoint/2010/main" val="40734044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1022C-041F-5E46-85A0-704523F70ADA}"/>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D07D7-E044-1749-9349-EB269AAB422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85779C-519F-B44B-A3BD-9EB0C4C59DB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AA47553-F848-0A40-925D-992ACE727A74}"/>
              </a:ext>
            </a:extLst>
          </p:cNvPr>
          <p:cNvSpPr>
            <a:spLocks noGrp="1"/>
          </p:cNvSpPr>
          <p:nvPr>
            <p:ph type="sldNum" sz="quarter" idx="10"/>
          </p:nvPr>
        </p:nvSpPr>
        <p:spPr/>
        <p:txBody>
          <a:bodyPr/>
          <a:lstStyle>
            <a:lvl1pPr>
              <a:defRPr/>
            </a:lvl1pPr>
          </a:lstStyle>
          <a:p>
            <a:fld id="{6AB05E96-4953-BF45-B9D6-17BA253567E4}" type="slidenum">
              <a:rPr lang="en-US" altLang="en-US"/>
              <a:pPr/>
              <a:t>‹#›</a:t>
            </a:fld>
            <a:endParaRPr lang="en-US" altLang="en-US"/>
          </a:p>
        </p:txBody>
      </p:sp>
    </p:spTree>
    <p:extLst>
      <p:ext uri="{BB962C8B-B14F-4D97-AF65-F5344CB8AC3E}">
        <p14:creationId xmlns:p14="http://schemas.microsoft.com/office/powerpoint/2010/main" val="2930661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B02F-C57E-3B43-8883-5A14CFE9B4F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DAABFE-1D07-6D45-9DEE-0ED6F4A26B0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BF4F34AC-7EA6-9548-B047-5F5355665562}"/>
              </a:ext>
            </a:extLst>
          </p:cNvPr>
          <p:cNvSpPr>
            <a:spLocks noGrp="1"/>
          </p:cNvSpPr>
          <p:nvPr>
            <p:ph type="sldNum" sz="quarter" idx="10"/>
          </p:nvPr>
        </p:nvSpPr>
        <p:spPr/>
        <p:txBody>
          <a:bodyPr/>
          <a:lstStyle>
            <a:lvl1pPr>
              <a:defRPr/>
            </a:lvl1pPr>
          </a:lstStyle>
          <a:p>
            <a:fld id="{F996EC22-D5B1-7343-BE29-3EECC38A33E5}" type="slidenum">
              <a:rPr lang="en-US" altLang="en-US"/>
              <a:pPr/>
              <a:t>‹#›</a:t>
            </a:fld>
            <a:endParaRPr lang="en-US" altLang="en-US"/>
          </a:p>
        </p:txBody>
      </p:sp>
    </p:spTree>
    <p:extLst>
      <p:ext uri="{BB962C8B-B14F-4D97-AF65-F5344CB8AC3E}">
        <p14:creationId xmlns:p14="http://schemas.microsoft.com/office/powerpoint/2010/main" val="30143463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9ABF-AEE2-F44F-AB13-6087546474D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6F714-A8BC-354B-8C71-88E8D52954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0E45847-60C5-834D-9474-765B45F8A644}"/>
              </a:ext>
            </a:extLst>
          </p:cNvPr>
          <p:cNvSpPr>
            <a:spLocks noGrp="1"/>
          </p:cNvSpPr>
          <p:nvPr>
            <p:ph type="sldNum" sz="quarter" idx="10"/>
          </p:nvPr>
        </p:nvSpPr>
        <p:spPr/>
        <p:txBody>
          <a:bodyPr/>
          <a:lstStyle>
            <a:lvl1pPr>
              <a:defRPr/>
            </a:lvl1pPr>
          </a:lstStyle>
          <a:p>
            <a:fld id="{E2D355B9-3F85-9A44-A5AF-0EC6EE28D2F6}" type="slidenum">
              <a:rPr lang="en-US" altLang="en-US"/>
              <a:pPr/>
              <a:t>‹#›</a:t>
            </a:fld>
            <a:endParaRPr lang="en-US" altLang="en-US"/>
          </a:p>
        </p:txBody>
      </p:sp>
    </p:spTree>
    <p:extLst>
      <p:ext uri="{BB962C8B-B14F-4D97-AF65-F5344CB8AC3E}">
        <p14:creationId xmlns:p14="http://schemas.microsoft.com/office/powerpoint/2010/main" val="29351670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6C6A2-6B1C-2044-839C-3BC20B5526B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B27380-AF43-0647-AF2D-5DE98BB5202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A1D8DD4-4015-9E45-A6EC-E5DABFAC6631}"/>
              </a:ext>
            </a:extLst>
          </p:cNvPr>
          <p:cNvSpPr>
            <a:spLocks noGrp="1"/>
          </p:cNvSpPr>
          <p:nvPr>
            <p:ph type="sldNum" sz="quarter" idx="10"/>
          </p:nvPr>
        </p:nvSpPr>
        <p:spPr/>
        <p:txBody>
          <a:bodyPr/>
          <a:lstStyle>
            <a:lvl1pPr>
              <a:defRPr/>
            </a:lvl1pPr>
          </a:lstStyle>
          <a:p>
            <a:fld id="{4EF3CA21-5DF0-6641-ACA2-5FCEFF401525}" type="slidenum">
              <a:rPr lang="en-US" altLang="en-US"/>
              <a:pPr/>
              <a:t>‹#›</a:t>
            </a:fld>
            <a:endParaRPr lang="en-US" altLang="en-US"/>
          </a:p>
        </p:txBody>
      </p:sp>
    </p:spTree>
    <p:extLst>
      <p:ext uri="{BB962C8B-B14F-4D97-AF65-F5344CB8AC3E}">
        <p14:creationId xmlns:p14="http://schemas.microsoft.com/office/powerpoint/2010/main" val="3870400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22DE3-98D6-7F4B-A5D1-48D3F88BDA82}"/>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2C5710-C743-5546-8E49-42A6F2618707}"/>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24BD2FA-77B4-CF4F-8CF8-6C5266B37BBB}"/>
              </a:ext>
            </a:extLst>
          </p:cNvPr>
          <p:cNvSpPr>
            <a:spLocks noGrp="1"/>
          </p:cNvSpPr>
          <p:nvPr>
            <p:ph type="sldNum" sz="quarter" idx="10"/>
          </p:nvPr>
        </p:nvSpPr>
        <p:spPr/>
        <p:txBody>
          <a:bodyPr/>
          <a:lstStyle>
            <a:lvl1pPr>
              <a:defRPr/>
            </a:lvl1pPr>
          </a:lstStyle>
          <a:p>
            <a:fld id="{2748B5B6-DC0D-8940-B7A0-614470F59669}" type="slidenum">
              <a:rPr lang="en-US" altLang="en-US"/>
              <a:pPr/>
              <a:t>‹#›</a:t>
            </a:fld>
            <a:endParaRPr lang="en-US" altLang="en-US"/>
          </a:p>
        </p:txBody>
      </p:sp>
    </p:spTree>
    <p:extLst>
      <p:ext uri="{BB962C8B-B14F-4D97-AF65-F5344CB8AC3E}">
        <p14:creationId xmlns:p14="http://schemas.microsoft.com/office/powerpoint/2010/main" val="14617478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177F-FC13-F043-B8FF-3CA3922242C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8C90C5-85E2-A542-9E28-49847A22CC0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3CF7ED3-4101-4A45-A49C-30018E701A9A}"/>
              </a:ext>
            </a:extLst>
          </p:cNvPr>
          <p:cNvSpPr>
            <a:spLocks noGrp="1"/>
          </p:cNvSpPr>
          <p:nvPr>
            <p:ph type="sldNum" sz="quarter" idx="10"/>
          </p:nvPr>
        </p:nvSpPr>
        <p:spPr/>
        <p:txBody>
          <a:bodyPr/>
          <a:lstStyle>
            <a:lvl1pPr>
              <a:defRPr/>
            </a:lvl1pPr>
          </a:lstStyle>
          <a:p>
            <a:fld id="{2A8BD93C-A0FF-D240-AAA1-6DB93EC94653}" type="slidenum">
              <a:rPr lang="en-US" altLang="en-US"/>
              <a:pPr/>
              <a:t>‹#›</a:t>
            </a:fld>
            <a:endParaRPr lang="en-US" altLang="en-US"/>
          </a:p>
        </p:txBody>
      </p:sp>
    </p:spTree>
    <p:extLst>
      <p:ext uri="{BB962C8B-B14F-4D97-AF65-F5344CB8AC3E}">
        <p14:creationId xmlns:p14="http://schemas.microsoft.com/office/powerpoint/2010/main" val="15560345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7CB6-F51F-1F43-A3AB-0BA247EF1D01}"/>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ADDDB8-45F1-2F45-988C-7755E3767390}"/>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8B31E44-3108-2E45-9E4C-0A144A2D6DE9}"/>
              </a:ext>
            </a:extLst>
          </p:cNvPr>
          <p:cNvSpPr>
            <a:spLocks noGrp="1"/>
          </p:cNvSpPr>
          <p:nvPr>
            <p:ph type="sldNum" sz="quarter" idx="10"/>
          </p:nvPr>
        </p:nvSpPr>
        <p:spPr/>
        <p:txBody>
          <a:bodyPr/>
          <a:lstStyle>
            <a:lvl1pPr>
              <a:defRPr/>
            </a:lvl1pPr>
          </a:lstStyle>
          <a:p>
            <a:fld id="{955EE17E-3B1D-BB4F-A63C-2A7D75638D52}" type="slidenum">
              <a:rPr lang="en-US" altLang="en-US"/>
              <a:pPr/>
              <a:t>‹#›</a:t>
            </a:fld>
            <a:endParaRPr lang="en-US" altLang="en-US"/>
          </a:p>
        </p:txBody>
      </p:sp>
    </p:spTree>
    <p:extLst>
      <p:ext uri="{BB962C8B-B14F-4D97-AF65-F5344CB8AC3E}">
        <p14:creationId xmlns:p14="http://schemas.microsoft.com/office/powerpoint/2010/main" val="38442504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0CC1-8F02-0243-874D-B2CEA1EA6F2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9759EE-DE08-4B45-8735-857B604788F7}"/>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753AF-AF63-FA40-BFC6-B022BA4E1CE6}"/>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C8DCA7D-4B2C-054D-A75F-8321BE34F305}"/>
              </a:ext>
            </a:extLst>
          </p:cNvPr>
          <p:cNvSpPr>
            <a:spLocks noGrp="1"/>
          </p:cNvSpPr>
          <p:nvPr>
            <p:ph type="sldNum" sz="quarter" idx="10"/>
          </p:nvPr>
        </p:nvSpPr>
        <p:spPr/>
        <p:txBody>
          <a:bodyPr/>
          <a:lstStyle>
            <a:lvl1pPr>
              <a:defRPr/>
            </a:lvl1pPr>
          </a:lstStyle>
          <a:p>
            <a:fld id="{EC73B9CF-35DD-E14F-9BD7-E289D7E2135E}" type="slidenum">
              <a:rPr lang="en-US" altLang="en-US"/>
              <a:pPr/>
              <a:t>‹#›</a:t>
            </a:fld>
            <a:endParaRPr lang="en-US" altLang="en-US"/>
          </a:p>
        </p:txBody>
      </p:sp>
    </p:spTree>
    <p:extLst>
      <p:ext uri="{BB962C8B-B14F-4D97-AF65-F5344CB8AC3E}">
        <p14:creationId xmlns:p14="http://schemas.microsoft.com/office/powerpoint/2010/main" val="21370167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1A5C-1735-D247-9323-1563DB338FA7}"/>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43CA2F-4A27-6245-B94E-CBF244F65934}"/>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036B4A-5391-704C-B4F7-4BEE04DB4EB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7C5DC6-A2FF-B942-B858-098DD09366F5}"/>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1860B1-6532-2B46-8E13-37274435B75D}"/>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F3ADCD6-8BD5-8F44-8865-D9E93C9A1F47}"/>
              </a:ext>
            </a:extLst>
          </p:cNvPr>
          <p:cNvSpPr>
            <a:spLocks noGrp="1"/>
          </p:cNvSpPr>
          <p:nvPr>
            <p:ph type="sldNum" sz="quarter" idx="10"/>
          </p:nvPr>
        </p:nvSpPr>
        <p:spPr/>
        <p:txBody>
          <a:bodyPr/>
          <a:lstStyle>
            <a:lvl1pPr>
              <a:defRPr/>
            </a:lvl1pPr>
          </a:lstStyle>
          <a:p>
            <a:fld id="{7EE850B5-A196-EF43-AEC2-40A0B46C453F}" type="slidenum">
              <a:rPr lang="en-US" altLang="en-US"/>
              <a:pPr/>
              <a:t>‹#›</a:t>
            </a:fld>
            <a:endParaRPr lang="en-US" altLang="en-US"/>
          </a:p>
        </p:txBody>
      </p:sp>
    </p:spTree>
    <p:extLst>
      <p:ext uri="{BB962C8B-B14F-4D97-AF65-F5344CB8AC3E}">
        <p14:creationId xmlns:p14="http://schemas.microsoft.com/office/powerpoint/2010/main" val="305543313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B006-DDEB-6545-9686-468394EC4AB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29D876-8CAF-4D46-9DB1-21827F1049D4}"/>
              </a:ext>
            </a:extLst>
          </p:cNvPr>
          <p:cNvSpPr>
            <a:spLocks noGrp="1"/>
          </p:cNvSpPr>
          <p:nvPr>
            <p:ph type="sldNum" sz="quarter" idx="10"/>
          </p:nvPr>
        </p:nvSpPr>
        <p:spPr/>
        <p:txBody>
          <a:bodyPr/>
          <a:lstStyle>
            <a:lvl1pPr>
              <a:defRPr/>
            </a:lvl1pPr>
          </a:lstStyle>
          <a:p>
            <a:fld id="{187F1837-9054-6847-82F8-88E781E92EF3}" type="slidenum">
              <a:rPr lang="en-US" altLang="en-US"/>
              <a:pPr/>
              <a:t>‹#›</a:t>
            </a:fld>
            <a:endParaRPr lang="en-US" altLang="en-US"/>
          </a:p>
        </p:txBody>
      </p:sp>
    </p:spTree>
    <p:extLst>
      <p:ext uri="{BB962C8B-B14F-4D97-AF65-F5344CB8AC3E}">
        <p14:creationId xmlns:p14="http://schemas.microsoft.com/office/powerpoint/2010/main" val="16004148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2D1F51-5985-274B-88CE-373F33826705}"/>
              </a:ext>
            </a:extLst>
          </p:cNvPr>
          <p:cNvSpPr>
            <a:spLocks noGrp="1"/>
          </p:cNvSpPr>
          <p:nvPr>
            <p:ph type="sldNum" sz="quarter" idx="10"/>
          </p:nvPr>
        </p:nvSpPr>
        <p:spPr/>
        <p:txBody>
          <a:bodyPr/>
          <a:lstStyle>
            <a:lvl1pPr>
              <a:defRPr/>
            </a:lvl1pPr>
          </a:lstStyle>
          <a:p>
            <a:fld id="{147C1183-0401-3447-9FE4-A1AEBA8897DA}" type="slidenum">
              <a:rPr lang="en-US" altLang="en-US"/>
              <a:pPr/>
              <a:t>‹#›</a:t>
            </a:fld>
            <a:endParaRPr lang="en-US" altLang="en-US"/>
          </a:p>
        </p:txBody>
      </p:sp>
    </p:spTree>
    <p:extLst>
      <p:ext uri="{BB962C8B-B14F-4D97-AF65-F5344CB8AC3E}">
        <p14:creationId xmlns:p14="http://schemas.microsoft.com/office/powerpoint/2010/main" val="9648247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7DF1-3CE9-D641-A3C8-7BEDCACAEE0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EF6E8C-DF0F-1846-B26A-014554CA9152}"/>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A2BA19-6C34-C54F-A5DC-22F9783D3718}"/>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FA0F7FD-48CC-0A40-9C4F-C2138126007C}"/>
              </a:ext>
            </a:extLst>
          </p:cNvPr>
          <p:cNvSpPr>
            <a:spLocks noGrp="1"/>
          </p:cNvSpPr>
          <p:nvPr>
            <p:ph type="sldNum" sz="quarter" idx="10"/>
          </p:nvPr>
        </p:nvSpPr>
        <p:spPr/>
        <p:txBody>
          <a:bodyPr/>
          <a:lstStyle>
            <a:lvl1pPr>
              <a:defRPr/>
            </a:lvl1pPr>
          </a:lstStyle>
          <a:p>
            <a:fld id="{F1213D16-3FCA-3847-86B1-D766D36D281C}" type="slidenum">
              <a:rPr lang="en-US" altLang="en-US"/>
              <a:pPr/>
              <a:t>‹#›</a:t>
            </a:fld>
            <a:endParaRPr lang="en-US" altLang="en-US"/>
          </a:p>
        </p:txBody>
      </p:sp>
    </p:spTree>
    <p:extLst>
      <p:ext uri="{BB962C8B-B14F-4D97-AF65-F5344CB8AC3E}">
        <p14:creationId xmlns:p14="http://schemas.microsoft.com/office/powerpoint/2010/main" val="474918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28B2-3041-8247-AE36-7B892E8FE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1C8EAF-553C-B74B-9984-0B8072C327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1282855-1C32-3743-9D8A-2BF1B3CEEA57}"/>
              </a:ext>
            </a:extLst>
          </p:cNvPr>
          <p:cNvSpPr>
            <a:spLocks noGrp="1"/>
          </p:cNvSpPr>
          <p:nvPr>
            <p:ph type="sldNum" sz="quarter" idx="10"/>
          </p:nvPr>
        </p:nvSpPr>
        <p:spPr/>
        <p:txBody>
          <a:bodyPr/>
          <a:lstStyle>
            <a:lvl1pPr>
              <a:defRPr/>
            </a:lvl1pPr>
          </a:lstStyle>
          <a:p>
            <a:fld id="{BA2D0B4E-CF57-9745-B7C1-63074BD0ED22}" type="slidenum">
              <a:rPr lang="en-US" altLang="en-US"/>
              <a:pPr/>
              <a:t>‹#›</a:t>
            </a:fld>
            <a:endParaRPr lang="en-US" altLang="en-US"/>
          </a:p>
        </p:txBody>
      </p:sp>
    </p:spTree>
    <p:extLst>
      <p:ext uri="{BB962C8B-B14F-4D97-AF65-F5344CB8AC3E}">
        <p14:creationId xmlns:p14="http://schemas.microsoft.com/office/powerpoint/2010/main" val="30153874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DC58F-612C-6C42-B544-E5AFAC04BEB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65052E-10CB-DF47-9D14-34A32402A4D4}"/>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3D6824-E3C2-B042-89C6-8F86F747141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E72F141-9805-8A42-A007-FF6201496A8B}"/>
              </a:ext>
            </a:extLst>
          </p:cNvPr>
          <p:cNvSpPr>
            <a:spLocks noGrp="1"/>
          </p:cNvSpPr>
          <p:nvPr>
            <p:ph type="sldNum" sz="quarter" idx="10"/>
          </p:nvPr>
        </p:nvSpPr>
        <p:spPr/>
        <p:txBody>
          <a:bodyPr/>
          <a:lstStyle>
            <a:lvl1pPr>
              <a:defRPr/>
            </a:lvl1pPr>
          </a:lstStyle>
          <a:p>
            <a:fld id="{0CEE72F3-EF06-AC44-A27F-F768B7B47718}" type="slidenum">
              <a:rPr lang="en-US" altLang="en-US"/>
              <a:pPr/>
              <a:t>‹#›</a:t>
            </a:fld>
            <a:endParaRPr lang="en-US" altLang="en-US"/>
          </a:p>
        </p:txBody>
      </p:sp>
    </p:spTree>
    <p:extLst>
      <p:ext uri="{BB962C8B-B14F-4D97-AF65-F5344CB8AC3E}">
        <p14:creationId xmlns:p14="http://schemas.microsoft.com/office/powerpoint/2010/main" val="281562531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8BDF-B9BF-2948-A09C-68D2F7B8001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4EB251-31E6-6E48-8EF3-A4724A072C1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C4A6210-2424-4442-9A4D-09A1F99D7844}"/>
              </a:ext>
            </a:extLst>
          </p:cNvPr>
          <p:cNvSpPr>
            <a:spLocks noGrp="1"/>
          </p:cNvSpPr>
          <p:nvPr>
            <p:ph type="sldNum" sz="quarter" idx="10"/>
          </p:nvPr>
        </p:nvSpPr>
        <p:spPr/>
        <p:txBody>
          <a:bodyPr/>
          <a:lstStyle>
            <a:lvl1pPr>
              <a:defRPr/>
            </a:lvl1pPr>
          </a:lstStyle>
          <a:p>
            <a:fld id="{CAE9F2AE-82B0-5841-8C37-1912F1F68DD2}" type="slidenum">
              <a:rPr lang="en-US" altLang="en-US"/>
              <a:pPr/>
              <a:t>‹#›</a:t>
            </a:fld>
            <a:endParaRPr lang="en-US" altLang="en-US"/>
          </a:p>
        </p:txBody>
      </p:sp>
    </p:spTree>
    <p:extLst>
      <p:ext uri="{BB962C8B-B14F-4D97-AF65-F5344CB8AC3E}">
        <p14:creationId xmlns:p14="http://schemas.microsoft.com/office/powerpoint/2010/main" val="52239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4DECD5-2E2D-7F44-B260-B17495782E70}"/>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3DD125-D869-2A46-8C98-7A617FAC23CC}"/>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C3482D1-9963-EE45-A8A0-15AD6DECD396}"/>
              </a:ext>
            </a:extLst>
          </p:cNvPr>
          <p:cNvSpPr>
            <a:spLocks noGrp="1"/>
          </p:cNvSpPr>
          <p:nvPr>
            <p:ph type="sldNum" sz="quarter" idx="10"/>
          </p:nvPr>
        </p:nvSpPr>
        <p:spPr/>
        <p:txBody>
          <a:bodyPr/>
          <a:lstStyle>
            <a:lvl1pPr>
              <a:defRPr/>
            </a:lvl1pPr>
          </a:lstStyle>
          <a:p>
            <a:fld id="{50F16C49-7A80-634D-9F82-9153361E7A92}" type="slidenum">
              <a:rPr lang="en-US" altLang="en-US"/>
              <a:pPr/>
              <a:t>‹#›</a:t>
            </a:fld>
            <a:endParaRPr lang="en-US" altLang="en-US"/>
          </a:p>
        </p:txBody>
      </p:sp>
    </p:spTree>
    <p:extLst>
      <p:ext uri="{BB962C8B-B14F-4D97-AF65-F5344CB8AC3E}">
        <p14:creationId xmlns:p14="http://schemas.microsoft.com/office/powerpoint/2010/main" val="32168661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3C42-95EF-4F46-AFC8-41CAE26D8E2B}"/>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30C02-1CF6-6F42-AA2B-E090526D4C32}"/>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51FE6DE-00E5-7D4A-ADDD-EAF43D749C7E}"/>
              </a:ext>
            </a:extLst>
          </p:cNvPr>
          <p:cNvSpPr>
            <a:spLocks noGrp="1"/>
          </p:cNvSpPr>
          <p:nvPr>
            <p:ph type="sldNum" sz="quarter" idx="10"/>
          </p:nvPr>
        </p:nvSpPr>
        <p:spPr/>
        <p:txBody>
          <a:bodyPr/>
          <a:lstStyle>
            <a:lvl1pPr>
              <a:defRPr/>
            </a:lvl1pPr>
          </a:lstStyle>
          <a:p>
            <a:fld id="{443A4CAA-67F7-4D42-9A7B-CBC42E569671}" type="slidenum">
              <a:rPr lang="en-US" altLang="en-US"/>
              <a:pPr/>
              <a:t>‹#›</a:t>
            </a:fld>
            <a:endParaRPr lang="en-US" altLang="en-US"/>
          </a:p>
        </p:txBody>
      </p:sp>
    </p:spTree>
    <p:extLst>
      <p:ext uri="{BB962C8B-B14F-4D97-AF65-F5344CB8AC3E}">
        <p14:creationId xmlns:p14="http://schemas.microsoft.com/office/powerpoint/2010/main" val="1116685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67EC-45FE-4C4A-8DC6-299F4DB6D57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96EE991-A3D2-D847-A572-826ACFA9E457}"/>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42D4457-07E4-5344-AAE8-11176F5741AB}"/>
              </a:ext>
            </a:extLst>
          </p:cNvPr>
          <p:cNvSpPr>
            <a:spLocks noGrp="1"/>
          </p:cNvSpPr>
          <p:nvPr>
            <p:ph type="sldNum" sz="quarter" idx="10"/>
          </p:nvPr>
        </p:nvSpPr>
        <p:spPr/>
        <p:txBody>
          <a:bodyPr/>
          <a:lstStyle>
            <a:lvl1pPr>
              <a:defRPr/>
            </a:lvl1pPr>
          </a:lstStyle>
          <a:p>
            <a:fld id="{C9E6DA71-511F-354F-8FAC-B919902547DB}" type="slidenum">
              <a:rPr lang="en-US" altLang="en-US"/>
              <a:pPr/>
              <a:t>‹#›</a:t>
            </a:fld>
            <a:endParaRPr lang="en-US" altLang="en-US"/>
          </a:p>
        </p:txBody>
      </p:sp>
    </p:spTree>
    <p:extLst>
      <p:ext uri="{BB962C8B-B14F-4D97-AF65-F5344CB8AC3E}">
        <p14:creationId xmlns:p14="http://schemas.microsoft.com/office/powerpoint/2010/main" val="30060952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2B19-F08C-624E-98D2-B2C75E6B4117}"/>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A1FF9-3781-F942-A1A0-139CE80B3E17}"/>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752C4EF-9D9E-8642-8601-A70A0F4BBD1F}"/>
              </a:ext>
            </a:extLst>
          </p:cNvPr>
          <p:cNvSpPr>
            <a:spLocks noGrp="1"/>
          </p:cNvSpPr>
          <p:nvPr>
            <p:ph type="sldNum" sz="quarter" idx="10"/>
          </p:nvPr>
        </p:nvSpPr>
        <p:spPr/>
        <p:txBody>
          <a:bodyPr/>
          <a:lstStyle>
            <a:lvl1pPr>
              <a:defRPr/>
            </a:lvl1pPr>
          </a:lstStyle>
          <a:p>
            <a:fld id="{9B558E1E-82B9-B543-8CA0-2390A9DC7D08}" type="slidenum">
              <a:rPr lang="en-US" altLang="en-US"/>
              <a:pPr/>
              <a:t>‹#›</a:t>
            </a:fld>
            <a:endParaRPr lang="en-US" altLang="en-US"/>
          </a:p>
        </p:txBody>
      </p:sp>
    </p:spTree>
    <p:extLst>
      <p:ext uri="{BB962C8B-B14F-4D97-AF65-F5344CB8AC3E}">
        <p14:creationId xmlns:p14="http://schemas.microsoft.com/office/powerpoint/2010/main" val="30571769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781A-1649-E24C-BB36-350B8E9EB09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08DD-0505-934F-B15E-08A4ED0C1CE7}"/>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E0BF30-5BC4-3E43-AEFC-CE887FAB76A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CCCA193-37EE-0C4A-865B-4DAF67F1257E}"/>
              </a:ext>
            </a:extLst>
          </p:cNvPr>
          <p:cNvSpPr>
            <a:spLocks noGrp="1"/>
          </p:cNvSpPr>
          <p:nvPr>
            <p:ph type="sldNum" sz="quarter" idx="10"/>
          </p:nvPr>
        </p:nvSpPr>
        <p:spPr/>
        <p:txBody>
          <a:bodyPr/>
          <a:lstStyle>
            <a:lvl1pPr>
              <a:defRPr/>
            </a:lvl1pPr>
          </a:lstStyle>
          <a:p>
            <a:fld id="{89848BF2-C7E9-3A42-9F4F-978630AC8569}" type="slidenum">
              <a:rPr lang="en-US" altLang="en-US"/>
              <a:pPr/>
              <a:t>‹#›</a:t>
            </a:fld>
            <a:endParaRPr lang="en-US" altLang="en-US"/>
          </a:p>
        </p:txBody>
      </p:sp>
    </p:spTree>
    <p:extLst>
      <p:ext uri="{BB962C8B-B14F-4D97-AF65-F5344CB8AC3E}">
        <p14:creationId xmlns:p14="http://schemas.microsoft.com/office/powerpoint/2010/main" val="31982042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E158-46B5-0D41-84E7-B28874E7605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6EC6B0-A5E1-4C40-9EBB-3BC17B06B1BB}"/>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DB5328-CBA3-3548-9FE0-BD3B1AB32D8E}"/>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198A1F-7660-3244-899F-5F491CDB4C3C}"/>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E0E94-63B4-8B4D-919D-15C19AC1592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57DB190-0B9E-4444-B309-CC4FB656F8B7}"/>
              </a:ext>
            </a:extLst>
          </p:cNvPr>
          <p:cNvSpPr>
            <a:spLocks noGrp="1"/>
          </p:cNvSpPr>
          <p:nvPr>
            <p:ph type="sldNum" sz="quarter" idx="10"/>
          </p:nvPr>
        </p:nvSpPr>
        <p:spPr/>
        <p:txBody>
          <a:bodyPr/>
          <a:lstStyle>
            <a:lvl1pPr>
              <a:defRPr/>
            </a:lvl1pPr>
          </a:lstStyle>
          <a:p>
            <a:fld id="{7751DBBF-7178-1342-A681-CBF71DE94C03}" type="slidenum">
              <a:rPr lang="en-US" altLang="en-US"/>
              <a:pPr/>
              <a:t>‹#›</a:t>
            </a:fld>
            <a:endParaRPr lang="en-US" altLang="en-US"/>
          </a:p>
        </p:txBody>
      </p:sp>
    </p:spTree>
    <p:extLst>
      <p:ext uri="{BB962C8B-B14F-4D97-AF65-F5344CB8AC3E}">
        <p14:creationId xmlns:p14="http://schemas.microsoft.com/office/powerpoint/2010/main" val="393507580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80ED-1A86-BE42-8C36-13893156D3E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44B2750-4EAD-5747-8618-A603CCB7884C}"/>
              </a:ext>
            </a:extLst>
          </p:cNvPr>
          <p:cNvSpPr>
            <a:spLocks noGrp="1"/>
          </p:cNvSpPr>
          <p:nvPr>
            <p:ph type="sldNum" sz="quarter" idx="10"/>
          </p:nvPr>
        </p:nvSpPr>
        <p:spPr/>
        <p:txBody>
          <a:bodyPr/>
          <a:lstStyle>
            <a:lvl1pPr>
              <a:defRPr/>
            </a:lvl1pPr>
          </a:lstStyle>
          <a:p>
            <a:fld id="{AA0AA7B3-B6DB-2649-BC10-4E3F6D4C073E}" type="slidenum">
              <a:rPr lang="en-US" altLang="en-US"/>
              <a:pPr/>
              <a:t>‹#›</a:t>
            </a:fld>
            <a:endParaRPr lang="en-US" altLang="en-US"/>
          </a:p>
        </p:txBody>
      </p:sp>
    </p:spTree>
    <p:extLst>
      <p:ext uri="{BB962C8B-B14F-4D97-AF65-F5344CB8AC3E}">
        <p14:creationId xmlns:p14="http://schemas.microsoft.com/office/powerpoint/2010/main" val="18379596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8C611-1F91-624E-A069-F1003492E1A3}"/>
              </a:ext>
            </a:extLst>
          </p:cNvPr>
          <p:cNvSpPr>
            <a:spLocks noGrp="1"/>
          </p:cNvSpPr>
          <p:nvPr>
            <p:ph type="sldNum" sz="quarter" idx="10"/>
          </p:nvPr>
        </p:nvSpPr>
        <p:spPr/>
        <p:txBody>
          <a:bodyPr/>
          <a:lstStyle>
            <a:lvl1pPr>
              <a:defRPr/>
            </a:lvl1pPr>
          </a:lstStyle>
          <a:p>
            <a:fld id="{C843568B-0170-F044-8538-37DED2FC343D}" type="slidenum">
              <a:rPr lang="en-US" altLang="en-US"/>
              <a:pPr/>
              <a:t>‹#›</a:t>
            </a:fld>
            <a:endParaRPr lang="en-US" altLang="en-US"/>
          </a:p>
        </p:txBody>
      </p:sp>
    </p:spTree>
    <p:extLst>
      <p:ext uri="{BB962C8B-B14F-4D97-AF65-F5344CB8AC3E}">
        <p14:creationId xmlns:p14="http://schemas.microsoft.com/office/powerpoint/2010/main" val="1235451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42B7-5279-4749-B790-1A5F7A48D39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4966E-4636-9E44-821C-6B9ACB4838F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4127E3D-2960-E245-9A2F-0050FD8FF19B}"/>
              </a:ext>
            </a:extLst>
          </p:cNvPr>
          <p:cNvSpPr>
            <a:spLocks noGrp="1"/>
          </p:cNvSpPr>
          <p:nvPr>
            <p:ph type="sldNum" sz="quarter" idx="10"/>
          </p:nvPr>
        </p:nvSpPr>
        <p:spPr/>
        <p:txBody>
          <a:bodyPr/>
          <a:lstStyle>
            <a:lvl1pPr>
              <a:defRPr/>
            </a:lvl1pPr>
          </a:lstStyle>
          <a:p>
            <a:fld id="{8BFB247D-2F30-A34F-B7BE-879717E76889}" type="slidenum">
              <a:rPr lang="en-US" altLang="en-US"/>
              <a:pPr/>
              <a:t>‹#›</a:t>
            </a:fld>
            <a:endParaRPr lang="en-US" altLang="en-US"/>
          </a:p>
        </p:txBody>
      </p:sp>
    </p:spTree>
    <p:extLst>
      <p:ext uri="{BB962C8B-B14F-4D97-AF65-F5344CB8AC3E}">
        <p14:creationId xmlns:p14="http://schemas.microsoft.com/office/powerpoint/2010/main" val="9624449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634B-826F-BB45-ADC1-331CA9F24C5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EC68BA-2C56-BC4A-B22F-11F62838407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083063-4A97-CF4C-BD3F-3CB9B82008A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AB8C26B-D1D7-144C-B73E-EA8AE69ECDFD}"/>
              </a:ext>
            </a:extLst>
          </p:cNvPr>
          <p:cNvSpPr>
            <a:spLocks noGrp="1"/>
          </p:cNvSpPr>
          <p:nvPr>
            <p:ph type="sldNum" sz="quarter" idx="10"/>
          </p:nvPr>
        </p:nvSpPr>
        <p:spPr/>
        <p:txBody>
          <a:bodyPr/>
          <a:lstStyle>
            <a:lvl1pPr>
              <a:defRPr/>
            </a:lvl1pPr>
          </a:lstStyle>
          <a:p>
            <a:fld id="{91242C8D-5F50-DF40-B82C-D976A21F4BA2}" type="slidenum">
              <a:rPr lang="en-US" altLang="en-US"/>
              <a:pPr/>
              <a:t>‹#›</a:t>
            </a:fld>
            <a:endParaRPr lang="en-US" altLang="en-US"/>
          </a:p>
        </p:txBody>
      </p:sp>
    </p:spTree>
    <p:extLst>
      <p:ext uri="{BB962C8B-B14F-4D97-AF65-F5344CB8AC3E}">
        <p14:creationId xmlns:p14="http://schemas.microsoft.com/office/powerpoint/2010/main" val="18314901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43EE-381E-4346-8DA9-40B7A3A3E9B6}"/>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27BD36-BBAB-9A48-BDF6-31D28FA3B7C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906E68-3454-B04D-8F51-909B4B45E95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BD0014-CF32-EA42-973E-3DC1ABE1192C}"/>
              </a:ext>
            </a:extLst>
          </p:cNvPr>
          <p:cNvSpPr>
            <a:spLocks noGrp="1"/>
          </p:cNvSpPr>
          <p:nvPr>
            <p:ph type="sldNum" sz="quarter" idx="10"/>
          </p:nvPr>
        </p:nvSpPr>
        <p:spPr/>
        <p:txBody>
          <a:bodyPr/>
          <a:lstStyle>
            <a:lvl1pPr>
              <a:defRPr/>
            </a:lvl1pPr>
          </a:lstStyle>
          <a:p>
            <a:fld id="{29CBC6B0-3774-ED4E-A3ED-AB708112CBEE}" type="slidenum">
              <a:rPr lang="en-US" altLang="en-US"/>
              <a:pPr/>
              <a:t>‹#›</a:t>
            </a:fld>
            <a:endParaRPr lang="en-US" altLang="en-US"/>
          </a:p>
        </p:txBody>
      </p:sp>
    </p:spTree>
    <p:extLst>
      <p:ext uri="{BB962C8B-B14F-4D97-AF65-F5344CB8AC3E}">
        <p14:creationId xmlns:p14="http://schemas.microsoft.com/office/powerpoint/2010/main" val="11617420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90A8-E226-2542-9CEF-0E40407984F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8CB83B-9F37-5941-B294-64DDE304222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8800B64-FBA6-5A4D-ACDB-4774E181E11F}"/>
              </a:ext>
            </a:extLst>
          </p:cNvPr>
          <p:cNvSpPr>
            <a:spLocks noGrp="1"/>
          </p:cNvSpPr>
          <p:nvPr>
            <p:ph type="sldNum" sz="quarter" idx="10"/>
          </p:nvPr>
        </p:nvSpPr>
        <p:spPr/>
        <p:txBody>
          <a:bodyPr/>
          <a:lstStyle>
            <a:lvl1pPr>
              <a:defRPr/>
            </a:lvl1pPr>
          </a:lstStyle>
          <a:p>
            <a:fld id="{A3266526-17B3-1942-B073-80F2126E0F95}" type="slidenum">
              <a:rPr lang="en-US" altLang="en-US"/>
              <a:pPr/>
              <a:t>‹#›</a:t>
            </a:fld>
            <a:endParaRPr lang="en-US" altLang="en-US"/>
          </a:p>
        </p:txBody>
      </p:sp>
    </p:spTree>
    <p:extLst>
      <p:ext uri="{BB962C8B-B14F-4D97-AF65-F5344CB8AC3E}">
        <p14:creationId xmlns:p14="http://schemas.microsoft.com/office/powerpoint/2010/main" val="1060186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8EBDB-2733-F24E-A299-43E3F2268268}"/>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0748E9-EF99-2C41-A733-92E727E5DC69}"/>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CFAABF3-890C-A846-AB75-71B5D3441B00}"/>
              </a:ext>
            </a:extLst>
          </p:cNvPr>
          <p:cNvSpPr>
            <a:spLocks noGrp="1"/>
          </p:cNvSpPr>
          <p:nvPr>
            <p:ph type="sldNum" sz="quarter" idx="10"/>
          </p:nvPr>
        </p:nvSpPr>
        <p:spPr/>
        <p:txBody>
          <a:bodyPr/>
          <a:lstStyle>
            <a:lvl1pPr>
              <a:defRPr/>
            </a:lvl1pPr>
          </a:lstStyle>
          <a:p>
            <a:fld id="{B70B8554-A942-154F-92B9-BB2B30BF616B}" type="slidenum">
              <a:rPr lang="en-US" altLang="en-US"/>
              <a:pPr/>
              <a:t>‹#›</a:t>
            </a:fld>
            <a:endParaRPr lang="en-US" altLang="en-US"/>
          </a:p>
        </p:txBody>
      </p:sp>
    </p:spTree>
    <p:extLst>
      <p:ext uri="{BB962C8B-B14F-4D97-AF65-F5344CB8AC3E}">
        <p14:creationId xmlns:p14="http://schemas.microsoft.com/office/powerpoint/2010/main" val="9253699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8BD5-2F08-FF47-94F9-A2A5F68A1D9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C068A4-98A4-0B42-83C7-0A2139E7E03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E67B30E-76B3-364E-94F1-1D3424BE714B}"/>
              </a:ext>
            </a:extLst>
          </p:cNvPr>
          <p:cNvSpPr>
            <a:spLocks noGrp="1"/>
          </p:cNvSpPr>
          <p:nvPr>
            <p:ph type="sldNum" sz="quarter" idx="10"/>
          </p:nvPr>
        </p:nvSpPr>
        <p:spPr/>
        <p:txBody>
          <a:bodyPr/>
          <a:lstStyle>
            <a:lvl1pPr>
              <a:defRPr/>
            </a:lvl1pPr>
          </a:lstStyle>
          <a:p>
            <a:fld id="{CFCB5B16-4D2A-1F4D-BFFD-178D6EBECF39}" type="slidenum">
              <a:rPr lang="en-US" altLang="en-US"/>
              <a:pPr/>
              <a:t>‹#›</a:t>
            </a:fld>
            <a:endParaRPr lang="en-US" altLang="en-US"/>
          </a:p>
        </p:txBody>
      </p:sp>
    </p:spTree>
    <p:extLst>
      <p:ext uri="{BB962C8B-B14F-4D97-AF65-F5344CB8AC3E}">
        <p14:creationId xmlns:p14="http://schemas.microsoft.com/office/powerpoint/2010/main" val="5557273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020A-52D8-674B-8C86-F42B2C91C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09ACF9-AB44-004F-AA4A-9266C2F1A7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7D95938-4AD6-1447-9E7B-B8728051CBB4}"/>
              </a:ext>
            </a:extLst>
          </p:cNvPr>
          <p:cNvSpPr>
            <a:spLocks noGrp="1"/>
          </p:cNvSpPr>
          <p:nvPr>
            <p:ph type="sldNum" sz="quarter" idx="10"/>
          </p:nvPr>
        </p:nvSpPr>
        <p:spPr/>
        <p:txBody>
          <a:bodyPr/>
          <a:lstStyle>
            <a:lvl1pPr>
              <a:defRPr/>
            </a:lvl1pPr>
          </a:lstStyle>
          <a:p>
            <a:fld id="{1359703A-FD62-1440-996D-2405FACB12FB}" type="slidenum">
              <a:rPr lang="en-US" altLang="en-US"/>
              <a:pPr/>
              <a:t>‹#›</a:t>
            </a:fld>
            <a:endParaRPr lang="en-US" altLang="en-US"/>
          </a:p>
        </p:txBody>
      </p:sp>
    </p:spTree>
    <p:extLst>
      <p:ext uri="{BB962C8B-B14F-4D97-AF65-F5344CB8AC3E}">
        <p14:creationId xmlns:p14="http://schemas.microsoft.com/office/powerpoint/2010/main" val="32630121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863C-5304-7842-948D-9E6DCC8D221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DDCE99-3D12-2F49-B551-B4DB4B93DAD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01520D1-E16F-654E-8283-EEB6D40FD095}"/>
              </a:ext>
            </a:extLst>
          </p:cNvPr>
          <p:cNvSpPr>
            <a:spLocks noGrp="1"/>
          </p:cNvSpPr>
          <p:nvPr>
            <p:ph type="sldNum" sz="quarter" idx="10"/>
          </p:nvPr>
        </p:nvSpPr>
        <p:spPr/>
        <p:txBody>
          <a:bodyPr/>
          <a:lstStyle>
            <a:lvl1pPr>
              <a:defRPr/>
            </a:lvl1pPr>
          </a:lstStyle>
          <a:p>
            <a:fld id="{47F889EA-8834-354F-97C9-BD70183515E1}" type="slidenum">
              <a:rPr lang="en-US" altLang="en-US"/>
              <a:pPr/>
              <a:t>‹#›</a:t>
            </a:fld>
            <a:endParaRPr lang="en-US" altLang="en-US"/>
          </a:p>
        </p:txBody>
      </p:sp>
    </p:spTree>
    <p:extLst>
      <p:ext uri="{BB962C8B-B14F-4D97-AF65-F5344CB8AC3E}">
        <p14:creationId xmlns:p14="http://schemas.microsoft.com/office/powerpoint/2010/main" val="33978738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41AE-AF25-264A-8403-62137C9C0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BFCA1F-6738-954C-B6D4-CC1789915CF8}"/>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7EAAB-9EC6-994D-85B4-C794B04A0FDB}"/>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EFDE7A3-17C9-4E42-A725-BF9DC6780849}"/>
              </a:ext>
            </a:extLst>
          </p:cNvPr>
          <p:cNvSpPr>
            <a:spLocks noGrp="1"/>
          </p:cNvSpPr>
          <p:nvPr>
            <p:ph type="sldNum" sz="quarter" idx="10"/>
          </p:nvPr>
        </p:nvSpPr>
        <p:spPr/>
        <p:txBody>
          <a:bodyPr/>
          <a:lstStyle>
            <a:lvl1pPr>
              <a:defRPr/>
            </a:lvl1pPr>
          </a:lstStyle>
          <a:p>
            <a:fld id="{008A1E71-1847-784A-99E4-4F9143F2C673}" type="slidenum">
              <a:rPr lang="en-US" altLang="en-US"/>
              <a:pPr/>
              <a:t>‹#›</a:t>
            </a:fld>
            <a:endParaRPr lang="en-US" altLang="en-US"/>
          </a:p>
        </p:txBody>
      </p:sp>
    </p:spTree>
    <p:extLst>
      <p:ext uri="{BB962C8B-B14F-4D97-AF65-F5344CB8AC3E}">
        <p14:creationId xmlns:p14="http://schemas.microsoft.com/office/powerpoint/2010/main" val="18078912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AB73-689B-B942-A7F2-6D4A6F9ED88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ED00A3-D0FA-6240-A219-FCBC596F0C0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434F22-435C-5446-9E0C-3BDD5C786AB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90EF7D-A8E0-3E4B-B861-D7A45EA6B5C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95CA6C-3A4F-5F44-AC2B-209D971BB85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AE7F7-76D8-D244-B9B1-6E372D4684CD}"/>
              </a:ext>
            </a:extLst>
          </p:cNvPr>
          <p:cNvSpPr>
            <a:spLocks noGrp="1"/>
          </p:cNvSpPr>
          <p:nvPr>
            <p:ph type="sldNum" sz="quarter" idx="10"/>
          </p:nvPr>
        </p:nvSpPr>
        <p:spPr/>
        <p:txBody>
          <a:bodyPr/>
          <a:lstStyle>
            <a:lvl1pPr>
              <a:defRPr/>
            </a:lvl1pPr>
          </a:lstStyle>
          <a:p>
            <a:fld id="{B6C1B173-5B61-1044-8769-145F28890FDE}" type="slidenum">
              <a:rPr lang="en-US" altLang="en-US"/>
              <a:pPr/>
              <a:t>‹#›</a:t>
            </a:fld>
            <a:endParaRPr lang="en-US" altLang="en-US"/>
          </a:p>
        </p:txBody>
      </p:sp>
    </p:spTree>
    <p:extLst>
      <p:ext uri="{BB962C8B-B14F-4D97-AF65-F5344CB8AC3E}">
        <p14:creationId xmlns:p14="http://schemas.microsoft.com/office/powerpoint/2010/main" val="258889610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F8C8-6580-484C-B512-CAA9F01F913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3FA8044-9241-3443-B4B3-D66AAE5B881F}"/>
              </a:ext>
            </a:extLst>
          </p:cNvPr>
          <p:cNvSpPr>
            <a:spLocks noGrp="1"/>
          </p:cNvSpPr>
          <p:nvPr>
            <p:ph type="sldNum" sz="quarter" idx="10"/>
          </p:nvPr>
        </p:nvSpPr>
        <p:spPr/>
        <p:txBody>
          <a:bodyPr/>
          <a:lstStyle>
            <a:lvl1pPr>
              <a:defRPr/>
            </a:lvl1pPr>
          </a:lstStyle>
          <a:p>
            <a:fld id="{214AC8B4-5769-F64D-AA62-5C0CAFFDB460}" type="slidenum">
              <a:rPr lang="en-US" altLang="en-US"/>
              <a:pPr/>
              <a:t>‹#›</a:t>
            </a:fld>
            <a:endParaRPr lang="en-US" altLang="en-US"/>
          </a:p>
        </p:txBody>
      </p:sp>
    </p:spTree>
    <p:extLst>
      <p:ext uri="{BB962C8B-B14F-4D97-AF65-F5344CB8AC3E}">
        <p14:creationId xmlns:p14="http://schemas.microsoft.com/office/powerpoint/2010/main" val="3605349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11F4-3215-6243-8246-09CDE876B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FC0A6-4395-F44B-B015-E07973FACD62}"/>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45D77E-C289-4E4D-9780-BFD21367C14B}"/>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028A3A6-56F6-DC4B-A96E-52B7B8040FB8}"/>
              </a:ext>
            </a:extLst>
          </p:cNvPr>
          <p:cNvSpPr>
            <a:spLocks noGrp="1"/>
          </p:cNvSpPr>
          <p:nvPr>
            <p:ph type="sldNum" sz="quarter" idx="10"/>
          </p:nvPr>
        </p:nvSpPr>
        <p:spPr/>
        <p:txBody>
          <a:bodyPr/>
          <a:lstStyle>
            <a:lvl1pPr>
              <a:defRPr/>
            </a:lvl1pPr>
          </a:lstStyle>
          <a:p>
            <a:fld id="{C4AB5A2D-6728-CD49-974D-129E93901EF6}" type="slidenum">
              <a:rPr lang="en-US" altLang="en-US"/>
              <a:pPr/>
              <a:t>‹#›</a:t>
            </a:fld>
            <a:endParaRPr lang="en-US" altLang="en-US"/>
          </a:p>
        </p:txBody>
      </p:sp>
    </p:spTree>
    <p:extLst>
      <p:ext uri="{BB962C8B-B14F-4D97-AF65-F5344CB8AC3E}">
        <p14:creationId xmlns:p14="http://schemas.microsoft.com/office/powerpoint/2010/main" val="305356442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1D35C9-CF62-6743-964E-CD7B3BDE2040}"/>
              </a:ext>
            </a:extLst>
          </p:cNvPr>
          <p:cNvSpPr>
            <a:spLocks noGrp="1"/>
          </p:cNvSpPr>
          <p:nvPr>
            <p:ph type="sldNum" sz="quarter" idx="10"/>
          </p:nvPr>
        </p:nvSpPr>
        <p:spPr/>
        <p:txBody>
          <a:bodyPr/>
          <a:lstStyle>
            <a:lvl1pPr>
              <a:defRPr/>
            </a:lvl1pPr>
          </a:lstStyle>
          <a:p>
            <a:fld id="{03246C8C-2CFF-3940-8971-0808E0F7EEEE}" type="slidenum">
              <a:rPr lang="en-US" altLang="en-US"/>
              <a:pPr/>
              <a:t>‹#›</a:t>
            </a:fld>
            <a:endParaRPr lang="en-US" altLang="en-US"/>
          </a:p>
        </p:txBody>
      </p:sp>
    </p:spTree>
    <p:extLst>
      <p:ext uri="{BB962C8B-B14F-4D97-AF65-F5344CB8AC3E}">
        <p14:creationId xmlns:p14="http://schemas.microsoft.com/office/powerpoint/2010/main" val="22803770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0536-4B54-084B-847D-0AD2D724BE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0F249F-4B85-1447-8A27-09A85E69679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6E018-45A0-8F4F-8A6E-BB0495B96B8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7A069F8-4740-4F4C-8700-D1EA2B2DF428}"/>
              </a:ext>
            </a:extLst>
          </p:cNvPr>
          <p:cNvSpPr>
            <a:spLocks noGrp="1"/>
          </p:cNvSpPr>
          <p:nvPr>
            <p:ph type="sldNum" sz="quarter" idx="10"/>
          </p:nvPr>
        </p:nvSpPr>
        <p:spPr/>
        <p:txBody>
          <a:bodyPr/>
          <a:lstStyle>
            <a:lvl1pPr>
              <a:defRPr/>
            </a:lvl1pPr>
          </a:lstStyle>
          <a:p>
            <a:fld id="{D382FD0D-8FA8-5B43-8D90-29A2827E0F48}" type="slidenum">
              <a:rPr lang="en-US" altLang="en-US"/>
              <a:pPr/>
              <a:t>‹#›</a:t>
            </a:fld>
            <a:endParaRPr lang="en-US" altLang="en-US"/>
          </a:p>
        </p:txBody>
      </p:sp>
    </p:spTree>
    <p:extLst>
      <p:ext uri="{BB962C8B-B14F-4D97-AF65-F5344CB8AC3E}">
        <p14:creationId xmlns:p14="http://schemas.microsoft.com/office/powerpoint/2010/main" val="21856285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FBE2-ABCF-3349-BA5A-AA52F62DCE3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9DA2C6-AD86-FF48-8284-1E02024F09A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CA9F21-22FF-F748-9057-9BBEDAF635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CE69F8A-33D8-BD48-8373-159C0C9BCD4A}"/>
              </a:ext>
            </a:extLst>
          </p:cNvPr>
          <p:cNvSpPr>
            <a:spLocks noGrp="1"/>
          </p:cNvSpPr>
          <p:nvPr>
            <p:ph type="sldNum" sz="quarter" idx="10"/>
          </p:nvPr>
        </p:nvSpPr>
        <p:spPr/>
        <p:txBody>
          <a:bodyPr/>
          <a:lstStyle>
            <a:lvl1pPr>
              <a:defRPr/>
            </a:lvl1pPr>
          </a:lstStyle>
          <a:p>
            <a:fld id="{5EC9A1D1-FCE3-F94E-A36A-40954D979130}" type="slidenum">
              <a:rPr lang="en-US" altLang="en-US"/>
              <a:pPr/>
              <a:t>‹#›</a:t>
            </a:fld>
            <a:endParaRPr lang="en-US" altLang="en-US"/>
          </a:p>
        </p:txBody>
      </p:sp>
    </p:spTree>
    <p:extLst>
      <p:ext uri="{BB962C8B-B14F-4D97-AF65-F5344CB8AC3E}">
        <p14:creationId xmlns:p14="http://schemas.microsoft.com/office/powerpoint/2010/main" val="140844133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07F5-41AB-3E4E-81B0-30B6B7834C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7138D5-6A67-9840-86F5-5EA2823629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B03FCBE-3670-5641-9AF9-3F9972A57711}"/>
              </a:ext>
            </a:extLst>
          </p:cNvPr>
          <p:cNvSpPr>
            <a:spLocks noGrp="1"/>
          </p:cNvSpPr>
          <p:nvPr>
            <p:ph type="sldNum" sz="quarter" idx="10"/>
          </p:nvPr>
        </p:nvSpPr>
        <p:spPr/>
        <p:txBody>
          <a:bodyPr/>
          <a:lstStyle>
            <a:lvl1pPr>
              <a:defRPr/>
            </a:lvl1pPr>
          </a:lstStyle>
          <a:p>
            <a:fld id="{700DAF6F-475D-FC47-B558-8903DF89E564}" type="slidenum">
              <a:rPr lang="en-US" altLang="en-US"/>
              <a:pPr/>
              <a:t>‹#›</a:t>
            </a:fld>
            <a:endParaRPr lang="en-US" altLang="en-US"/>
          </a:p>
        </p:txBody>
      </p:sp>
    </p:spTree>
    <p:extLst>
      <p:ext uri="{BB962C8B-B14F-4D97-AF65-F5344CB8AC3E}">
        <p14:creationId xmlns:p14="http://schemas.microsoft.com/office/powerpoint/2010/main" val="19109772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B0114-AFE4-D442-ABEB-C78D0491BA3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6F9D34-C462-8343-BB2F-8ED5E8EF7994}"/>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F025F7-E8EE-D341-9316-F2E41370F822}"/>
              </a:ext>
            </a:extLst>
          </p:cNvPr>
          <p:cNvSpPr>
            <a:spLocks noGrp="1"/>
          </p:cNvSpPr>
          <p:nvPr>
            <p:ph type="sldNum" sz="quarter" idx="10"/>
          </p:nvPr>
        </p:nvSpPr>
        <p:spPr/>
        <p:txBody>
          <a:bodyPr/>
          <a:lstStyle>
            <a:lvl1pPr>
              <a:defRPr/>
            </a:lvl1pPr>
          </a:lstStyle>
          <a:p>
            <a:fld id="{21C3DC92-C596-AC4F-8D84-597D6A113D36}" type="slidenum">
              <a:rPr lang="en-US" altLang="en-US"/>
              <a:pPr/>
              <a:t>‹#›</a:t>
            </a:fld>
            <a:endParaRPr lang="en-US" altLang="en-US"/>
          </a:p>
        </p:txBody>
      </p:sp>
    </p:spTree>
    <p:extLst>
      <p:ext uri="{BB962C8B-B14F-4D97-AF65-F5344CB8AC3E}">
        <p14:creationId xmlns:p14="http://schemas.microsoft.com/office/powerpoint/2010/main" val="9079953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8B37-B2F5-EE45-A0B2-ACF9DE9493F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65779-FC54-6E46-A691-BEA47815DE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DC7A07A-9285-FF4E-AB81-C293243DF9C9}"/>
              </a:ext>
            </a:extLst>
          </p:cNvPr>
          <p:cNvSpPr>
            <a:spLocks noGrp="1"/>
          </p:cNvSpPr>
          <p:nvPr>
            <p:ph type="sldNum" sz="quarter" idx="10"/>
          </p:nvPr>
        </p:nvSpPr>
        <p:spPr/>
        <p:txBody>
          <a:bodyPr/>
          <a:lstStyle>
            <a:lvl1pPr>
              <a:defRPr/>
            </a:lvl1pPr>
          </a:lstStyle>
          <a:p>
            <a:fld id="{2D9DBB6A-C539-0646-86B3-9317A9C87D9E}" type="slidenum">
              <a:rPr lang="en-US" altLang="en-US"/>
              <a:pPr/>
              <a:t>‹#›</a:t>
            </a:fld>
            <a:endParaRPr lang="en-US" altLang="en-US"/>
          </a:p>
        </p:txBody>
      </p:sp>
    </p:spTree>
    <p:extLst>
      <p:ext uri="{BB962C8B-B14F-4D97-AF65-F5344CB8AC3E}">
        <p14:creationId xmlns:p14="http://schemas.microsoft.com/office/powerpoint/2010/main" val="258233894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086F-FF3A-0945-A09D-AD6787F0B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07D6A-DBEE-7E4F-8B92-53D5A31275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46FBA7-4343-D14D-A5EF-2A7D9183D6F7}"/>
              </a:ext>
            </a:extLst>
          </p:cNvPr>
          <p:cNvSpPr>
            <a:spLocks noGrp="1"/>
          </p:cNvSpPr>
          <p:nvPr>
            <p:ph type="sldNum" sz="quarter" idx="10"/>
          </p:nvPr>
        </p:nvSpPr>
        <p:spPr/>
        <p:txBody>
          <a:bodyPr/>
          <a:lstStyle>
            <a:lvl1pPr>
              <a:defRPr/>
            </a:lvl1pPr>
          </a:lstStyle>
          <a:p>
            <a:fld id="{31A1A1E8-0470-9D47-9DB4-84169396695C}" type="slidenum">
              <a:rPr lang="en-US" altLang="en-US"/>
              <a:pPr/>
              <a:t>‹#›</a:t>
            </a:fld>
            <a:endParaRPr lang="en-US" altLang="en-US"/>
          </a:p>
        </p:txBody>
      </p:sp>
    </p:spTree>
    <p:extLst>
      <p:ext uri="{BB962C8B-B14F-4D97-AF65-F5344CB8AC3E}">
        <p14:creationId xmlns:p14="http://schemas.microsoft.com/office/powerpoint/2010/main" val="14383262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720D-C25E-7244-BA16-929AA560AD6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B1E538-02D8-384D-83DE-1B1240D78DE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FD0ED6E7-7F6E-5A4C-87EB-46D8D9E5B44B}"/>
              </a:ext>
            </a:extLst>
          </p:cNvPr>
          <p:cNvSpPr>
            <a:spLocks noGrp="1"/>
          </p:cNvSpPr>
          <p:nvPr>
            <p:ph type="sldNum" sz="quarter" idx="10"/>
          </p:nvPr>
        </p:nvSpPr>
        <p:spPr/>
        <p:txBody>
          <a:bodyPr/>
          <a:lstStyle>
            <a:lvl1pPr>
              <a:defRPr/>
            </a:lvl1pPr>
          </a:lstStyle>
          <a:p>
            <a:fld id="{1CD54A0E-BA27-784A-A8E7-A8247CD45168}" type="slidenum">
              <a:rPr lang="en-US" altLang="en-US"/>
              <a:pPr/>
              <a:t>‹#›</a:t>
            </a:fld>
            <a:endParaRPr lang="en-US" altLang="en-US"/>
          </a:p>
        </p:txBody>
      </p:sp>
    </p:spTree>
    <p:extLst>
      <p:ext uri="{BB962C8B-B14F-4D97-AF65-F5344CB8AC3E}">
        <p14:creationId xmlns:p14="http://schemas.microsoft.com/office/powerpoint/2010/main" val="372158211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BA3A-0F4C-7148-BCEC-84BCE6D46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4D9136-08A2-DF40-A1B2-AA680E50ACD3}"/>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2429E9-4920-D44F-8C24-0E037130D868}"/>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337CD7D-C691-724C-8E3B-3E7157F8E709}"/>
              </a:ext>
            </a:extLst>
          </p:cNvPr>
          <p:cNvSpPr>
            <a:spLocks noGrp="1"/>
          </p:cNvSpPr>
          <p:nvPr>
            <p:ph type="sldNum" sz="quarter" idx="10"/>
          </p:nvPr>
        </p:nvSpPr>
        <p:spPr/>
        <p:txBody>
          <a:bodyPr/>
          <a:lstStyle>
            <a:lvl1pPr>
              <a:defRPr/>
            </a:lvl1pPr>
          </a:lstStyle>
          <a:p>
            <a:fld id="{0E7716FA-83BF-104B-9B92-B91E3327481B}" type="slidenum">
              <a:rPr lang="en-US" altLang="en-US"/>
              <a:pPr/>
              <a:t>‹#›</a:t>
            </a:fld>
            <a:endParaRPr lang="en-US" altLang="en-US"/>
          </a:p>
        </p:txBody>
      </p:sp>
    </p:spTree>
    <p:extLst>
      <p:ext uri="{BB962C8B-B14F-4D97-AF65-F5344CB8AC3E}">
        <p14:creationId xmlns:p14="http://schemas.microsoft.com/office/powerpoint/2010/main" val="41392381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3570-9E44-FC4D-8368-DA1A5776A9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88288-5D4F-CE4A-8C16-8C02C5D6B56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7B35A6-C648-4F43-A3A5-627DA4C2EC7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4EF3E9-3F0A-3B44-9A08-2BABFCBDB8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CCC0B0-4E72-8845-9BF0-97801CF11B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7F2F541-D875-8344-8BCD-5C082EAA3B6E}"/>
              </a:ext>
            </a:extLst>
          </p:cNvPr>
          <p:cNvSpPr>
            <a:spLocks noGrp="1"/>
          </p:cNvSpPr>
          <p:nvPr>
            <p:ph type="sldNum" sz="quarter" idx="10"/>
          </p:nvPr>
        </p:nvSpPr>
        <p:spPr/>
        <p:txBody>
          <a:bodyPr/>
          <a:lstStyle>
            <a:lvl1pPr>
              <a:defRPr/>
            </a:lvl1pPr>
          </a:lstStyle>
          <a:p>
            <a:fld id="{929E3E54-1CEC-DB46-A0DC-D0C8FB5023ED}" type="slidenum">
              <a:rPr lang="en-US" altLang="en-US"/>
              <a:pPr/>
              <a:t>‹#›</a:t>
            </a:fld>
            <a:endParaRPr lang="en-US" altLang="en-US"/>
          </a:p>
        </p:txBody>
      </p:sp>
    </p:spTree>
    <p:extLst>
      <p:ext uri="{BB962C8B-B14F-4D97-AF65-F5344CB8AC3E}">
        <p14:creationId xmlns:p14="http://schemas.microsoft.com/office/powerpoint/2010/main" val="637296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2F149-2BEC-8444-9305-849A25B6875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94C624-F9AD-A04F-AAF8-1C5FA23967E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3652AE-7307-594A-9CF6-F2A0853F5EC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1CB897-763D-2D4B-ADF0-E27E79F255B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07F658-4827-924B-93DC-744F3FCE01A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4FCA340-E536-734D-A972-143850440DE9}"/>
              </a:ext>
            </a:extLst>
          </p:cNvPr>
          <p:cNvSpPr>
            <a:spLocks noGrp="1"/>
          </p:cNvSpPr>
          <p:nvPr>
            <p:ph type="sldNum" sz="quarter" idx="10"/>
          </p:nvPr>
        </p:nvSpPr>
        <p:spPr/>
        <p:txBody>
          <a:bodyPr/>
          <a:lstStyle>
            <a:lvl1pPr>
              <a:defRPr/>
            </a:lvl1pPr>
          </a:lstStyle>
          <a:p>
            <a:fld id="{2B9E3F42-3E38-6649-9873-2337DB17D1DA}" type="slidenum">
              <a:rPr lang="en-US" altLang="en-US"/>
              <a:pPr/>
              <a:t>‹#›</a:t>
            </a:fld>
            <a:endParaRPr lang="en-US" altLang="en-US"/>
          </a:p>
        </p:txBody>
      </p:sp>
    </p:spTree>
    <p:extLst>
      <p:ext uri="{BB962C8B-B14F-4D97-AF65-F5344CB8AC3E}">
        <p14:creationId xmlns:p14="http://schemas.microsoft.com/office/powerpoint/2010/main" val="1259771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C174-EEC7-7042-8BC3-F6F1520A575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D8043AB-185C-0B44-BCFC-1C369853E679}"/>
              </a:ext>
            </a:extLst>
          </p:cNvPr>
          <p:cNvSpPr>
            <a:spLocks noGrp="1"/>
          </p:cNvSpPr>
          <p:nvPr>
            <p:ph type="sldNum" sz="quarter" idx="10"/>
          </p:nvPr>
        </p:nvSpPr>
        <p:spPr/>
        <p:txBody>
          <a:bodyPr/>
          <a:lstStyle>
            <a:lvl1pPr>
              <a:defRPr/>
            </a:lvl1pPr>
          </a:lstStyle>
          <a:p>
            <a:fld id="{27A9D649-FC0D-1D45-AEBE-930AD2F85650}" type="slidenum">
              <a:rPr lang="en-US" altLang="en-US"/>
              <a:pPr/>
              <a:t>‹#›</a:t>
            </a:fld>
            <a:endParaRPr lang="en-US" altLang="en-US"/>
          </a:p>
        </p:txBody>
      </p:sp>
    </p:spTree>
    <p:extLst>
      <p:ext uri="{BB962C8B-B14F-4D97-AF65-F5344CB8AC3E}">
        <p14:creationId xmlns:p14="http://schemas.microsoft.com/office/powerpoint/2010/main" val="40039692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8F0C8B-29E3-8641-A34C-9414BCAE3F77}"/>
              </a:ext>
            </a:extLst>
          </p:cNvPr>
          <p:cNvSpPr>
            <a:spLocks noGrp="1"/>
          </p:cNvSpPr>
          <p:nvPr>
            <p:ph type="sldNum" sz="quarter" idx="10"/>
          </p:nvPr>
        </p:nvSpPr>
        <p:spPr/>
        <p:txBody>
          <a:bodyPr/>
          <a:lstStyle>
            <a:lvl1pPr>
              <a:defRPr/>
            </a:lvl1pPr>
          </a:lstStyle>
          <a:p>
            <a:fld id="{D4DFD81D-728C-A04E-AD76-6D70EA0CE0CD}" type="slidenum">
              <a:rPr lang="en-US" altLang="en-US"/>
              <a:pPr/>
              <a:t>‹#›</a:t>
            </a:fld>
            <a:endParaRPr lang="en-US" altLang="en-US"/>
          </a:p>
        </p:txBody>
      </p:sp>
    </p:spTree>
    <p:extLst>
      <p:ext uri="{BB962C8B-B14F-4D97-AF65-F5344CB8AC3E}">
        <p14:creationId xmlns:p14="http://schemas.microsoft.com/office/powerpoint/2010/main" val="261955162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DA0D-2793-B547-9F7E-789382708B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6BC023-E3DB-CC4E-BFC2-C0E260C6A6E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69FF9B-6112-3A4B-BBCC-2AA46862276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591FB2B-C6FB-9246-9DB9-6D5B8AE7A89E}"/>
              </a:ext>
            </a:extLst>
          </p:cNvPr>
          <p:cNvSpPr>
            <a:spLocks noGrp="1"/>
          </p:cNvSpPr>
          <p:nvPr>
            <p:ph type="sldNum" sz="quarter" idx="10"/>
          </p:nvPr>
        </p:nvSpPr>
        <p:spPr/>
        <p:txBody>
          <a:bodyPr/>
          <a:lstStyle>
            <a:lvl1pPr>
              <a:defRPr/>
            </a:lvl1pPr>
          </a:lstStyle>
          <a:p>
            <a:fld id="{6B6287F5-F959-DD49-B9CE-794048BABACF}" type="slidenum">
              <a:rPr lang="en-US" altLang="en-US"/>
              <a:pPr/>
              <a:t>‹#›</a:t>
            </a:fld>
            <a:endParaRPr lang="en-US" altLang="en-US"/>
          </a:p>
        </p:txBody>
      </p:sp>
    </p:spTree>
    <p:extLst>
      <p:ext uri="{BB962C8B-B14F-4D97-AF65-F5344CB8AC3E}">
        <p14:creationId xmlns:p14="http://schemas.microsoft.com/office/powerpoint/2010/main" val="18304252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8432-4C3F-E34C-BCBE-A900A9F7E4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125F87-8432-494B-B2E3-E8556C5F729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295DBB-367F-154C-B7DD-8D95576BA9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9E89508-B581-FB4C-9EB9-3D4F036A8471}"/>
              </a:ext>
            </a:extLst>
          </p:cNvPr>
          <p:cNvSpPr>
            <a:spLocks noGrp="1"/>
          </p:cNvSpPr>
          <p:nvPr>
            <p:ph type="sldNum" sz="quarter" idx="10"/>
          </p:nvPr>
        </p:nvSpPr>
        <p:spPr/>
        <p:txBody>
          <a:bodyPr/>
          <a:lstStyle>
            <a:lvl1pPr>
              <a:defRPr/>
            </a:lvl1pPr>
          </a:lstStyle>
          <a:p>
            <a:fld id="{441AEEAF-0B80-7443-BC1E-86AD04D61149}" type="slidenum">
              <a:rPr lang="en-US" altLang="en-US"/>
              <a:pPr/>
              <a:t>‹#›</a:t>
            </a:fld>
            <a:endParaRPr lang="en-US" altLang="en-US"/>
          </a:p>
        </p:txBody>
      </p:sp>
    </p:spTree>
    <p:extLst>
      <p:ext uri="{BB962C8B-B14F-4D97-AF65-F5344CB8AC3E}">
        <p14:creationId xmlns:p14="http://schemas.microsoft.com/office/powerpoint/2010/main" val="15389611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C84-2530-3142-A132-ECEB4E64AD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AA9EAD-71FD-FF41-9BF7-90BFBAECAE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A9034B-DF9E-5546-A26D-54C7E1BEF4D7}"/>
              </a:ext>
            </a:extLst>
          </p:cNvPr>
          <p:cNvSpPr>
            <a:spLocks noGrp="1"/>
          </p:cNvSpPr>
          <p:nvPr>
            <p:ph type="sldNum" sz="quarter" idx="10"/>
          </p:nvPr>
        </p:nvSpPr>
        <p:spPr/>
        <p:txBody>
          <a:bodyPr/>
          <a:lstStyle>
            <a:lvl1pPr>
              <a:defRPr/>
            </a:lvl1pPr>
          </a:lstStyle>
          <a:p>
            <a:fld id="{13E5D6E7-9E8C-6643-912B-4A3712D92FBB}" type="slidenum">
              <a:rPr lang="en-US" altLang="en-US"/>
              <a:pPr/>
              <a:t>‹#›</a:t>
            </a:fld>
            <a:endParaRPr lang="en-US" altLang="en-US"/>
          </a:p>
        </p:txBody>
      </p:sp>
    </p:spTree>
    <p:extLst>
      <p:ext uri="{BB962C8B-B14F-4D97-AF65-F5344CB8AC3E}">
        <p14:creationId xmlns:p14="http://schemas.microsoft.com/office/powerpoint/2010/main" val="192372410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E9E665-8A68-2A43-B8F7-61873F43FB9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C3AEE1-2731-F847-A1C7-7F97BD8D660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9438A9E-1624-4E4E-98FD-55212C028FAC}"/>
              </a:ext>
            </a:extLst>
          </p:cNvPr>
          <p:cNvSpPr>
            <a:spLocks noGrp="1"/>
          </p:cNvSpPr>
          <p:nvPr>
            <p:ph type="sldNum" sz="quarter" idx="10"/>
          </p:nvPr>
        </p:nvSpPr>
        <p:spPr/>
        <p:txBody>
          <a:bodyPr/>
          <a:lstStyle>
            <a:lvl1pPr>
              <a:defRPr/>
            </a:lvl1pPr>
          </a:lstStyle>
          <a:p>
            <a:fld id="{EFE8A39D-21D8-3A41-87DF-909C3C674C1D}" type="slidenum">
              <a:rPr lang="en-US" altLang="en-US"/>
              <a:pPr/>
              <a:t>‹#›</a:t>
            </a:fld>
            <a:endParaRPr lang="en-US" altLang="en-US"/>
          </a:p>
        </p:txBody>
      </p:sp>
    </p:spTree>
    <p:extLst>
      <p:ext uri="{BB962C8B-B14F-4D97-AF65-F5344CB8AC3E}">
        <p14:creationId xmlns:p14="http://schemas.microsoft.com/office/powerpoint/2010/main" val="28429272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5ED0F-EA03-F14B-A4BA-E0D75C9AD63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DEEB91-9399-BB4E-9D4A-B76E3D27085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E21A8EF-0EFF-2040-8799-4BEFAB218DF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783F882-2E83-6043-9BFE-8F3A18C62412}" type="slidenum">
              <a:rPr lang="en-US" altLang="en-US" smtClean="0"/>
              <a:pPr/>
              <a:t>‹#›</a:t>
            </a:fld>
            <a:endParaRPr lang="en-US" altLang="en-US" dirty="0"/>
          </a:p>
        </p:txBody>
      </p:sp>
    </p:spTree>
    <p:extLst>
      <p:ext uri="{BB962C8B-B14F-4D97-AF65-F5344CB8AC3E}">
        <p14:creationId xmlns:p14="http://schemas.microsoft.com/office/powerpoint/2010/main" val="39424624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E5CA-03E3-7743-9D37-89CE6676E6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7F80D-E70E-8947-B7D7-4766D1649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911168F-5897-A247-8E4B-38A3EA3818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4F9AA8F-7A56-CF4F-A3FE-5150A674AA30}" type="slidenum">
              <a:rPr lang="en-US" altLang="en-US" smtClean="0"/>
              <a:pPr/>
              <a:t>‹#›</a:t>
            </a:fld>
            <a:endParaRPr lang="en-US" altLang="en-US" dirty="0"/>
          </a:p>
        </p:txBody>
      </p:sp>
    </p:spTree>
    <p:extLst>
      <p:ext uri="{BB962C8B-B14F-4D97-AF65-F5344CB8AC3E}">
        <p14:creationId xmlns:p14="http://schemas.microsoft.com/office/powerpoint/2010/main" val="25755376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9418-B008-2D4D-91FC-CA6D86C6ABD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5751B9-C3D6-0C48-866E-DC8FB79D6A4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014F47A0-EFA6-854D-BC76-6867C921C8E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EDEBA70-F1BA-5642-8518-E4D788FDBC31}" type="slidenum">
              <a:rPr lang="en-US" altLang="en-US" smtClean="0"/>
              <a:pPr/>
              <a:t>‹#›</a:t>
            </a:fld>
            <a:endParaRPr lang="en-US" altLang="en-US" dirty="0"/>
          </a:p>
        </p:txBody>
      </p:sp>
    </p:spTree>
    <p:extLst>
      <p:ext uri="{BB962C8B-B14F-4D97-AF65-F5344CB8AC3E}">
        <p14:creationId xmlns:p14="http://schemas.microsoft.com/office/powerpoint/2010/main" val="335336123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AEED-A72F-5A4D-867E-EBFC4C4CB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28C34-72D8-B447-86C5-055090C539AC}"/>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A445E6-15B3-1249-9D3A-50D50801A9F0}"/>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721DE7F-CB05-7B43-9518-FC7FD076E89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243B4CB-95E0-694B-851F-772CF7A6BA6A}" type="slidenum">
              <a:rPr lang="en-US" altLang="en-US" smtClean="0"/>
              <a:pPr/>
              <a:t>‹#›</a:t>
            </a:fld>
            <a:endParaRPr lang="en-US" altLang="en-US" dirty="0"/>
          </a:p>
        </p:txBody>
      </p:sp>
    </p:spTree>
    <p:extLst>
      <p:ext uri="{BB962C8B-B14F-4D97-AF65-F5344CB8AC3E}">
        <p14:creationId xmlns:p14="http://schemas.microsoft.com/office/powerpoint/2010/main" val="414763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00C1-DDAF-AA43-83B4-72A12B82CFC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AE9E04B-FE7B-784A-9624-66141A3DFEAF}"/>
              </a:ext>
            </a:extLst>
          </p:cNvPr>
          <p:cNvSpPr>
            <a:spLocks noGrp="1"/>
          </p:cNvSpPr>
          <p:nvPr>
            <p:ph type="sldNum" sz="quarter" idx="10"/>
          </p:nvPr>
        </p:nvSpPr>
        <p:spPr/>
        <p:txBody>
          <a:bodyPr/>
          <a:lstStyle>
            <a:lvl1pPr>
              <a:defRPr/>
            </a:lvl1pPr>
          </a:lstStyle>
          <a:p>
            <a:fld id="{E8CAF4C2-E413-6741-AEA0-CFD649951678}" type="slidenum">
              <a:rPr lang="en-US" altLang="en-US"/>
              <a:pPr/>
              <a:t>‹#›</a:t>
            </a:fld>
            <a:endParaRPr lang="en-US" altLang="en-US"/>
          </a:p>
        </p:txBody>
      </p:sp>
    </p:spTree>
    <p:extLst>
      <p:ext uri="{BB962C8B-B14F-4D97-AF65-F5344CB8AC3E}">
        <p14:creationId xmlns:p14="http://schemas.microsoft.com/office/powerpoint/2010/main" val="36979210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C1BB-33C3-164B-90DC-F8B2C3586B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995B3-54A2-6245-A819-81CDC487952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2038F6-0BB0-2047-9384-98AF929428A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2CC3A9-7F13-3841-BB0A-274634E5F20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D6C13D-CBA4-F04D-8332-ED7757F81BA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FFB6C90-B8C9-E941-8EE1-609F4D98BD1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8B0E1F3-9349-BD43-AD67-C5A3246B9C69}" type="slidenum">
              <a:rPr lang="en-US" altLang="en-US" smtClean="0"/>
              <a:pPr/>
              <a:t>‹#›</a:t>
            </a:fld>
            <a:endParaRPr lang="en-US" altLang="en-US" dirty="0"/>
          </a:p>
        </p:txBody>
      </p:sp>
    </p:spTree>
    <p:extLst>
      <p:ext uri="{BB962C8B-B14F-4D97-AF65-F5344CB8AC3E}">
        <p14:creationId xmlns:p14="http://schemas.microsoft.com/office/powerpoint/2010/main" val="34088117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8E14-909E-FF48-B3D8-5673ECF34C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C6EF108-9770-C442-8A51-C6905186261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567B2A5-1958-AD4F-AA1B-B069A2641865}" type="slidenum">
              <a:rPr lang="en-US" altLang="en-US" smtClean="0"/>
              <a:pPr/>
              <a:t>‹#›</a:t>
            </a:fld>
            <a:endParaRPr lang="en-US" altLang="en-US" dirty="0"/>
          </a:p>
        </p:txBody>
      </p:sp>
    </p:spTree>
    <p:extLst>
      <p:ext uri="{BB962C8B-B14F-4D97-AF65-F5344CB8AC3E}">
        <p14:creationId xmlns:p14="http://schemas.microsoft.com/office/powerpoint/2010/main" val="280437511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A0537A-ED32-8742-920B-27F4E4F52D0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2A59155-5AE0-5F4B-B05A-7D7A59DE1936}" type="slidenum">
              <a:rPr lang="en-US" altLang="en-US" smtClean="0"/>
              <a:pPr/>
              <a:t>‹#›</a:t>
            </a:fld>
            <a:endParaRPr lang="en-US" altLang="en-US" dirty="0"/>
          </a:p>
        </p:txBody>
      </p:sp>
    </p:spTree>
    <p:extLst>
      <p:ext uri="{BB962C8B-B14F-4D97-AF65-F5344CB8AC3E}">
        <p14:creationId xmlns:p14="http://schemas.microsoft.com/office/powerpoint/2010/main" val="25242990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C6C2-6CAC-A849-89FA-5EA6C56035A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779B34-94B1-C445-933D-6346A4991F3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F49E9A-C0DA-6543-9194-D3E68E9846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4AF2924-4741-4445-80C2-274AC27944A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D7B1CBA-EE73-2A4C-BB93-385AC6FD8680}" type="slidenum">
              <a:rPr lang="en-US" altLang="en-US" smtClean="0"/>
              <a:pPr/>
              <a:t>‹#›</a:t>
            </a:fld>
            <a:endParaRPr lang="en-US" altLang="en-US" dirty="0"/>
          </a:p>
        </p:txBody>
      </p:sp>
    </p:spTree>
    <p:extLst>
      <p:ext uri="{BB962C8B-B14F-4D97-AF65-F5344CB8AC3E}">
        <p14:creationId xmlns:p14="http://schemas.microsoft.com/office/powerpoint/2010/main" val="406511537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8F99-2D62-CB48-931E-F270C824926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2BC270-981E-5148-97D9-EDEA5B09EA4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F23E8D-0F3D-AF4E-8588-2BDB78F56A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1729131-1C83-C040-B6D1-8232E97A80D7}"/>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E511755-3BE0-ED40-9F8F-CF0F72B048B9}" type="slidenum">
              <a:rPr lang="en-US" altLang="en-US" smtClean="0"/>
              <a:pPr/>
              <a:t>‹#›</a:t>
            </a:fld>
            <a:endParaRPr lang="en-US" altLang="en-US" dirty="0"/>
          </a:p>
        </p:txBody>
      </p:sp>
    </p:spTree>
    <p:extLst>
      <p:ext uri="{BB962C8B-B14F-4D97-AF65-F5344CB8AC3E}">
        <p14:creationId xmlns:p14="http://schemas.microsoft.com/office/powerpoint/2010/main" val="42533180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F7065-CACF-094A-91CA-CAD2F44E7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904E2-B677-0845-B3DD-449384A89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5C7653A-661A-9745-8DD0-49ABA957EAE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EAB0B7A-4278-8F42-AC9E-56395A716FDE}" type="slidenum">
              <a:rPr lang="en-US" altLang="en-US" smtClean="0"/>
              <a:pPr/>
              <a:t>‹#›</a:t>
            </a:fld>
            <a:endParaRPr lang="en-US" altLang="en-US" dirty="0"/>
          </a:p>
        </p:txBody>
      </p:sp>
    </p:spTree>
    <p:extLst>
      <p:ext uri="{BB962C8B-B14F-4D97-AF65-F5344CB8AC3E}">
        <p14:creationId xmlns:p14="http://schemas.microsoft.com/office/powerpoint/2010/main" val="91753489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B5DDE-59CF-AA46-9F12-EC4A8AF96EE1}"/>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07DE60-AC54-DC4A-9EA0-ECA66EE75F40}"/>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3909379-5093-DD40-84B9-448BFA0365D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058DE02-AFCA-4346-A038-978CAEAE7BA5}" type="slidenum">
              <a:rPr lang="en-US" altLang="en-US" smtClean="0"/>
              <a:pPr/>
              <a:t>‹#›</a:t>
            </a:fld>
            <a:endParaRPr lang="en-US" altLang="en-US" dirty="0"/>
          </a:p>
        </p:txBody>
      </p:sp>
    </p:spTree>
    <p:extLst>
      <p:ext uri="{BB962C8B-B14F-4D97-AF65-F5344CB8AC3E}">
        <p14:creationId xmlns:p14="http://schemas.microsoft.com/office/powerpoint/2010/main" val="39336413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00F6-0A6C-1A4A-ADD9-BD803469FEA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75FCC3-2F83-0A4B-9703-F7E0F6914E8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4CEC76F-05CD-B547-802C-823DBD95119D}"/>
              </a:ext>
            </a:extLst>
          </p:cNvPr>
          <p:cNvSpPr>
            <a:spLocks noGrp="1"/>
          </p:cNvSpPr>
          <p:nvPr>
            <p:ph type="sldNum" sz="quarter" idx="10"/>
          </p:nvPr>
        </p:nvSpPr>
        <p:spPr/>
        <p:txBody>
          <a:bodyPr/>
          <a:lstStyle>
            <a:lvl1pPr>
              <a:defRPr/>
            </a:lvl1pPr>
          </a:lstStyle>
          <a:p>
            <a:fld id="{47A21AC1-D1F6-D043-9CE9-C0D6ABED0B2C}" type="slidenum">
              <a:rPr lang="en-US" altLang="en-US"/>
              <a:pPr/>
              <a:t>‹#›</a:t>
            </a:fld>
            <a:endParaRPr lang="en-US" altLang="en-US"/>
          </a:p>
        </p:txBody>
      </p:sp>
    </p:spTree>
    <p:extLst>
      <p:ext uri="{BB962C8B-B14F-4D97-AF65-F5344CB8AC3E}">
        <p14:creationId xmlns:p14="http://schemas.microsoft.com/office/powerpoint/2010/main" val="6934219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C5C5-2A6E-2A47-9E7B-28597EBC55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5F02E-5492-8040-AB5F-988489BE699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0E8423D-C66F-CB4C-AE14-3C47B3A91A3C}"/>
              </a:ext>
            </a:extLst>
          </p:cNvPr>
          <p:cNvSpPr>
            <a:spLocks noGrp="1"/>
          </p:cNvSpPr>
          <p:nvPr>
            <p:ph type="sldNum" sz="quarter" idx="10"/>
          </p:nvPr>
        </p:nvSpPr>
        <p:spPr/>
        <p:txBody>
          <a:bodyPr/>
          <a:lstStyle>
            <a:lvl1pPr>
              <a:defRPr/>
            </a:lvl1pPr>
          </a:lstStyle>
          <a:p>
            <a:fld id="{105891CA-AB69-AE46-85DC-26613B9B7DBF}" type="slidenum">
              <a:rPr lang="en-US" altLang="en-US"/>
              <a:pPr/>
              <a:t>‹#›</a:t>
            </a:fld>
            <a:endParaRPr lang="en-US" altLang="en-US"/>
          </a:p>
        </p:txBody>
      </p:sp>
    </p:spTree>
    <p:extLst>
      <p:ext uri="{BB962C8B-B14F-4D97-AF65-F5344CB8AC3E}">
        <p14:creationId xmlns:p14="http://schemas.microsoft.com/office/powerpoint/2010/main" val="5676935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20DB-BD5C-6E41-A2A1-D76A77A70A7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F69B1-0EC2-F94F-A771-2F278F4A73E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5B7F59B-44FE-224D-88D3-E2D4AF875839}"/>
              </a:ext>
            </a:extLst>
          </p:cNvPr>
          <p:cNvSpPr>
            <a:spLocks noGrp="1"/>
          </p:cNvSpPr>
          <p:nvPr>
            <p:ph type="sldNum" sz="quarter" idx="10"/>
          </p:nvPr>
        </p:nvSpPr>
        <p:spPr/>
        <p:txBody>
          <a:bodyPr/>
          <a:lstStyle>
            <a:lvl1pPr>
              <a:defRPr/>
            </a:lvl1pPr>
          </a:lstStyle>
          <a:p>
            <a:fld id="{1B2D1EEE-BA68-0B41-A898-025AAB843319}" type="slidenum">
              <a:rPr lang="en-US" altLang="en-US"/>
              <a:pPr/>
              <a:t>‹#›</a:t>
            </a:fld>
            <a:endParaRPr lang="en-US" altLang="en-US"/>
          </a:p>
        </p:txBody>
      </p:sp>
    </p:spTree>
    <p:extLst>
      <p:ext uri="{BB962C8B-B14F-4D97-AF65-F5344CB8AC3E}">
        <p14:creationId xmlns:p14="http://schemas.microsoft.com/office/powerpoint/2010/main" val="3722988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3AE501-756D-BE4D-9121-3A6A4511CC20}"/>
              </a:ext>
            </a:extLst>
          </p:cNvPr>
          <p:cNvSpPr>
            <a:spLocks noGrp="1"/>
          </p:cNvSpPr>
          <p:nvPr>
            <p:ph type="sldNum" sz="quarter" idx="10"/>
          </p:nvPr>
        </p:nvSpPr>
        <p:spPr/>
        <p:txBody>
          <a:bodyPr/>
          <a:lstStyle>
            <a:lvl1pPr>
              <a:defRPr/>
            </a:lvl1pPr>
          </a:lstStyle>
          <a:p>
            <a:fld id="{AACC1491-CC0F-F746-BD6D-ADFC15287C00}" type="slidenum">
              <a:rPr lang="en-US" altLang="en-US"/>
              <a:pPr/>
              <a:t>‹#›</a:t>
            </a:fld>
            <a:endParaRPr lang="en-US" altLang="en-US"/>
          </a:p>
        </p:txBody>
      </p:sp>
    </p:spTree>
    <p:extLst>
      <p:ext uri="{BB962C8B-B14F-4D97-AF65-F5344CB8AC3E}">
        <p14:creationId xmlns:p14="http://schemas.microsoft.com/office/powerpoint/2010/main" val="3340471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4785-BB79-CA4C-8D5D-E43B9ADC7B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5E3D16-7AE9-1848-BC99-FB2C6146E1E3}"/>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5FDF8-C2E1-9047-85A9-8490BD69092F}"/>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835245F-589A-D34B-AA73-B3B2AE6EC31F}"/>
              </a:ext>
            </a:extLst>
          </p:cNvPr>
          <p:cNvSpPr>
            <a:spLocks noGrp="1"/>
          </p:cNvSpPr>
          <p:nvPr>
            <p:ph type="sldNum" sz="quarter" idx="10"/>
          </p:nvPr>
        </p:nvSpPr>
        <p:spPr/>
        <p:txBody>
          <a:bodyPr/>
          <a:lstStyle>
            <a:lvl1pPr>
              <a:defRPr/>
            </a:lvl1pPr>
          </a:lstStyle>
          <a:p>
            <a:fld id="{E8030A31-FB97-7C4A-B6D9-155CFFF22D16}" type="slidenum">
              <a:rPr lang="en-US" altLang="en-US"/>
              <a:pPr/>
              <a:t>‹#›</a:t>
            </a:fld>
            <a:endParaRPr lang="en-US" altLang="en-US"/>
          </a:p>
        </p:txBody>
      </p:sp>
    </p:spTree>
    <p:extLst>
      <p:ext uri="{BB962C8B-B14F-4D97-AF65-F5344CB8AC3E}">
        <p14:creationId xmlns:p14="http://schemas.microsoft.com/office/powerpoint/2010/main" val="34363543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6AE4-5CE0-D04C-B8BF-275873E5E0C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28721A-1BCE-804F-BABE-2472CBF37162}"/>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51339F-B71D-6F4C-A779-A730754BE7BF}"/>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D748E9-BD79-B148-93A4-D95B6E0B97B1}"/>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2A2439-970B-764C-B031-47E0B830B700}"/>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821A527-01E6-9C4D-95F4-AE707D0119B4}"/>
              </a:ext>
            </a:extLst>
          </p:cNvPr>
          <p:cNvSpPr>
            <a:spLocks noGrp="1"/>
          </p:cNvSpPr>
          <p:nvPr>
            <p:ph type="sldNum" sz="quarter" idx="10"/>
          </p:nvPr>
        </p:nvSpPr>
        <p:spPr/>
        <p:txBody>
          <a:bodyPr/>
          <a:lstStyle>
            <a:lvl1pPr>
              <a:defRPr/>
            </a:lvl1pPr>
          </a:lstStyle>
          <a:p>
            <a:fld id="{FC2DCD5D-B113-C941-883B-19F59666B2A0}" type="slidenum">
              <a:rPr lang="en-US" altLang="en-US"/>
              <a:pPr/>
              <a:t>‹#›</a:t>
            </a:fld>
            <a:endParaRPr lang="en-US" altLang="en-US"/>
          </a:p>
        </p:txBody>
      </p:sp>
    </p:spTree>
    <p:extLst>
      <p:ext uri="{BB962C8B-B14F-4D97-AF65-F5344CB8AC3E}">
        <p14:creationId xmlns:p14="http://schemas.microsoft.com/office/powerpoint/2010/main" val="4953366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25F6-7215-0448-86C7-3A06272BA9F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51D8207-8832-7047-B396-3D24CBBFDBB2}"/>
              </a:ext>
            </a:extLst>
          </p:cNvPr>
          <p:cNvSpPr>
            <a:spLocks noGrp="1"/>
          </p:cNvSpPr>
          <p:nvPr>
            <p:ph type="sldNum" sz="quarter" idx="10"/>
          </p:nvPr>
        </p:nvSpPr>
        <p:spPr/>
        <p:txBody>
          <a:bodyPr/>
          <a:lstStyle>
            <a:lvl1pPr>
              <a:defRPr/>
            </a:lvl1pPr>
          </a:lstStyle>
          <a:p>
            <a:fld id="{0B0862AE-FB41-E747-AF17-5D8148F1DA6C}" type="slidenum">
              <a:rPr lang="en-US" altLang="en-US"/>
              <a:pPr/>
              <a:t>‹#›</a:t>
            </a:fld>
            <a:endParaRPr lang="en-US" altLang="en-US"/>
          </a:p>
        </p:txBody>
      </p:sp>
    </p:spTree>
    <p:extLst>
      <p:ext uri="{BB962C8B-B14F-4D97-AF65-F5344CB8AC3E}">
        <p14:creationId xmlns:p14="http://schemas.microsoft.com/office/powerpoint/2010/main" val="28190829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3AB5D-6584-964E-8A5A-EFE179321BCE}"/>
              </a:ext>
            </a:extLst>
          </p:cNvPr>
          <p:cNvSpPr>
            <a:spLocks noGrp="1"/>
          </p:cNvSpPr>
          <p:nvPr>
            <p:ph type="sldNum" sz="quarter" idx="10"/>
          </p:nvPr>
        </p:nvSpPr>
        <p:spPr/>
        <p:txBody>
          <a:bodyPr/>
          <a:lstStyle>
            <a:lvl1pPr>
              <a:defRPr/>
            </a:lvl1pPr>
          </a:lstStyle>
          <a:p>
            <a:fld id="{A2FF0EB8-0734-6740-BF44-53624D10E1E9}" type="slidenum">
              <a:rPr lang="en-US" altLang="en-US"/>
              <a:pPr/>
              <a:t>‹#›</a:t>
            </a:fld>
            <a:endParaRPr lang="en-US" altLang="en-US"/>
          </a:p>
        </p:txBody>
      </p:sp>
    </p:spTree>
    <p:extLst>
      <p:ext uri="{BB962C8B-B14F-4D97-AF65-F5344CB8AC3E}">
        <p14:creationId xmlns:p14="http://schemas.microsoft.com/office/powerpoint/2010/main" val="128716020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F5ED-03CE-1F40-8533-59F86BCD6C8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4A6C76-AA0F-C14B-91EE-00F3FF79ABE0}"/>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385007-092A-F042-AA8E-0043C4E3359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3064F43-6C9E-204A-936E-3234CF4D0BEF}"/>
              </a:ext>
            </a:extLst>
          </p:cNvPr>
          <p:cNvSpPr>
            <a:spLocks noGrp="1"/>
          </p:cNvSpPr>
          <p:nvPr>
            <p:ph type="sldNum" sz="quarter" idx="10"/>
          </p:nvPr>
        </p:nvSpPr>
        <p:spPr/>
        <p:txBody>
          <a:bodyPr/>
          <a:lstStyle>
            <a:lvl1pPr>
              <a:defRPr/>
            </a:lvl1pPr>
          </a:lstStyle>
          <a:p>
            <a:fld id="{C01AD717-09A5-1F4D-AF99-554AAC9E3261}" type="slidenum">
              <a:rPr lang="en-US" altLang="en-US"/>
              <a:pPr/>
              <a:t>‹#›</a:t>
            </a:fld>
            <a:endParaRPr lang="en-US" altLang="en-US"/>
          </a:p>
        </p:txBody>
      </p:sp>
    </p:spTree>
    <p:extLst>
      <p:ext uri="{BB962C8B-B14F-4D97-AF65-F5344CB8AC3E}">
        <p14:creationId xmlns:p14="http://schemas.microsoft.com/office/powerpoint/2010/main" val="198509416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31098-B328-E545-97FD-F11354AF609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DD6CD-5945-E348-AF49-8BA59C9CBA4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EF1F24-EF2F-FE43-A20E-7CC5D3FE83E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DCC6CE8-DF4F-DF4A-8BF8-DC3A410CA0F0}"/>
              </a:ext>
            </a:extLst>
          </p:cNvPr>
          <p:cNvSpPr>
            <a:spLocks noGrp="1"/>
          </p:cNvSpPr>
          <p:nvPr>
            <p:ph type="sldNum" sz="quarter" idx="10"/>
          </p:nvPr>
        </p:nvSpPr>
        <p:spPr/>
        <p:txBody>
          <a:bodyPr/>
          <a:lstStyle>
            <a:lvl1pPr>
              <a:defRPr/>
            </a:lvl1pPr>
          </a:lstStyle>
          <a:p>
            <a:fld id="{C65E37D8-651D-E246-8E3C-DAFCF28E7693}" type="slidenum">
              <a:rPr lang="en-US" altLang="en-US"/>
              <a:pPr/>
              <a:t>‹#›</a:t>
            </a:fld>
            <a:endParaRPr lang="en-US" altLang="en-US"/>
          </a:p>
        </p:txBody>
      </p:sp>
    </p:spTree>
    <p:extLst>
      <p:ext uri="{BB962C8B-B14F-4D97-AF65-F5344CB8AC3E}">
        <p14:creationId xmlns:p14="http://schemas.microsoft.com/office/powerpoint/2010/main" val="33868037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6A0B-98A3-B744-B331-F2F1B0D915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BEF8D5-4EDD-6C49-908F-1273129BED5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C0421D3-3E95-134C-B4B8-0B80BD4B8CBF}"/>
              </a:ext>
            </a:extLst>
          </p:cNvPr>
          <p:cNvSpPr>
            <a:spLocks noGrp="1"/>
          </p:cNvSpPr>
          <p:nvPr>
            <p:ph type="sldNum" sz="quarter" idx="10"/>
          </p:nvPr>
        </p:nvSpPr>
        <p:spPr/>
        <p:txBody>
          <a:bodyPr/>
          <a:lstStyle>
            <a:lvl1pPr>
              <a:defRPr/>
            </a:lvl1pPr>
          </a:lstStyle>
          <a:p>
            <a:fld id="{FD03AF7F-6BED-4C47-BBD9-68142106E76B}" type="slidenum">
              <a:rPr lang="en-US" altLang="en-US"/>
              <a:pPr/>
              <a:t>‹#›</a:t>
            </a:fld>
            <a:endParaRPr lang="en-US" altLang="en-US"/>
          </a:p>
        </p:txBody>
      </p:sp>
    </p:spTree>
    <p:extLst>
      <p:ext uri="{BB962C8B-B14F-4D97-AF65-F5344CB8AC3E}">
        <p14:creationId xmlns:p14="http://schemas.microsoft.com/office/powerpoint/2010/main" val="386713637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C95CA8-49D9-9145-84FD-C8878681CDA1}"/>
              </a:ext>
            </a:extLst>
          </p:cNvPr>
          <p:cNvSpPr>
            <a:spLocks noGrp="1"/>
          </p:cNvSpPr>
          <p:nvPr>
            <p:ph type="title" orient="vert"/>
          </p:nvPr>
        </p:nvSpPr>
        <p:spPr>
          <a:xfrm>
            <a:off x="6629400" y="274638"/>
            <a:ext cx="2057400" cy="5902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995495-AB10-7E4A-9336-43FF8ABCB9AD}"/>
              </a:ext>
            </a:extLst>
          </p:cNvPr>
          <p:cNvSpPr>
            <a:spLocks noGrp="1"/>
          </p:cNvSpPr>
          <p:nvPr>
            <p:ph type="body" orient="vert" idx="1"/>
          </p:nvPr>
        </p:nvSpPr>
        <p:spPr>
          <a:xfrm>
            <a:off x="457200" y="274638"/>
            <a:ext cx="6019800" cy="5902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5CF05E2-DEF6-FD47-964E-2EF490B9858A}"/>
              </a:ext>
            </a:extLst>
          </p:cNvPr>
          <p:cNvSpPr>
            <a:spLocks noGrp="1"/>
          </p:cNvSpPr>
          <p:nvPr>
            <p:ph type="sldNum" sz="quarter" idx="10"/>
          </p:nvPr>
        </p:nvSpPr>
        <p:spPr/>
        <p:txBody>
          <a:bodyPr/>
          <a:lstStyle>
            <a:lvl1pPr>
              <a:defRPr/>
            </a:lvl1pPr>
          </a:lstStyle>
          <a:p>
            <a:fld id="{C5069B5F-EC5E-304A-972B-78621E092297}" type="slidenum">
              <a:rPr lang="en-US" altLang="en-US"/>
              <a:pPr/>
              <a:t>‹#›</a:t>
            </a:fld>
            <a:endParaRPr lang="en-US" altLang="en-US"/>
          </a:p>
        </p:txBody>
      </p:sp>
    </p:spTree>
    <p:extLst>
      <p:ext uri="{BB962C8B-B14F-4D97-AF65-F5344CB8AC3E}">
        <p14:creationId xmlns:p14="http://schemas.microsoft.com/office/powerpoint/2010/main" val="27505401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CF14-C3B5-0F46-A0C4-BA591E45676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FC73AB-44C2-264E-898F-C0D3A370E26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A379A12-585A-984A-A093-0FE8096D716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C0AFBB7-F00B-A24B-80A1-B8E56BE2885F}" type="slidenum">
              <a:rPr lang="en-US" altLang="en-US" smtClean="0"/>
              <a:pPr/>
              <a:t>‹#›</a:t>
            </a:fld>
            <a:endParaRPr lang="en-US" altLang="en-US" dirty="0"/>
          </a:p>
        </p:txBody>
      </p:sp>
    </p:spTree>
    <p:extLst>
      <p:ext uri="{BB962C8B-B14F-4D97-AF65-F5344CB8AC3E}">
        <p14:creationId xmlns:p14="http://schemas.microsoft.com/office/powerpoint/2010/main" val="238954521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76BE-82F8-DC43-B7E8-895D1D96C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8BE41F-3566-CF42-90FA-9A291E00B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E21A595-19A5-FC40-8C84-8DE47256245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E72819A-5E4A-A24D-8B18-9082DFEFF00C}" type="slidenum">
              <a:rPr lang="en-US" altLang="en-US" smtClean="0"/>
              <a:pPr/>
              <a:t>‹#›</a:t>
            </a:fld>
            <a:endParaRPr lang="en-US" altLang="en-US" dirty="0"/>
          </a:p>
        </p:txBody>
      </p:sp>
    </p:spTree>
    <p:extLst>
      <p:ext uri="{BB962C8B-B14F-4D97-AF65-F5344CB8AC3E}">
        <p14:creationId xmlns:p14="http://schemas.microsoft.com/office/powerpoint/2010/main" val="96077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C90-4EB9-E446-9E80-FDD2E52A033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CFA32-CB7D-3040-A738-3444B013E66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4DF1B256-53CE-BA4B-84EB-DAE6F0D4141F}"/>
              </a:ext>
            </a:extLst>
          </p:cNvPr>
          <p:cNvSpPr>
            <a:spLocks noGrp="1"/>
          </p:cNvSpPr>
          <p:nvPr>
            <p:ph type="sldNum" sz="quarter" idx="10"/>
          </p:nvPr>
        </p:nvSpPr>
        <p:spPr/>
        <p:txBody>
          <a:bodyPr/>
          <a:lstStyle>
            <a:lvl1pPr>
              <a:defRPr/>
            </a:lvl1pPr>
          </a:lstStyle>
          <a:p>
            <a:fld id="{BD701891-BF89-864E-B5A9-467FAC822EB6}" type="slidenum">
              <a:rPr lang="en-US" altLang="en-US"/>
              <a:pPr/>
              <a:t>‹#›</a:t>
            </a:fld>
            <a:endParaRPr lang="en-US" altLang="en-US"/>
          </a:p>
        </p:txBody>
      </p:sp>
    </p:spTree>
    <p:extLst>
      <p:ext uri="{BB962C8B-B14F-4D97-AF65-F5344CB8AC3E}">
        <p14:creationId xmlns:p14="http://schemas.microsoft.com/office/powerpoint/2010/main" val="207532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5765-AB57-C64E-BB41-CD0AAFBCB93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108E6B-990F-D547-9BFA-C1B42FDE856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55A8F9-8BDF-8C40-AEB8-C350CC08335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26A5AD2-8DA4-5247-B622-87C9BED80D0E}"/>
              </a:ext>
            </a:extLst>
          </p:cNvPr>
          <p:cNvSpPr>
            <a:spLocks noGrp="1"/>
          </p:cNvSpPr>
          <p:nvPr>
            <p:ph type="sldNum" sz="quarter" idx="10"/>
          </p:nvPr>
        </p:nvSpPr>
        <p:spPr/>
        <p:txBody>
          <a:bodyPr/>
          <a:lstStyle>
            <a:lvl1pPr>
              <a:defRPr/>
            </a:lvl1pPr>
          </a:lstStyle>
          <a:p>
            <a:fld id="{199EC68E-E7EA-2140-B2C4-D464310A8583}" type="slidenum">
              <a:rPr lang="en-US" altLang="en-US"/>
              <a:pPr/>
              <a:t>‹#›</a:t>
            </a:fld>
            <a:endParaRPr lang="en-US" altLang="en-US"/>
          </a:p>
        </p:txBody>
      </p:sp>
    </p:spTree>
    <p:extLst>
      <p:ext uri="{BB962C8B-B14F-4D97-AF65-F5344CB8AC3E}">
        <p14:creationId xmlns:p14="http://schemas.microsoft.com/office/powerpoint/2010/main" val="406461278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4F6E8-5575-D84B-B5BB-773B10C90DA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38E527-6B6E-F248-873E-F250849F315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D722F1C-5F4F-4646-B4B8-5EE35B65997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8E33F8B-FF8E-1D40-B60E-BADA5CCECC62}" type="slidenum">
              <a:rPr lang="en-US" altLang="en-US" smtClean="0"/>
              <a:pPr/>
              <a:t>‹#›</a:t>
            </a:fld>
            <a:endParaRPr lang="en-US" altLang="en-US" dirty="0"/>
          </a:p>
        </p:txBody>
      </p:sp>
    </p:spTree>
    <p:extLst>
      <p:ext uri="{BB962C8B-B14F-4D97-AF65-F5344CB8AC3E}">
        <p14:creationId xmlns:p14="http://schemas.microsoft.com/office/powerpoint/2010/main" val="217007806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4B8C-8F20-EC49-9322-FD69725E0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4C2698-FD30-3843-8FDD-949FD417ECB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8CFCE5-BD1C-8C4B-B603-642DED69C4DA}"/>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DC27F32-C21C-FE45-806A-27B85D5F476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B52BA03-E6D4-FE43-B6CF-92BB458E188D}" type="slidenum">
              <a:rPr lang="en-US" altLang="en-US" smtClean="0"/>
              <a:pPr/>
              <a:t>‹#›</a:t>
            </a:fld>
            <a:endParaRPr lang="en-US" altLang="en-US" dirty="0"/>
          </a:p>
        </p:txBody>
      </p:sp>
    </p:spTree>
    <p:extLst>
      <p:ext uri="{BB962C8B-B14F-4D97-AF65-F5344CB8AC3E}">
        <p14:creationId xmlns:p14="http://schemas.microsoft.com/office/powerpoint/2010/main" val="42099817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9AA0B-B826-FF4D-8030-99FE74DEB35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87572B-B89E-354D-81A3-6689F4B9D51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F410FE-A21B-4F4D-8C61-A3C4B3250FA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B388F2-B9B6-3C40-9E81-03F7B9AC8A9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0741B2-C310-5449-886E-A2621BBA0B8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8C50299-FAFE-C248-852A-5EF61FBF328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C122877-B290-4A43-BB29-762147B15811}" type="slidenum">
              <a:rPr lang="en-US" altLang="en-US" smtClean="0"/>
              <a:pPr/>
              <a:t>‹#›</a:t>
            </a:fld>
            <a:endParaRPr lang="en-US" altLang="en-US" dirty="0"/>
          </a:p>
        </p:txBody>
      </p:sp>
    </p:spTree>
    <p:extLst>
      <p:ext uri="{BB962C8B-B14F-4D97-AF65-F5344CB8AC3E}">
        <p14:creationId xmlns:p14="http://schemas.microsoft.com/office/powerpoint/2010/main" val="275754853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604DE-F0E4-E84F-983D-525A015BDE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6C5CBFB-8B41-F749-B99C-2EDF0A1ABC0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9CF9207-2EC8-214F-98CB-21ECCA1538DE}" type="slidenum">
              <a:rPr lang="en-US" altLang="en-US" smtClean="0"/>
              <a:pPr/>
              <a:t>‹#›</a:t>
            </a:fld>
            <a:endParaRPr lang="en-US" altLang="en-US" dirty="0"/>
          </a:p>
        </p:txBody>
      </p:sp>
    </p:spTree>
    <p:extLst>
      <p:ext uri="{BB962C8B-B14F-4D97-AF65-F5344CB8AC3E}">
        <p14:creationId xmlns:p14="http://schemas.microsoft.com/office/powerpoint/2010/main" val="20260521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CDE931-6CF0-A84B-B0B3-0A0B5DB6426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8F1FEF2-10D4-A446-B899-D9D21ABB2A90}" type="slidenum">
              <a:rPr lang="en-US" altLang="en-US" smtClean="0"/>
              <a:pPr/>
              <a:t>‹#›</a:t>
            </a:fld>
            <a:endParaRPr lang="en-US" altLang="en-US" dirty="0"/>
          </a:p>
        </p:txBody>
      </p:sp>
    </p:spTree>
    <p:extLst>
      <p:ext uri="{BB962C8B-B14F-4D97-AF65-F5344CB8AC3E}">
        <p14:creationId xmlns:p14="http://schemas.microsoft.com/office/powerpoint/2010/main" val="1477274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0F7E-F239-9A4D-A653-57E101E68B7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A1AC73-48AD-CB42-BFE6-ADF634D1075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B8581-D171-0B4A-86AA-6CD726B452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40320AC-DE0E-2A47-8B4E-B498E7A150B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81CA8EB-4922-6D45-8A17-DF41BFE75F2E}" type="slidenum">
              <a:rPr lang="en-US" altLang="en-US" smtClean="0"/>
              <a:pPr/>
              <a:t>‹#›</a:t>
            </a:fld>
            <a:endParaRPr lang="en-US" altLang="en-US" dirty="0"/>
          </a:p>
        </p:txBody>
      </p:sp>
    </p:spTree>
    <p:extLst>
      <p:ext uri="{BB962C8B-B14F-4D97-AF65-F5344CB8AC3E}">
        <p14:creationId xmlns:p14="http://schemas.microsoft.com/office/powerpoint/2010/main" val="27469960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A8F79-9E4E-BF47-BBDC-743E4448FF0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851A9C-7A05-FC49-A0F7-36C17D91D74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C0EAC7-48A1-0240-842E-4D3C8098F6C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38E3C10-81D8-AC47-A680-D368845B593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ABF46EA8-F0EE-5E4D-9291-1E2A55749180}" type="slidenum">
              <a:rPr lang="en-US" altLang="en-US" smtClean="0"/>
              <a:pPr/>
              <a:t>‹#›</a:t>
            </a:fld>
            <a:endParaRPr lang="en-US" altLang="en-US" dirty="0"/>
          </a:p>
        </p:txBody>
      </p:sp>
    </p:spTree>
    <p:extLst>
      <p:ext uri="{BB962C8B-B14F-4D97-AF65-F5344CB8AC3E}">
        <p14:creationId xmlns:p14="http://schemas.microsoft.com/office/powerpoint/2010/main" val="148033188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295EF-1485-8642-91D8-C7CEB5B1E4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B7FAE-9612-D04B-AA65-2F9B5FA8BD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2DCB186-5636-7D42-9D6E-BE36D94DE6F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9830EF0-41AA-BA4D-A2E6-4C8AD6F6DE26}" type="slidenum">
              <a:rPr lang="en-US" altLang="en-US" smtClean="0"/>
              <a:pPr/>
              <a:t>‹#›</a:t>
            </a:fld>
            <a:endParaRPr lang="en-US" altLang="en-US" dirty="0"/>
          </a:p>
        </p:txBody>
      </p:sp>
    </p:spTree>
    <p:extLst>
      <p:ext uri="{BB962C8B-B14F-4D97-AF65-F5344CB8AC3E}">
        <p14:creationId xmlns:p14="http://schemas.microsoft.com/office/powerpoint/2010/main" val="15420816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82CAC-F5F8-3444-8E1A-797B87BA307A}"/>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48EEC0-4865-2041-960D-2AE2E0E2774D}"/>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9447B76-72DE-A644-BF45-38D2B952BD9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E69F00F-4898-EB4A-BCA7-CD9B135EDF14}" type="slidenum">
              <a:rPr lang="en-US" altLang="en-US" smtClean="0"/>
              <a:pPr/>
              <a:t>‹#›</a:t>
            </a:fld>
            <a:endParaRPr lang="en-US" altLang="en-US" dirty="0"/>
          </a:p>
        </p:txBody>
      </p:sp>
    </p:spTree>
    <p:extLst>
      <p:ext uri="{BB962C8B-B14F-4D97-AF65-F5344CB8AC3E}">
        <p14:creationId xmlns:p14="http://schemas.microsoft.com/office/powerpoint/2010/main" val="200696714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F2CC2-60E7-5844-830B-D8FD6F9DEDD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BAA9E7-93D8-B44C-B8F2-F66BF2E761B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CA2A74C5-00A8-164B-A24B-F2F809EC6CA8}"/>
              </a:ext>
            </a:extLst>
          </p:cNvPr>
          <p:cNvSpPr>
            <a:spLocks noGrp="1"/>
          </p:cNvSpPr>
          <p:nvPr>
            <p:ph type="sldNum" sz="quarter" idx="10"/>
          </p:nvPr>
        </p:nvSpPr>
        <p:spPr/>
        <p:txBody>
          <a:bodyPr/>
          <a:lstStyle>
            <a:lvl1pPr>
              <a:defRPr/>
            </a:lvl1pPr>
          </a:lstStyle>
          <a:p>
            <a:fld id="{BB1F56D4-CA16-B441-8235-803AC56EE6F6}" type="slidenum">
              <a:rPr lang="en-US" altLang="en-US"/>
              <a:pPr/>
              <a:t>‹#›</a:t>
            </a:fld>
            <a:endParaRPr lang="en-US" altLang="en-US"/>
          </a:p>
        </p:txBody>
      </p:sp>
    </p:spTree>
    <p:extLst>
      <p:ext uri="{BB962C8B-B14F-4D97-AF65-F5344CB8AC3E}">
        <p14:creationId xmlns:p14="http://schemas.microsoft.com/office/powerpoint/2010/main" val="1069791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54B0-950E-764D-AA67-14278220E7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E30CA-3083-A245-A814-3BA97F872C5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AF86D7-8745-5840-ABC1-56B4EDC5CE0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04820ED-741B-B14F-A422-4CA5EE813712}"/>
              </a:ext>
            </a:extLst>
          </p:cNvPr>
          <p:cNvSpPr>
            <a:spLocks noGrp="1"/>
          </p:cNvSpPr>
          <p:nvPr>
            <p:ph type="sldNum" sz="quarter" idx="10"/>
          </p:nvPr>
        </p:nvSpPr>
        <p:spPr/>
        <p:txBody>
          <a:bodyPr/>
          <a:lstStyle>
            <a:lvl1pPr>
              <a:defRPr/>
            </a:lvl1pPr>
          </a:lstStyle>
          <a:p>
            <a:fld id="{7D743CCC-0A3D-8246-965F-1B05558FFF7A}" type="slidenum">
              <a:rPr lang="en-US" altLang="en-US"/>
              <a:pPr/>
              <a:t>‹#›</a:t>
            </a:fld>
            <a:endParaRPr lang="en-US" altLang="en-US"/>
          </a:p>
        </p:txBody>
      </p:sp>
    </p:spTree>
    <p:extLst>
      <p:ext uri="{BB962C8B-B14F-4D97-AF65-F5344CB8AC3E}">
        <p14:creationId xmlns:p14="http://schemas.microsoft.com/office/powerpoint/2010/main" val="232963935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8CDA-D4B7-0246-AF31-607F4FB81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99351-AB2E-2445-B770-664277EE06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73BE633-3E3D-384B-A570-6870CD46E584}"/>
              </a:ext>
            </a:extLst>
          </p:cNvPr>
          <p:cNvSpPr>
            <a:spLocks noGrp="1"/>
          </p:cNvSpPr>
          <p:nvPr>
            <p:ph type="sldNum" sz="quarter" idx="10"/>
          </p:nvPr>
        </p:nvSpPr>
        <p:spPr/>
        <p:txBody>
          <a:bodyPr/>
          <a:lstStyle>
            <a:lvl1pPr>
              <a:defRPr/>
            </a:lvl1pPr>
          </a:lstStyle>
          <a:p>
            <a:fld id="{847965EE-E7AA-A241-BA2B-7E402472E0A8}" type="slidenum">
              <a:rPr lang="en-US" altLang="en-US"/>
              <a:pPr/>
              <a:t>‹#›</a:t>
            </a:fld>
            <a:endParaRPr lang="en-US" altLang="en-US"/>
          </a:p>
        </p:txBody>
      </p:sp>
    </p:spTree>
    <p:extLst>
      <p:ext uri="{BB962C8B-B14F-4D97-AF65-F5344CB8AC3E}">
        <p14:creationId xmlns:p14="http://schemas.microsoft.com/office/powerpoint/2010/main" val="3465857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AAB15-21DF-2C4E-AEB0-322D93C07C9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7C572-296B-C649-9008-D3C62664FCB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946E8BD-4C82-124A-B6E6-A08CC4A1FA7B}"/>
              </a:ext>
            </a:extLst>
          </p:cNvPr>
          <p:cNvSpPr>
            <a:spLocks noGrp="1"/>
          </p:cNvSpPr>
          <p:nvPr>
            <p:ph type="sldNum" sz="quarter" idx="10"/>
          </p:nvPr>
        </p:nvSpPr>
        <p:spPr/>
        <p:txBody>
          <a:bodyPr/>
          <a:lstStyle>
            <a:lvl1pPr>
              <a:defRPr/>
            </a:lvl1pPr>
          </a:lstStyle>
          <a:p>
            <a:fld id="{F2504FFB-22D1-9645-B67F-69F316A9DE3C}" type="slidenum">
              <a:rPr lang="en-US" altLang="en-US"/>
              <a:pPr/>
              <a:t>‹#›</a:t>
            </a:fld>
            <a:endParaRPr lang="en-US" altLang="en-US"/>
          </a:p>
        </p:txBody>
      </p:sp>
    </p:spTree>
    <p:extLst>
      <p:ext uri="{BB962C8B-B14F-4D97-AF65-F5344CB8AC3E}">
        <p14:creationId xmlns:p14="http://schemas.microsoft.com/office/powerpoint/2010/main" val="178660838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075C-F669-A74B-9193-41A06D01B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AE076D-D0C2-3344-BE30-EA3316BEF4AE}"/>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C2424B-F6FE-8741-9532-10C7CADFDCAA}"/>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5D59289-D5D2-8D4D-A28C-175C003CB663}"/>
              </a:ext>
            </a:extLst>
          </p:cNvPr>
          <p:cNvSpPr>
            <a:spLocks noGrp="1"/>
          </p:cNvSpPr>
          <p:nvPr>
            <p:ph type="sldNum" sz="quarter" idx="10"/>
          </p:nvPr>
        </p:nvSpPr>
        <p:spPr/>
        <p:txBody>
          <a:bodyPr/>
          <a:lstStyle>
            <a:lvl1pPr>
              <a:defRPr/>
            </a:lvl1pPr>
          </a:lstStyle>
          <a:p>
            <a:fld id="{C68C6DF9-A940-9142-9EA0-65F595777256}" type="slidenum">
              <a:rPr lang="en-US" altLang="en-US"/>
              <a:pPr/>
              <a:t>‹#›</a:t>
            </a:fld>
            <a:endParaRPr lang="en-US" altLang="en-US"/>
          </a:p>
        </p:txBody>
      </p:sp>
    </p:spTree>
    <p:extLst>
      <p:ext uri="{BB962C8B-B14F-4D97-AF65-F5344CB8AC3E}">
        <p14:creationId xmlns:p14="http://schemas.microsoft.com/office/powerpoint/2010/main" val="23556803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045A-13FB-8442-AD25-C66734EAD2B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7D6E7-5B3B-DB4D-9EA2-C72434488A7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3DFB0C-2F22-B749-82F6-A8656FBD2C1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2ED7A-2DF9-0342-8C72-A536458B58B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FEFA0-B57E-834F-86E2-191993DEC2D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B8538E7-59FE-1043-984F-1AA941E408DB}"/>
              </a:ext>
            </a:extLst>
          </p:cNvPr>
          <p:cNvSpPr>
            <a:spLocks noGrp="1"/>
          </p:cNvSpPr>
          <p:nvPr>
            <p:ph type="sldNum" sz="quarter" idx="10"/>
          </p:nvPr>
        </p:nvSpPr>
        <p:spPr/>
        <p:txBody>
          <a:bodyPr/>
          <a:lstStyle>
            <a:lvl1pPr>
              <a:defRPr/>
            </a:lvl1pPr>
          </a:lstStyle>
          <a:p>
            <a:fld id="{0AC89B08-3AAA-DD46-B44A-073D1B2C9A88}" type="slidenum">
              <a:rPr lang="en-US" altLang="en-US"/>
              <a:pPr/>
              <a:t>‹#›</a:t>
            </a:fld>
            <a:endParaRPr lang="en-US" altLang="en-US"/>
          </a:p>
        </p:txBody>
      </p:sp>
    </p:spTree>
    <p:extLst>
      <p:ext uri="{BB962C8B-B14F-4D97-AF65-F5344CB8AC3E}">
        <p14:creationId xmlns:p14="http://schemas.microsoft.com/office/powerpoint/2010/main" val="1633449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0289-EA09-D540-9FA8-DB201EBFDBF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30A072-A1DD-5648-AF99-1DDD540CEF98}"/>
              </a:ext>
            </a:extLst>
          </p:cNvPr>
          <p:cNvSpPr>
            <a:spLocks noGrp="1"/>
          </p:cNvSpPr>
          <p:nvPr>
            <p:ph type="sldNum" sz="quarter" idx="10"/>
          </p:nvPr>
        </p:nvSpPr>
        <p:spPr/>
        <p:txBody>
          <a:bodyPr/>
          <a:lstStyle>
            <a:lvl1pPr>
              <a:defRPr/>
            </a:lvl1pPr>
          </a:lstStyle>
          <a:p>
            <a:fld id="{4F9974FC-79D5-294E-A829-2C533E8C3D72}" type="slidenum">
              <a:rPr lang="en-US" altLang="en-US"/>
              <a:pPr/>
              <a:t>‹#›</a:t>
            </a:fld>
            <a:endParaRPr lang="en-US" altLang="en-US"/>
          </a:p>
        </p:txBody>
      </p:sp>
    </p:spTree>
    <p:extLst>
      <p:ext uri="{BB962C8B-B14F-4D97-AF65-F5344CB8AC3E}">
        <p14:creationId xmlns:p14="http://schemas.microsoft.com/office/powerpoint/2010/main" val="189831706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9E5076-E301-7A4A-82F0-433938BC7478}"/>
              </a:ext>
            </a:extLst>
          </p:cNvPr>
          <p:cNvSpPr>
            <a:spLocks noGrp="1"/>
          </p:cNvSpPr>
          <p:nvPr>
            <p:ph type="sldNum" sz="quarter" idx="10"/>
          </p:nvPr>
        </p:nvSpPr>
        <p:spPr/>
        <p:txBody>
          <a:bodyPr/>
          <a:lstStyle>
            <a:lvl1pPr>
              <a:defRPr/>
            </a:lvl1pPr>
          </a:lstStyle>
          <a:p>
            <a:fld id="{A3206458-79CD-464C-954D-8B8A30CF1B9B}" type="slidenum">
              <a:rPr lang="en-US" altLang="en-US"/>
              <a:pPr/>
              <a:t>‹#›</a:t>
            </a:fld>
            <a:endParaRPr lang="en-US" altLang="en-US"/>
          </a:p>
        </p:txBody>
      </p:sp>
    </p:spTree>
    <p:extLst>
      <p:ext uri="{BB962C8B-B14F-4D97-AF65-F5344CB8AC3E}">
        <p14:creationId xmlns:p14="http://schemas.microsoft.com/office/powerpoint/2010/main" val="31009942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52B5-3714-2C4F-B160-741C0290652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3A4425-50D8-A641-BCE9-A016F6E06BE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1E9280-1CEC-DF45-873C-E6112A248FA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F54A308-A73C-5C4B-9CD4-7F0FA691A575}"/>
              </a:ext>
            </a:extLst>
          </p:cNvPr>
          <p:cNvSpPr>
            <a:spLocks noGrp="1"/>
          </p:cNvSpPr>
          <p:nvPr>
            <p:ph type="sldNum" sz="quarter" idx="10"/>
          </p:nvPr>
        </p:nvSpPr>
        <p:spPr/>
        <p:txBody>
          <a:bodyPr/>
          <a:lstStyle>
            <a:lvl1pPr>
              <a:defRPr/>
            </a:lvl1pPr>
          </a:lstStyle>
          <a:p>
            <a:fld id="{E91F708C-3553-9D4E-BB23-BC78BDB2F4F7}" type="slidenum">
              <a:rPr lang="en-US" altLang="en-US"/>
              <a:pPr/>
              <a:t>‹#›</a:t>
            </a:fld>
            <a:endParaRPr lang="en-US" altLang="en-US"/>
          </a:p>
        </p:txBody>
      </p:sp>
    </p:spTree>
    <p:extLst>
      <p:ext uri="{BB962C8B-B14F-4D97-AF65-F5344CB8AC3E}">
        <p14:creationId xmlns:p14="http://schemas.microsoft.com/office/powerpoint/2010/main" val="272754544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E4E6-9C80-0247-BAA9-BA7F976DB85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6315D5-CCC5-6842-A494-4252765A415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70DB77-46FF-6040-8A68-56C23430BF1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B75980D-185C-BB47-B612-2D2DF7BA5BF3}"/>
              </a:ext>
            </a:extLst>
          </p:cNvPr>
          <p:cNvSpPr>
            <a:spLocks noGrp="1"/>
          </p:cNvSpPr>
          <p:nvPr>
            <p:ph type="sldNum" sz="quarter" idx="10"/>
          </p:nvPr>
        </p:nvSpPr>
        <p:spPr/>
        <p:txBody>
          <a:bodyPr/>
          <a:lstStyle>
            <a:lvl1pPr>
              <a:defRPr/>
            </a:lvl1pPr>
          </a:lstStyle>
          <a:p>
            <a:fld id="{227C0EFA-0957-6240-8E83-3E0EE19C23FD}" type="slidenum">
              <a:rPr lang="en-US" altLang="en-US"/>
              <a:pPr/>
              <a:t>‹#›</a:t>
            </a:fld>
            <a:endParaRPr lang="en-US" altLang="en-US"/>
          </a:p>
        </p:txBody>
      </p:sp>
    </p:spTree>
    <p:extLst>
      <p:ext uri="{BB962C8B-B14F-4D97-AF65-F5344CB8AC3E}">
        <p14:creationId xmlns:p14="http://schemas.microsoft.com/office/powerpoint/2010/main" val="37853843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C93DC-9F60-5346-BFD5-9BEB458405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4E23D-5B75-1540-950C-CC2CB656ED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ECBD736-FDFC-8A4C-9D76-48B3AE5575B9}"/>
              </a:ext>
            </a:extLst>
          </p:cNvPr>
          <p:cNvSpPr>
            <a:spLocks noGrp="1"/>
          </p:cNvSpPr>
          <p:nvPr>
            <p:ph type="sldNum" sz="quarter" idx="10"/>
          </p:nvPr>
        </p:nvSpPr>
        <p:spPr/>
        <p:txBody>
          <a:bodyPr/>
          <a:lstStyle>
            <a:lvl1pPr>
              <a:defRPr/>
            </a:lvl1pPr>
          </a:lstStyle>
          <a:p>
            <a:fld id="{DE733A28-1975-964E-AD05-85FD2E8815C4}" type="slidenum">
              <a:rPr lang="en-US" altLang="en-US"/>
              <a:pPr/>
              <a:t>‹#›</a:t>
            </a:fld>
            <a:endParaRPr lang="en-US" altLang="en-US"/>
          </a:p>
        </p:txBody>
      </p:sp>
    </p:spTree>
    <p:extLst>
      <p:ext uri="{BB962C8B-B14F-4D97-AF65-F5344CB8AC3E}">
        <p14:creationId xmlns:p14="http://schemas.microsoft.com/office/powerpoint/2010/main" val="102142635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FC76B-BDDB-3A48-960A-6B8B7ED0B5B8}"/>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1540B9-8D11-1C4A-9C5F-AB01E05B1C07}"/>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6BE6717-3596-3642-91AA-4D8A45C728DE}"/>
              </a:ext>
            </a:extLst>
          </p:cNvPr>
          <p:cNvSpPr>
            <a:spLocks noGrp="1"/>
          </p:cNvSpPr>
          <p:nvPr>
            <p:ph type="sldNum" sz="quarter" idx="10"/>
          </p:nvPr>
        </p:nvSpPr>
        <p:spPr/>
        <p:txBody>
          <a:bodyPr/>
          <a:lstStyle>
            <a:lvl1pPr>
              <a:defRPr/>
            </a:lvl1pPr>
          </a:lstStyle>
          <a:p>
            <a:fld id="{06A299EE-E6D9-3C47-BF8E-CE5E8A934214}" type="slidenum">
              <a:rPr lang="en-US" altLang="en-US"/>
              <a:pPr/>
              <a:t>‹#›</a:t>
            </a:fld>
            <a:endParaRPr lang="en-US" altLang="en-US"/>
          </a:p>
        </p:txBody>
      </p:sp>
    </p:spTree>
    <p:extLst>
      <p:ext uri="{BB962C8B-B14F-4D97-AF65-F5344CB8AC3E}">
        <p14:creationId xmlns:p14="http://schemas.microsoft.com/office/powerpoint/2010/main" val="1043289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BF31-3679-BC4B-AEE6-87494D37F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D0507D-8162-5248-A0C0-7B8C03F880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5CE189B-CDB7-8843-96E8-11D2A127E80E}"/>
              </a:ext>
            </a:extLst>
          </p:cNvPr>
          <p:cNvSpPr>
            <a:spLocks noGrp="1"/>
          </p:cNvSpPr>
          <p:nvPr>
            <p:ph type="sldNum" sz="quarter" idx="10"/>
          </p:nvPr>
        </p:nvSpPr>
        <p:spPr/>
        <p:txBody>
          <a:bodyPr/>
          <a:lstStyle>
            <a:lvl1pPr>
              <a:defRPr/>
            </a:lvl1pPr>
          </a:lstStyle>
          <a:p>
            <a:fld id="{0F25ED96-F20B-D94C-9EBB-40A95228D203}" type="slidenum">
              <a:rPr lang="en-US" altLang="en-US"/>
              <a:pPr/>
              <a:t>‹#›</a:t>
            </a:fld>
            <a:endParaRPr lang="en-US" altLang="en-US"/>
          </a:p>
        </p:txBody>
      </p:sp>
    </p:spTree>
    <p:extLst>
      <p:ext uri="{BB962C8B-B14F-4D97-AF65-F5344CB8AC3E}">
        <p14:creationId xmlns:p14="http://schemas.microsoft.com/office/powerpoint/2010/main" val="258255350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357694218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381671769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5804724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228217989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24435422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14769314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85055138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144217181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224005545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099485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24409D-0DCC-2B45-BBA4-020E2432E471}"/>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B7A930-E208-4449-A479-BD1F67A49311}"/>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80E749-1BD2-0D46-9DAB-ACF1913BB90F}"/>
              </a:ext>
            </a:extLst>
          </p:cNvPr>
          <p:cNvSpPr>
            <a:spLocks noGrp="1"/>
          </p:cNvSpPr>
          <p:nvPr>
            <p:ph type="sldNum" sz="quarter" idx="10"/>
          </p:nvPr>
        </p:nvSpPr>
        <p:spPr/>
        <p:txBody>
          <a:bodyPr/>
          <a:lstStyle>
            <a:lvl1pPr>
              <a:defRPr/>
            </a:lvl1pPr>
          </a:lstStyle>
          <a:p>
            <a:fld id="{112A00ED-E22C-B749-A24D-439AB0E03988}" type="slidenum">
              <a:rPr lang="en-US" altLang="en-US"/>
              <a:pPr/>
              <a:t>‹#›</a:t>
            </a:fld>
            <a:endParaRPr lang="en-US" altLang="en-US"/>
          </a:p>
        </p:txBody>
      </p:sp>
    </p:spTree>
    <p:extLst>
      <p:ext uri="{BB962C8B-B14F-4D97-AF65-F5344CB8AC3E}">
        <p14:creationId xmlns:p14="http://schemas.microsoft.com/office/powerpoint/2010/main" val="180663263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45202721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14340571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129133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p:txBody>
          <a:bodyPr/>
          <a:lstStyle>
            <a:lvl1pPr eaLnBrk="1" hangingPunct="1">
              <a:defRPr b="1" i="0">
                <a:solidFill>
                  <a:srgbClr val="FFFFFF"/>
                </a:solidFill>
                <a:latin typeface="Arial" panose="020B0604020202020204" pitchFamily="34" charset="0"/>
              </a:defRPr>
            </a:lvl1pPr>
          </a:lstStyle>
          <a:p>
            <a:pPr>
              <a:defRPr/>
            </a:pPr>
            <a:fld id="{FB79FCF7-A00F-1641-8CC6-272D6CDAE929}" type="slidenum">
              <a:rPr lang="en-US" smtClean="0"/>
              <a:pPr>
                <a:defRPr/>
              </a:pPr>
              <a:t>‹#›</a:t>
            </a:fld>
            <a:endParaRPr lang="en-US" dirty="0"/>
          </a:p>
        </p:txBody>
      </p:sp>
    </p:spTree>
    <p:extLst>
      <p:ext uri="{BB962C8B-B14F-4D97-AF65-F5344CB8AC3E}">
        <p14:creationId xmlns:p14="http://schemas.microsoft.com/office/powerpoint/2010/main" val="233012897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63130002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413786794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190271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3609812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6630087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61216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226D-3C64-D74C-9FF2-6DEC5EB3201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E248CC-A98A-B245-9CB7-A6F4D48AF808}"/>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FA94B227-3B49-234C-9A65-4D48684B73D1}"/>
              </a:ext>
            </a:extLst>
          </p:cNvPr>
          <p:cNvSpPr>
            <a:spLocks noGrp="1"/>
          </p:cNvSpPr>
          <p:nvPr>
            <p:ph type="sldNum" sz="quarter" idx="10"/>
          </p:nvPr>
        </p:nvSpPr>
        <p:spPr/>
        <p:txBody>
          <a:bodyPr/>
          <a:lstStyle>
            <a:lvl1pPr>
              <a:defRPr/>
            </a:lvl1pPr>
          </a:lstStyle>
          <a:p>
            <a:fld id="{D950934A-64F4-1143-9C1F-2C920EB8AE01}" type="slidenum">
              <a:rPr lang="en-US" altLang="en-US"/>
              <a:pPr/>
              <a:t>‹#›</a:t>
            </a:fld>
            <a:endParaRPr lang="en-US" altLang="en-US"/>
          </a:p>
        </p:txBody>
      </p:sp>
    </p:spTree>
    <p:extLst>
      <p:ext uri="{BB962C8B-B14F-4D97-AF65-F5344CB8AC3E}">
        <p14:creationId xmlns:p14="http://schemas.microsoft.com/office/powerpoint/2010/main" val="31770676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78301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0012314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158717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322618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6183303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8135117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3457764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0392889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806579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B328D9-7FBB-0142-AD1D-8204C9532713}" type="slidenum">
              <a:rPr lang="en-US" smtClean="0"/>
              <a:pPr>
                <a:defRPr/>
              </a:pPr>
              <a:t>‹#›</a:t>
            </a:fld>
            <a:endParaRPr lang="en-US" dirty="0"/>
          </a:p>
        </p:txBody>
      </p:sp>
    </p:spTree>
    <p:extLst>
      <p:ext uri="{BB962C8B-B14F-4D97-AF65-F5344CB8AC3E}">
        <p14:creationId xmlns:p14="http://schemas.microsoft.com/office/powerpoint/2010/main" val="573307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77DB-2A89-1D47-B332-6FD549FB3F3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D3769E-498F-524A-A7C5-6252062B014A}"/>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B972508-FCCD-3E49-9345-CA6D6D47476D}"/>
              </a:ext>
            </a:extLst>
          </p:cNvPr>
          <p:cNvSpPr>
            <a:spLocks noGrp="1"/>
          </p:cNvSpPr>
          <p:nvPr>
            <p:ph type="sldNum" sz="quarter" idx="10"/>
          </p:nvPr>
        </p:nvSpPr>
        <p:spPr/>
        <p:txBody>
          <a:bodyPr/>
          <a:lstStyle>
            <a:lvl1pPr>
              <a:defRPr/>
            </a:lvl1pPr>
          </a:lstStyle>
          <a:p>
            <a:fld id="{D1688B18-EBE1-F54D-A5B4-163D9675EEB0}" type="slidenum">
              <a:rPr lang="en-US" altLang="en-US"/>
              <a:pPr/>
              <a:t>‹#›</a:t>
            </a:fld>
            <a:endParaRPr lang="en-US" altLang="en-US"/>
          </a:p>
        </p:txBody>
      </p:sp>
    </p:spTree>
    <p:extLst>
      <p:ext uri="{BB962C8B-B14F-4D97-AF65-F5344CB8AC3E}">
        <p14:creationId xmlns:p14="http://schemas.microsoft.com/office/powerpoint/2010/main" val="142189225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0CDA279-BC1D-9B41-BB13-6BEC9CD73B7C}" type="slidenum">
              <a:rPr lang="en-US" smtClean="0"/>
              <a:pPr>
                <a:defRPr/>
              </a:pPr>
              <a:t>‹#›</a:t>
            </a:fld>
            <a:endParaRPr lang="en-US" dirty="0"/>
          </a:p>
        </p:txBody>
      </p:sp>
    </p:spTree>
    <p:extLst>
      <p:ext uri="{BB962C8B-B14F-4D97-AF65-F5344CB8AC3E}">
        <p14:creationId xmlns:p14="http://schemas.microsoft.com/office/powerpoint/2010/main" val="274164451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A25E009-8D3E-6A4A-AEEA-FF8730757612}" type="slidenum">
              <a:rPr lang="en-US" smtClean="0"/>
              <a:pPr>
                <a:defRPr/>
              </a:pPr>
              <a:t>‹#›</a:t>
            </a:fld>
            <a:endParaRPr lang="en-US" dirty="0"/>
          </a:p>
        </p:txBody>
      </p:sp>
    </p:spTree>
    <p:extLst>
      <p:ext uri="{BB962C8B-B14F-4D97-AF65-F5344CB8AC3E}">
        <p14:creationId xmlns:p14="http://schemas.microsoft.com/office/powerpoint/2010/main" val="314009143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1346155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21893645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8660863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04393873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75164645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65126543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39668440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4268152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8A4F-7B44-914F-B5BE-576F179E866B}"/>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B0C86-ED22-614A-A123-B06CE46361A6}"/>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3654CFC-96E6-A042-8AA7-326DA787E379}"/>
              </a:ext>
            </a:extLst>
          </p:cNvPr>
          <p:cNvSpPr>
            <a:spLocks noGrp="1"/>
          </p:cNvSpPr>
          <p:nvPr>
            <p:ph type="sldNum" sz="quarter" idx="10"/>
          </p:nvPr>
        </p:nvSpPr>
        <p:spPr/>
        <p:txBody>
          <a:bodyPr/>
          <a:lstStyle>
            <a:lvl1pPr>
              <a:defRPr/>
            </a:lvl1pPr>
          </a:lstStyle>
          <a:p>
            <a:fld id="{14EBEAA4-482D-2748-8DE9-EEA97D4D5F21}" type="slidenum">
              <a:rPr lang="en-US" altLang="en-US"/>
              <a:pPr/>
              <a:t>‹#›</a:t>
            </a:fld>
            <a:endParaRPr lang="en-US" altLang="en-US"/>
          </a:p>
        </p:txBody>
      </p:sp>
    </p:spTree>
    <p:extLst>
      <p:ext uri="{BB962C8B-B14F-4D97-AF65-F5344CB8AC3E}">
        <p14:creationId xmlns:p14="http://schemas.microsoft.com/office/powerpoint/2010/main" val="181203623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188540387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25948952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58996309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a:lvl1pPr>
          </a:lstStyle>
          <a:p>
            <a:pPr>
              <a:defRPr/>
            </a:pPr>
            <a:fld id="{05C8F7B1-D2AC-3B44-B2A2-9C18A0932D29}" type="slidenum">
              <a:rPr lang="en-US"/>
              <a:pPr>
                <a:defRPr/>
              </a:pPr>
              <a:t>‹#›</a:t>
            </a:fld>
            <a:endParaRPr lang="en-US"/>
          </a:p>
        </p:txBody>
      </p:sp>
    </p:spTree>
    <p:extLst>
      <p:ext uri="{BB962C8B-B14F-4D97-AF65-F5344CB8AC3E}">
        <p14:creationId xmlns:p14="http://schemas.microsoft.com/office/powerpoint/2010/main" val="305504783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1BE75323-E9F4-A144-8F75-DEB940DF93D8}" type="slidenum">
              <a:rPr lang="en-US"/>
              <a:pPr>
                <a:defRPr/>
              </a:pPr>
              <a:t>‹#›</a:t>
            </a:fld>
            <a:endParaRPr lang="en-US"/>
          </a:p>
        </p:txBody>
      </p:sp>
    </p:spTree>
    <p:extLst>
      <p:ext uri="{BB962C8B-B14F-4D97-AF65-F5344CB8AC3E}">
        <p14:creationId xmlns:p14="http://schemas.microsoft.com/office/powerpoint/2010/main" val="284395327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337E7B87-B8D3-AF4B-B019-38910E24B41B}" type="slidenum">
              <a:rPr lang="en-US"/>
              <a:pPr>
                <a:defRPr/>
              </a:pPr>
              <a:t>‹#›</a:t>
            </a:fld>
            <a:endParaRPr lang="en-US"/>
          </a:p>
        </p:txBody>
      </p:sp>
    </p:spTree>
    <p:extLst>
      <p:ext uri="{BB962C8B-B14F-4D97-AF65-F5344CB8AC3E}">
        <p14:creationId xmlns:p14="http://schemas.microsoft.com/office/powerpoint/2010/main" val="357205032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D9E8EB24-431A-6246-88B9-AF7BC8D4F760}" type="slidenum">
              <a:rPr lang="en-US"/>
              <a:pPr>
                <a:defRPr/>
              </a:pPr>
              <a:t>‹#›</a:t>
            </a:fld>
            <a:endParaRPr lang="en-US"/>
          </a:p>
        </p:txBody>
      </p:sp>
    </p:spTree>
    <p:extLst>
      <p:ext uri="{BB962C8B-B14F-4D97-AF65-F5344CB8AC3E}">
        <p14:creationId xmlns:p14="http://schemas.microsoft.com/office/powerpoint/2010/main" val="190819285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a:lvl1pPr>
          </a:lstStyle>
          <a:p>
            <a:pPr>
              <a:defRPr/>
            </a:pPr>
            <a:fld id="{A7675344-2A16-7A49-BAC3-F052FAB54CFE}" type="slidenum">
              <a:rPr lang="en-US"/>
              <a:pPr>
                <a:defRPr/>
              </a:pPr>
              <a:t>‹#›</a:t>
            </a:fld>
            <a:endParaRPr lang="en-US"/>
          </a:p>
        </p:txBody>
      </p:sp>
    </p:spTree>
    <p:extLst>
      <p:ext uri="{BB962C8B-B14F-4D97-AF65-F5344CB8AC3E}">
        <p14:creationId xmlns:p14="http://schemas.microsoft.com/office/powerpoint/2010/main" val="215983937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a:lvl1pPr>
          </a:lstStyle>
          <a:p>
            <a:pPr>
              <a:defRPr/>
            </a:pPr>
            <a:fld id="{79C088A2-FEC6-5F43-B955-88767CD64ED6}" type="slidenum">
              <a:rPr lang="en-US"/>
              <a:pPr>
                <a:defRPr/>
              </a:pPr>
              <a:t>‹#›</a:t>
            </a:fld>
            <a:endParaRPr lang="en-US"/>
          </a:p>
        </p:txBody>
      </p:sp>
    </p:spTree>
    <p:extLst>
      <p:ext uri="{BB962C8B-B14F-4D97-AF65-F5344CB8AC3E}">
        <p14:creationId xmlns:p14="http://schemas.microsoft.com/office/powerpoint/2010/main" val="76628113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a:lvl1pPr>
          </a:lstStyle>
          <a:p>
            <a:pPr>
              <a:defRPr/>
            </a:pPr>
            <a:fld id="{E7BE9BD0-8DF0-CA4C-8CFA-8D02F36FAC2B}" type="slidenum">
              <a:rPr lang="en-US"/>
              <a:pPr>
                <a:defRPr/>
              </a:pPr>
              <a:t>‹#›</a:t>
            </a:fld>
            <a:endParaRPr lang="en-US"/>
          </a:p>
        </p:txBody>
      </p:sp>
    </p:spTree>
    <p:extLst>
      <p:ext uri="{BB962C8B-B14F-4D97-AF65-F5344CB8AC3E}">
        <p14:creationId xmlns:p14="http://schemas.microsoft.com/office/powerpoint/2010/main" val="72605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EE79-3DAD-8E49-BDEC-C5BAEAFD6F9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9943D8-CFBE-E34B-A054-E1C95EDDA5E8}"/>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D885F5-6E39-B340-AB88-C565BC8F43DD}"/>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EC7745F-B970-6544-9B5C-607F20F4F528}"/>
              </a:ext>
            </a:extLst>
          </p:cNvPr>
          <p:cNvSpPr>
            <a:spLocks noGrp="1"/>
          </p:cNvSpPr>
          <p:nvPr>
            <p:ph type="sldNum" sz="quarter" idx="10"/>
          </p:nvPr>
        </p:nvSpPr>
        <p:spPr/>
        <p:txBody>
          <a:bodyPr/>
          <a:lstStyle>
            <a:lvl1pPr>
              <a:defRPr/>
            </a:lvl1pPr>
          </a:lstStyle>
          <a:p>
            <a:fld id="{05366952-566A-3C4D-AD44-85EA9871D4A5}" type="slidenum">
              <a:rPr lang="en-US" altLang="en-US"/>
              <a:pPr/>
              <a:t>‹#›</a:t>
            </a:fld>
            <a:endParaRPr lang="en-US" altLang="en-US"/>
          </a:p>
        </p:txBody>
      </p:sp>
    </p:spTree>
    <p:extLst>
      <p:ext uri="{BB962C8B-B14F-4D97-AF65-F5344CB8AC3E}">
        <p14:creationId xmlns:p14="http://schemas.microsoft.com/office/powerpoint/2010/main" val="307648180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614E28CB-8D75-DF44-8D55-2900A1580FA5}" type="slidenum">
              <a:rPr lang="en-US"/>
              <a:pPr>
                <a:defRPr/>
              </a:pPr>
              <a:t>‹#›</a:t>
            </a:fld>
            <a:endParaRPr lang="en-US"/>
          </a:p>
        </p:txBody>
      </p:sp>
    </p:spTree>
    <p:extLst>
      <p:ext uri="{BB962C8B-B14F-4D97-AF65-F5344CB8AC3E}">
        <p14:creationId xmlns:p14="http://schemas.microsoft.com/office/powerpoint/2010/main" val="127373917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1EAEA26B-851B-9A40-A53F-230B03D327B9}" type="slidenum">
              <a:rPr lang="en-US"/>
              <a:pPr>
                <a:defRPr/>
              </a:pPr>
              <a:t>‹#›</a:t>
            </a:fld>
            <a:endParaRPr lang="en-US"/>
          </a:p>
        </p:txBody>
      </p:sp>
    </p:spTree>
    <p:extLst>
      <p:ext uri="{BB962C8B-B14F-4D97-AF65-F5344CB8AC3E}">
        <p14:creationId xmlns:p14="http://schemas.microsoft.com/office/powerpoint/2010/main" val="68638504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E09BF517-BD6C-E54A-AC6C-DA3D480E1AC4}" type="slidenum">
              <a:rPr lang="en-US"/>
              <a:pPr>
                <a:defRPr/>
              </a:pPr>
              <a:t>‹#›</a:t>
            </a:fld>
            <a:endParaRPr lang="en-US"/>
          </a:p>
        </p:txBody>
      </p:sp>
    </p:spTree>
    <p:extLst>
      <p:ext uri="{BB962C8B-B14F-4D97-AF65-F5344CB8AC3E}">
        <p14:creationId xmlns:p14="http://schemas.microsoft.com/office/powerpoint/2010/main" val="185776915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1B66D4E4-5022-7B4E-AA32-6AD4BED1936C}" type="slidenum">
              <a:rPr lang="en-US"/>
              <a:pPr>
                <a:defRPr/>
              </a:pPr>
              <a:t>‹#›</a:t>
            </a:fld>
            <a:endParaRPr lang="en-US"/>
          </a:p>
        </p:txBody>
      </p:sp>
    </p:spTree>
    <p:extLst>
      <p:ext uri="{BB962C8B-B14F-4D97-AF65-F5344CB8AC3E}">
        <p14:creationId xmlns:p14="http://schemas.microsoft.com/office/powerpoint/2010/main" val="310599438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B8A8C56E-1484-8C4D-8674-29AFEB0A21AF}" type="slidenum">
              <a:rPr lang="en-US"/>
              <a:pPr>
                <a:defRPr/>
              </a:pPr>
              <a:t>‹#›</a:t>
            </a:fld>
            <a:endParaRPr lang="en-US"/>
          </a:p>
        </p:txBody>
      </p:sp>
    </p:spTree>
    <p:extLst>
      <p:ext uri="{BB962C8B-B14F-4D97-AF65-F5344CB8AC3E}">
        <p14:creationId xmlns:p14="http://schemas.microsoft.com/office/powerpoint/2010/main" val="119202582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5518463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3432854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3066615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6580731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33701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F77E-57FC-8B45-942B-E8AEAAA9FE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469218-5B26-9744-B03B-3B3D04566B1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F57D2E-FB15-2C47-9C1E-10CCAE5A5B4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D4268-194A-1844-93EF-730484B5DAB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D3A82B-4C26-F247-A09D-A24D8511282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EA42F48-166A-E944-B5A5-2C4969C220BC}"/>
              </a:ext>
            </a:extLst>
          </p:cNvPr>
          <p:cNvSpPr>
            <a:spLocks noGrp="1"/>
          </p:cNvSpPr>
          <p:nvPr>
            <p:ph type="sldNum" sz="quarter" idx="10"/>
          </p:nvPr>
        </p:nvSpPr>
        <p:spPr/>
        <p:txBody>
          <a:bodyPr/>
          <a:lstStyle>
            <a:lvl1pPr>
              <a:defRPr/>
            </a:lvl1pPr>
          </a:lstStyle>
          <a:p>
            <a:fld id="{E1971BB2-970E-0C41-8E94-57C7CFCE34CF}" type="slidenum">
              <a:rPr lang="en-US" altLang="en-US"/>
              <a:pPr/>
              <a:t>‹#›</a:t>
            </a:fld>
            <a:endParaRPr lang="en-US" altLang="en-US"/>
          </a:p>
        </p:txBody>
      </p:sp>
    </p:spTree>
    <p:extLst>
      <p:ext uri="{BB962C8B-B14F-4D97-AF65-F5344CB8AC3E}">
        <p14:creationId xmlns:p14="http://schemas.microsoft.com/office/powerpoint/2010/main" val="125347256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9622213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087821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860991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332739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4874328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534565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354272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9449085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246236674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5995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21C3-EAA2-1A49-A190-E92FA03E7A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5C53A9-8AC6-1A49-A76C-84588BC5DEEF}"/>
              </a:ext>
            </a:extLst>
          </p:cNvPr>
          <p:cNvSpPr>
            <a:spLocks noGrp="1"/>
          </p:cNvSpPr>
          <p:nvPr>
            <p:ph type="sldNum" sz="quarter" idx="10"/>
          </p:nvPr>
        </p:nvSpPr>
        <p:spPr/>
        <p:txBody>
          <a:bodyPr/>
          <a:lstStyle>
            <a:lvl1pPr>
              <a:defRPr/>
            </a:lvl1pPr>
          </a:lstStyle>
          <a:p>
            <a:fld id="{332973E4-D2BF-D240-8E0E-90C0531A8F06}" type="slidenum">
              <a:rPr lang="en-US" altLang="en-US"/>
              <a:pPr/>
              <a:t>‹#›</a:t>
            </a:fld>
            <a:endParaRPr lang="en-US" altLang="en-US"/>
          </a:p>
        </p:txBody>
      </p:sp>
    </p:spTree>
    <p:extLst>
      <p:ext uri="{BB962C8B-B14F-4D97-AF65-F5344CB8AC3E}">
        <p14:creationId xmlns:p14="http://schemas.microsoft.com/office/powerpoint/2010/main" val="170938911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574410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454958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445925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995308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04332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574707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4030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68508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305008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6852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36E9-EFE1-DB41-9BFE-0EE37C213B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77D97-4FFC-2945-BAF7-7FDD3263F30D}"/>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6959FD-D0F0-564B-8788-FC37ACEE9B9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B4C512A-1121-B646-B5F4-F9E79F32D2E3}"/>
              </a:ext>
            </a:extLst>
          </p:cNvPr>
          <p:cNvSpPr>
            <a:spLocks noGrp="1"/>
          </p:cNvSpPr>
          <p:nvPr>
            <p:ph type="sldNum" sz="quarter" idx="10"/>
          </p:nvPr>
        </p:nvSpPr>
        <p:spPr/>
        <p:txBody>
          <a:bodyPr/>
          <a:lstStyle>
            <a:lvl1pPr>
              <a:defRPr/>
            </a:lvl1pPr>
          </a:lstStyle>
          <a:p>
            <a:fld id="{EDE9669E-5231-C54E-9A95-39DB4E53AA63}" type="slidenum">
              <a:rPr lang="en-US" altLang="en-US"/>
              <a:pPr/>
              <a:t>‹#›</a:t>
            </a:fld>
            <a:endParaRPr lang="en-US" altLang="en-US"/>
          </a:p>
        </p:txBody>
      </p:sp>
    </p:spTree>
    <p:extLst>
      <p:ext uri="{BB962C8B-B14F-4D97-AF65-F5344CB8AC3E}">
        <p14:creationId xmlns:p14="http://schemas.microsoft.com/office/powerpoint/2010/main" val="1112106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9C1552-3978-0048-A7C1-987FA5FD2D73}"/>
              </a:ext>
            </a:extLst>
          </p:cNvPr>
          <p:cNvSpPr>
            <a:spLocks noGrp="1"/>
          </p:cNvSpPr>
          <p:nvPr>
            <p:ph type="sldNum" sz="quarter" idx="10"/>
          </p:nvPr>
        </p:nvSpPr>
        <p:spPr/>
        <p:txBody>
          <a:bodyPr/>
          <a:lstStyle>
            <a:lvl1pPr>
              <a:defRPr/>
            </a:lvl1pPr>
          </a:lstStyle>
          <a:p>
            <a:fld id="{992D0E61-8482-7242-8070-AE5DF1B8A73D}" type="slidenum">
              <a:rPr lang="en-US" altLang="en-US"/>
              <a:pPr/>
              <a:t>‹#›</a:t>
            </a:fld>
            <a:endParaRPr lang="en-US" altLang="en-US"/>
          </a:p>
        </p:txBody>
      </p:sp>
    </p:spTree>
    <p:extLst>
      <p:ext uri="{BB962C8B-B14F-4D97-AF65-F5344CB8AC3E}">
        <p14:creationId xmlns:p14="http://schemas.microsoft.com/office/powerpoint/2010/main" val="318822831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005927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9DB8148-6939-2B46-8FEC-099FE4C146AE}" type="slidenum">
              <a:rPr lang="en-US" smtClean="0"/>
              <a:pPr>
                <a:defRPr/>
              </a:pPr>
              <a:t>‹#›</a:t>
            </a:fld>
            <a:endParaRPr lang="en-US" dirty="0"/>
          </a:p>
        </p:txBody>
      </p:sp>
    </p:spTree>
    <p:extLst>
      <p:ext uri="{BB962C8B-B14F-4D97-AF65-F5344CB8AC3E}">
        <p14:creationId xmlns:p14="http://schemas.microsoft.com/office/powerpoint/2010/main" val="254441460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01936674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428601795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116717756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55344978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356599919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339395457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342687856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3259021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45B-5845-8246-B8BF-F77258583D9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E0AAE0-190F-ED44-A21E-DCCB902DBB29}"/>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56307-8FC4-3841-A9A8-7053548759F8}"/>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4744409-9F53-2544-AF18-866BF3D329D5}"/>
              </a:ext>
            </a:extLst>
          </p:cNvPr>
          <p:cNvSpPr>
            <a:spLocks noGrp="1"/>
          </p:cNvSpPr>
          <p:nvPr>
            <p:ph type="sldNum" sz="quarter" idx="10"/>
          </p:nvPr>
        </p:nvSpPr>
        <p:spPr/>
        <p:txBody>
          <a:bodyPr/>
          <a:lstStyle>
            <a:lvl1pPr>
              <a:defRPr/>
            </a:lvl1pPr>
          </a:lstStyle>
          <a:p>
            <a:fld id="{E3077A99-585C-E946-B26D-AF280747E90E}" type="slidenum">
              <a:rPr lang="en-US" altLang="en-US"/>
              <a:pPr/>
              <a:t>‹#›</a:t>
            </a:fld>
            <a:endParaRPr lang="en-US" altLang="en-US"/>
          </a:p>
        </p:txBody>
      </p:sp>
    </p:spTree>
    <p:extLst>
      <p:ext uri="{BB962C8B-B14F-4D97-AF65-F5344CB8AC3E}">
        <p14:creationId xmlns:p14="http://schemas.microsoft.com/office/powerpoint/2010/main" val="195183701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165909262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60327817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411531331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18947230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D8D4B-981B-7047-9AC6-A09ECA0A841E}"/>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42FEB1-8FEE-0A4B-AD22-51D423883AFC}"/>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07B85A0-30C3-1545-AEC5-2984239E286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930369B-9F14-744F-88FB-8AB141B8385F}" type="slidenum">
              <a:rPr lang="en-US" altLang="en-US" smtClean="0"/>
              <a:pPr/>
              <a:t>‹#›</a:t>
            </a:fld>
            <a:endParaRPr lang="en-US" altLang="en-US" dirty="0"/>
          </a:p>
        </p:txBody>
      </p:sp>
    </p:spTree>
    <p:extLst>
      <p:ext uri="{BB962C8B-B14F-4D97-AF65-F5344CB8AC3E}">
        <p14:creationId xmlns:p14="http://schemas.microsoft.com/office/powerpoint/2010/main" val="101045018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43F2-ACE1-B84C-921A-19211513213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12A694-4221-8E41-9701-333A44E57B85}"/>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4770E89-D191-D745-A42C-3714DCEADDD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A264396-A46B-2948-820E-12D65D98B4B8}" type="slidenum">
              <a:rPr lang="en-US" altLang="en-US" smtClean="0"/>
              <a:pPr/>
              <a:t>‹#›</a:t>
            </a:fld>
            <a:endParaRPr lang="en-US" altLang="en-US" dirty="0"/>
          </a:p>
        </p:txBody>
      </p:sp>
    </p:spTree>
    <p:extLst>
      <p:ext uri="{BB962C8B-B14F-4D97-AF65-F5344CB8AC3E}">
        <p14:creationId xmlns:p14="http://schemas.microsoft.com/office/powerpoint/2010/main" val="108032621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E54C-C1B3-514F-8FBD-FA51B4497A46}"/>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767ACC-6437-9A46-A6A8-0C531D0F360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1DEBBAA-51BA-1E41-8714-8FDD5E397D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5C1F614-2FD8-194A-86ED-40B1F1650885}" type="slidenum">
              <a:rPr lang="en-US" altLang="en-US" smtClean="0"/>
              <a:pPr/>
              <a:t>‹#›</a:t>
            </a:fld>
            <a:endParaRPr lang="en-US" altLang="en-US" dirty="0"/>
          </a:p>
        </p:txBody>
      </p:sp>
    </p:spTree>
    <p:extLst>
      <p:ext uri="{BB962C8B-B14F-4D97-AF65-F5344CB8AC3E}">
        <p14:creationId xmlns:p14="http://schemas.microsoft.com/office/powerpoint/2010/main" val="51230287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6352-FB62-124B-8A21-39AA8B84636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533F4A-FCCA-B64C-A1AE-7EE71602BED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C584EC-DEC0-FC4A-88F5-7F2909E3DA56}"/>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AB3B16E-75FA-4148-BDAA-F575BCF831A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F96B6DB-CFCC-7044-AF3D-B3396C29D09B}" type="slidenum">
              <a:rPr lang="en-US" altLang="en-US" smtClean="0"/>
              <a:pPr/>
              <a:t>‹#›</a:t>
            </a:fld>
            <a:endParaRPr lang="en-US" altLang="en-US" dirty="0"/>
          </a:p>
        </p:txBody>
      </p:sp>
    </p:spTree>
    <p:extLst>
      <p:ext uri="{BB962C8B-B14F-4D97-AF65-F5344CB8AC3E}">
        <p14:creationId xmlns:p14="http://schemas.microsoft.com/office/powerpoint/2010/main" val="174279551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7671-A579-7E48-9B18-44EF2F2F380F}"/>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11957B-1C9F-9245-BFF1-EFEA76ABAAF0}"/>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2D0369-563E-B045-97DD-72809A853423}"/>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02B7F-703E-E747-AA2B-F7065C459F4B}"/>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2E34B2-029C-B24F-B751-0312749E489E}"/>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DD55264-1AE3-3248-831E-D0DF7A79CC4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6101014-139F-5A40-A643-B6AEDF4ADACA}" type="slidenum">
              <a:rPr lang="en-US" altLang="en-US" smtClean="0"/>
              <a:pPr/>
              <a:t>‹#›</a:t>
            </a:fld>
            <a:endParaRPr lang="en-US" altLang="en-US" dirty="0"/>
          </a:p>
        </p:txBody>
      </p:sp>
    </p:spTree>
    <p:extLst>
      <p:ext uri="{BB962C8B-B14F-4D97-AF65-F5344CB8AC3E}">
        <p14:creationId xmlns:p14="http://schemas.microsoft.com/office/powerpoint/2010/main" val="228285322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E1C4-CDED-E24E-A186-F3ABF1343F0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DBE464A-5E62-CF4A-83E2-FEB0696282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5535A35-656F-AD49-BBB8-4B0F8F004E0A}" type="slidenum">
              <a:rPr lang="en-US" altLang="en-US" smtClean="0"/>
              <a:pPr/>
              <a:t>‹#›</a:t>
            </a:fld>
            <a:endParaRPr lang="en-US" altLang="en-US" dirty="0"/>
          </a:p>
        </p:txBody>
      </p:sp>
    </p:spTree>
    <p:extLst>
      <p:ext uri="{BB962C8B-B14F-4D97-AF65-F5344CB8AC3E}">
        <p14:creationId xmlns:p14="http://schemas.microsoft.com/office/powerpoint/2010/main" val="3456024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0D4C-BCB2-904B-B122-E523AA31E9F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6DD1BF-B5D6-0748-871A-7F9BA696987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ABDB22-867E-CB4F-8531-9EEADC5E0EF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09BDFF-D457-2740-8545-113D5871D5B9}"/>
              </a:ext>
            </a:extLst>
          </p:cNvPr>
          <p:cNvSpPr>
            <a:spLocks noGrp="1"/>
          </p:cNvSpPr>
          <p:nvPr>
            <p:ph type="sldNum" sz="quarter" idx="10"/>
          </p:nvPr>
        </p:nvSpPr>
        <p:spPr/>
        <p:txBody>
          <a:bodyPr/>
          <a:lstStyle>
            <a:lvl1pPr>
              <a:defRPr/>
            </a:lvl1pPr>
          </a:lstStyle>
          <a:p>
            <a:fld id="{49215E49-4F5F-084D-8C06-EDCE665294B5}" type="slidenum">
              <a:rPr lang="en-US" altLang="en-US"/>
              <a:pPr/>
              <a:t>‹#›</a:t>
            </a:fld>
            <a:endParaRPr lang="en-US" altLang="en-US"/>
          </a:p>
        </p:txBody>
      </p:sp>
    </p:spTree>
    <p:extLst>
      <p:ext uri="{BB962C8B-B14F-4D97-AF65-F5344CB8AC3E}">
        <p14:creationId xmlns:p14="http://schemas.microsoft.com/office/powerpoint/2010/main" val="399250773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EB0609-AB4C-D84E-BA2F-432CDDEEB88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B8E8DFF-56FC-FA4F-86E4-FFB4D31E89AA}" type="slidenum">
              <a:rPr lang="en-US" altLang="en-US" smtClean="0"/>
              <a:pPr/>
              <a:t>‹#›</a:t>
            </a:fld>
            <a:endParaRPr lang="en-US" altLang="en-US" dirty="0"/>
          </a:p>
        </p:txBody>
      </p:sp>
    </p:spTree>
    <p:extLst>
      <p:ext uri="{BB962C8B-B14F-4D97-AF65-F5344CB8AC3E}">
        <p14:creationId xmlns:p14="http://schemas.microsoft.com/office/powerpoint/2010/main" val="67975149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7980-214D-4D41-8477-16299D9965A3}"/>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AAF1A-3F4E-DC40-94F5-80491BA43E5A}"/>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B6A597-8ADA-3E4D-ADED-9A615653931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855A177-3E24-5749-8216-48FFE8950AB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58C2B9E-E082-5347-88BD-93C3CA05AA48}" type="slidenum">
              <a:rPr lang="en-US" altLang="en-US" smtClean="0"/>
              <a:pPr/>
              <a:t>‹#›</a:t>
            </a:fld>
            <a:endParaRPr lang="en-US" altLang="en-US" dirty="0"/>
          </a:p>
        </p:txBody>
      </p:sp>
    </p:spTree>
    <p:extLst>
      <p:ext uri="{BB962C8B-B14F-4D97-AF65-F5344CB8AC3E}">
        <p14:creationId xmlns:p14="http://schemas.microsoft.com/office/powerpoint/2010/main" val="321373675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3C0B-4985-6E4B-910A-3A93AD584B4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FAE8E8-9951-4A44-A6C0-72427582847E}"/>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B3E17-7F50-0D4E-90AC-1ED4A323983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4E76CFC-6DF0-DB4D-95C5-584EC8C70D7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A389F1A-5906-6540-96B3-CF599645FD52}" type="slidenum">
              <a:rPr lang="en-US" altLang="en-US" smtClean="0"/>
              <a:pPr/>
              <a:t>‹#›</a:t>
            </a:fld>
            <a:endParaRPr lang="en-US" altLang="en-US" dirty="0"/>
          </a:p>
        </p:txBody>
      </p:sp>
    </p:spTree>
    <p:extLst>
      <p:ext uri="{BB962C8B-B14F-4D97-AF65-F5344CB8AC3E}">
        <p14:creationId xmlns:p14="http://schemas.microsoft.com/office/powerpoint/2010/main" val="172134260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DE5F-0E3C-D449-981C-8C6FED8BDA5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0DCA3F-8930-4441-9FF9-997A04FCF331}"/>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384B7CA-6BFF-C144-8B12-FD0ADCC240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3573B07-3121-5844-8C9B-F01D3CF41F54}" type="slidenum">
              <a:rPr lang="en-US" altLang="en-US" smtClean="0"/>
              <a:pPr/>
              <a:t>‹#›</a:t>
            </a:fld>
            <a:endParaRPr lang="en-US" altLang="en-US" dirty="0"/>
          </a:p>
        </p:txBody>
      </p:sp>
    </p:spTree>
    <p:extLst>
      <p:ext uri="{BB962C8B-B14F-4D97-AF65-F5344CB8AC3E}">
        <p14:creationId xmlns:p14="http://schemas.microsoft.com/office/powerpoint/2010/main" val="200380051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124D0F-427E-6548-9BEF-981F4D8D48E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44AF92-010D-5B49-9B4C-89C1B3D6E37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4896983-5BAD-CD49-87CC-C5EC666772D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0BAF2C4-A978-0243-A17E-0D32CCA0240D}" type="slidenum">
              <a:rPr lang="en-US" altLang="en-US" smtClean="0"/>
              <a:pPr/>
              <a:t>‹#›</a:t>
            </a:fld>
            <a:endParaRPr lang="en-US" altLang="en-US" dirty="0"/>
          </a:p>
        </p:txBody>
      </p:sp>
    </p:spTree>
    <p:extLst>
      <p:ext uri="{BB962C8B-B14F-4D97-AF65-F5344CB8AC3E}">
        <p14:creationId xmlns:p14="http://schemas.microsoft.com/office/powerpoint/2010/main" val="244158531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329974186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62117076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408527191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0824916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1737977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3722-7C14-0949-B662-0B44C040663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50AF0C-4429-5C43-973D-58077993340F}"/>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F2CF7E1-A01F-7C4E-9C48-6F766700FFC9}"/>
              </a:ext>
            </a:extLst>
          </p:cNvPr>
          <p:cNvSpPr>
            <a:spLocks noGrp="1"/>
          </p:cNvSpPr>
          <p:nvPr>
            <p:ph type="sldNum" sz="quarter" idx="10"/>
          </p:nvPr>
        </p:nvSpPr>
        <p:spPr/>
        <p:txBody>
          <a:bodyPr/>
          <a:lstStyle>
            <a:lvl1pPr>
              <a:defRPr/>
            </a:lvl1pPr>
          </a:lstStyle>
          <a:p>
            <a:fld id="{197C636B-E892-FE42-B0EB-3B170CAF65C1}" type="slidenum">
              <a:rPr lang="en-US" altLang="en-US"/>
              <a:pPr/>
              <a:t>‹#›</a:t>
            </a:fld>
            <a:endParaRPr lang="en-US" altLang="en-US"/>
          </a:p>
        </p:txBody>
      </p:sp>
    </p:spTree>
    <p:extLst>
      <p:ext uri="{BB962C8B-B14F-4D97-AF65-F5344CB8AC3E}">
        <p14:creationId xmlns:p14="http://schemas.microsoft.com/office/powerpoint/2010/main" val="297754188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285615698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699820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062042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699365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235310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341174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498864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700699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318703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0271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AF85F-C360-C94C-9ED3-CFB41FB0C99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116377-78A2-214E-8ACA-49B7BCAF0DB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E0D75CA-18EC-3C4D-97BF-4AECBC1F1C84}"/>
              </a:ext>
            </a:extLst>
          </p:cNvPr>
          <p:cNvSpPr>
            <a:spLocks noGrp="1"/>
          </p:cNvSpPr>
          <p:nvPr>
            <p:ph type="sldNum" sz="quarter" idx="10"/>
          </p:nvPr>
        </p:nvSpPr>
        <p:spPr/>
        <p:txBody>
          <a:bodyPr/>
          <a:lstStyle>
            <a:lvl1pPr>
              <a:defRPr/>
            </a:lvl1pPr>
          </a:lstStyle>
          <a:p>
            <a:fld id="{BCA5BC02-178F-EA49-9E1D-577E2400B307}" type="slidenum">
              <a:rPr lang="en-US" altLang="en-US"/>
              <a:pPr/>
              <a:t>‹#›</a:t>
            </a:fld>
            <a:endParaRPr lang="en-US" altLang="en-US"/>
          </a:p>
        </p:txBody>
      </p:sp>
    </p:spTree>
    <p:extLst>
      <p:ext uri="{BB962C8B-B14F-4D97-AF65-F5344CB8AC3E}">
        <p14:creationId xmlns:p14="http://schemas.microsoft.com/office/powerpoint/2010/main" val="391263357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00305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094996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33388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15FEDC-5BFD-F440-BB5B-548172FC4F9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1711541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C8B137-8201-A14D-8EAB-788913F1FE3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5410250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F2ABAC-A42B-C148-9170-1B8C3DB0647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1659518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655103-836A-C243-A26E-3555F6FA069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0731144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AF850-EDBD-F24C-995C-5DCE95EEFEE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8447751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925C05-FB1A-E343-947F-6A20F044EB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8254839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F4C216-2838-1043-AD18-E54ED4A4E9D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5638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F698-0A32-9D4A-BA2E-C2BD2D73D0E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893320-96E8-9747-A397-92D62EE38A2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70DAFAF7-0DEC-AE45-8CEA-6610DDB3D8B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CB749D3-AC39-BF45-8E6C-F639CB2919AF}" type="slidenum">
              <a:rPr lang="en-US" altLang="en-US" smtClean="0"/>
              <a:pPr/>
              <a:t>‹#›</a:t>
            </a:fld>
            <a:endParaRPr lang="en-US" altLang="en-US" dirty="0"/>
          </a:p>
        </p:txBody>
      </p:sp>
    </p:spTree>
    <p:extLst>
      <p:ext uri="{BB962C8B-B14F-4D97-AF65-F5344CB8AC3E}">
        <p14:creationId xmlns:p14="http://schemas.microsoft.com/office/powerpoint/2010/main" val="231956398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C523AD-9297-E84C-8FB0-F0ADE7B5BB2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3826990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C1EE35-D303-E346-B276-46264E9596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6351024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7CF051-1FF7-1C43-9974-8F6B35EEADE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7095179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11"/>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2"/>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3766202-7EFF-3742-B623-FFD89D09532E}" type="slidenum">
              <a:rPr lang="en-US" smtClean="0"/>
              <a:pPr>
                <a:defRPr/>
              </a:pPr>
              <a:t>‹#›</a:t>
            </a:fld>
            <a:endParaRPr lang="en-US" dirty="0"/>
          </a:p>
        </p:txBody>
      </p:sp>
    </p:spTree>
    <p:extLst>
      <p:ext uri="{BB962C8B-B14F-4D97-AF65-F5344CB8AC3E}">
        <p14:creationId xmlns:p14="http://schemas.microsoft.com/office/powerpoint/2010/main" val="101662271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6364941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F711C-AED7-564F-AC58-2C025336883F}" type="slidenum">
              <a:rPr lang="en-US"/>
              <a:pPr>
                <a:defRPr/>
              </a:pPr>
              <a:t>‹#›</a:t>
            </a:fld>
            <a:endParaRPr lang="en-US"/>
          </a:p>
        </p:txBody>
      </p:sp>
    </p:spTree>
    <p:extLst>
      <p:ext uri="{BB962C8B-B14F-4D97-AF65-F5344CB8AC3E}">
        <p14:creationId xmlns:p14="http://schemas.microsoft.com/office/powerpoint/2010/main" val="340150408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6927-8481-BE49-80C2-655A3861320F}" type="slidenum">
              <a:rPr lang="en-US"/>
              <a:pPr>
                <a:defRPr/>
              </a:pPr>
              <a:t>‹#›</a:t>
            </a:fld>
            <a:endParaRPr lang="en-US"/>
          </a:p>
        </p:txBody>
      </p:sp>
    </p:spTree>
    <p:extLst>
      <p:ext uri="{BB962C8B-B14F-4D97-AF65-F5344CB8AC3E}">
        <p14:creationId xmlns:p14="http://schemas.microsoft.com/office/powerpoint/2010/main" val="255618213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DF0F9-761F-E44A-94D9-0FFC976EA1FD}" type="slidenum">
              <a:rPr lang="en-US"/>
              <a:pPr>
                <a:defRPr/>
              </a:pPr>
              <a:t>‹#›</a:t>
            </a:fld>
            <a:endParaRPr lang="en-US"/>
          </a:p>
        </p:txBody>
      </p:sp>
    </p:spTree>
    <p:extLst>
      <p:ext uri="{BB962C8B-B14F-4D97-AF65-F5344CB8AC3E}">
        <p14:creationId xmlns:p14="http://schemas.microsoft.com/office/powerpoint/2010/main" val="131143096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FAB7E-2E69-7A4D-804D-D2F691EE820D}" type="slidenum">
              <a:rPr lang="en-US"/>
              <a:pPr>
                <a:defRPr/>
              </a:pPr>
              <a:t>‹#›</a:t>
            </a:fld>
            <a:endParaRPr lang="en-US"/>
          </a:p>
        </p:txBody>
      </p:sp>
    </p:spTree>
    <p:extLst>
      <p:ext uri="{BB962C8B-B14F-4D97-AF65-F5344CB8AC3E}">
        <p14:creationId xmlns:p14="http://schemas.microsoft.com/office/powerpoint/2010/main" val="371823381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B0D976-AAB9-3C48-92BC-650BDA47D5AB}" type="slidenum">
              <a:rPr lang="en-US"/>
              <a:pPr>
                <a:defRPr/>
              </a:pPr>
              <a:t>‹#›</a:t>
            </a:fld>
            <a:endParaRPr lang="en-US"/>
          </a:p>
        </p:txBody>
      </p:sp>
    </p:spTree>
    <p:extLst>
      <p:ext uri="{BB962C8B-B14F-4D97-AF65-F5344CB8AC3E}">
        <p14:creationId xmlns:p14="http://schemas.microsoft.com/office/powerpoint/2010/main" val="4122740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7F91-27E4-FB47-85DD-6665BAD63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4F001-495C-5D42-9F6C-6ABC5E455131}"/>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9CD2F09-6729-2F4B-A82E-5B6499618A6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3BE3C25-6BE0-3D4F-B599-4213D0BC4E4B}" type="slidenum">
              <a:rPr lang="en-US" altLang="en-US" smtClean="0"/>
              <a:pPr/>
              <a:t>‹#›</a:t>
            </a:fld>
            <a:endParaRPr lang="en-US" altLang="en-US" dirty="0"/>
          </a:p>
        </p:txBody>
      </p:sp>
    </p:spTree>
    <p:extLst>
      <p:ext uri="{BB962C8B-B14F-4D97-AF65-F5344CB8AC3E}">
        <p14:creationId xmlns:p14="http://schemas.microsoft.com/office/powerpoint/2010/main" val="40064542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FC881-2FCA-194B-811C-15E7AAD688C2}" type="slidenum">
              <a:rPr lang="en-US"/>
              <a:pPr>
                <a:defRPr/>
              </a:pPr>
              <a:t>‹#›</a:t>
            </a:fld>
            <a:endParaRPr lang="en-US"/>
          </a:p>
        </p:txBody>
      </p:sp>
    </p:spTree>
    <p:extLst>
      <p:ext uri="{BB962C8B-B14F-4D97-AF65-F5344CB8AC3E}">
        <p14:creationId xmlns:p14="http://schemas.microsoft.com/office/powerpoint/2010/main" val="309851467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E725A4-E3DB-2340-B2A6-E948802208C5}" type="slidenum">
              <a:rPr lang="en-US"/>
              <a:pPr>
                <a:defRPr/>
              </a:pPr>
              <a:t>‹#›</a:t>
            </a:fld>
            <a:endParaRPr lang="en-US"/>
          </a:p>
        </p:txBody>
      </p:sp>
    </p:spTree>
    <p:extLst>
      <p:ext uri="{BB962C8B-B14F-4D97-AF65-F5344CB8AC3E}">
        <p14:creationId xmlns:p14="http://schemas.microsoft.com/office/powerpoint/2010/main" val="343015660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C37D81-51AA-6A46-9E4A-939AC1508F5C}" type="slidenum">
              <a:rPr lang="en-US"/>
              <a:pPr>
                <a:defRPr/>
              </a:pPr>
              <a:t>‹#›</a:t>
            </a:fld>
            <a:endParaRPr lang="en-US"/>
          </a:p>
        </p:txBody>
      </p:sp>
    </p:spTree>
    <p:extLst>
      <p:ext uri="{BB962C8B-B14F-4D97-AF65-F5344CB8AC3E}">
        <p14:creationId xmlns:p14="http://schemas.microsoft.com/office/powerpoint/2010/main" val="270843569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288605-0559-B84B-8F00-5F8B81EF399A}" type="slidenum">
              <a:rPr lang="en-US"/>
              <a:pPr>
                <a:defRPr/>
              </a:pPr>
              <a:t>‹#›</a:t>
            </a:fld>
            <a:endParaRPr lang="en-US"/>
          </a:p>
        </p:txBody>
      </p:sp>
    </p:spTree>
    <p:extLst>
      <p:ext uri="{BB962C8B-B14F-4D97-AF65-F5344CB8AC3E}">
        <p14:creationId xmlns:p14="http://schemas.microsoft.com/office/powerpoint/2010/main" val="410022013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4E6FA1-1F1D-B446-A175-FB3602D32B1E}" type="slidenum">
              <a:rPr lang="en-US"/>
              <a:pPr>
                <a:defRPr/>
              </a:pPr>
              <a:t>‹#›</a:t>
            </a:fld>
            <a:endParaRPr lang="en-US"/>
          </a:p>
        </p:txBody>
      </p:sp>
    </p:spTree>
    <p:extLst>
      <p:ext uri="{BB962C8B-B14F-4D97-AF65-F5344CB8AC3E}">
        <p14:creationId xmlns:p14="http://schemas.microsoft.com/office/powerpoint/2010/main" val="384353472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95CC8-8FB1-9F44-9DB2-7BCCA9C76B09}" type="slidenum">
              <a:rPr lang="en-US"/>
              <a:pPr>
                <a:defRPr/>
              </a:pPr>
              <a:t>‹#›</a:t>
            </a:fld>
            <a:endParaRPr lang="en-US"/>
          </a:p>
        </p:txBody>
      </p:sp>
    </p:spTree>
    <p:extLst>
      <p:ext uri="{BB962C8B-B14F-4D97-AF65-F5344CB8AC3E}">
        <p14:creationId xmlns:p14="http://schemas.microsoft.com/office/powerpoint/2010/main" val="189701452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41078751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242602089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172512380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1A570E1E-21E5-E34A-85BE-FC330E6293A1}" type="slidenum">
              <a:rPr lang="en-US" smtClean="0"/>
              <a:pPr/>
              <a:t>‹#›</a:t>
            </a:fld>
            <a:endParaRPr lang="en-US" dirty="0"/>
          </a:p>
        </p:txBody>
      </p:sp>
    </p:spTree>
    <p:extLst>
      <p:ext uri="{BB962C8B-B14F-4D97-AF65-F5344CB8AC3E}">
        <p14:creationId xmlns:p14="http://schemas.microsoft.com/office/powerpoint/2010/main" val="3483495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524D-E1E2-5744-8370-39FD96D96DC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DA23F-4BC8-1945-8936-531C0F1F291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CB766A8-4558-0243-A005-32EFCA7AC2B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88DF912-5A26-4243-9A1E-6D0A5C71F6F8}" type="slidenum">
              <a:rPr lang="en-US" altLang="en-US" smtClean="0"/>
              <a:pPr/>
              <a:t>‹#›</a:t>
            </a:fld>
            <a:endParaRPr lang="en-US" altLang="en-US" dirty="0"/>
          </a:p>
        </p:txBody>
      </p:sp>
    </p:spTree>
    <p:extLst>
      <p:ext uri="{BB962C8B-B14F-4D97-AF65-F5344CB8AC3E}">
        <p14:creationId xmlns:p14="http://schemas.microsoft.com/office/powerpoint/2010/main" val="4526840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36585007"/>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2981645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2791054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3657567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98934983"/>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3378407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66187695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22130118"/>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32690593"/>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2514797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966E-C16F-9340-B559-360D17758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547E1-0D56-304B-B400-D2D78CB04560}"/>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07D63-1581-A241-B367-390EBC4DDE0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A720C45-F76E-1140-BFD6-F07B3B49030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DBEA9E1-3F77-2240-9EAD-5E73EBE72E87}" type="slidenum">
              <a:rPr lang="en-US" altLang="en-US" smtClean="0"/>
              <a:pPr/>
              <a:t>‹#›</a:t>
            </a:fld>
            <a:endParaRPr lang="en-US" altLang="en-US" dirty="0"/>
          </a:p>
        </p:txBody>
      </p:sp>
    </p:spTree>
    <p:extLst>
      <p:ext uri="{BB962C8B-B14F-4D97-AF65-F5344CB8AC3E}">
        <p14:creationId xmlns:p14="http://schemas.microsoft.com/office/powerpoint/2010/main" val="304858043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66407128"/>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4132992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extLst>
      <p:ext uri="{BB962C8B-B14F-4D97-AF65-F5344CB8AC3E}">
        <p14:creationId xmlns:p14="http://schemas.microsoft.com/office/powerpoint/2010/main" val="2452403173"/>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extLst>
      <p:ext uri="{BB962C8B-B14F-4D97-AF65-F5344CB8AC3E}">
        <p14:creationId xmlns:p14="http://schemas.microsoft.com/office/powerpoint/2010/main" val="248070042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extLst>
      <p:ext uri="{BB962C8B-B14F-4D97-AF65-F5344CB8AC3E}">
        <p14:creationId xmlns:p14="http://schemas.microsoft.com/office/powerpoint/2010/main" val="2213440826"/>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extLst>
      <p:ext uri="{BB962C8B-B14F-4D97-AF65-F5344CB8AC3E}">
        <p14:creationId xmlns:p14="http://schemas.microsoft.com/office/powerpoint/2010/main" val="107044789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extLst>
      <p:ext uri="{BB962C8B-B14F-4D97-AF65-F5344CB8AC3E}">
        <p14:creationId xmlns:p14="http://schemas.microsoft.com/office/powerpoint/2010/main" val="765069165"/>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extLst>
      <p:ext uri="{BB962C8B-B14F-4D97-AF65-F5344CB8AC3E}">
        <p14:creationId xmlns:p14="http://schemas.microsoft.com/office/powerpoint/2010/main" val="1270406679"/>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extLst>
      <p:ext uri="{BB962C8B-B14F-4D97-AF65-F5344CB8AC3E}">
        <p14:creationId xmlns:p14="http://schemas.microsoft.com/office/powerpoint/2010/main" val="427467739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extLst>
      <p:ext uri="{BB962C8B-B14F-4D97-AF65-F5344CB8AC3E}">
        <p14:creationId xmlns:p14="http://schemas.microsoft.com/office/powerpoint/2010/main" val="250047893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FE22-77D4-6E46-8EA1-14757454D08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4AFD-5885-8C48-BB91-56566047056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A8E565-3A33-A645-BDDC-177906C0E6D1}"/>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08A35-BB69-0645-A5B6-45CCAE64A1D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E065-3E8C-F647-962B-4EA337000D41}"/>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B693F2-B813-584A-8216-71DB4AB3E1E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CA10324-53B8-FE41-AB06-428CED83E110}" type="slidenum">
              <a:rPr lang="en-US" altLang="en-US" smtClean="0"/>
              <a:pPr/>
              <a:t>‹#›</a:t>
            </a:fld>
            <a:endParaRPr lang="en-US" altLang="en-US" dirty="0"/>
          </a:p>
        </p:txBody>
      </p:sp>
    </p:spTree>
    <p:extLst>
      <p:ext uri="{BB962C8B-B14F-4D97-AF65-F5344CB8AC3E}">
        <p14:creationId xmlns:p14="http://schemas.microsoft.com/office/powerpoint/2010/main" val="284328827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extLst>
      <p:ext uri="{BB962C8B-B14F-4D97-AF65-F5344CB8AC3E}">
        <p14:creationId xmlns:p14="http://schemas.microsoft.com/office/powerpoint/2010/main" val="217264661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extLst>
      <p:ext uri="{BB962C8B-B14F-4D97-AF65-F5344CB8AC3E}">
        <p14:creationId xmlns:p14="http://schemas.microsoft.com/office/powerpoint/2010/main" val="160920331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2912944678"/>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2780784861"/>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45415904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1469574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3013603003"/>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684435848"/>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2931995626"/>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66766498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B9E1-0519-D642-B67F-98E1412399E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F483A-4908-B34E-9E65-2D8B7F9D815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3C8BE0-2E59-DF40-8747-14C6F0A3F6E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B5045-5E22-E84D-ADEE-62B596AFA5C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87FD72-9825-C742-BA4A-1582712B2E8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B7D4144-00CF-E848-ABE8-F42AC6B7FC45}"/>
              </a:ext>
            </a:extLst>
          </p:cNvPr>
          <p:cNvSpPr>
            <a:spLocks noGrp="1"/>
          </p:cNvSpPr>
          <p:nvPr>
            <p:ph type="sldNum" sz="quarter" idx="10"/>
          </p:nvPr>
        </p:nvSpPr>
        <p:spPr/>
        <p:txBody>
          <a:bodyPr/>
          <a:lstStyle>
            <a:lvl1pPr>
              <a:defRPr/>
            </a:lvl1pPr>
          </a:lstStyle>
          <a:p>
            <a:fld id="{53E4B991-7216-EE49-BC8F-AF3CA27B76F6}" type="slidenum">
              <a:rPr lang="en-US" altLang="en-US"/>
              <a:pPr/>
              <a:t>‹#›</a:t>
            </a:fld>
            <a:endParaRPr lang="en-US" altLang="en-US"/>
          </a:p>
        </p:txBody>
      </p:sp>
    </p:spTree>
    <p:extLst>
      <p:ext uri="{BB962C8B-B14F-4D97-AF65-F5344CB8AC3E}">
        <p14:creationId xmlns:p14="http://schemas.microsoft.com/office/powerpoint/2010/main" val="3954077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DAB7-E8EB-3641-BB0A-C7755CEF25E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106D2B-8206-5741-A222-8FF9D9C81A3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374FE8B-BB32-3D44-A026-BFBF861F68AA}" type="slidenum">
              <a:rPr lang="en-US" altLang="en-US" smtClean="0"/>
              <a:pPr/>
              <a:t>‹#›</a:t>
            </a:fld>
            <a:endParaRPr lang="en-US" altLang="en-US" dirty="0"/>
          </a:p>
        </p:txBody>
      </p:sp>
    </p:spTree>
    <p:extLst>
      <p:ext uri="{BB962C8B-B14F-4D97-AF65-F5344CB8AC3E}">
        <p14:creationId xmlns:p14="http://schemas.microsoft.com/office/powerpoint/2010/main" val="261979216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1638552333"/>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1163847312"/>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1333969972"/>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pPr>
                <a:defRPr/>
              </a:pPr>
              <a:t>‹#›</a:t>
            </a:fld>
            <a:endParaRPr lang="en-US" dirty="0"/>
          </a:p>
        </p:txBody>
      </p:sp>
    </p:spTree>
    <p:extLst>
      <p:ext uri="{BB962C8B-B14F-4D97-AF65-F5344CB8AC3E}">
        <p14:creationId xmlns:p14="http://schemas.microsoft.com/office/powerpoint/2010/main" val="398226348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pPr>
                <a:defRPr/>
              </a:pPr>
              <a:t>‹#›</a:t>
            </a:fld>
            <a:endParaRPr lang="en-US" dirty="0"/>
          </a:p>
        </p:txBody>
      </p:sp>
    </p:spTree>
    <p:extLst>
      <p:ext uri="{BB962C8B-B14F-4D97-AF65-F5344CB8AC3E}">
        <p14:creationId xmlns:p14="http://schemas.microsoft.com/office/powerpoint/2010/main" val="202561243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pPr>
                <a:defRPr/>
              </a:pPr>
              <a:t>‹#›</a:t>
            </a:fld>
            <a:endParaRPr lang="en-US" dirty="0"/>
          </a:p>
        </p:txBody>
      </p:sp>
    </p:spTree>
    <p:extLst>
      <p:ext uri="{BB962C8B-B14F-4D97-AF65-F5344CB8AC3E}">
        <p14:creationId xmlns:p14="http://schemas.microsoft.com/office/powerpoint/2010/main" val="121798967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pPr>
                <a:defRPr/>
              </a:pPr>
              <a:t>‹#›</a:t>
            </a:fld>
            <a:endParaRPr lang="en-US" dirty="0"/>
          </a:p>
        </p:txBody>
      </p:sp>
    </p:spTree>
    <p:extLst>
      <p:ext uri="{BB962C8B-B14F-4D97-AF65-F5344CB8AC3E}">
        <p14:creationId xmlns:p14="http://schemas.microsoft.com/office/powerpoint/2010/main" val="199355942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pPr>
                <a:defRPr/>
              </a:pPr>
              <a:t>‹#›</a:t>
            </a:fld>
            <a:endParaRPr lang="en-US" dirty="0"/>
          </a:p>
        </p:txBody>
      </p:sp>
    </p:spTree>
    <p:extLst>
      <p:ext uri="{BB962C8B-B14F-4D97-AF65-F5344CB8AC3E}">
        <p14:creationId xmlns:p14="http://schemas.microsoft.com/office/powerpoint/2010/main" val="101993877"/>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pPr>
                <a:defRPr/>
              </a:pPr>
              <a:t>‹#›</a:t>
            </a:fld>
            <a:endParaRPr lang="en-US" dirty="0"/>
          </a:p>
        </p:txBody>
      </p:sp>
    </p:spTree>
    <p:extLst>
      <p:ext uri="{BB962C8B-B14F-4D97-AF65-F5344CB8AC3E}">
        <p14:creationId xmlns:p14="http://schemas.microsoft.com/office/powerpoint/2010/main" val="28678814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pPr>
                <a:defRPr/>
              </a:pPr>
              <a:t>‹#›</a:t>
            </a:fld>
            <a:endParaRPr lang="en-US" dirty="0"/>
          </a:p>
        </p:txBody>
      </p:sp>
    </p:spTree>
    <p:extLst>
      <p:ext uri="{BB962C8B-B14F-4D97-AF65-F5344CB8AC3E}">
        <p14:creationId xmlns:p14="http://schemas.microsoft.com/office/powerpoint/2010/main" val="281992208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415E6B-C003-214F-A85C-4D211CF0810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E44A004-F3F3-0B44-BFF6-C8AE0355A058}" type="slidenum">
              <a:rPr lang="en-US" altLang="en-US" smtClean="0"/>
              <a:pPr/>
              <a:t>‹#›</a:t>
            </a:fld>
            <a:endParaRPr lang="en-US" altLang="en-US" dirty="0"/>
          </a:p>
        </p:txBody>
      </p:sp>
    </p:spTree>
    <p:extLst>
      <p:ext uri="{BB962C8B-B14F-4D97-AF65-F5344CB8AC3E}">
        <p14:creationId xmlns:p14="http://schemas.microsoft.com/office/powerpoint/2010/main" val="269622067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pPr>
                <a:defRPr/>
              </a:pPr>
              <a:t>‹#›</a:t>
            </a:fld>
            <a:endParaRPr lang="en-US" dirty="0"/>
          </a:p>
        </p:txBody>
      </p:sp>
    </p:spTree>
    <p:extLst>
      <p:ext uri="{BB962C8B-B14F-4D97-AF65-F5344CB8AC3E}">
        <p14:creationId xmlns:p14="http://schemas.microsoft.com/office/powerpoint/2010/main" val="144270423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pPr>
                <a:defRPr/>
              </a:pPr>
              <a:t>‹#›</a:t>
            </a:fld>
            <a:endParaRPr lang="en-US" dirty="0"/>
          </a:p>
        </p:txBody>
      </p:sp>
    </p:spTree>
    <p:extLst>
      <p:ext uri="{BB962C8B-B14F-4D97-AF65-F5344CB8AC3E}">
        <p14:creationId xmlns:p14="http://schemas.microsoft.com/office/powerpoint/2010/main" val="211846570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pPr>
                <a:defRPr/>
              </a:pPr>
              <a:t>‹#›</a:t>
            </a:fld>
            <a:endParaRPr lang="en-US" dirty="0"/>
          </a:p>
        </p:txBody>
      </p:sp>
    </p:spTree>
    <p:extLst>
      <p:ext uri="{BB962C8B-B14F-4D97-AF65-F5344CB8AC3E}">
        <p14:creationId xmlns:p14="http://schemas.microsoft.com/office/powerpoint/2010/main" val="3401794468"/>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pPr>
                <a:defRPr/>
              </a:pPr>
              <a:t>‹#›</a:t>
            </a:fld>
            <a:endParaRPr lang="en-US" dirty="0"/>
          </a:p>
        </p:txBody>
      </p:sp>
    </p:spTree>
    <p:extLst>
      <p:ext uri="{BB962C8B-B14F-4D97-AF65-F5344CB8AC3E}">
        <p14:creationId xmlns:p14="http://schemas.microsoft.com/office/powerpoint/2010/main" val="4153548941"/>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2031499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72640207"/>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8144972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solidFill>
                  <a:srgbClr val="FFFFFF"/>
                </a:solidFill>
              </a:rPr>
              <a:pPr>
                <a:defRPr/>
              </a:pPr>
              <a:t>‹#›</a:t>
            </a:fld>
            <a:endParaRPr lang="en-US" dirty="0">
              <a:solidFill>
                <a:srgbClr val="FFFFFF"/>
              </a:solidFill>
            </a:endParaRPr>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0391513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solidFill>
                  <a:srgbClr val="FFFFFF"/>
                </a:solidFill>
              </a:rPr>
              <a:pPr>
                <a:defRPr/>
              </a:pPr>
              <a:t>‹#›</a:t>
            </a:fld>
            <a:endParaRPr lang="en-US" dirty="0">
              <a:solidFill>
                <a:srgbClr val="FFFFFF"/>
              </a:solidFill>
            </a:endParaRPr>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4422658"/>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solidFill>
                  <a:srgbClr val="FFFFFF"/>
                </a:solidFill>
              </a:rPr>
              <a:pPr>
                <a:defRPr/>
              </a:pPr>
              <a:t>‹#›</a:t>
            </a:fld>
            <a:endParaRPr lang="en-US" dirty="0">
              <a:solidFill>
                <a:srgbClr val="FFFFFF"/>
              </a:solidFill>
            </a:endParaRPr>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555761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B36E-3FE3-224D-A83F-B9E05560917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CB47F-3D6B-494B-94B7-688D79A9AEB4}"/>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F9AA6C-41B3-4844-A398-97E79A4A003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0B1C3E1-1551-3949-B90C-D0B697F0A25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83C6A50-78C7-0F46-926A-C0E3F83656F6}" type="slidenum">
              <a:rPr lang="en-US" altLang="en-US" smtClean="0"/>
              <a:pPr/>
              <a:t>‹#›</a:t>
            </a:fld>
            <a:endParaRPr lang="en-US" altLang="en-US" dirty="0"/>
          </a:p>
        </p:txBody>
      </p:sp>
    </p:spTree>
    <p:extLst>
      <p:ext uri="{BB962C8B-B14F-4D97-AF65-F5344CB8AC3E}">
        <p14:creationId xmlns:p14="http://schemas.microsoft.com/office/powerpoint/2010/main" val="73437416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5032974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63581427"/>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8961553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570371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893605223"/>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1589437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29547ED-9D12-CF4C-866E-FECF46D964E5}" type="slidenum">
              <a:rPr lang="en-US"/>
              <a:pPr>
                <a:defRPr/>
              </a:pPr>
              <a:t>‹#›</a:t>
            </a:fld>
            <a:endParaRPr lang="en-US"/>
          </a:p>
        </p:txBody>
      </p:sp>
    </p:spTree>
    <p:extLst>
      <p:ext uri="{BB962C8B-B14F-4D97-AF65-F5344CB8AC3E}">
        <p14:creationId xmlns:p14="http://schemas.microsoft.com/office/powerpoint/2010/main" val="29710317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6D5A799-A221-3F40-99BB-E65DC95246F4}" type="slidenum">
              <a:rPr lang="en-US"/>
              <a:pPr>
                <a:defRPr/>
              </a:pPr>
              <a:t>‹#›</a:t>
            </a:fld>
            <a:endParaRPr lang="en-US"/>
          </a:p>
        </p:txBody>
      </p:sp>
    </p:spTree>
    <p:extLst>
      <p:ext uri="{BB962C8B-B14F-4D97-AF65-F5344CB8AC3E}">
        <p14:creationId xmlns:p14="http://schemas.microsoft.com/office/powerpoint/2010/main" val="170354804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97D5653-A1A7-2048-BC2F-16BE1FBD0E02}" type="slidenum">
              <a:rPr lang="en-US"/>
              <a:pPr>
                <a:defRPr/>
              </a:pPr>
              <a:t>‹#›</a:t>
            </a:fld>
            <a:endParaRPr lang="en-US"/>
          </a:p>
        </p:txBody>
      </p:sp>
    </p:spTree>
    <p:extLst>
      <p:ext uri="{BB962C8B-B14F-4D97-AF65-F5344CB8AC3E}">
        <p14:creationId xmlns:p14="http://schemas.microsoft.com/office/powerpoint/2010/main" val="295261654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2510FB64-8FE6-3B4C-9AB7-0B97F4CC843C}" type="slidenum">
              <a:rPr lang="en-US"/>
              <a:pPr>
                <a:defRPr/>
              </a:pPr>
              <a:t>‹#›</a:t>
            </a:fld>
            <a:endParaRPr lang="en-US"/>
          </a:p>
        </p:txBody>
      </p:sp>
    </p:spTree>
    <p:extLst>
      <p:ext uri="{BB962C8B-B14F-4D97-AF65-F5344CB8AC3E}">
        <p14:creationId xmlns:p14="http://schemas.microsoft.com/office/powerpoint/2010/main" val="17478534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3BA3-E5E8-394F-9A2E-752BFE25760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3CCD23-C42C-EE49-9863-74F5C61FD2D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921113-F91A-A44F-B091-FC0ED3C3C60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D47D18-DD62-164E-B187-4FFBB47E9DB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9010E2A-1446-2749-B4E6-AFA32207A1B0}" type="slidenum">
              <a:rPr lang="en-US" altLang="en-US" smtClean="0"/>
              <a:pPr/>
              <a:t>‹#›</a:t>
            </a:fld>
            <a:endParaRPr lang="en-US" altLang="en-US" dirty="0"/>
          </a:p>
        </p:txBody>
      </p:sp>
    </p:spTree>
    <p:extLst>
      <p:ext uri="{BB962C8B-B14F-4D97-AF65-F5344CB8AC3E}">
        <p14:creationId xmlns:p14="http://schemas.microsoft.com/office/powerpoint/2010/main" val="103970204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E503C08A-8AA0-DE40-BEAA-304F2873C780}" type="slidenum">
              <a:rPr lang="en-US"/>
              <a:pPr>
                <a:defRPr/>
              </a:pPr>
              <a:t>‹#›</a:t>
            </a:fld>
            <a:endParaRPr lang="en-US"/>
          </a:p>
        </p:txBody>
      </p:sp>
    </p:spTree>
    <p:extLst>
      <p:ext uri="{BB962C8B-B14F-4D97-AF65-F5344CB8AC3E}">
        <p14:creationId xmlns:p14="http://schemas.microsoft.com/office/powerpoint/2010/main" val="225309009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CB2428E5-5503-EC44-8BE3-C6A48298D81C}" type="slidenum">
              <a:rPr lang="en-US"/>
              <a:pPr>
                <a:defRPr/>
              </a:pPr>
              <a:t>‹#›</a:t>
            </a:fld>
            <a:endParaRPr lang="en-US"/>
          </a:p>
        </p:txBody>
      </p:sp>
    </p:spTree>
    <p:extLst>
      <p:ext uri="{BB962C8B-B14F-4D97-AF65-F5344CB8AC3E}">
        <p14:creationId xmlns:p14="http://schemas.microsoft.com/office/powerpoint/2010/main" val="37643517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DAABBBCC-93CB-A64B-8A90-DDD1CFD4695E}" type="slidenum">
              <a:rPr lang="en-US"/>
              <a:pPr>
                <a:defRPr/>
              </a:pPr>
              <a:t>‹#›</a:t>
            </a:fld>
            <a:endParaRPr lang="en-US"/>
          </a:p>
        </p:txBody>
      </p:sp>
    </p:spTree>
    <p:extLst>
      <p:ext uri="{BB962C8B-B14F-4D97-AF65-F5344CB8AC3E}">
        <p14:creationId xmlns:p14="http://schemas.microsoft.com/office/powerpoint/2010/main" val="389593175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4B486B9-82AB-864F-9CBE-85EFCAAA6FCD}" type="slidenum">
              <a:rPr lang="en-US"/>
              <a:pPr>
                <a:defRPr/>
              </a:pPr>
              <a:t>‹#›</a:t>
            </a:fld>
            <a:endParaRPr lang="en-US"/>
          </a:p>
        </p:txBody>
      </p:sp>
    </p:spTree>
    <p:extLst>
      <p:ext uri="{BB962C8B-B14F-4D97-AF65-F5344CB8AC3E}">
        <p14:creationId xmlns:p14="http://schemas.microsoft.com/office/powerpoint/2010/main" val="247712394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AC08FA2-0368-4547-A2E8-868713864A76}" type="slidenum">
              <a:rPr lang="en-US"/>
              <a:pPr>
                <a:defRPr/>
              </a:pPr>
              <a:t>‹#›</a:t>
            </a:fld>
            <a:endParaRPr lang="en-US"/>
          </a:p>
        </p:txBody>
      </p:sp>
    </p:spTree>
    <p:extLst>
      <p:ext uri="{BB962C8B-B14F-4D97-AF65-F5344CB8AC3E}">
        <p14:creationId xmlns:p14="http://schemas.microsoft.com/office/powerpoint/2010/main" val="355214635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33D75FD-AC63-AA43-A2A0-AC2E9490031A}" type="slidenum">
              <a:rPr lang="en-US"/>
              <a:pPr>
                <a:defRPr/>
              </a:pPr>
              <a:t>‹#›</a:t>
            </a:fld>
            <a:endParaRPr lang="en-US"/>
          </a:p>
        </p:txBody>
      </p:sp>
    </p:spTree>
    <p:extLst>
      <p:ext uri="{BB962C8B-B14F-4D97-AF65-F5344CB8AC3E}">
        <p14:creationId xmlns:p14="http://schemas.microsoft.com/office/powerpoint/2010/main" val="1792358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8E5AD-3319-4745-856E-3A258740FB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799FE9-8916-954C-BEED-7C4146DCA50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5616BDC-C514-154D-9167-738050BB6D8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570FF98-4A28-4A48-89CA-78D3976A71D3}" type="slidenum">
              <a:rPr lang="en-US" altLang="en-US" smtClean="0"/>
              <a:pPr/>
              <a:t>‹#›</a:t>
            </a:fld>
            <a:endParaRPr lang="en-US" altLang="en-US" dirty="0"/>
          </a:p>
        </p:txBody>
      </p:sp>
    </p:spTree>
    <p:extLst>
      <p:ext uri="{BB962C8B-B14F-4D97-AF65-F5344CB8AC3E}">
        <p14:creationId xmlns:p14="http://schemas.microsoft.com/office/powerpoint/2010/main" val="2126902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8C7576-2952-1B49-BC21-E749A463A75F}"/>
              </a:ext>
            </a:extLst>
          </p:cNvPr>
          <p:cNvSpPr>
            <a:spLocks noGrp="1"/>
          </p:cNvSpPr>
          <p:nvPr>
            <p:ph type="title" orient="vert"/>
          </p:nvPr>
        </p:nvSpPr>
        <p:spPr>
          <a:xfrm>
            <a:off x="6629400" y="274638"/>
            <a:ext cx="2057400" cy="5902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D79A27-F88E-3C47-91D6-553F3B24B2FA}"/>
              </a:ext>
            </a:extLst>
          </p:cNvPr>
          <p:cNvSpPr>
            <a:spLocks noGrp="1"/>
          </p:cNvSpPr>
          <p:nvPr>
            <p:ph type="body" orient="vert" idx="1"/>
          </p:nvPr>
        </p:nvSpPr>
        <p:spPr>
          <a:xfrm>
            <a:off x="457200" y="274638"/>
            <a:ext cx="6019800" cy="5902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71EB21B-3016-A649-B355-2DD7287057C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87B6BFB-A170-F841-9CBD-00D9D418143E}" type="slidenum">
              <a:rPr lang="en-US" altLang="en-US" smtClean="0"/>
              <a:pPr/>
              <a:t>‹#›</a:t>
            </a:fld>
            <a:endParaRPr lang="en-US" altLang="en-US" dirty="0"/>
          </a:p>
        </p:txBody>
      </p:sp>
    </p:spTree>
    <p:extLst>
      <p:ext uri="{BB962C8B-B14F-4D97-AF65-F5344CB8AC3E}">
        <p14:creationId xmlns:p14="http://schemas.microsoft.com/office/powerpoint/2010/main" val="3824803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C565-C23B-E64C-BF2E-3BC31A717CC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9E5A6E-0083-AC4F-8918-CAE0D5EDAE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8DF7A1E-B1A2-1D46-BDC5-73FB8754E22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19EA2BF-7219-D747-B7F2-546E45A2F3FB}" type="slidenum">
              <a:rPr lang="en-US" altLang="en-US" smtClean="0"/>
              <a:pPr/>
              <a:t>‹#›</a:t>
            </a:fld>
            <a:endParaRPr lang="en-US" altLang="en-US" dirty="0"/>
          </a:p>
        </p:txBody>
      </p:sp>
    </p:spTree>
    <p:extLst>
      <p:ext uri="{BB962C8B-B14F-4D97-AF65-F5344CB8AC3E}">
        <p14:creationId xmlns:p14="http://schemas.microsoft.com/office/powerpoint/2010/main" val="1177300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1F2F-6144-594E-8863-B85441135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CE991-72A0-164F-B9B1-FB364D6ADF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0B83115-C680-3F43-A24B-8E8AC922066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3126F66-FC9B-3640-ADCF-439BBC7F10B5}" type="slidenum">
              <a:rPr lang="en-US" altLang="en-US" smtClean="0"/>
              <a:pPr/>
              <a:t>‹#›</a:t>
            </a:fld>
            <a:endParaRPr lang="en-US" altLang="en-US" dirty="0"/>
          </a:p>
        </p:txBody>
      </p:sp>
    </p:spTree>
    <p:extLst>
      <p:ext uri="{BB962C8B-B14F-4D97-AF65-F5344CB8AC3E}">
        <p14:creationId xmlns:p14="http://schemas.microsoft.com/office/powerpoint/2010/main" val="4288878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2309-5D89-534B-81F2-05BCA44EA0F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4CC9D9-833E-C04E-A47A-6E5CE4811CF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896C454-E4E8-E847-810E-89C282E5F22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75C3E17-2921-D245-B481-FD91845DDFFE}" type="slidenum">
              <a:rPr lang="en-US" altLang="en-US" smtClean="0"/>
              <a:pPr/>
              <a:t>‹#›</a:t>
            </a:fld>
            <a:endParaRPr lang="en-US" altLang="en-US" dirty="0"/>
          </a:p>
        </p:txBody>
      </p:sp>
    </p:spTree>
    <p:extLst>
      <p:ext uri="{BB962C8B-B14F-4D97-AF65-F5344CB8AC3E}">
        <p14:creationId xmlns:p14="http://schemas.microsoft.com/office/powerpoint/2010/main" val="2396600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5DB-32D8-B14D-B3F5-22A7EF1CD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46D43-1607-BE43-B6E3-015F6C291DBA}"/>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B267E9-9E71-9D46-BB39-004DB5204009}"/>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ACB2DBA-624C-AA44-9E6D-5977F396804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DF00E93-6512-E947-B115-B611109DBFC2}" type="slidenum">
              <a:rPr lang="en-US" altLang="en-US" smtClean="0"/>
              <a:pPr/>
              <a:t>‹#›</a:t>
            </a:fld>
            <a:endParaRPr lang="en-US" altLang="en-US" dirty="0"/>
          </a:p>
        </p:txBody>
      </p:sp>
    </p:spTree>
    <p:extLst>
      <p:ext uri="{BB962C8B-B14F-4D97-AF65-F5344CB8AC3E}">
        <p14:creationId xmlns:p14="http://schemas.microsoft.com/office/powerpoint/2010/main" val="1785692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C503-ECA9-484F-BDD8-05D9557B06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E5BC00C-F706-6E4D-8D12-E100AE17E23B}"/>
              </a:ext>
            </a:extLst>
          </p:cNvPr>
          <p:cNvSpPr>
            <a:spLocks noGrp="1"/>
          </p:cNvSpPr>
          <p:nvPr>
            <p:ph type="sldNum" sz="quarter" idx="10"/>
          </p:nvPr>
        </p:nvSpPr>
        <p:spPr/>
        <p:txBody>
          <a:bodyPr/>
          <a:lstStyle>
            <a:lvl1pPr>
              <a:defRPr/>
            </a:lvl1pPr>
          </a:lstStyle>
          <a:p>
            <a:fld id="{4C213F68-99A3-FA4D-B147-7701B6F28343}" type="slidenum">
              <a:rPr lang="en-US" altLang="en-US"/>
              <a:pPr/>
              <a:t>‹#›</a:t>
            </a:fld>
            <a:endParaRPr lang="en-US" altLang="en-US"/>
          </a:p>
        </p:txBody>
      </p:sp>
    </p:spTree>
    <p:extLst>
      <p:ext uri="{BB962C8B-B14F-4D97-AF65-F5344CB8AC3E}">
        <p14:creationId xmlns:p14="http://schemas.microsoft.com/office/powerpoint/2010/main" val="169435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0193-D4BC-C241-BCF7-5AAA5759527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817D0B-D856-C545-9724-BF8F4D65A8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61FDA-7995-4244-BB98-B4A3D8CC31A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2D676-E2B1-CA44-98BE-5A3ADB3C2B5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FCC8B-AA17-5647-A839-1FC5A9DD1B1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C854921-518F-194D-8DF1-611993B7C1F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938F482-F76E-4347-808B-E570E18998FC}" type="slidenum">
              <a:rPr lang="en-US" altLang="en-US" smtClean="0"/>
              <a:pPr/>
              <a:t>‹#›</a:t>
            </a:fld>
            <a:endParaRPr lang="en-US" altLang="en-US" dirty="0"/>
          </a:p>
        </p:txBody>
      </p:sp>
    </p:spTree>
    <p:extLst>
      <p:ext uri="{BB962C8B-B14F-4D97-AF65-F5344CB8AC3E}">
        <p14:creationId xmlns:p14="http://schemas.microsoft.com/office/powerpoint/2010/main" val="2863706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FB62D-7DAD-1F4C-BD62-3CF2821721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120F93-3A18-4D40-851E-EBB2023A890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6408E11-8AF1-9E44-9E3A-B0A2DEB8DA97}" type="slidenum">
              <a:rPr lang="en-US" altLang="en-US" smtClean="0"/>
              <a:pPr/>
              <a:t>‹#›</a:t>
            </a:fld>
            <a:endParaRPr lang="en-US" altLang="en-US" dirty="0"/>
          </a:p>
        </p:txBody>
      </p:sp>
    </p:spTree>
    <p:extLst>
      <p:ext uri="{BB962C8B-B14F-4D97-AF65-F5344CB8AC3E}">
        <p14:creationId xmlns:p14="http://schemas.microsoft.com/office/powerpoint/2010/main" val="295335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85374-2AAC-E847-8209-86C62C4F151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4A302B7-3D2B-7449-873F-169F9321E631}" type="slidenum">
              <a:rPr lang="en-US" altLang="en-US" smtClean="0"/>
              <a:pPr/>
              <a:t>‹#›</a:t>
            </a:fld>
            <a:endParaRPr lang="en-US" altLang="en-US" dirty="0"/>
          </a:p>
        </p:txBody>
      </p:sp>
    </p:spTree>
    <p:extLst>
      <p:ext uri="{BB962C8B-B14F-4D97-AF65-F5344CB8AC3E}">
        <p14:creationId xmlns:p14="http://schemas.microsoft.com/office/powerpoint/2010/main" val="2303574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8BF7-AF76-5E40-91B6-04D3D7B3378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4C654-C74D-644C-9B4C-4FF2408E9E2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BA51B5-C4C3-3F40-B0DA-773E62AFFC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53B429F-55BC-124A-8982-DCD4B79F4CD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FE3DFA0-3928-994B-AD19-A48209EFF999}" type="slidenum">
              <a:rPr lang="en-US" altLang="en-US" smtClean="0"/>
              <a:pPr/>
              <a:t>‹#›</a:t>
            </a:fld>
            <a:endParaRPr lang="en-US" altLang="en-US" dirty="0"/>
          </a:p>
        </p:txBody>
      </p:sp>
    </p:spTree>
    <p:extLst>
      <p:ext uri="{BB962C8B-B14F-4D97-AF65-F5344CB8AC3E}">
        <p14:creationId xmlns:p14="http://schemas.microsoft.com/office/powerpoint/2010/main" val="2828855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ACC-3332-4A48-8911-DEEECB67082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8E399-A0A9-E54A-BB6E-42E6D5E541A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2A8CC5-CDAE-E240-929C-4928B359D0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41ED86B-A260-A84C-B0F9-0B9989220B7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DA391CC-5C23-7642-BCD8-709268972D80}" type="slidenum">
              <a:rPr lang="en-US" altLang="en-US" smtClean="0"/>
              <a:pPr/>
              <a:t>‹#›</a:t>
            </a:fld>
            <a:endParaRPr lang="en-US" altLang="en-US" dirty="0"/>
          </a:p>
        </p:txBody>
      </p:sp>
    </p:spTree>
    <p:extLst>
      <p:ext uri="{BB962C8B-B14F-4D97-AF65-F5344CB8AC3E}">
        <p14:creationId xmlns:p14="http://schemas.microsoft.com/office/powerpoint/2010/main" val="24074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2145-8D45-C241-83F6-2ED5A3E37F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875EF-E5D9-7D46-818A-DEA9528906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924FBF1-CFF6-5740-AAE0-738CF925013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C2F4159-1C2C-3444-9A4E-A3E47F9DD210}" type="slidenum">
              <a:rPr lang="en-US" altLang="en-US" smtClean="0"/>
              <a:pPr/>
              <a:t>‹#›</a:t>
            </a:fld>
            <a:endParaRPr lang="en-US" altLang="en-US" dirty="0"/>
          </a:p>
        </p:txBody>
      </p:sp>
    </p:spTree>
    <p:extLst>
      <p:ext uri="{BB962C8B-B14F-4D97-AF65-F5344CB8AC3E}">
        <p14:creationId xmlns:p14="http://schemas.microsoft.com/office/powerpoint/2010/main" val="416970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5A4620-BAD5-8F45-A8BE-4153A7CCB768}"/>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494E32-709C-7D4A-ABA4-9DB7972172DC}"/>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567915D-C78B-1A4C-819F-C6BCDA556AC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5E66D72-5809-854C-B70D-6FE3E3675085}" type="slidenum">
              <a:rPr lang="en-US" altLang="en-US" smtClean="0"/>
              <a:pPr/>
              <a:t>‹#›</a:t>
            </a:fld>
            <a:endParaRPr lang="en-US" altLang="en-US" dirty="0"/>
          </a:p>
        </p:txBody>
      </p:sp>
    </p:spTree>
    <p:extLst>
      <p:ext uri="{BB962C8B-B14F-4D97-AF65-F5344CB8AC3E}">
        <p14:creationId xmlns:p14="http://schemas.microsoft.com/office/powerpoint/2010/main" val="28024740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C7BF-D145-B341-B136-E19429C9540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1476F5-71CC-5648-9D91-3B088EE664D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B462913C-3C46-D744-959B-233C5FDF221C}"/>
              </a:ext>
            </a:extLst>
          </p:cNvPr>
          <p:cNvSpPr>
            <a:spLocks noGrp="1"/>
          </p:cNvSpPr>
          <p:nvPr>
            <p:ph type="sldNum" sz="quarter" idx="10"/>
          </p:nvPr>
        </p:nvSpPr>
        <p:spPr/>
        <p:txBody>
          <a:bodyPr/>
          <a:lstStyle>
            <a:lvl1pPr>
              <a:defRPr/>
            </a:lvl1pPr>
          </a:lstStyle>
          <a:p>
            <a:fld id="{CB8BF708-2033-1C43-A90E-F50B26247546}" type="slidenum">
              <a:rPr lang="en-US" altLang="en-US"/>
              <a:pPr/>
              <a:t>‹#›</a:t>
            </a:fld>
            <a:endParaRPr lang="en-US" altLang="en-US"/>
          </a:p>
        </p:txBody>
      </p:sp>
    </p:spTree>
    <p:extLst>
      <p:ext uri="{BB962C8B-B14F-4D97-AF65-F5344CB8AC3E}">
        <p14:creationId xmlns:p14="http://schemas.microsoft.com/office/powerpoint/2010/main" val="13172795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6EF5-72BD-2848-A07F-1711BC4E12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7535B7-5B35-EE48-9E63-951D382AAE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E854ABA-2E39-B046-A35A-1BB8C898C188}"/>
              </a:ext>
            </a:extLst>
          </p:cNvPr>
          <p:cNvSpPr>
            <a:spLocks noGrp="1"/>
          </p:cNvSpPr>
          <p:nvPr>
            <p:ph type="sldNum" sz="quarter" idx="10"/>
          </p:nvPr>
        </p:nvSpPr>
        <p:spPr/>
        <p:txBody>
          <a:bodyPr/>
          <a:lstStyle>
            <a:lvl1pPr>
              <a:defRPr/>
            </a:lvl1pPr>
          </a:lstStyle>
          <a:p>
            <a:fld id="{2B20C38F-F7C7-BE44-8741-7E7EB9D2602C}" type="slidenum">
              <a:rPr lang="en-US" altLang="en-US"/>
              <a:pPr/>
              <a:t>‹#›</a:t>
            </a:fld>
            <a:endParaRPr lang="en-US" altLang="en-US"/>
          </a:p>
        </p:txBody>
      </p:sp>
    </p:spTree>
    <p:extLst>
      <p:ext uri="{BB962C8B-B14F-4D97-AF65-F5344CB8AC3E}">
        <p14:creationId xmlns:p14="http://schemas.microsoft.com/office/powerpoint/2010/main" val="137397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1184B-0439-5547-BD96-1856E542AD1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110E0B-95A7-FC4C-BB90-9F123FDFB4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84783D55-BE17-FE49-817B-1209442C8D92}"/>
              </a:ext>
            </a:extLst>
          </p:cNvPr>
          <p:cNvSpPr>
            <a:spLocks noGrp="1"/>
          </p:cNvSpPr>
          <p:nvPr>
            <p:ph type="sldNum" sz="quarter" idx="10"/>
          </p:nvPr>
        </p:nvSpPr>
        <p:spPr/>
        <p:txBody>
          <a:bodyPr/>
          <a:lstStyle>
            <a:lvl1pPr>
              <a:defRPr/>
            </a:lvl1pPr>
          </a:lstStyle>
          <a:p>
            <a:fld id="{BFD34B31-5AC9-7149-8FE5-7E23ED1E65FA}" type="slidenum">
              <a:rPr lang="en-US" altLang="en-US"/>
              <a:pPr/>
              <a:t>‹#›</a:t>
            </a:fld>
            <a:endParaRPr lang="en-US" altLang="en-US"/>
          </a:p>
        </p:txBody>
      </p:sp>
    </p:spTree>
    <p:extLst>
      <p:ext uri="{BB962C8B-B14F-4D97-AF65-F5344CB8AC3E}">
        <p14:creationId xmlns:p14="http://schemas.microsoft.com/office/powerpoint/2010/main" val="2337927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8D0D9E-B3BF-8E4A-ADC8-1FC94380326A}"/>
              </a:ext>
            </a:extLst>
          </p:cNvPr>
          <p:cNvSpPr>
            <a:spLocks noGrp="1"/>
          </p:cNvSpPr>
          <p:nvPr>
            <p:ph type="sldNum" sz="quarter" idx="10"/>
          </p:nvPr>
        </p:nvSpPr>
        <p:spPr/>
        <p:txBody>
          <a:bodyPr/>
          <a:lstStyle>
            <a:lvl1pPr>
              <a:defRPr/>
            </a:lvl1pPr>
          </a:lstStyle>
          <a:p>
            <a:fld id="{A1F6D05A-A144-4046-BDF0-036C1BDC7BB4}" type="slidenum">
              <a:rPr lang="en-US" altLang="en-US"/>
              <a:pPr/>
              <a:t>‹#›</a:t>
            </a:fld>
            <a:endParaRPr lang="en-US" altLang="en-US"/>
          </a:p>
        </p:txBody>
      </p:sp>
    </p:spTree>
    <p:extLst>
      <p:ext uri="{BB962C8B-B14F-4D97-AF65-F5344CB8AC3E}">
        <p14:creationId xmlns:p14="http://schemas.microsoft.com/office/powerpoint/2010/main" val="1284448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3EA3-ECCB-3B4E-8638-5839183CD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3278F-2DA8-3240-80C1-CA5C8850C208}"/>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74A6D9-FEBD-EF4D-8A1B-1A6E44EB5CB6}"/>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1583BC5-4584-CD4D-9E27-49A0BA5FB609}"/>
              </a:ext>
            </a:extLst>
          </p:cNvPr>
          <p:cNvSpPr>
            <a:spLocks noGrp="1"/>
          </p:cNvSpPr>
          <p:nvPr>
            <p:ph type="sldNum" sz="quarter" idx="10"/>
          </p:nvPr>
        </p:nvSpPr>
        <p:spPr/>
        <p:txBody>
          <a:bodyPr/>
          <a:lstStyle>
            <a:lvl1pPr>
              <a:defRPr/>
            </a:lvl1pPr>
          </a:lstStyle>
          <a:p>
            <a:fld id="{2FB626F0-E062-C04E-AFB1-BEC936FDA755}" type="slidenum">
              <a:rPr lang="en-US" altLang="en-US"/>
              <a:pPr/>
              <a:t>‹#›</a:t>
            </a:fld>
            <a:endParaRPr lang="en-US" altLang="en-US"/>
          </a:p>
        </p:txBody>
      </p:sp>
    </p:spTree>
    <p:extLst>
      <p:ext uri="{BB962C8B-B14F-4D97-AF65-F5344CB8AC3E}">
        <p14:creationId xmlns:p14="http://schemas.microsoft.com/office/powerpoint/2010/main" val="13123003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E8F3-496E-044E-857F-326CED00C82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FEA363-7091-324F-8DD8-AB720B1AEFE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DE8FD9-A523-E640-868B-F121ED3E7B5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4F265B-3275-9443-B718-41D5F4AA873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981DD-10FE-0A43-AFFD-3B45ABC16AE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58B29C7-490A-EA4B-B03F-BFA558769EEE}"/>
              </a:ext>
            </a:extLst>
          </p:cNvPr>
          <p:cNvSpPr>
            <a:spLocks noGrp="1"/>
          </p:cNvSpPr>
          <p:nvPr>
            <p:ph type="sldNum" sz="quarter" idx="10"/>
          </p:nvPr>
        </p:nvSpPr>
        <p:spPr/>
        <p:txBody>
          <a:bodyPr/>
          <a:lstStyle>
            <a:lvl1pPr>
              <a:defRPr/>
            </a:lvl1pPr>
          </a:lstStyle>
          <a:p>
            <a:fld id="{D58BFE14-A97A-7A4E-B34A-D24E9648C9C1}" type="slidenum">
              <a:rPr lang="en-US" altLang="en-US"/>
              <a:pPr/>
              <a:t>‹#›</a:t>
            </a:fld>
            <a:endParaRPr lang="en-US" altLang="en-US"/>
          </a:p>
        </p:txBody>
      </p:sp>
    </p:spTree>
    <p:extLst>
      <p:ext uri="{BB962C8B-B14F-4D97-AF65-F5344CB8AC3E}">
        <p14:creationId xmlns:p14="http://schemas.microsoft.com/office/powerpoint/2010/main" val="29327845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4412-C0AB-4C40-842F-CA39AE327CD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5507F1D-2770-8A46-B5F9-69C657B9FC1C}"/>
              </a:ext>
            </a:extLst>
          </p:cNvPr>
          <p:cNvSpPr>
            <a:spLocks noGrp="1"/>
          </p:cNvSpPr>
          <p:nvPr>
            <p:ph type="sldNum" sz="quarter" idx="10"/>
          </p:nvPr>
        </p:nvSpPr>
        <p:spPr/>
        <p:txBody>
          <a:bodyPr/>
          <a:lstStyle>
            <a:lvl1pPr>
              <a:defRPr/>
            </a:lvl1pPr>
          </a:lstStyle>
          <a:p>
            <a:fld id="{D40806E6-0477-2242-8DAE-C93399D1E1A5}" type="slidenum">
              <a:rPr lang="en-US" altLang="en-US"/>
              <a:pPr/>
              <a:t>‹#›</a:t>
            </a:fld>
            <a:endParaRPr lang="en-US" altLang="en-US"/>
          </a:p>
        </p:txBody>
      </p:sp>
    </p:spTree>
    <p:extLst>
      <p:ext uri="{BB962C8B-B14F-4D97-AF65-F5344CB8AC3E}">
        <p14:creationId xmlns:p14="http://schemas.microsoft.com/office/powerpoint/2010/main" val="21613299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52BDA-2219-454D-8A4C-414EF7230747}"/>
              </a:ext>
            </a:extLst>
          </p:cNvPr>
          <p:cNvSpPr>
            <a:spLocks noGrp="1"/>
          </p:cNvSpPr>
          <p:nvPr>
            <p:ph type="sldNum" sz="quarter" idx="10"/>
          </p:nvPr>
        </p:nvSpPr>
        <p:spPr/>
        <p:txBody>
          <a:bodyPr/>
          <a:lstStyle>
            <a:lvl1pPr>
              <a:defRPr/>
            </a:lvl1pPr>
          </a:lstStyle>
          <a:p>
            <a:fld id="{3F61107E-916B-DC4D-B3E5-E0B1F287022B}" type="slidenum">
              <a:rPr lang="en-US" altLang="en-US"/>
              <a:pPr/>
              <a:t>‹#›</a:t>
            </a:fld>
            <a:endParaRPr lang="en-US" altLang="en-US"/>
          </a:p>
        </p:txBody>
      </p:sp>
    </p:spTree>
    <p:extLst>
      <p:ext uri="{BB962C8B-B14F-4D97-AF65-F5344CB8AC3E}">
        <p14:creationId xmlns:p14="http://schemas.microsoft.com/office/powerpoint/2010/main" val="25530642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10989-F0F8-0F44-82B7-6B9D9231064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5FB76C-B490-9E4A-B219-B4D0CE319E3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FDD511-2FA7-8648-9F8F-C16302BB8E3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1A31F41-3CB4-8C46-83BA-28A2EFEAA035}"/>
              </a:ext>
            </a:extLst>
          </p:cNvPr>
          <p:cNvSpPr>
            <a:spLocks noGrp="1"/>
          </p:cNvSpPr>
          <p:nvPr>
            <p:ph type="sldNum" sz="quarter" idx="10"/>
          </p:nvPr>
        </p:nvSpPr>
        <p:spPr/>
        <p:txBody>
          <a:bodyPr/>
          <a:lstStyle>
            <a:lvl1pPr>
              <a:defRPr/>
            </a:lvl1pPr>
          </a:lstStyle>
          <a:p>
            <a:fld id="{221FE47E-27FA-3A41-9323-44797E8A6C2A}" type="slidenum">
              <a:rPr lang="en-US" altLang="en-US"/>
              <a:pPr/>
              <a:t>‹#›</a:t>
            </a:fld>
            <a:endParaRPr lang="en-US" altLang="en-US"/>
          </a:p>
        </p:txBody>
      </p:sp>
    </p:spTree>
    <p:extLst>
      <p:ext uri="{BB962C8B-B14F-4D97-AF65-F5344CB8AC3E}">
        <p14:creationId xmlns:p14="http://schemas.microsoft.com/office/powerpoint/2010/main" val="2614815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00F3-0658-474F-AFD3-8A82285BD62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89A45F-3557-D34B-BE40-050743BFBDC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99B89C-EEC8-4349-8B08-0421FABEB96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D78E6C4-E4F5-EF40-B1C2-F6961A5A6A08}"/>
              </a:ext>
            </a:extLst>
          </p:cNvPr>
          <p:cNvSpPr>
            <a:spLocks noGrp="1"/>
          </p:cNvSpPr>
          <p:nvPr>
            <p:ph type="sldNum" sz="quarter" idx="10"/>
          </p:nvPr>
        </p:nvSpPr>
        <p:spPr/>
        <p:txBody>
          <a:bodyPr/>
          <a:lstStyle>
            <a:lvl1pPr>
              <a:defRPr/>
            </a:lvl1pPr>
          </a:lstStyle>
          <a:p>
            <a:fld id="{7544DEBA-1972-4E4E-8692-8EA708C52EDF}" type="slidenum">
              <a:rPr lang="en-US" altLang="en-US"/>
              <a:pPr/>
              <a:t>‹#›</a:t>
            </a:fld>
            <a:endParaRPr lang="en-US" altLang="en-US"/>
          </a:p>
        </p:txBody>
      </p:sp>
    </p:spTree>
    <p:extLst>
      <p:ext uri="{BB962C8B-B14F-4D97-AF65-F5344CB8AC3E}">
        <p14:creationId xmlns:p14="http://schemas.microsoft.com/office/powerpoint/2010/main" val="29837469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4A5A-DCC6-FC4C-BA1B-708E39CE3B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244212-B968-C746-A5B4-76AA9F6DC6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8CC717E-1FA2-4349-9135-A5E37D5FE088}"/>
              </a:ext>
            </a:extLst>
          </p:cNvPr>
          <p:cNvSpPr>
            <a:spLocks noGrp="1"/>
          </p:cNvSpPr>
          <p:nvPr>
            <p:ph type="sldNum" sz="quarter" idx="10"/>
          </p:nvPr>
        </p:nvSpPr>
        <p:spPr/>
        <p:txBody>
          <a:bodyPr/>
          <a:lstStyle>
            <a:lvl1pPr>
              <a:defRPr/>
            </a:lvl1pPr>
          </a:lstStyle>
          <a:p>
            <a:fld id="{FEEF31F5-CAD6-714D-8A5D-A0C1A12260EC}" type="slidenum">
              <a:rPr lang="en-US" altLang="en-US"/>
              <a:pPr/>
              <a:t>‹#›</a:t>
            </a:fld>
            <a:endParaRPr lang="en-US" altLang="en-US"/>
          </a:p>
        </p:txBody>
      </p:sp>
    </p:spTree>
    <p:extLst>
      <p:ext uri="{BB962C8B-B14F-4D97-AF65-F5344CB8AC3E}">
        <p14:creationId xmlns:p14="http://schemas.microsoft.com/office/powerpoint/2010/main" val="11396698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2EF7B4-846B-6D43-8B98-989C1630E1F1}"/>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0133D3-B09E-244A-991A-1C7F96098209}"/>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B70D59F-7930-C345-822A-1BDC52E7EB32}"/>
              </a:ext>
            </a:extLst>
          </p:cNvPr>
          <p:cNvSpPr>
            <a:spLocks noGrp="1"/>
          </p:cNvSpPr>
          <p:nvPr>
            <p:ph type="sldNum" sz="quarter" idx="10"/>
          </p:nvPr>
        </p:nvSpPr>
        <p:spPr/>
        <p:txBody>
          <a:bodyPr/>
          <a:lstStyle>
            <a:lvl1pPr>
              <a:defRPr/>
            </a:lvl1pPr>
          </a:lstStyle>
          <a:p>
            <a:fld id="{E5103ED4-474C-FA41-93B6-A6B39189778D}" type="slidenum">
              <a:rPr lang="en-US" altLang="en-US"/>
              <a:pPr/>
              <a:t>‹#›</a:t>
            </a:fld>
            <a:endParaRPr lang="en-US" altLang="en-US"/>
          </a:p>
        </p:txBody>
      </p:sp>
    </p:spTree>
    <p:extLst>
      <p:ext uri="{BB962C8B-B14F-4D97-AF65-F5344CB8AC3E}">
        <p14:creationId xmlns:p14="http://schemas.microsoft.com/office/powerpoint/2010/main" val="39101188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3963-CBF9-C842-B86D-605828F9C37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0DA0B4-2FF9-474C-93E9-01102EBAFAB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7855D69-7FC0-904D-AB92-41091E4091B0}"/>
              </a:ext>
            </a:extLst>
          </p:cNvPr>
          <p:cNvSpPr>
            <a:spLocks noGrp="1"/>
          </p:cNvSpPr>
          <p:nvPr>
            <p:ph type="sldNum" sz="quarter" idx="10"/>
          </p:nvPr>
        </p:nvSpPr>
        <p:spPr/>
        <p:txBody>
          <a:bodyPr/>
          <a:lstStyle>
            <a:lvl1pPr>
              <a:defRPr/>
            </a:lvl1pPr>
          </a:lstStyle>
          <a:p>
            <a:fld id="{C09C310F-71B3-AB43-B3B0-D1D3D2155302}" type="slidenum">
              <a:rPr lang="en-US" altLang="en-US"/>
              <a:pPr/>
              <a:t>‹#›</a:t>
            </a:fld>
            <a:endParaRPr lang="en-US" altLang="en-US"/>
          </a:p>
        </p:txBody>
      </p:sp>
    </p:spTree>
    <p:extLst>
      <p:ext uri="{BB962C8B-B14F-4D97-AF65-F5344CB8AC3E}">
        <p14:creationId xmlns:p14="http://schemas.microsoft.com/office/powerpoint/2010/main" val="159402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09F8-042E-324B-812C-713347A2F1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F08D2A-8A00-A843-99C5-B5EF1E1D63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772E45B-8AF8-9B43-AFFE-2A82898E8F51}"/>
              </a:ext>
            </a:extLst>
          </p:cNvPr>
          <p:cNvSpPr>
            <a:spLocks noGrp="1"/>
          </p:cNvSpPr>
          <p:nvPr>
            <p:ph type="sldNum" sz="quarter" idx="10"/>
          </p:nvPr>
        </p:nvSpPr>
        <p:spPr/>
        <p:txBody>
          <a:bodyPr/>
          <a:lstStyle>
            <a:lvl1pPr>
              <a:defRPr/>
            </a:lvl1pPr>
          </a:lstStyle>
          <a:p>
            <a:fld id="{4F8D74AC-AFC9-8740-86AB-086500F9AFE4}" type="slidenum">
              <a:rPr lang="en-US" altLang="en-US"/>
              <a:pPr/>
              <a:t>‹#›</a:t>
            </a:fld>
            <a:endParaRPr lang="en-US" altLang="en-US"/>
          </a:p>
        </p:txBody>
      </p:sp>
    </p:spTree>
    <p:extLst>
      <p:ext uri="{BB962C8B-B14F-4D97-AF65-F5344CB8AC3E}">
        <p14:creationId xmlns:p14="http://schemas.microsoft.com/office/powerpoint/2010/main" val="12047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D424-59B5-BE49-AEAE-7D58AC9ABD2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F48FB2-758F-E541-B508-31E27351FB2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031D8-64E7-C24D-9FAE-0ECA6AE744D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DA72523-1900-4B4D-976D-8CFCD952F41E}"/>
              </a:ext>
            </a:extLst>
          </p:cNvPr>
          <p:cNvSpPr>
            <a:spLocks noGrp="1"/>
          </p:cNvSpPr>
          <p:nvPr>
            <p:ph type="sldNum" sz="quarter" idx="10"/>
          </p:nvPr>
        </p:nvSpPr>
        <p:spPr/>
        <p:txBody>
          <a:bodyPr/>
          <a:lstStyle>
            <a:lvl1pPr>
              <a:defRPr/>
            </a:lvl1pPr>
          </a:lstStyle>
          <a:p>
            <a:fld id="{3A51F8EE-AD26-BB43-AF7A-D813A6DDD658}" type="slidenum">
              <a:rPr lang="en-US" altLang="en-US"/>
              <a:pPr/>
              <a:t>‹#›</a:t>
            </a:fld>
            <a:endParaRPr lang="en-US" altLang="en-US"/>
          </a:p>
        </p:txBody>
      </p:sp>
    </p:spTree>
    <p:extLst>
      <p:ext uri="{BB962C8B-B14F-4D97-AF65-F5344CB8AC3E}">
        <p14:creationId xmlns:p14="http://schemas.microsoft.com/office/powerpoint/2010/main" val="18661913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26C4-094E-F740-BE09-9F383DB8558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79F658-7125-3842-8386-AC7E3647B8A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00B91BE-2D8A-424A-B25E-A874B0DF35D2}"/>
              </a:ext>
            </a:extLst>
          </p:cNvPr>
          <p:cNvSpPr>
            <a:spLocks noGrp="1"/>
          </p:cNvSpPr>
          <p:nvPr>
            <p:ph type="sldNum" sz="quarter" idx="10"/>
          </p:nvPr>
        </p:nvSpPr>
        <p:spPr/>
        <p:txBody>
          <a:bodyPr/>
          <a:lstStyle>
            <a:lvl1pPr>
              <a:defRPr/>
            </a:lvl1pPr>
          </a:lstStyle>
          <a:p>
            <a:fld id="{01612704-95F1-7E44-866C-38B3C2CBE464}" type="slidenum">
              <a:rPr lang="en-US" altLang="en-US"/>
              <a:pPr/>
              <a:t>‹#›</a:t>
            </a:fld>
            <a:endParaRPr lang="en-US" altLang="en-US"/>
          </a:p>
        </p:txBody>
      </p:sp>
    </p:spTree>
    <p:extLst>
      <p:ext uri="{BB962C8B-B14F-4D97-AF65-F5344CB8AC3E}">
        <p14:creationId xmlns:p14="http://schemas.microsoft.com/office/powerpoint/2010/main" val="8343401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9713-7F55-D749-A0D5-0F9F35109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5019E-AB82-C14F-AE71-94F8B5F31735}"/>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854FDB-E535-504D-88D3-06598664DE3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448AA863-9951-7843-8B92-6F7A45481C45}"/>
              </a:ext>
            </a:extLst>
          </p:cNvPr>
          <p:cNvSpPr>
            <a:spLocks noGrp="1"/>
          </p:cNvSpPr>
          <p:nvPr>
            <p:ph type="sldNum" sz="quarter" idx="10"/>
          </p:nvPr>
        </p:nvSpPr>
        <p:spPr/>
        <p:txBody>
          <a:bodyPr/>
          <a:lstStyle>
            <a:lvl1pPr>
              <a:defRPr/>
            </a:lvl1pPr>
          </a:lstStyle>
          <a:p>
            <a:fld id="{F88272A2-AD95-DC4F-9A8F-734E9EE4AC97}" type="slidenum">
              <a:rPr lang="en-US" altLang="en-US"/>
              <a:pPr/>
              <a:t>‹#›</a:t>
            </a:fld>
            <a:endParaRPr lang="en-US" altLang="en-US"/>
          </a:p>
        </p:txBody>
      </p:sp>
    </p:spTree>
    <p:extLst>
      <p:ext uri="{BB962C8B-B14F-4D97-AF65-F5344CB8AC3E}">
        <p14:creationId xmlns:p14="http://schemas.microsoft.com/office/powerpoint/2010/main" val="24923501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C416-4116-A145-8508-4B728F5D004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97C250-5084-2D48-959A-C77B70DFAE1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C30989-03C7-2A40-BDC2-F6A5D6C6386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1EC49-304B-F24F-9B45-2561FD782CF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BE92EE-5B39-214F-B55D-CB402D8083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49EA4-E54E-384D-961E-4E915791824B}"/>
              </a:ext>
            </a:extLst>
          </p:cNvPr>
          <p:cNvSpPr>
            <a:spLocks noGrp="1"/>
          </p:cNvSpPr>
          <p:nvPr>
            <p:ph type="sldNum" sz="quarter" idx="10"/>
          </p:nvPr>
        </p:nvSpPr>
        <p:spPr/>
        <p:txBody>
          <a:bodyPr/>
          <a:lstStyle>
            <a:lvl1pPr>
              <a:defRPr/>
            </a:lvl1pPr>
          </a:lstStyle>
          <a:p>
            <a:fld id="{B3E26641-5CD1-BC4D-B1ED-67DDC1E5134C}" type="slidenum">
              <a:rPr lang="en-US" altLang="en-US"/>
              <a:pPr/>
              <a:t>‹#›</a:t>
            </a:fld>
            <a:endParaRPr lang="en-US" altLang="en-US"/>
          </a:p>
        </p:txBody>
      </p:sp>
    </p:spTree>
    <p:extLst>
      <p:ext uri="{BB962C8B-B14F-4D97-AF65-F5344CB8AC3E}">
        <p14:creationId xmlns:p14="http://schemas.microsoft.com/office/powerpoint/2010/main" val="8864205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714E-6E9A-FB4E-B80B-D99A828E369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BCEB97-3C96-AE46-BA70-33DA2BE00CCD}"/>
              </a:ext>
            </a:extLst>
          </p:cNvPr>
          <p:cNvSpPr>
            <a:spLocks noGrp="1"/>
          </p:cNvSpPr>
          <p:nvPr>
            <p:ph type="sldNum" sz="quarter" idx="10"/>
          </p:nvPr>
        </p:nvSpPr>
        <p:spPr/>
        <p:txBody>
          <a:bodyPr/>
          <a:lstStyle>
            <a:lvl1pPr>
              <a:defRPr/>
            </a:lvl1pPr>
          </a:lstStyle>
          <a:p>
            <a:fld id="{C2B74445-0C95-9643-B6A2-827C33E15E91}" type="slidenum">
              <a:rPr lang="en-US" altLang="en-US"/>
              <a:pPr/>
              <a:t>‹#›</a:t>
            </a:fld>
            <a:endParaRPr lang="en-US" altLang="en-US"/>
          </a:p>
        </p:txBody>
      </p:sp>
    </p:spTree>
    <p:extLst>
      <p:ext uri="{BB962C8B-B14F-4D97-AF65-F5344CB8AC3E}">
        <p14:creationId xmlns:p14="http://schemas.microsoft.com/office/powerpoint/2010/main" val="4995684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364A19-72BA-9241-A90A-3B5D174532A1}"/>
              </a:ext>
            </a:extLst>
          </p:cNvPr>
          <p:cNvSpPr>
            <a:spLocks noGrp="1"/>
          </p:cNvSpPr>
          <p:nvPr>
            <p:ph type="sldNum" sz="quarter" idx="10"/>
          </p:nvPr>
        </p:nvSpPr>
        <p:spPr/>
        <p:txBody>
          <a:bodyPr/>
          <a:lstStyle>
            <a:lvl1pPr>
              <a:defRPr/>
            </a:lvl1pPr>
          </a:lstStyle>
          <a:p>
            <a:fld id="{5ABD7642-5FE7-A745-B94E-682AEF9689CF}" type="slidenum">
              <a:rPr lang="en-US" altLang="en-US"/>
              <a:pPr/>
              <a:t>‹#›</a:t>
            </a:fld>
            <a:endParaRPr lang="en-US" altLang="en-US"/>
          </a:p>
        </p:txBody>
      </p:sp>
    </p:spTree>
    <p:extLst>
      <p:ext uri="{BB962C8B-B14F-4D97-AF65-F5344CB8AC3E}">
        <p14:creationId xmlns:p14="http://schemas.microsoft.com/office/powerpoint/2010/main" val="34687971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5ADD-A3BE-9547-89B4-5377332799A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44A3F5-DD80-784D-9A66-E7E0041794C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E207D-7A76-424C-8C89-C27CB5C161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DEA0F8D-89E8-704D-A432-D88E6908CFD7}"/>
              </a:ext>
            </a:extLst>
          </p:cNvPr>
          <p:cNvSpPr>
            <a:spLocks noGrp="1"/>
          </p:cNvSpPr>
          <p:nvPr>
            <p:ph type="sldNum" sz="quarter" idx="10"/>
          </p:nvPr>
        </p:nvSpPr>
        <p:spPr/>
        <p:txBody>
          <a:bodyPr/>
          <a:lstStyle>
            <a:lvl1pPr>
              <a:defRPr/>
            </a:lvl1pPr>
          </a:lstStyle>
          <a:p>
            <a:fld id="{A227EBD1-21E3-D24B-A047-F328D4EBF359}" type="slidenum">
              <a:rPr lang="en-US" altLang="en-US"/>
              <a:pPr/>
              <a:t>‹#›</a:t>
            </a:fld>
            <a:endParaRPr lang="en-US" altLang="en-US"/>
          </a:p>
        </p:txBody>
      </p:sp>
    </p:spTree>
    <p:extLst>
      <p:ext uri="{BB962C8B-B14F-4D97-AF65-F5344CB8AC3E}">
        <p14:creationId xmlns:p14="http://schemas.microsoft.com/office/powerpoint/2010/main" val="2036665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9B47-3D3E-0A47-A8DB-980D1B658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CD1BB-C7C2-1446-8DC1-39AA4DCAECB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C4E0E-DF17-044C-8EBB-964F70C5B2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19BE8E-4F13-9F49-BF58-38AE5788DCA5}"/>
              </a:ext>
            </a:extLst>
          </p:cNvPr>
          <p:cNvSpPr>
            <a:spLocks noGrp="1"/>
          </p:cNvSpPr>
          <p:nvPr>
            <p:ph type="sldNum" sz="quarter" idx="10"/>
          </p:nvPr>
        </p:nvSpPr>
        <p:spPr/>
        <p:txBody>
          <a:bodyPr/>
          <a:lstStyle>
            <a:lvl1pPr>
              <a:defRPr/>
            </a:lvl1pPr>
          </a:lstStyle>
          <a:p>
            <a:fld id="{92ABF82E-9779-FC44-A0C6-5881F5639452}" type="slidenum">
              <a:rPr lang="en-US" altLang="en-US"/>
              <a:pPr/>
              <a:t>‹#›</a:t>
            </a:fld>
            <a:endParaRPr lang="en-US" altLang="en-US"/>
          </a:p>
        </p:txBody>
      </p:sp>
    </p:spTree>
    <p:extLst>
      <p:ext uri="{BB962C8B-B14F-4D97-AF65-F5344CB8AC3E}">
        <p14:creationId xmlns:p14="http://schemas.microsoft.com/office/powerpoint/2010/main" val="2401620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9275-0389-5045-9591-DC4DDDC5F3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9F7F7-F04D-D84C-920B-0A53123BFC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4780D3-D98F-A74B-8D35-0DF75650A2B0}"/>
              </a:ext>
            </a:extLst>
          </p:cNvPr>
          <p:cNvSpPr>
            <a:spLocks noGrp="1"/>
          </p:cNvSpPr>
          <p:nvPr>
            <p:ph type="sldNum" sz="quarter" idx="10"/>
          </p:nvPr>
        </p:nvSpPr>
        <p:spPr/>
        <p:txBody>
          <a:bodyPr/>
          <a:lstStyle>
            <a:lvl1pPr>
              <a:defRPr/>
            </a:lvl1pPr>
          </a:lstStyle>
          <a:p>
            <a:fld id="{C313BF0B-28D4-2644-B3C5-E3B2DF8935F7}" type="slidenum">
              <a:rPr lang="en-US" altLang="en-US"/>
              <a:pPr/>
              <a:t>‹#›</a:t>
            </a:fld>
            <a:endParaRPr lang="en-US" altLang="en-US"/>
          </a:p>
        </p:txBody>
      </p:sp>
    </p:spTree>
    <p:extLst>
      <p:ext uri="{BB962C8B-B14F-4D97-AF65-F5344CB8AC3E}">
        <p14:creationId xmlns:p14="http://schemas.microsoft.com/office/powerpoint/2010/main" val="42861687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64277-8218-4D42-BD91-2BB5555B1F7F}"/>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0B79E9-3E94-5548-A99B-79A36AE7F177}"/>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C8A4B03-175A-9544-AFDD-A61D3CC0F5DD}"/>
              </a:ext>
            </a:extLst>
          </p:cNvPr>
          <p:cNvSpPr>
            <a:spLocks noGrp="1"/>
          </p:cNvSpPr>
          <p:nvPr>
            <p:ph type="sldNum" sz="quarter" idx="10"/>
          </p:nvPr>
        </p:nvSpPr>
        <p:spPr/>
        <p:txBody>
          <a:bodyPr/>
          <a:lstStyle>
            <a:lvl1pPr>
              <a:defRPr/>
            </a:lvl1pPr>
          </a:lstStyle>
          <a:p>
            <a:fld id="{AEB53FB6-333D-9F49-94DF-85919D285140}" type="slidenum">
              <a:rPr lang="en-US" altLang="en-US"/>
              <a:pPr/>
              <a:t>‹#›</a:t>
            </a:fld>
            <a:endParaRPr lang="en-US" altLang="en-US"/>
          </a:p>
        </p:txBody>
      </p:sp>
    </p:spTree>
    <p:extLst>
      <p:ext uri="{BB962C8B-B14F-4D97-AF65-F5344CB8AC3E}">
        <p14:creationId xmlns:p14="http://schemas.microsoft.com/office/powerpoint/2010/main" val="1832671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5DB5D-58D9-A54A-8474-ED4095C007E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54A6EE-9447-AA46-ACFB-51286366FF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F4A2A88-58F8-5743-A80D-65602C90F69B}"/>
              </a:ext>
            </a:extLst>
          </p:cNvPr>
          <p:cNvSpPr>
            <a:spLocks noGrp="1"/>
          </p:cNvSpPr>
          <p:nvPr>
            <p:ph type="sldNum" sz="quarter" idx="10"/>
          </p:nvPr>
        </p:nvSpPr>
        <p:spPr/>
        <p:txBody>
          <a:bodyPr/>
          <a:lstStyle>
            <a:lvl1pPr>
              <a:defRPr/>
            </a:lvl1pPr>
          </a:lstStyle>
          <a:p>
            <a:fld id="{41F73BA6-439D-9944-B700-7D1C0F81B0B3}" type="slidenum">
              <a:rPr lang="en-US" altLang="en-US"/>
              <a:pPr/>
              <a:t>‹#›</a:t>
            </a:fld>
            <a:endParaRPr lang="en-US" altLang="en-US"/>
          </a:p>
        </p:txBody>
      </p:sp>
    </p:spTree>
    <p:extLst>
      <p:ext uri="{BB962C8B-B14F-4D97-AF65-F5344CB8AC3E}">
        <p14:creationId xmlns:p14="http://schemas.microsoft.com/office/powerpoint/2010/main" val="404352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D48F-023F-D642-9F35-BA6C31D332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F0A3CE-6040-B84B-84A3-5DAB3357608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4F030-8BED-A949-9AA0-F2914E0D21D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DE55B42-9C93-914F-85B8-D22C30744B3A}"/>
              </a:ext>
            </a:extLst>
          </p:cNvPr>
          <p:cNvSpPr>
            <a:spLocks noGrp="1"/>
          </p:cNvSpPr>
          <p:nvPr>
            <p:ph type="sldNum" sz="quarter" idx="10"/>
          </p:nvPr>
        </p:nvSpPr>
        <p:spPr/>
        <p:txBody>
          <a:bodyPr/>
          <a:lstStyle>
            <a:lvl1pPr>
              <a:defRPr/>
            </a:lvl1pPr>
          </a:lstStyle>
          <a:p>
            <a:fld id="{DF2B3A45-A8EB-444C-9716-25CF9C61F136}" type="slidenum">
              <a:rPr lang="en-US" altLang="en-US"/>
              <a:pPr/>
              <a:t>‹#›</a:t>
            </a:fld>
            <a:endParaRPr lang="en-US" altLang="en-US"/>
          </a:p>
        </p:txBody>
      </p:sp>
    </p:spTree>
    <p:extLst>
      <p:ext uri="{BB962C8B-B14F-4D97-AF65-F5344CB8AC3E}">
        <p14:creationId xmlns:p14="http://schemas.microsoft.com/office/powerpoint/2010/main" val="962048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AE5A-9E18-A54F-BA70-7C85BEE71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F8F28-8D72-564B-8FCE-ED8A494F1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5498F40-FBC9-3943-8FAF-9ADD9340E0D6}"/>
              </a:ext>
            </a:extLst>
          </p:cNvPr>
          <p:cNvSpPr>
            <a:spLocks noGrp="1"/>
          </p:cNvSpPr>
          <p:nvPr>
            <p:ph type="sldNum" sz="quarter" idx="10"/>
          </p:nvPr>
        </p:nvSpPr>
        <p:spPr/>
        <p:txBody>
          <a:bodyPr/>
          <a:lstStyle>
            <a:lvl1pPr>
              <a:defRPr/>
            </a:lvl1pPr>
          </a:lstStyle>
          <a:p>
            <a:fld id="{0C55DCFD-19EC-CD4C-B409-1A27D1C5E0BB}" type="slidenum">
              <a:rPr lang="en-US" altLang="en-US"/>
              <a:pPr/>
              <a:t>‹#›</a:t>
            </a:fld>
            <a:endParaRPr lang="en-US" altLang="en-US"/>
          </a:p>
        </p:txBody>
      </p:sp>
    </p:spTree>
    <p:extLst>
      <p:ext uri="{BB962C8B-B14F-4D97-AF65-F5344CB8AC3E}">
        <p14:creationId xmlns:p14="http://schemas.microsoft.com/office/powerpoint/2010/main" val="8320910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B89-EBBD-4240-A2F5-55F5CEFFF69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5C09D3-C16E-5348-B728-E0BA12CC94F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F6DE8C-879C-3249-B8FE-A6ACFBAA565D}"/>
              </a:ext>
            </a:extLst>
          </p:cNvPr>
          <p:cNvSpPr>
            <a:spLocks noGrp="1"/>
          </p:cNvSpPr>
          <p:nvPr>
            <p:ph type="sldNum" sz="quarter" idx="10"/>
          </p:nvPr>
        </p:nvSpPr>
        <p:spPr/>
        <p:txBody>
          <a:bodyPr/>
          <a:lstStyle>
            <a:lvl1pPr>
              <a:defRPr/>
            </a:lvl1pPr>
          </a:lstStyle>
          <a:p>
            <a:fld id="{019567B2-CB65-2348-914C-BB84C7CCA90C}" type="slidenum">
              <a:rPr lang="en-US" altLang="en-US"/>
              <a:pPr/>
              <a:t>‹#›</a:t>
            </a:fld>
            <a:endParaRPr lang="en-US" altLang="en-US"/>
          </a:p>
        </p:txBody>
      </p:sp>
    </p:spTree>
    <p:extLst>
      <p:ext uri="{BB962C8B-B14F-4D97-AF65-F5344CB8AC3E}">
        <p14:creationId xmlns:p14="http://schemas.microsoft.com/office/powerpoint/2010/main" val="36862259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7EAC-F12A-5444-97DC-FD235FBB0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0C469-354F-7E4F-9CBA-B551A97FE1A0}"/>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D07F2F-EF2D-5F46-B8F0-4EAAC9F2529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53315F6-2DD2-184A-B4EB-5F1C1C00F9DD}"/>
              </a:ext>
            </a:extLst>
          </p:cNvPr>
          <p:cNvSpPr>
            <a:spLocks noGrp="1"/>
          </p:cNvSpPr>
          <p:nvPr>
            <p:ph type="sldNum" sz="quarter" idx="10"/>
          </p:nvPr>
        </p:nvSpPr>
        <p:spPr/>
        <p:txBody>
          <a:bodyPr/>
          <a:lstStyle>
            <a:lvl1pPr>
              <a:defRPr/>
            </a:lvl1pPr>
          </a:lstStyle>
          <a:p>
            <a:fld id="{49FD3778-4CB2-C547-8EBB-3C95513DD2DD}" type="slidenum">
              <a:rPr lang="en-US" altLang="en-US"/>
              <a:pPr/>
              <a:t>‹#›</a:t>
            </a:fld>
            <a:endParaRPr lang="en-US" altLang="en-US"/>
          </a:p>
        </p:txBody>
      </p:sp>
    </p:spTree>
    <p:extLst>
      <p:ext uri="{BB962C8B-B14F-4D97-AF65-F5344CB8AC3E}">
        <p14:creationId xmlns:p14="http://schemas.microsoft.com/office/powerpoint/2010/main" val="21359296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E344-C2FC-DB47-9307-FC38A9D4FB2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512DC2-E3E2-174F-850D-15426B033E6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9FE73D-8F1B-D64F-9BB1-CD4C4A6D93C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5A67-2109-D841-9DC9-F013548F918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62C475-5CE6-6449-BAB8-94B96DD8D0A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ADC61E7-0E49-4B49-AE2D-996B51B64B7B}"/>
              </a:ext>
            </a:extLst>
          </p:cNvPr>
          <p:cNvSpPr>
            <a:spLocks noGrp="1"/>
          </p:cNvSpPr>
          <p:nvPr>
            <p:ph type="sldNum" sz="quarter" idx="10"/>
          </p:nvPr>
        </p:nvSpPr>
        <p:spPr/>
        <p:txBody>
          <a:bodyPr/>
          <a:lstStyle>
            <a:lvl1pPr>
              <a:defRPr/>
            </a:lvl1pPr>
          </a:lstStyle>
          <a:p>
            <a:fld id="{70520380-F962-C448-A401-3966CFECF3EE}" type="slidenum">
              <a:rPr lang="en-US" altLang="en-US"/>
              <a:pPr/>
              <a:t>‹#›</a:t>
            </a:fld>
            <a:endParaRPr lang="en-US" altLang="en-US"/>
          </a:p>
        </p:txBody>
      </p:sp>
    </p:spTree>
    <p:extLst>
      <p:ext uri="{BB962C8B-B14F-4D97-AF65-F5344CB8AC3E}">
        <p14:creationId xmlns:p14="http://schemas.microsoft.com/office/powerpoint/2010/main" val="5390789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8A1C-F9A5-AE41-91C2-FC76543414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9FA9FCE-156C-8A45-8C05-B9D37BC75FFD}"/>
              </a:ext>
            </a:extLst>
          </p:cNvPr>
          <p:cNvSpPr>
            <a:spLocks noGrp="1"/>
          </p:cNvSpPr>
          <p:nvPr>
            <p:ph type="sldNum" sz="quarter" idx="10"/>
          </p:nvPr>
        </p:nvSpPr>
        <p:spPr/>
        <p:txBody>
          <a:bodyPr/>
          <a:lstStyle>
            <a:lvl1pPr>
              <a:defRPr/>
            </a:lvl1pPr>
          </a:lstStyle>
          <a:p>
            <a:fld id="{5CB75D59-3F39-C44A-B153-34C24EBC995B}" type="slidenum">
              <a:rPr lang="en-US" altLang="en-US"/>
              <a:pPr/>
              <a:t>‹#›</a:t>
            </a:fld>
            <a:endParaRPr lang="en-US" altLang="en-US"/>
          </a:p>
        </p:txBody>
      </p:sp>
    </p:spTree>
    <p:extLst>
      <p:ext uri="{BB962C8B-B14F-4D97-AF65-F5344CB8AC3E}">
        <p14:creationId xmlns:p14="http://schemas.microsoft.com/office/powerpoint/2010/main" val="1130370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62B371-76FF-0243-8BEF-45FE23D141CA}"/>
              </a:ext>
            </a:extLst>
          </p:cNvPr>
          <p:cNvSpPr>
            <a:spLocks noGrp="1"/>
          </p:cNvSpPr>
          <p:nvPr>
            <p:ph type="sldNum" sz="quarter" idx="10"/>
          </p:nvPr>
        </p:nvSpPr>
        <p:spPr/>
        <p:txBody>
          <a:bodyPr/>
          <a:lstStyle>
            <a:lvl1pPr>
              <a:defRPr/>
            </a:lvl1pPr>
          </a:lstStyle>
          <a:p>
            <a:fld id="{BE9BAECE-3E11-544D-B773-BE42AC6EDB1C}" type="slidenum">
              <a:rPr lang="en-US" altLang="en-US"/>
              <a:pPr/>
              <a:t>‹#›</a:t>
            </a:fld>
            <a:endParaRPr lang="en-US" altLang="en-US"/>
          </a:p>
        </p:txBody>
      </p:sp>
    </p:spTree>
    <p:extLst>
      <p:ext uri="{BB962C8B-B14F-4D97-AF65-F5344CB8AC3E}">
        <p14:creationId xmlns:p14="http://schemas.microsoft.com/office/powerpoint/2010/main" val="18850799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44E4-2C80-484A-BC2B-53FB549F230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E9CC0B-6E1B-D94A-A1C0-9905E9B8CEA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D6BA0-50D0-DB4D-875B-CE34DF9862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E2B3126-4C76-3D43-926C-3E274D70CFC1}"/>
              </a:ext>
            </a:extLst>
          </p:cNvPr>
          <p:cNvSpPr>
            <a:spLocks noGrp="1"/>
          </p:cNvSpPr>
          <p:nvPr>
            <p:ph type="sldNum" sz="quarter" idx="10"/>
          </p:nvPr>
        </p:nvSpPr>
        <p:spPr/>
        <p:txBody>
          <a:bodyPr/>
          <a:lstStyle>
            <a:lvl1pPr>
              <a:defRPr/>
            </a:lvl1pPr>
          </a:lstStyle>
          <a:p>
            <a:fld id="{8B56FFA9-2730-4B4C-973A-AFDE306D130E}" type="slidenum">
              <a:rPr lang="en-US" altLang="en-US"/>
              <a:pPr/>
              <a:t>‹#›</a:t>
            </a:fld>
            <a:endParaRPr lang="en-US" altLang="en-US"/>
          </a:p>
        </p:txBody>
      </p:sp>
    </p:spTree>
    <p:extLst>
      <p:ext uri="{BB962C8B-B14F-4D97-AF65-F5344CB8AC3E}">
        <p14:creationId xmlns:p14="http://schemas.microsoft.com/office/powerpoint/2010/main" val="15007788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B3CE-B557-D64D-8A07-0F241F2278A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FE5BDC-13FE-1544-BD79-79999D0BC43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C2FEF-CFCC-6B41-A7E2-537A30DAF4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9AB83B5-70A0-0645-8F11-1B968873E4FB}"/>
              </a:ext>
            </a:extLst>
          </p:cNvPr>
          <p:cNvSpPr>
            <a:spLocks noGrp="1"/>
          </p:cNvSpPr>
          <p:nvPr>
            <p:ph type="sldNum" sz="quarter" idx="10"/>
          </p:nvPr>
        </p:nvSpPr>
        <p:spPr/>
        <p:txBody>
          <a:bodyPr/>
          <a:lstStyle>
            <a:lvl1pPr>
              <a:defRPr/>
            </a:lvl1pPr>
          </a:lstStyle>
          <a:p>
            <a:fld id="{C8FF3EA6-32AC-4D4F-8F09-C6472E1A3524}" type="slidenum">
              <a:rPr lang="en-US" altLang="en-US"/>
              <a:pPr/>
              <a:t>‹#›</a:t>
            </a:fld>
            <a:endParaRPr lang="en-US" altLang="en-US"/>
          </a:p>
        </p:txBody>
      </p:sp>
    </p:spTree>
    <p:extLst>
      <p:ext uri="{BB962C8B-B14F-4D97-AF65-F5344CB8AC3E}">
        <p14:creationId xmlns:p14="http://schemas.microsoft.com/office/powerpoint/2010/main" val="27106959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5164F-7AC1-5A41-93DA-E11A9E64C3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8DE42D-7640-614C-A258-2295368EB5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E91ABE7-892C-A041-84C6-A0501EBE7E02}"/>
              </a:ext>
            </a:extLst>
          </p:cNvPr>
          <p:cNvSpPr>
            <a:spLocks noGrp="1"/>
          </p:cNvSpPr>
          <p:nvPr>
            <p:ph type="sldNum" sz="quarter" idx="10"/>
          </p:nvPr>
        </p:nvSpPr>
        <p:spPr/>
        <p:txBody>
          <a:bodyPr/>
          <a:lstStyle>
            <a:lvl1pPr>
              <a:defRPr/>
            </a:lvl1pPr>
          </a:lstStyle>
          <a:p>
            <a:fld id="{0706306B-7A7B-4544-8ACF-24592EE0F004}" type="slidenum">
              <a:rPr lang="en-US" altLang="en-US"/>
              <a:pPr/>
              <a:t>‹#›</a:t>
            </a:fld>
            <a:endParaRPr lang="en-US" altLang="en-US"/>
          </a:p>
        </p:txBody>
      </p:sp>
    </p:spTree>
    <p:extLst>
      <p:ext uri="{BB962C8B-B14F-4D97-AF65-F5344CB8AC3E}">
        <p14:creationId xmlns:p14="http://schemas.microsoft.com/office/powerpoint/2010/main" val="39970615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E4DC6C-C1AC-9642-8B0B-4F804474743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63F68B-117B-EA4C-9ACB-431AE16D9B7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B7AEE42-37C6-3C4B-946C-EED25E38124D}"/>
              </a:ext>
            </a:extLst>
          </p:cNvPr>
          <p:cNvSpPr>
            <a:spLocks noGrp="1"/>
          </p:cNvSpPr>
          <p:nvPr>
            <p:ph type="sldNum" sz="quarter" idx="10"/>
          </p:nvPr>
        </p:nvSpPr>
        <p:spPr/>
        <p:txBody>
          <a:bodyPr/>
          <a:lstStyle>
            <a:lvl1pPr>
              <a:defRPr/>
            </a:lvl1pPr>
          </a:lstStyle>
          <a:p>
            <a:fld id="{89D9D044-AD38-8F4D-AB9C-7843BA1F31FB}" type="slidenum">
              <a:rPr lang="en-US" altLang="en-US"/>
              <a:pPr/>
              <a:t>‹#›</a:t>
            </a:fld>
            <a:endParaRPr lang="en-US" altLang="en-US"/>
          </a:p>
        </p:txBody>
      </p:sp>
    </p:spTree>
    <p:extLst>
      <p:ext uri="{BB962C8B-B14F-4D97-AF65-F5344CB8AC3E}">
        <p14:creationId xmlns:p14="http://schemas.microsoft.com/office/powerpoint/2010/main" val="341170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3.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theme" Target="../theme/theme30.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35.xml"/><Relationship Id="rId1"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49.xml"/></Relationships>
</file>

<file path=ppt/slideMasters/_rels/slideMaster34.xml.rels><?xml version="1.0" encoding="UTF-8" standalone="yes"?>
<Relationships xmlns="http://schemas.openxmlformats.org/package/2006/relationships"><Relationship Id="rId3" Type="http://schemas.openxmlformats.org/officeDocument/2006/relationships/theme" Target="../theme/theme34.xml"/><Relationship Id="rId2" Type="http://schemas.openxmlformats.org/officeDocument/2006/relationships/slideLayout" Target="../slideLayouts/slideLayout351.xml"/><Relationship Id="rId1" Type="http://schemas.openxmlformats.org/officeDocument/2006/relationships/slideLayout" Target="../slideLayouts/slideLayout35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5.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6.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6" Type="http://schemas.openxmlformats.org/officeDocument/2006/relationships/image" Target="../media/image6.png"/><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image" Target="../media/image5.png"/><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image" Target="../media/image4.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8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heme" Target="../theme/theme39.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0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theme" Target="../theme/theme41.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2.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3.xml.rels><?xml version="1.0" encoding="UTF-8" standalone="yes"?>
<Relationships xmlns="http://schemas.openxmlformats.org/package/2006/relationships"><Relationship Id="rId3" Type="http://schemas.openxmlformats.org/officeDocument/2006/relationships/slideLayout" Target="../slideLayouts/slideLayout427.xml"/><Relationship Id="rId7" Type="http://schemas.openxmlformats.org/officeDocument/2006/relationships/image" Target="../media/image6.png"/><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3" Type="http://schemas.openxmlformats.org/officeDocument/2006/relationships/slideLayout" Target="../slideLayouts/slideLayout430.xml"/><Relationship Id="rId7" Type="http://schemas.openxmlformats.org/officeDocument/2006/relationships/image" Target="../media/image6.png"/><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theme" Target="../theme/theme45.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slideLayout" Target="../slideLayouts/slideLayout442.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5.png"/><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image" Target="../media/image4.png"/><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theme" Target="../theme/theme46.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image" Target="../media/image6.png"/></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4" Type="http://schemas.openxmlformats.org/officeDocument/2006/relationships/image" Target="../media/image7.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8.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468.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6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theme" Target="../theme/theme51.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9.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theme" Target="../theme/theme5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53.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5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theme" Target="../theme/theme55.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33.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theme" Target="../theme/theme5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pic>
        <p:nvPicPr>
          <p:cNvPr id="1025" name="Picture 1" descr="Picture 6">
            <a:extLst>
              <a:ext uri="{FF2B5EF4-FFF2-40B4-BE49-F238E27FC236}">
                <a16:creationId xmlns:a16="http://schemas.microsoft.com/office/drawing/2014/main" id="{7838EACA-A104-C34F-BCBD-74307CA3B19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6" name="Rectangle 2">
            <a:extLst>
              <a:ext uri="{FF2B5EF4-FFF2-40B4-BE49-F238E27FC236}">
                <a16:creationId xmlns:a16="http://schemas.microsoft.com/office/drawing/2014/main" id="{9463989D-6A71-7545-9D94-805385BDBA78}"/>
              </a:ext>
            </a:extLst>
          </p:cNvPr>
          <p:cNvSpPr>
            <a:spLocks noGrp="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7" name="Rectangle 3">
            <a:extLst>
              <a:ext uri="{FF2B5EF4-FFF2-40B4-BE49-F238E27FC236}">
                <a16:creationId xmlns:a16="http://schemas.microsoft.com/office/drawing/2014/main" id="{A4640F36-9ECC-344A-A535-6FA943D174F9}"/>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8" name="Rectangle 4">
            <a:extLst>
              <a:ext uri="{FF2B5EF4-FFF2-40B4-BE49-F238E27FC236}">
                <a16:creationId xmlns:a16="http://schemas.microsoft.com/office/drawing/2014/main" id="{B6BE5B02-D5A9-D946-BE97-E38D315CF32B}"/>
              </a:ext>
            </a:extLst>
          </p:cNvPr>
          <p:cNvSpPr>
            <a:spLocks noGrp="1"/>
          </p:cNvSpPr>
          <p:nvPr>
            <p:ph type="sldNum" sz="quarter" idx="2"/>
          </p:nvPr>
        </p:nvSpPr>
        <p:spPr bwMode="auto">
          <a:xfrm>
            <a:off x="88614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BA659423-8F56-EA4D-8E63-700EECC5C8E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14A9794-DD1D-F94F-A843-332383FB7A2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36BBB538-2AE0-594C-85EB-C1DF05083C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E1810B57-C066-FA4D-99D0-12894EB2DC6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3314" name="Rectangle 2">
            <a:extLst>
              <a:ext uri="{FF2B5EF4-FFF2-40B4-BE49-F238E27FC236}">
                <a16:creationId xmlns:a16="http://schemas.microsoft.com/office/drawing/2014/main" id="{870B5C4C-87C8-2845-8D40-EFD521EFA2FF}"/>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3315" name="Rectangle 3">
            <a:extLst>
              <a:ext uri="{FF2B5EF4-FFF2-40B4-BE49-F238E27FC236}">
                <a16:creationId xmlns:a16="http://schemas.microsoft.com/office/drawing/2014/main" id="{12C70FD1-D3AC-B445-8BCC-F82440E0F1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B1AB1AA-4739-154C-9BDF-581BD7DA48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4C9CDCE1-0458-0D41-8B9B-D9918DD667C9}"/>
              </a:ext>
            </a:extLst>
          </p:cNvPr>
          <p:cNvSpPr>
            <a:spLocks noGrp="1"/>
          </p:cNvSpPr>
          <p:nvPr>
            <p:ph type="title"/>
          </p:nvPr>
        </p:nvSpPr>
        <p:spPr bwMode="auto">
          <a:xfrm>
            <a:off x="3581400" y="685800"/>
            <a:ext cx="5561013"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4338" name="Rectangle 2">
            <a:extLst>
              <a:ext uri="{FF2B5EF4-FFF2-40B4-BE49-F238E27FC236}">
                <a16:creationId xmlns:a16="http://schemas.microsoft.com/office/drawing/2014/main" id="{6066A8A7-9572-4243-ADA7-A6A25CDD5B82}"/>
              </a:ext>
            </a:extLst>
          </p:cNvPr>
          <p:cNvSpPr>
            <a:spLocks noGrp="1"/>
          </p:cNvSpPr>
          <p:nvPr>
            <p:ph type="body" sz="quarter" idx="1"/>
          </p:nvPr>
        </p:nvSpPr>
        <p:spPr bwMode="auto">
          <a:xfrm>
            <a:off x="5181600" y="4038600"/>
            <a:ext cx="3960813"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4339" name="Rectangle 3">
            <a:extLst>
              <a:ext uri="{FF2B5EF4-FFF2-40B4-BE49-F238E27FC236}">
                <a16:creationId xmlns:a16="http://schemas.microsoft.com/office/drawing/2014/main" id="{A0702357-77AE-FD4D-937F-675416B6E8D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solidFill>
                  <a:srgbClr val="EAEAEA"/>
                </a:solidFill>
              </a:defRPr>
            </a:lvl1pPr>
          </a:lstStyle>
          <a:p>
            <a:fld id="{E3CEA2EF-E29E-0F4B-8B26-A3751613F80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000281D2-D8C0-AA49-B641-143208B38E70}"/>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6386" name="Rectangle 2">
            <a:extLst>
              <a:ext uri="{FF2B5EF4-FFF2-40B4-BE49-F238E27FC236}">
                <a16:creationId xmlns:a16="http://schemas.microsoft.com/office/drawing/2014/main" id="{593AA946-DE89-0449-8CAE-6CCA5C6C01F4}"/>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6387" name="Rectangle 3">
            <a:extLst>
              <a:ext uri="{FF2B5EF4-FFF2-40B4-BE49-F238E27FC236}">
                <a16:creationId xmlns:a16="http://schemas.microsoft.com/office/drawing/2014/main" id="{CCAA6251-2C16-0845-B1B4-F233317934C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0165959F-8D16-AD4C-A0B7-E776B05127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8749607B-C4D4-6142-97E8-11838C1C8F64}"/>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sym typeface="Arial" panose="020B0604020202020204" pitchFamily="34" charset="0"/>
              </a:defRPr>
            </a:lvl1pPr>
          </a:lstStyle>
          <a:p>
            <a:fld id="{B097CED9-3F8E-D040-9A0A-67288B8FB219}"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899FA2A-6E0D-7B41-93FF-E2432154C67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EE1D0D4F-BC05-B54D-9C77-A9783C184E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FDE64F31-8690-824B-A010-49A67E67F3DD}"/>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3554" name="Rectangle 2">
            <a:extLst>
              <a:ext uri="{FF2B5EF4-FFF2-40B4-BE49-F238E27FC236}">
                <a16:creationId xmlns:a16="http://schemas.microsoft.com/office/drawing/2014/main" id="{B4106869-EAA0-4943-ABB1-BF8BC88F9A4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816F3ED3-8934-264F-825F-C1A62159A2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C266F39B-23F9-4F4F-9D12-9ABCD5FF65D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4578" name="Rectangle 2">
            <a:extLst>
              <a:ext uri="{FF2B5EF4-FFF2-40B4-BE49-F238E27FC236}">
                <a16:creationId xmlns:a16="http://schemas.microsoft.com/office/drawing/2014/main" id="{A783C2B6-C360-AE4A-AB38-B4F0CB458B13}"/>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24579" name="Rectangle 3">
            <a:extLst>
              <a:ext uri="{FF2B5EF4-FFF2-40B4-BE49-F238E27FC236}">
                <a16:creationId xmlns:a16="http://schemas.microsoft.com/office/drawing/2014/main" id="{6A25387E-CEA2-D340-97B8-2E94DE49C73C}"/>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sym typeface="Arial" panose="020B0604020202020204" pitchFamily="34" charset="0"/>
              </a:defRPr>
            </a:lvl1pPr>
          </a:lstStyle>
          <a:p>
            <a:fld id="{A00BDAA3-033B-DC44-B08C-F2963C5188F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709EB502-B907-1A4E-B9C8-660EA6A0FA4E}"/>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CA54522-660D-E649-A8D0-C538CFD522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0229940-1636-1347-BCB5-02050962118E}"/>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9698" name="Rectangle 2">
            <a:extLst>
              <a:ext uri="{FF2B5EF4-FFF2-40B4-BE49-F238E27FC236}">
                <a16:creationId xmlns:a16="http://schemas.microsoft.com/office/drawing/2014/main" id="{31B90536-5866-1240-A2B0-2E3D2C5AB48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6A272789-1C10-BF4A-B004-BCAA774C23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E7DAAC98-0CB3-444F-970C-C718B036E9AB}"/>
              </a:ext>
            </a:extLst>
          </p:cNvPr>
          <p:cNvSpPr>
            <a:spLocks noGrp="1"/>
          </p:cNvSpPr>
          <p:nvPr>
            <p:ph type="sldNum" sz="quarter" idx="2"/>
          </p:nvPr>
        </p:nvSpPr>
        <p:spPr bwMode="auto">
          <a:xfrm>
            <a:off x="6553200" y="6248400"/>
            <a:ext cx="407988"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defRPr/>
            </a:lvl1pPr>
          </a:lstStyle>
          <a:p>
            <a:fld id="{BCFEED91-AA33-B645-821D-2B11C37123A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31745" name="Group 1">
            <a:extLst>
              <a:ext uri="{FF2B5EF4-FFF2-40B4-BE49-F238E27FC236}">
                <a16:creationId xmlns:a16="http://schemas.microsoft.com/office/drawing/2014/main" id="{78F3A486-FF41-BC47-AF88-DC07C4625475}"/>
              </a:ext>
            </a:extLst>
          </p:cNvPr>
          <p:cNvGrpSpPr>
            <a:grpSpLocks/>
          </p:cNvGrpSpPr>
          <p:nvPr/>
        </p:nvGrpSpPr>
        <p:grpSpPr bwMode="auto">
          <a:xfrm>
            <a:off x="0" y="3902075"/>
            <a:ext cx="3400425" cy="2949575"/>
            <a:chOff x="0" y="0"/>
            <a:chExt cx="3400426" cy="2949575"/>
          </a:xfrm>
        </p:grpSpPr>
        <p:sp>
          <p:nvSpPr>
            <p:cNvPr id="31746" name="AutoShape 2" descr="Freeform 3">
              <a:extLst>
                <a:ext uri="{FF2B5EF4-FFF2-40B4-BE49-F238E27FC236}">
                  <a16:creationId xmlns:a16="http://schemas.microsoft.com/office/drawing/2014/main" id="{6503534E-420A-1649-BB4B-4806EEFB4C09}"/>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7" name="AutoShape 3" descr="Freeform 4">
              <a:extLst>
                <a:ext uri="{FF2B5EF4-FFF2-40B4-BE49-F238E27FC236}">
                  <a16:creationId xmlns:a16="http://schemas.microsoft.com/office/drawing/2014/main" id="{B31792FB-35F1-BD41-BD4C-7D53FCE85FAF}"/>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10199"/>
                </a:gs>
                <a:gs pos="50000">
                  <a:srgbClr val="000000"/>
                </a:gs>
                <a:gs pos="100000">
                  <a:srgbClr val="010199"/>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8" name="AutoShape 4" descr="Freeform 5">
              <a:extLst>
                <a:ext uri="{FF2B5EF4-FFF2-40B4-BE49-F238E27FC236}">
                  <a16:creationId xmlns:a16="http://schemas.microsoft.com/office/drawing/2014/main" id="{4BF08ED5-3B41-1242-B2F9-D0BA0AB2D5C6}"/>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9" name="AutoShape 5" descr="Freeform 6">
              <a:extLst>
                <a:ext uri="{FF2B5EF4-FFF2-40B4-BE49-F238E27FC236}">
                  <a16:creationId xmlns:a16="http://schemas.microsoft.com/office/drawing/2014/main" id="{E2E22A94-4BC7-6946-B948-3F1CFC862C0D}"/>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0" name="Oval 6" descr="Oval 7">
              <a:extLst>
                <a:ext uri="{FF2B5EF4-FFF2-40B4-BE49-F238E27FC236}">
                  <a16:creationId xmlns:a16="http://schemas.microsoft.com/office/drawing/2014/main" id="{BF2014EE-5C2C-914E-B728-AA0BA8BD0213}"/>
                </a:ext>
              </a:extLst>
            </p:cNvPr>
            <p:cNvSpPr>
              <a:spLocks/>
            </p:cNvSpPr>
            <p:nvPr/>
          </p:nvSpPr>
          <p:spPr bwMode="auto">
            <a:xfrm>
              <a:off x="331787" y="517525"/>
              <a:ext cx="136527" cy="136527"/>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1" name="Oval 7" descr="Oval 8">
              <a:extLst>
                <a:ext uri="{FF2B5EF4-FFF2-40B4-BE49-F238E27FC236}">
                  <a16:creationId xmlns:a16="http://schemas.microsoft.com/office/drawing/2014/main" id="{61CB4B0C-E968-0F44-8C46-89B0E393ED64}"/>
                </a:ext>
              </a:extLst>
            </p:cNvPr>
            <p:cNvSpPr>
              <a:spLocks/>
            </p:cNvSpPr>
            <p:nvPr/>
          </p:nvSpPr>
          <p:spPr bwMode="auto">
            <a:xfrm>
              <a:off x="2438400" y="2263775"/>
              <a:ext cx="146050" cy="146050"/>
            </a:xfrm>
            <a:prstGeom prst="ellipse">
              <a:avLst/>
            </a:prstGeom>
            <a:gradFill rotWithShape="0">
              <a:gsLst>
                <a:gs pos="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2" name="Oval 8" descr="Oval 9">
              <a:extLst>
                <a:ext uri="{FF2B5EF4-FFF2-40B4-BE49-F238E27FC236}">
                  <a16:creationId xmlns:a16="http://schemas.microsoft.com/office/drawing/2014/main" id="{72F6D0FD-B23F-1042-B3DE-232F8E0D8931}"/>
                </a:ext>
              </a:extLst>
            </p:cNvPr>
            <p:cNvSpPr>
              <a:spLocks/>
            </p:cNvSpPr>
            <p:nvPr/>
          </p:nvSpPr>
          <p:spPr bwMode="auto">
            <a:xfrm>
              <a:off x="1255712" y="420687"/>
              <a:ext cx="192089" cy="192089"/>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31753" name="Rectangle 9">
            <a:extLst>
              <a:ext uri="{FF2B5EF4-FFF2-40B4-BE49-F238E27FC236}">
                <a16:creationId xmlns:a16="http://schemas.microsoft.com/office/drawing/2014/main" id="{E483665E-D54C-F74F-906F-6C940B54F4F0}"/>
              </a:ext>
            </a:extLst>
          </p:cNvPr>
          <p:cNvSpPr>
            <a:spLocks noGrp="1"/>
          </p:cNvSpPr>
          <p:nvPr>
            <p:ph type="title"/>
          </p:nvPr>
        </p:nvSpPr>
        <p:spPr bwMode="auto">
          <a:xfrm>
            <a:off x="685800" y="1873250"/>
            <a:ext cx="777240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1754" name="Rectangle 10">
            <a:extLst>
              <a:ext uri="{FF2B5EF4-FFF2-40B4-BE49-F238E27FC236}">
                <a16:creationId xmlns:a16="http://schemas.microsoft.com/office/drawing/2014/main" id="{3A04D8F6-4037-EF4A-BC60-6EF1EAE0043D}"/>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1755" name="Rectangle 11">
            <a:extLst>
              <a:ext uri="{FF2B5EF4-FFF2-40B4-BE49-F238E27FC236}">
                <a16:creationId xmlns:a16="http://schemas.microsoft.com/office/drawing/2014/main" id="{0F35DBE3-993F-534E-857A-FF05442F3417}"/>
              </a:ext>
            </a:extLst>
          </p:cNvPr>
          <p:cNvSpPr>
            <a:spLocks noGrp="1"/>
          </p:cNvSpPr>
          <p:nvPr>
            <p:ph type="sldNum" sz="quarter" idx="2"/>
          </p:nvPr>
        </p:nvSpPr>
        <p:spPr bwMode="auto">
          <a:xfrm>
            <a:off x="8440738" y="6248400"/>
            <a:ext cx="24606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000" b="1" i="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3553A258-1D21-A04C-901C-C864C32412F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E83473A9-5FD6-C34B-9720-3D4472B6B6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2EACDE5-2E11-F240-888E-D4B47A75E8C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AB278C01-9ABD-BC4E-B910-25EB6DB28DAF}"/>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9898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EA3F49EB-DF34-8042-8D05-1DDCA0D3DB8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C67BC5E6-23DA-5A42-ADD8-63C5502D9712}"/>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688" tIns="45688" rIns="45688" bIns="45688" numCol="1" anchor="t" anchorCtr="0" compatLnSpc="1">
            <a:prstTxWarp prst="textNoShape">
              <a:avLst/>
            </a:prstTxWarp>
          </a:bodyPr>
          <a:lstStyle>
            <a:lvl1pPr algn="r">
              <a:defRPr sz="1400"/>
            </a:lvl1pPr>
          </a:lstStyle>
          <a:p>
            <a:fld id="{CF14D76C-769A-AB46-B96D-5A28249FB12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0B43211C-623E-3A48-8851-184D0DFEE97A}"/>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8914" name="Rectangle 2">
            <a:extLst>
              <a:ext uri="{FF2B5EF4-FFF2-40B4-BE49-F238E27FC236}">
                <a16:creationId xmlns:a16="http://schemas.microsoft.com/office/drawing/2014/main" id="{4015AA24-69D7-BA40-B669-5D578AC6FA76}"/>
              </a:ext>
            </a:extLst>
          </p:cNvPr>
          <p:cNvSpPr>
            <a:spLocks noGrp="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8915" name="Rectangle 3">
            <a:extLst>
              <a:ext uri="{FF2B5EF4-FFF2-40B4-BE49-F238E27FC236}">
                <a16:creationId xmlns:a16="http://schemas.microsoft.com/office/drawing/2014/main" id="{8026D408-122D-664E-81B6-4B92CF36907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BF341167-FA0A-8042-8B98-05F4DE1A0C4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7C1FF655-CB7C-8A41-A702-8261376BBD9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9938" name="Rectangle 2">
            <a:extLst>
              <a:ext uri="{FF2B5EF4-FFF2-40B4-BE49-F238E27FC236}">
                <a16:creationId xmlns:a16="http://schemas.microsoft.com/office/drawing/2014/main" id="{14101674-E070-2C46-81A7-B9B1D58DBC3A}"/>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9939" name="Rectangle 3">
            <a:extLst>
              <a:ext uri="{FF2B5EF4-FFF2-40B4-BE49-F238E27FC236}">
                <a16:creationId xmlns:a16="http://schemas.microsoft.com/office/drawing/2014/main" id="{701B5960-B1E1-9845-B490-FA199E6F8683}"/>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196C4463-28BE-554D-84DD-7F8A68671D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43009" name="Group 1">
            <a:extLst>
              <a:ext uri="{FF2B5EF4-FFF2-40B4-BE49-F238E27FC236}">
                <a16:creationId xmlns:a16="http://schemas.microsoft.com/office/drawing/2014/main" id="{83B80364-E9C2-6442-9E1A-B576F24303C8}"/>
              </a:ext>
            </a:extLst>
          </p:cNvPr>
          <p:cNvGrpSpPr>
            <a:grpSpLocks/>
          </p:cNvGrpSpPr>
          <p:nvPr/>
        </p:nvGrpSpPr>
        <p:grpSpPr bwMode="auto">
          <a:xfrm>
            <a:off x="0" y="3902075"/>
            <a:ext cx="3400425" cy="2949575"/>
            <a:chOff x="0" y="0"/>
            <a:chExt cx="3400426" cy="2949575"/>
          </a:xfrm>
        </p:grpSpPr>
        <p:sp>
          <p:nvSpPr>
            <p:cNvPr id="43010" name="AutoShape 2" descr="Freeform 3">
              <a:extLst>
                <a:ext uri="{FF2B5EF4-FFF2-40B4-BE49-F238E27FC236}">
                  <a16:creationId xmlns:a16="http://schemas.microsoft.com/office/drawing/2014/main" id="{32B5F425-95CC-874A-A115-26217322566F}"/>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1" name="AutoShape 3" descr="Freeform 4">
              <a:extLst>
                <a:ext uri="{FF2B5EF4-FFF2-40B4-BE49-F238E27FC236}">
                  <a16:creationId xmlns:a16="http://schemas.microsoft.com/office/drawing/2014/main" id="{1690253D-7A6E-DD4A-881F-FADCCFA7E549}"/>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00000"/>
                </a:gs>
                <a:gs pos="5000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2" name="AutoShape 4" descr="Freeform 5">
              <a:extLst>
                <a:ext uri="{FF2B5EF4-FFF2-40B4-BE49-F238E27FC236}">
                  <a16:creationId xmlns:a16="http://schemas.microsoft.com/office/drawing/2014/main" id="{B33C53F2-2C28-7C48-BDD7-A819B0AC669F}"/>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3" name="AutoShape 5" descr="Freeform 6">
              <a:extLst>
                <a:ext uri="{FF2B5EF4-FFF2-40B4-BE49-F238E27FC236}">
                  <a16:creationId xmlns:a16="http://schemas.microsoft.com/office/drawing/2014/main" id="{BE056E7E-D1E5-2C47-AB61-FCFF0AC0B940}"/>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4" name="Oval 6" descr="Oval 7">
              <a:extLst>
                <a:ext uri="{FF2B5EF4-FFF2-40B4-BE49-F238E27FC236}">
                  <a16:creationId xmlns:a16="http://schemas.microsoft.com/office/drawing/2014/main" id="{39DF46FA-FEF4-F640-AC2E-8743307CE3D6}"/>
                </a:ext>
              </a:extLst>
            </p:cNvPr>
            <p:cNvSpPr>
              <a:spLocks/>
            </p:cNvSpPr>
            <p:nvPr/>
          </p:nvSpPr>
          <p:spPr bwMode="auto">
            <a:xfrm>
              <a:off x="331787" y="517525"/>
              <a:ext cx="136527" cy="136527"/>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5" name="Oval 7" descr="Oval 8">
              <a:extLst>
                <a:ext uri="{FF2B5EF4-FFF2-40B4-BE49-F238E27FC236}">
                  <a16:creationId xmlns:a16="http://schemas.microsoft.com/office/drawing/2014/main" id="{4C52DDB8-A58B-DA46-9321-0DEEF8AFD5BD}"/>
                </a:ext>
              </a:extLst>
            </p:cNvPr>
            <p:cNvSpPr>
              <a:spLocks/>
            </p:cNvSpPr>
            <p:nvPr/>
          </p:nvSpPr>
          <p:spPr bwMode="auto">
            <a:xfrm>
              <a:off x="2438400" y="2263775"/>
              <a:ext cx="146050" cy="146050"/>
            </a:xfrm>
            <a:prstGeom prst="ellipse">
              <a:avLst/>
            </a:prstGeom>
            <a:gradFill rotWithShape="0">
              <a:gsLst>
                <a:gs pos="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6" name="Oval 8" descr="Oval 9">
              <a:extLst>
                <a:ext uri="{FF2B5EF4-FFF2-40B4-BE49-F238E27FC236}">
                  <a16:creationId xmlns:a16="http://schemas.microsoft.com/office/drawing/2014/main" id="{7743790D-8B6D-F940-AD36-8AE4A018CFA3}"/>
                </a:ext>
              </a:extLst>
            </p:cNvPr>
            <p:cNvSpPr>
              <a:spLocks/>
            </p:cNvSpPr>
            <p:nvPr/>
          </p:nvSpPr>
          <p:spPr bwMode="auto">
            <a:xfrm>
              <a:off x="1255712" y="420687"/>
              <a:ext cx="192089" cy="192089"/>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43017" name="Rectangle 9">
            <a:extLst>
              <a:ext uri="{FF2B5EF4-FFF2-40B4-BE49-F238E27FC236}">
                <a16:creationId xmlns:a16="http://schemas.microsoft.com/office/drawing/2014/main" id="{82F001CF-8BD5-1642-B5AD-7FE56E0F331B}"/>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3018" name="Rectangle 10">
            <a:extLst>
              <a:ext uri="{FF2B5EF4-FFF2-40B4-BE49-F238E27FC236}">
                <a16:creationId xmlns:a16="http://schemas.microsoft.com/office/drawing/2014/main" id="{123EB659-BE4A-464A-A45F-D4524CDDC6A3}"/>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3019" name="Rectangle 11">
            <a:extLst>
              <a:ext uri="{FF2B5EF4-FFF2-40B4-BE49-F238E27FC236}">
                <a16:creationId xmlns:a16="http://schemas.microsoft.com/office/drawing/2014/main" id="{7AB0126E-8384-CA48-B570-99064D8F909A}"/>
              </a:ext>
            </a:extLst>
          </p:cNvPr>
          <p:cNvSpPr>
            <a:spLocks noGrp="1"/>
          </p:cNvSpPr>
          <p:nvPr>
            <p:ph type="sldNum" sz="quarter" idx="2"/>
          </p:nvPr>
        </p:nvSpPr>
        <p:spPr bwMode="auto">
          <a:xfrm>
            <a:off x="8440738" y="6248400"/>
            <a:ext cx="24606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000" b="1" i="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60CA2637-1995-344D-A90B-E1584CF5975A}"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742289D0-AED9-3E49-AF58-44B7C7DAAECE}"/>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4034" name="Rectangle 2">
            <a:extLst>
              <a:ext uri="{FF2B5EF4-FFF2-40B4-BE49-F238E27FC236}">
                <a16:creationId xmlns:a16="http://schemas.microsoft.com/office/drawing/2014/main" id="{D834F758-1DCD-5A46-A878-5763F44AC74A}"/>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CFE9E26D-348D-3748-93F5-F1809E0966E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46081" name="Group 1">
            <a:extLst>
              <a:ext uri="{FF2B5EF4-FFF2-40B4-BE49-F238E27FC236}">
                <a16:creationId xmlns:a16="http://schemas.microsoft.com/office/drawing/2014/main" id="{E5FC5AE1-F319-A94B-AEE8-B7B7E98E7AB7}"/>
              </a:ext>
            </a:extLst>
          </p:cNvPr>
          <p:cNvGrpSpPr>
            <a:grpSpLocks/>
          </p:cNvGrpSpPr>
          <p:nvPr/>
        </p:nvGrpSpPr>
        <p:grpSpPr bwMode="auto">
          <a:xfrm>
            <a:off x="0" y="3902075"/>
            <a:ext cx="3400425" cy="2949575"/>
            <a:chOff x="0" y="0"/>
            <a:chExt cx="3400426" cy="2949575"/>
          </a:xfrm>
        </p:grpSpPr>
        <p:sp>
          <p:nvSpPr>
            <p:cNvPr id="46082" name="AutoShape 2" descr="Freeform 3">
              <a:extLst>
                <a:ext uri="{FF2B5EF4-FFF2-40B4-BE49-F238E27FC236}">
                  <a16:creationId xmlns:a16="http://schemas.microsoft.com/office/drawing/2014/main" id="{84FC21F3-ECA3-D841-A5DB-CEAD89FA49FD}"/>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3" name="AutoShape 3" descr="Freeform 4">
              <a:extLst>
                <a:ext uri="{FF2B5EF4-FFF2-40B4-BE49-F238E27FC236}">
                  <a16:creationId xmlns:a16="http://schemas.microsoft.com/office/drawing/2014/main" id="{E04F0CA7-30BF-D040-B876-C13DEE75C818}"/>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00000"/>
                </a:gs>
                <a:gs pos="5000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4" name="AutoShape 4" descr="Freeform 5">
              <a:extLst>
                <a:ext uri="{FF2B5EF4-FFF2-40B4-BE49-F238E27FC236}">
                  <a16:creationId xmlns:a16="http://schemas.microsoft.com/office/drawing/2014/main" id="{2A140C0B-20FB-4645-B8F3-D8640163332F}"/>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5" name="AutoShape 5" descr="Freeform 6">
              <a:extLst>
                <a:ext uri="{FF2B5EF4-FFF2-40B4-BE49-F238E27FC236}">
                  <a16:creationId xmlns:a16="http://schemas.microsoft.com/office/drawing/2014/main" id="{5D83A63A-797E-E847-A752-37EBF8E4441D}"/>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6" name="Oval 6" descr="Oval 7">
              <a:extLst>
                <a:ext uri="{FF2B5EF4-FFF2-40B4-BE49-F238E27FC236}">
                  <a16:creationId xmlns:a16="http://schemas.microsoft.com/office/drawing/2014/main" id="{BD11CEC8-B06C-264D-9B83-56B594C547B2}"/>
                </a:ext>
              </a:extLst>
            </p:cNvPr>
            <p:cNvSpPr>
              <a:spLocks/>
            </p:cNvSpPr>
            <p:nvPr/>
          </p:nvSpPr>
          <p:spPr bwMode="auto">
            <a:xfrm>
              <a:off x="331787" y="517525"/>
              <a:ext cx="136527" cy="136527"/>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7" name="Oval 7" descr="Oval 8">
              <a:extLst>
                <a:ext uri="{FF2B5EF4-FFF2-40B4-BE49-F238E27FC236}">
                  <a16:creationId xmlns:a16="http://schemas.microsoft.com/office/drawing/2014/main" id="{A0FF1EEA-D719-9B4F-8522-0A660B3E8834}"/>
                </a:ext>
              </a:extLst>
            </p:cNvPr>
            <p:cNvSpPr>
              <a:spLocks/>
            </p:cNvSpPr>
            <p:nvPr/>
          </p:nvSpPr>
          <p:spPr bwMode="auto">
            <a:xfrm>
              <a:off x="2438400" y="2263775"/>
              <a:ext cx="146050" cy="146050"/>
            </a:xfrm>
            <a:prstGeom prst="ellipse">
              <a:avLst/>
            </a:prstGeom>
            <a:gradFill rotWithShape="0">
              <a:gsLst>
                <a:gs pos="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8" name="Oval 8" descr="Oval 9">
              <a:extLst>
                <a:ext uri="{FF2B5EF4-FFF2-40B4-BE49-F238E27FC236}">
                  <a16:creationId xmlns:a16="http://schemas.microsoft.com/office/drawing/2014/main" id="{6F521295-B4D7-4845-976D-A2F65A3D8845}"/>
                </a:ext>
              </a:extLst>
            </p:cNvPr>
            <p:cNvSpPr>
              <a:spLocks/>
            </p:cNvSpPr>
            <p:nvPr/>
          </p:nvSpPr>
          <p:spPr bwMode="auto">
            <a:xfrm>
              <a:off x="1255712" y="420687"/>
              <a:ext cx="192089" cy="192089"/>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grpSp>
      <p:sp>
        <p:nvSpPr>
          <p:cNvPr id="46089" name="Rectangle 9">
            <a:extLst>
              <a:ext uri="{FF2B5EF4-FFF2-40B4-BE49-F238E27FC236}">
                <a16:creationId xmlns:a16="http://schemas.microsoft.com/office/drawing/2014/main" id="{72212B19-D0EB-8948-8885-46409034F93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5" tIns="45715" rIns="45715" bIns="45715"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6090" name="Rectangle 10">
            <a:extLst>
              <a:ext uri="{FF2B5EF4-FFF2-40B4-BE49-F238E27FC236}">
                <a16:creationId xmlns:a16="http://schemas.microsoft.com/office/drawing/2014/main" id="{2AF01C0F-32FD-5548-BB04-536275D8E5E9}"/>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5" tIns="45715" rIns="45715" bIns="45715"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6091" name="Rectangle 11">
            <a:extLst>
              <a:ext uri="{FF2B5EF4-FFF2-40B4-BE49-F238E27FC236}">
                <a16:creationId xmlns:a16="http://schemas.microsoft.com/office/drawing/2014/main" id="{7EE048B0-1E20-E240-8674-D9F36E5C9F88}"/>
              </a:ext>
            </a:extLst>
          </p:cNvPr>
          <p:cNvSpPr>
            <a:spLocks noGrp="1"/>
          </p:cNvSpPr>
          <p:nvPr>
            <p:ph type="sldNum" sz="quarter" idx="2"/>
          </p:nvPr>
        </p:nvSpPr>
        <p:spPr bwMode="auto">
          <a:xfrm>
            <a:off x="8440738" y="6248400"/>
            <a:ext cx="2444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15" tIns="45715" rIns="45715" bIns="45715" numCol="1" anchor="t" anchorCtr="0" compatLnSpc="1">
            <a:prstTxWarp prst="textNoShape">
              <a:avLst/>
            </a:prstTxWarp>
          </a:bodyPr>
          <a:lstStyle>
            <a:lvl1pPr algn="r" defTabSz="455613">
              <a:defRPr sz="1000" b="1" i="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9DD4FC19-B1E3-CF48-9B2D-62E914AC3B44}"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B4B013ED-4268-4D40-872F-B1707FEDF2A6}"/>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7106" name="Rectangle 2">
            <a:extLst>
              <a:ext uri="{FF2B5EF4-FFF2-40B4-BE49-F238E27FC236}">
                <a16:creationId xmlns:a16="http://schemas.microsoft.com/office/drawing/2014/main" id="{28FC0FDF-094D-5A46-A010-4FDD0FAFE35F}"/>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7107" name="Rectangle 3">
            <a:extLst>
              <a:ext uri="{FF2B5EF4-FFF2-40B4-BE49-F238E27FC236}">
                <a16:creationId xmlns:a16="http://schemas.microsoft.com/office/drawing/2014/main" id="{8624C3B2-41C9-9B45-84FC-96759B862EBB}"/>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9898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E0BC2437-0DBC-3F40-B93B-0931B02525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F636ABF8-BB90-4D45-B8CF-DB70CCB8809F}"/>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098" name="Rectangle 2">
            <a:extLst>
              <a:ext uri="{FF2B5EF4-FFF2-40B4-BE49-F238E27FC236}">
                <a16:creationId xmlns:a16="http://schemas.microsoft.com/office/drawing/2014/main" id="{8899A81F-7A51-D649-AA46-ABFFFA6AFC48}"/>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099" name="Rectangle 3">
            <a:extLst>
              <a:ext uri="{FF2B5EF4-FFF2-40B4-BE49-F238E27FC236}">
                <a16:creationId xmlns:a16="http://schemas.microsoft.com/office/drawing/2014/main" id="{9134401D-C549-5A4A-A25D-A9F25013568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5A8C8555-3421-774B-AE6F-C1741C9F4A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913511642"/>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2403396701"/>
      </p:ext>
    </p:extLst>
  </p:cSld>
  <p:clrMap bg1="lt1" tx1="dk1" bg2="lt2" tx2="dk2" accent1="accent1" accent2="accent2" accent3="accent3" accent4="accent4" accent5="accent5" accent6="accent6" hlink="hlink" folHlink="folHlink"/>
  <p:sldLayoutIdLst>
    <p:sldLayoutId id="2147484259" r:id="rId1"/>
    <p:sldLayoutId id="214748426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82416072"/>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7C5777C2-6E53-4F4B-834F-6CF70250AB58}" type="slidenum">
              <a:rPr lang="en-US" smtClean="0"/>
              <a:pPr>
                <a:defRPr/>
              </a:pPr>
              <a:t>‹#›</a:t>
            </a:fld>
            <a:endParaRPr lang="en-US" dirty="0"/>
          </a:p>
        </p:txBody>
      </p:sp>
    </p:spTree>
    <p:extLst>
      <p:ext uri="{BB962C8B-B14F-4D97-AF65-F5344CB8AC3E}">
        <p14:creationId xmlns:p14="http://schemas.microsoft.com/office/powerpoint/2010/main" val="4257433658"/>
      </p:ext>
    </p:extLst>
  </p:cSld>
  <p:clrMap bg1="lt1" tx1="dk1" bg2="lt2" tx2="dk2" accent1="accent1" accent2="accent2" accent3="accent3" accent4="accent4" accent5="accent5" accent6="accent6" hlink="hlink" folHlink="folHlink"/>
  <p:sldLayoutIdLst>
    <p:sldLayoutId id="214748427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681373C7-76C4-9548-85CB-2DAF828CCF3A}" type="slidenum">
              <a:rPr lang="en-US" smtClean="0"/>
              <a:pPr>
                <a:defRPr/>
              </a:pPr>
              <a:t>‹#›</a:t>
            </a:fld>
            <a:endParaRPr lang="en-US" dirty="0"/>
          </a:p>
        </p:txBody>
      </p:sp>
    </p:spTree>
    <p:extLst>
      <p:ext uri="{BB962C8B-B14F-4D97-AF65-F5344CB8AC3E}">
        <p14:creationId xmlns:p14="http://schemas.microsoft.com/office/powerpoint/2010/main" val="298149543"/>
      </p:ext>
    </p:extLst>
  </p:cSld>
  <p:clrMap bg1="lt1" tx1="dk1" bg2="lt2" tx2="dk2" accent1="accent1" accent2="accent2" accent3="accent3" accent4="accent4" accent5="accent5" accent6="accent6" hlink="hlink" folHlink="folHlink"/>
  <p:sldLayoutIdLst>
    <p:sldLayoutId id="2147484278" r:id="rId1"/>
    <p:sldLayoutId id="2147484279"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033629058"/>
      </p:ext>
    </p:extLst>
  </p:cSld>
  <p:clrMap bg1="dk2" tx1="lt1" bg2="dk1" tx2="lt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7375BD2-DF08-6149-BC4F-D0A8B0FB882D}" type="slidenum">
              <a:rPr lang="en-US"/>
              <a:pPr>
                <a:defRPr/>
              </a:pPr>
              <a:t>‹#›</a:t>
            </a:fld>
            <a:endParaRPr lang="en-US"/>
          </a:p>
        </p:txBody>
      </p:sp>
    </p:spTree>
    <p:extLst>
      <p:ext uri="{BB962C8B-B14F-4D97-AF65-F5344CB8AC3E}">
        <p14:creationId xmlns:p14="http://schemas.microsoft.com/office/powerpoint/2010/main" val="3479518499"/>
      </p:ext>
    </p:extLst>
  </p:cSld>
  <p:clrMap bg1="dk2" tx1="lt1" bg2="dk1" tx2="lt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83599973"/>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35A30407-61B7-8B48-A8DE-89CFDE0A0AB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836177"/>
      </p:ext>
    </p:extLst>
  </p:cSld>
  <p:clrMap bg1="lt1" tx1="dk1" bg2="lt2" tx2="dk2" accent1="accent1" accent2="accent2" accent3="accent3" accent4="accent4" accent5="accent5" accent6="accent6" hlink="hlink" folHlink="folHlink"/>
  <p:sldLayoutIdLst>
    <p:sldLayoutId id="21474843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0705531"/>
      </p:ext>
    </p:extLst>
  </p:cSld>
  <p:clrMap bg1="dk2" tx1="lt1" bg2="dk1" tx2="lt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474747"/>
        </a:solidFill>
        <a:effectLst/>
      </p:bgPr>
    </p:bg>
    <p:spTree>
      <p:nvGrpSpPr>
        <p:cNvPr id="1" name=""/>
        <p:cNvGrpSpPr/>
        <p:nvPr/>
      </p:nvGrpSpPr>
      <p:grpSpPr>
        <a:xfrm>
          <a:off x="0" y="0"/>
          <a:ext cx="0" cy="0"/>
          <a:chOff x="0" y="0"/>
          <a:chExt cx="0" cy="0"/>
        </a:xfrm>
      </p:grpSpPr>
      <p:grpSp>
        <p:nvGrpSpPr>
          <p:cNvPr id="5121" name="Group 1">
            <a:extLst>
              <a:ext uri="{FF2B5EF4-FFF2-40B4-BE49-F238E27FC236}">
                <a16:creationId xmlns:a16="http://schemas.microsoft.com/office/drawing/2014/main" id="{42C84443-2BDA-EB48-BE69-D720E44AE5CA}"/>
              </a:ext>
            </a:extLst>
          </p:cNvPr>
          <p:cNvGrpSpPr>
            <a:grpSpLocks/>
          </p:cNvGrpSpPr>
          <p:nvPr/>
        </p:nvGrpSpPr>
        <p:grpSpPr bwMode="auto">
          <a:xfrm>
            <a:off x="0" y="0"/>
            <a:ext cx="9132888" cy="6843713"/>
            <a:chOff x="-1" y="-1"/>
            <a:chExt cx="9132890" cy="6845301"/>
          </a:xfrm>
        </p:grpSpPr>
        <p:sp>
          <p:nvSpPr>
            <p:cNvPr id="5122" name="Rectangle 2" descr="Rectangle 3">
              <a:extLst>
                <a:ext uri="{FF2B5EF4-FFF2-40B4-BE49-F238E27FC236}">
                  <a16:creationId xmlns:a16="http://schemas.microsoft.com/office/drawing/2014/main" id="{32C87BFD-7CB1-F543-AE64-90A9B3CC3CF5}"/>
                </a:ext>
              </a:extLst>
            </p:cNvPr>
            <p:cNvSpPr>
              <a:spLocks/>
            </p:cNvSpPr>
            <p:nvPr/>
          </p:nvSpPr>
          <p:spPr bwMode="auto">
            <a:xfrm>
              <a:off x="-1" y="0"/>
              <a:ext cx="9132890" cy="6845300"/>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nvGrpSpPr>
            <p:cNvPr id="5123" name="Group 3">
              <a:extLst>
                <a:ext uri="{FF2B5EF4-FFF2-40B4-BE49-F238E27FC236}">
                  <a16:creationId xmlns:a16="http://schemas.microsoft.com/office/drawing/2014/main" id="{CB9389FC-FCB7-854D-92A1-A65305ED8CBC}"/>
                </a:ext>
              </a:extLst>
            </p:cNvPr>
            <p:cNvGrpSpPr>
              <a:grpSpLocks/>
            </p:cNvGrpSpPr>
            <p:nvPr/>
          </p:nvGrpSpPr>
          <p:grpSpPr bwMode="auto">
            <a:xfrm>
              <a:off x="390524" y="323850"/>
              <a:ext cx="8366127" cy="6172200"/>
              <a:chOff x="0" y="0"/>
              <a:chExt cx="8366126" cy="6172200"/>
            </a:xfrm>
          </p:grpSpPr>
          <p:sp>
            <p:nvSpPr>
              <p:cNvPr id="5124" name="Rectangle 4" descr="Rectangle 5">
                <a:extLst>
                  <a:ext uri="{FF2B5EF4-FFF2-40B4-BE49-F238E27FC236}">
                    <a16:creationId xmlns:a16="http://schemas.microsoft.com/office/drawing/2014/main" id="{65F26025-3419-1A43-B3A7-6C70AAE6D230}"/>
                  </a:ext>
                </a:extLst>
              </p:cNvPr>
              <p:cNvSpPr>
                <a:spLocks/>
              </p:cNvSpPr>
              <p:nvPr/>
            </p:nvSpPr>
            <p:spPr bwMode="auto">
              <a:xfrm>
                <a:off x="76199" y="38100"/>
                <a:ext cx="8281990" cy="6111875"/>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25" name="AutoShape 5" descr="Freeform 6">
                <a:extLst>
                  <a:ext uri="{FF2B5EF4-FFF2-40B4-BE49-F238E27FC236}">
                    <a16:creationId xmlns:a16="http://schemas.microsoft.com/office/drawing/2014/main" id="{419969FF-9011-5641-8E98-2A565FE03012}"/>
                  </a:ext>
                </a:extLst>
              </p:cNvPr>
              <p:cNvSpPr>
                <a:spLocks/>
              </p:cNvSpPr>
              <p:nvPr/>
            </p:nvSpPr>
            <p:spPr bwMode="auto">
              <a:xfrm>
                <a:off x="4375150" y="276225"/>
                <a:ext cx="2238376" cy="5459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6" name="AutoShape 6" descr="Freeform 7">
                <a:extLst>
                  <a:ext uri="{FF2B5EF4-FFF2-40B4-BE49-F238E27FC236}">
                    <a16:creationId xmlns:a16="http://schemas.microsoft.com/office/drawing/2014/main" id="{780392B1-73D0-E445-A3E7-751FE44C2F43}"/>
                  </a:ext>
                </a:extLst>
              </p:cNvPr>
              <p:cNvSpPr>
                <a:spLocks/>
              </p:cNvSpPr>
              <p:nvPr/>
            </p:nvSpPr>
            <p:spPr bwMode="auto">
              <a:xfrm>
                <a:off x="438150" y="5097462"/>
                <a:ext cx="3117851" cy="776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7" name="AutoShape 7" descr="Freeform 8">
                <a:extLst>
                  <a:ext uri="{FF2B5EF4-FFF2-40B4-BE49-F238E27FC236}">
                    <a16:creationId xmlns:a16="http://schemas.microsoft.com/office/drawing/2014/main" id="{ADDAB8C2-5AEF-924B-9AAB-CD3A105F0D99}"/>
                  </a:ext>
                </a:extLst>
              </p:cNvPr>
              <p:cNvSpPr>
                <a:spLocks/>
              </p:cNvSpPr>
              <p:nvPr/>
            </p:nvSpPr>
            <p:spPr bwMode="auto">
              <a:xfrm>
                <a:off x="6569075" y="309562"/>
                <a:ext cx="1652589" cy="279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8" name="AutoShape 8" descr="Freeform 9">
                <a:extLst>
                  <a:ext uri="{FF2B5EF4-FFF2-40B4-BE49-F238E27FC236}">
                    <a16:creationId xmlns:a16="http://schemas.microsoft.com/office/drawing/2014/main" id="{3042BCEC-EFB3-E646-B0DC-F615CE3C471B}"/>
                  </a:ext>
                </a:extLst>
              </p:cNvPr>
              <p:cNvSpPr>
                <a:spLocks/>
              </p:cNvSpPr>
              <p:nvPr/>
            </p:nvSpPr>
            <p:spPr bwMode="auto">
              <a:xfrm>
                <a:off x="406400" y="1622425"/>
                <a:ext cx="7748589" cy="222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9" name="AutoShape 9" descr="Freeform 10">
                <a:extLst>
                  <a:ext uri="{FF2B5EF4-FFF2-40B4-BE49-F238E27FC236}">
                    <a16:creationId xmlns:a16="http://schemas.microsoft.com/office/drawing/2014/main" id="{0301A5E7-0163-2A43-A090-A1D7DB0F2286}"/>
                  </a:ext>
                </a:extLst>
              </p:cNvPr>
              <p:cNvSpPr>
                <a:spLocks/>
              </p:cNvSpPr>
              <p:nvPr/>
            </p:nvSpPr>
            <p:spPr bwMode="auto">
              <a:xfrm>
                <a:off x="273050" y="547687"/>
                <a:ext cx="7924801" cy="5162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0" name="AutoShape 10" descr="Freeform 11">
                <a:extLst>
                  <a:ext uri="{FF2B5EF4-FFF2-40B4-BE49-F238E27FC236}">
                    <a16:creationId xmlns:a16="http://schemas.microsoft.com/office/drawing/2014/main" id="{37008B02-DACE-0547-95B3-DD0BF36427D8}"/>
                  </a:ext>
                </a:extLst>
              </p:cNvPr>
              <p:cNvSpPr>
                <a:spLocks/>
              </p:cNvSpPr>
              <p:nvPr/>
            </p:nvSpPr>
            <p:spPr bwMode="auto">
              <a:xfrm>
                <a:off x="449262" y="493712"/>
                <a:ext cx="1065214" cy="958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1" name="AutoShape 11" descr="Freeform 12">
                <a:extLst>
                  <a:ext uri="{FF2B5EF4-FFF2-40B4-BE49-F238E27FC236}">
                    <a16:creationId xmlns:a16="http://schemas.microsoft.com/office/drawing/2014/main" id="{75B03C14-657B-7344-80AF-5AE1AEB4AD9B}"/>
                  </a:ext>
                </a:extLst>
              </p:cNvPr>
              <p:cNvSpPr>
                <a:spLocks/>
              </p:cNvSpPr>
              <p:nvPr/>
            </p:nvSpPr>
            <p:spPr bwMode="auto">
              <a:xfrm>
                <a:off x="406400" y="276225"/>
                <a:ext cx="1801813" cy="4030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2" name="AutoShape 12" descr="Freeform 13">
                <a:extLst>
                  <a:ext uri="{FF2B5EF4-FFF2-40B4-BE49-F238E27FC236}">
                    <a16:creationId xmlns:a16="http://schemas.microsoft.com/office/drawing/2014/main" id="{AC32EC14-9458-8B48-A14E-3B34767FF700}"/>
                  </a:ext>
                </a:extLst>
              </p:cNvPr>
              <p:cNvSpPr>
                <a:spLocks/>
              </p:cNvSpPr>
              <p:nvPr/>
            </p:nvSpPr>
            <p:spPr bwMode="auto">
              <a:xfrm>
                <a:off x="1717675" y="1277937"/>
                <a:ext cx="3138489"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3" name="AutoShape 13" descr="Freeform 14">
                <a:extLst>
                  <a:ext uri="{FF2B5EF4-FFF2-40B4-BE49-F238E27FC236}">
                    <a16:creationId xmlns:a16="http://schemas.microsoft.com/office/drawing/2014/main" id="{8B06568F-C08B-8A4F-993F-F2990BC95D5A}"/>
                  </a:ext>
                </a:extLst>
              </p:cNvPr>
              <p:cNvSpPr>
                <a:spLocks/>
              </p:cNvSpPr>
              <p:nvPr/>
            </p:nvSpPr>
            <p:spPr bwMode="auto">
              <a:xfrm>
                <a:off x="5111750" y="563562"/>
                <a:ext cx="2898776" cy="139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4" name="AutoShape 14" descr="Freeform 15">
                <a:extLst>
                  <a:ext uri="{FF2B5EF4-FFF2-40B4-BE49-F238E27FC236}">
                    <a16:creationId xmlns:a16="http://schemas.microsoft.com/office/drawing/2014/main" id="{52CE93B0-2DB9-5C40-884E-EFFB6B2C3A09}"/>
                  </a:ext>
                </a:extLst>
              </p:cNvPr>
              <p:cNvSpPr>
                <a:spLocks/>
              </p:cNvSpPr>
              <p:nvPr/>
            </p:nvSpPr>
            <p:spPr bwMode="auto">
              <a:xfrm>
                <a:off x="468312" y="241300"/>
                <a:ext cx="7621589" cy="549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5" name="AutoShape 15" descr="Freeform 16">
                <a:extLst>
                  <a:ext uri="{FF2B5EF4-FFF2-40B4-BE49-F238E27FC236}">
                    <a16:creationId xmlns:a16="http://schemas.microsoft.com/office/drawing/2014/main" id="{82454F15-FE09-2C41-9EFB-08638F1B2D91}"/>
                  </a:ext>
                </a:extLst>
              </p:cNvPr>
              <p:cNvSpPr>
                <a:spLocks/>
              </p:cNvSpPr>
              <p:nvPr/>
            </p:nvSpPr>
            <p:spPr bwMode="auto">
              <a:xfrm>
                <a:off x="0" y="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3" y="21600"/>
                    </a:lnTo>
                    <a:lnTo>
                      <a:pt x="21157" y="21600"/>
                    </a:lnTo>
                    <a:lnTo>
                      <a:pt x="21600" y="0"/>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6" name="AutoShape 16" descr="Freeform 17">
                <a:extLst>
                  <a:ext uri="{FF2B5EF4-FFF2-40B4-BE49-F238E27FC236}">
                    <a16:creationId xmlns:a16="http://schemas.microsoft.com/office/drawing/2014/main" id="{107202BC-68E8-EC4E-BC5B-BB85A802A6FD}"/>
                  </a:ext>
                </a:extLst>
              </p:cNvPr>
              <p:cNvSpPr>
                <a:spLocks/>
              </p:cNvSpPr>
              <p:nvPr/>
            </p:nvSpPr>
            <p:spPr bwMode="auto">
              <a:xfrm>
                <a:off x="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0956"/>
                    </a:lnTo>
                    <a:lnTo>
                      <a:pt x="21600" y="644"/>
                    </a:lnTo>
                    <a:lnTo>
                      <a:pt x="0"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7" name="AutoShape 17" descr="Freeform 18">
                <a:extLst>
                  <a:ext uri="{FF2B5EF4-FFF2-40B4-BE49-F238E27FC236}">
                    <a16:creationId xmlns:a16="http://schemas.microsoft.com/office/drawing/2014/main" id="{3C228DF7-8FDF-AB44-A5B7-10AFC549CE19}"/>
                  </a:ext>
                </a:extLst>
              </p:cNvPr>
              <p:cNvSpPr>
                <a:spLocks/>
              </p:cNvSpPr>
              <p:nvPr/>
            </p:nvSpPr>
            <p:spPr bwMode="auto">
              <a:xfrm>
                <a:off x="819785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0" y="20956"/>
                    </a:lnTo>
                    <a:lnTo>
                      <a:pt x="21600" y="21600"/>
                    </a:lnTo>
                    <a:lnTo>
                      <a:pt x="21600" y="0"/>
                    </a:lnTo>
                    <a:lnTo>
                      <a:pt x="0" y="644"/>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8" name="AutoShape 18" descr="Freeform 19">
                <a:extLst>
                  <a:ext uri="{FF2B5EF4-FFF2-40B4-BE49-F238E27FC236}">
                    <a16:creationId xmlns:a16="http://schemas.microsoft.com/office/drawing/2014/main" id="{1BE46C18-FBE9-5B48-9364-5F11F4073BC8}"/>
                  </a:ext>
                </a:extLst>
              </p:cNvPr>
              <p:cNvSpPr>
                <a:spLocks/>
              </p:cNvSpPr>
              <p:nvPr/>
            </p:nvSpPr>
            <p:spPr bwMode="auto">
              <a:xfrm>
                <a:off x="0" y="598805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43" y="0"/>
                    </a:moveTo>
                    <a:lnTo>
                      <a:pt x="21157" y="0"/>
                    </a:lnTo>
                    <a:lnTo>
                      <a:pt x="21600" y="21600"/>
                    </a:lnTo>
                    <a:lnTo>
                      <a:pt x="0" y="21600"/>
                    </a:lnTo>
                    <a:lnTo>
                      <a:pt x="443"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9" name="AutoShape 19" descr="Freeform 20">
                <a:extLst>
                  <a:ext uri="{FF2B5EF4-FFF2-40B4-BE49-F238E27FC236}">
                    <a16:creationId xmlns:a16="http://schemas.microsoft.com/office/drawing/2014/main" id="{C9760EBA-073E-694D-B664-8AE3747C20CF}"/>
                  </a:ext>
                </a:extLst>
              </p:cNvPr>
              <p:cNvSpPr>
                <a:spLocks/>
              </p:cNvSpPr>
              <p:nvPr/>
            </p:nvSpPr>
            <p:spPr bwMode="auto">
              <a:xfrm>
                <a:off x="8197850" y="184150"/>
                <a:ext cx="125414" cy="297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0" name="AutoShape 20" descr="Freeform 21">
                <a:extLst>
                  <a:ext uri="{FF2B5EF4-FFF2-40B4-BE49-F238E27FC236}">
                    <a16:creationId xmlns:a16="http://schemas.microsoft.com/office/drawing/2014/main" id="{1623A069-D66C-CD4B-A61A-E8B121004E3E}"/>
                  </a:ext>
                </a:extLst>
              </p:cNvPr>
              <p:cNvSpPr>
                <a:spLocks/>
              </p:cNvSpPr>
              <p:nvPr/>
            </p:nvSpPr>
            <p:spPr bwMode="auto">
              <a:xfrm>
                <a:off x="1087437" y="6013450"/>
                <a:ext cx="2370139" cy="12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1" name="AutoShape 21" descr="Freeform 22">
                <a:extLst>
                  <a:ext uri="{FF2B5EF4-FFF2-40B4-BE49-F238E27FC236}">
                    <a16:creationId xmlns:a16="http://schemas.microsoft.com/office/drawing/2014/main" id="{7A303B53-5870-F649-9719-4B399915F167}"/>
                  </a:ext>
                </a:extLst>
              </p:cNvPr>
              <p:cNvSpPr>
                <a:spLocks/>
              </p:cNvSpPr>
              <p:nvPr/>
            </p:nvSpPr>
            <p:spPr bwMode="auto">
              <a:xfrm>
                <a:off x="4011612" y="5988050"/>
                <a:ext cx="2732089"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2" name="AutoShape 22" descr="Freeform 23">
                <a:extLst>
                  <a:ext uri="{FF2B5EF4-FFF2-40B4-BE49-F238E27FC236}">
                    <a16:creationId xmlns:a16="http://schemas.microsoft.com/office/drawing/2014/main" id="{E6C6BE2B-24AC-EF4B-8B3E-ADBB356BADE1}"/>
                  </a:ext>
                </a:extLst>
              </p:cNvPr>
              <p:cNvSpPr>
                <a:spLocks/>
              </p:cNvSpPr>
              <p:nvPr/>
            </p:nvSpPr>
            <p:spPr bwMode="auto">
              <a:xfrm>
                <a:off x="8197850" y="2855912"/>
                <a:ext cx="125414" cy="2166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3" name="AutoShape 23" descr="Freeform 24">
                <a:extLst>
                  <a:ext uri="{FF2B5EF4-FFF2-40B4-BE49-F238E27FC236}">
                    <a16:creationId xmlns:a16="http://schemas.microsoft.com/office/drawing/2014/main" id="{779C084D-B814-4143-B840-67326858FC2E}"/>
                  </a:ext>
                </a:extLst>
              </p:cNvPr>
              <p:cNvSpPr>
                <a:spLocks/>
              </p:cNvSpPr>
              <p:nvPr/>
            </p:nvSpPr>
            <p:spPr bwMode="auto">
              <a:xfrm>
                <a:off x="0" y="0"/>
                <a:ext cx="168276" cy="3387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4" name="AutoShape 24" descr="Freeform 25">
                <a:extLst>
                  <a:ext uri="{FF2B5EF4-FFF2-40B4-BE49-F238E27FC236}">
                    <a16:creationId xmlns:a16="http://schemas.microsoft.com/office/drawing/2014/main" id="{21D32EF9-39D6-C743-93DD-78A40047108C}"/>
                  </a:ext>
                </a:extLst>
              </p:cNvPr>
              <p:cNvSpPr>
                <a:spLocks/>
              </p:cNvSpPr>
              <p:nvPr/>
            </p:nvSpPr>
            <p:spPr bwMode="auto">
              <a:xfrm>
                <a:off x="22225" y="369887"/>
                <a:ext cx="146051" cy="26955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5" name="AutoShape 25" descr="Freeform 26">
                <a:extLst>
                  <a:ext uri="{FF2B5EF4-FFF2-40B4-BE49-F238E27FC236}">
                    <a16:creationId xmlns:a16="http://schemas.microsoft.com/office/drawing/2014/main" id="{9650263E-1CC8-D741-A5E9-6725169B5551}"/>
                  </a:ext>
                </a:extLst>
              </p:cNvPr>
              <p:cNvSpPr>
                <a:spLocks/>
              </p:cNvSpPr>
              <p:nvPr/>
            </p:nvSpPr>
            <p:spPr bwMode="auto">
              <a:xfrm>
                <a:off x="1452562" y="0"/>
                <a:ext cx="4010027"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6" name="AutoShape 26" descr="Freeform 27">
                <a:extLst>
                  <a:ext uri="{FF2B5EF4-FFF2-40B4-BE49-F238E27FC236}">
                    <a16:creationId xmlns:a16="http://schemas.microsoft.com/office/drawing/2014/main" id="{4DD903E3-5B89-C542-9C13-EC12581EB9E4}"/>
                  </a:ext>
                </a:extLst>
              </p:cNvPr>
              <p:cNvSpPr>
                <a:spLocks/>
              </p:cNvSpPr>
              <p:nvPr/>
            </p:nvSpPr>
            <p:spPr bwMode="auto">
              <a:xfrm>
                <a:off x="4483100" y="0"/>
                <a:ext cx="2711451" cy="117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grpSp>
        <p:grpSp>
          <p:nvGrpSpPr>
            <p:cNvPr id="5147" name="Group 27">
              <a:extLst>
                <a:ext uri="{FF2B5EF4-FFF2-40B4-BE49-F238E27FC236}">
                  <a16:creationId xmlns:a16="http://schemas.microsoft.com/office/drawing/2014/main" id="{39F30202-2177-0C4D-B1C7-DDABBE0C60D5}"/>
                </a:ext>
              </a:extLst>
            </p:cNvPr>
            <p:cNvGrpSpPr>
              <a:grpSpLocks/>
            </p:cNvGrpSpPr>
            <p:nvPr/>
          </p:nvGrpSpPr>
          <p:grpSpPr bwMode="auto">
            <a:xfrm>
              <a:off x="-1" y="-1"/>
              <a:ext cx="1978026" cy="1955801"/>
              <a:chOff x="-1" y="-1"/>
              <a:chExt cx="1978026" cy="1955801"/>
            </a:xfrm>
          </p:grpSpPr>
          <p:sp>
            <p:nvSpPr>
              <p:cNvPr id="5148" name="Rectangle 28" descr="Rectangle 29">
                <a:extLst>
                  <a:ext uri="{FF2B5EF4-FFF2-40B4-BE49-F238E27FC236}">
                    <a16:creationId xmlns:a16="http://schemas.microsoft.com/office/drawing/2014/main" id="{59758C12-69AD-1B46-BD9B-8A46868F93BD}"/>
                  </a:ext>
                </a:extLst>
              </p:cNvPr>
              <p:cNvSpPr>
                <a:spLocks/>
              </p:cNvSpPr>
              <p:nvPr/>
            </p:nvSpPr>
            <p:spPr bwMode="auto">
              <a:xfrm>
                <a:off x="-1" y="0"/>
                <a:ext cx="1978026" cy="1955800"/>
              </a:xfrm>
              <a:prstGeom prst="rect">
                <a:avLst/>
              </a:prstGeom>
              <a:solidFill>
                <a:srgbClr val="1A000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49" name="Rectangle 29" descr="Rectangle 30">
                <a:extLst>
                  <a:ext uri="{FF2B5EF4-FFF2-40B4-BE49-F238E27FC236}">
                    <a16:creationId xmlns:a16="http://schemas.microsoft.com/office/drawing/2014/main" id="{13A1E533-86E6-D44C-803C-1B9F957786B6}"/>
                  </a:ext>
                </a:extLst>
              </p:cNvPr>
              <p:cNvSpPr>
                <a:spLocks/>
              </p:cNvSpPr>
              <p:nvPr/>
            </p:nvSpPr>
            <p:spPr bwMode="auto">
              <a:xfrm>
                <a:off x="390524" y="320675"/>
                <a:ext cx="1587501" cy="1635125"/>
              </a:xfrm>
              <a:prstGeom prst="rect">
                <a:avLst/>
              </a:prstGeom>
              <a:solidFill>
                <a:srgbClr val="474747"/>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50" name="Rectangle 30" descr="Rectangle 31">
                <a:extLst>
                  <a:ext uri="{FF2B5EF4-FFF2-40B4-BE49-F238E27FC236}">
                    <a16:creationId xmlns:a16="http://schemas.microsoft.com/office/drawing/2014/main" id="{B036B1D2-765A-2147-9881-1D1D93D6D001}"/>
                  </a:ext>
                </a:extLst>
              </p:cNvPr>
              <p:cNvSpPr>
                <a:spLocks/>
              </p:cNvSpPr>
              <p:nvPr/>
            </p:nvSpPr>
            <p:spPr bwMode="auto">
              <a:xfrm>
                <a:off x="-1" y="-1"/>
                <a:ext cx="1860551" cy="1849439"/>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grpSp>
      <p:sp>
        <p:nvSpPr>
          <p:cNvPr id="5151" name="Text Box 31" descr="Text Box 32">
            <a:extLst>
              <a:ext uri="{FF2B5EF4-FFF2-40B4-BE49-F238E27FC236}">
                <a16:creationId xmlns:a16="http://schemas.microsoft.com/office/drawing/2014/main" id="{F644DA11-A841-F14F-B690-8A8582C284AD}"/>
              </a:ext>
            </a:extLst>
          </p:cNvPr>
          <p:cNvSpPr txBox="1">
            <a:spLocks/>
          </p:cNvSpPr>
          <p:nvPr/>
        </p:nvSpPr>
        <p:spPr bwMode="auto">
          <a:xfrm>
            <a:off x="492112" y="6535659"/>
            <a:ext cx="889026"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spcBef>
                <a:spcPts val="600"/>
              </a:spcBef>
            </a:pPr>
            <a:r>
              <a:rPr lang="en-US" altLang="en-US" sz="900" b="1" i="0"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1000" b="1" i="0" dirty="0">
                <a:solidFill>
                  <a:srgbClr val="FFFFFF"/>
                </a:solidFill>
                <a:latin typeface="Arial" panose="020B0604020202020204" pitchFamily="34" charset="0"/>
                <a:cs typeface="Arial" panose="020B0604020202020204" pitchFamily="34" charset="0"/>
                <a:sym typeface="Arial" panose="020B0604020202020204" pitchFamily="34" charset="0"/>
              </a:rPr>
              <a:t>2006</a:t>
            </a:r>
            <a:r>
              <a:rPr lang="en-US" altLang="en-US" sz="900" b="1" i="0" dirty="0">
                <a:solidFill>
                  <a:srgbClr val="FFFFFF"/>
                </a:solidFill>
                <a:latin typeface="Arial" panose="020B0604020202020204" pitchFamily="34" charset="0"/>
                <a:cs typeface="Arial" panose="020B0604020202020204" pitchFamily="34" charset="0"/>
                <a:sym typeface="Arial" panose="020B0604020202020204" pitchFamily="34" charset="0"/>
              </a:rPr>
              <a:t> TBBMI</a:t>
            </a:r>
          </a:p>
        </p:txBody>
      </p:sp>
      <p:sp>
        <p:nvSpPr>
          <p:cNvPr id="5152" name="Text Box 32" descr="Rectangle 33">
            <a:extLst>
              <a:ext uri="{FF2B5EF4-FFF2-40B4-BE49-F238E27FC236}">
                <a16:creationId xmlns:a16="http://schemas.microsoft.com/office/drawing/2014/main" id="{573241EA-1EA4-BE4D-BD7D-9005C992F133}"/>
              </a:ext>
            </a:extLst>
          </p:cNvPr>
          <p:cNvSpPr txBox="1">
            <a:spLocks/>
          </p:cNvSpPr>
          <p:nvPr/>
        </p:nvSpPr>
        <p:spPr bwMode="auto">
          <a:xfrm>
            <a:off x="7600950" y="6513513"/>
            <a:ext cx="646113"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r>
              <a:rPr lang="en-US" altLang="en-US" sz="1000" b="1">
                <a:solidFill>
                  <a:srgbClr val="FFFFFF"/>
                </a:solidFill>
                <a:effectLst>
                  <a:outerShdw blurRad="38100" dist="38100" dir="2700000" algn="tl">
                    <a:srgbClr val="000000"/>
                  </a:outerShdw>
                </a:effectLst>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8.0.03c.</a:t>
            </a:r>
          </a:p>
        </p:txBody>
      </p:sp>
      <p:sp>
        <p:nvSpPr>
          <p:cNvPr id="5153" name="Rectangle 33">
            <a:extLst>
              <a:ext uri="{FF2B5EF4-FFF2-40B4-BE49-F238E27FC236}">
                <a16:creationId xmlns:a16="http://schemas.microsoft.com/office/drawing/2014/main" id="{93344F16-B6AD-0743-8CC6-723BEFB2D4F2}"/>
              </a:ext>
            </a:extLst>
          </p:cNvPr>
          <p:cNvSpPr>
            <a:spLocks noGrp="1"/>
          </p:cNvSpPr>
          <p:nvPr>
            <p:ph type="sldNum" sz="quarter" idx="2"/>
          </p:nvPr>
        </p:nvSpPr>
        <p:spPr bwMode="auto">
          <a:xfrm>
            <a:off x="4419600" y="6356350"/>
            <a:ext cx="2133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C155DD2E-A42A-9847-A365-7CD1045ACCA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9239247"/>
      </p:ext>
    </p:extLst>
  </p:cSld>
  <p:clrMap bg1="dk2" tx1="lt1" bg2="dk1" tx2="lt2" accent1="accent1" accent2="accent2" accent3="accent3" accent4="accent4" accent5="accent5" accent6="accent6" hlink="hlink" folHlink="folHlink"/>
  <p:sldLayoutIdLst>
    <p:sldLayoutId id="2147484391"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5530157"/>
      </p:ext>
    </p:extLst>
  </p:cSld>
  <p:clrMap bg1="dk2" tx1="lt1" bg2="dk1" tx2="lt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auto">
      <p:bgPr>
        <a:solidFill>
          <a:srgbClr val="99CC99"/>
        </a:solidFill>
        <a:effectLst/>
      </p:bgPr>
    </p:bg>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7D826A51-CE14-6441-8254-3D818B5898F3}"/>
              </a:ext>
            </a:extLst>
          </p:cNvPr>
          <p:cNvSpPr>
            <a:spLocks noGrp="1"/>
          </p:cNvSpPr>
          <p:nvPr>
            <p:ph type="sldNum" sz="quarter" idx="2"/>
          </p:nvPr>
        </p:nvSpPr>
        <p:spPr bwMode="auto">
          <a:xfrm>
            <a:off x="141288" y="6357938"/>
            <a:ext cx="471487"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b" anchorCtr="0" compatLnSpc="1">
            <a:prstTxWarp prst="textNoShape">
              <a:avLst/>
            </a:prstTxWarp>
          </a:bodyPr>
          <a:lstStyle>
            <a:lvl1pPr algn="ctr">
              <a:defRPr sz="2600" b="1" i="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fld id="{BC5CEB64-BB0B-9743-AE30-3B2CE69442C5}" type="slidenum">
              <a:rPr lang="en-US" altLang="en-US" smtClean="0"/>
              <a:pPr/>
              <a:t>‹#›</a:t>
            </a:fld>
            <a:endParaRPr lang="en-US" altLang="en-US" dirty="0"/>
          </a:p>
        </p:txBody>
      </p:sp>
    </p:spTree>
    <p:extLst>
      <p:ext uri="{BB962C8B-B14F-4D97-AF65-F5344CB8AC3E}">
        <p14:creationId xmlns:p14="http://schemas.microsoft.com/office/powerpoint/2010/main" val="1292117599"/>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046EA64-3EDF-964F-8A28-C6091F3540AD}" type="slidenum">
              <a:rPr lang="en-US" smtClean="0">
                <a:ea typeface="ＭＳ Ｐゴシック" charset="0"/>
                <a:cs typeface="ＭＳ Ｐゴシック" charset="0"/>
              </a:rPr>
              <a:pPr>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55735581"/>
      </p:ext>
    </p:extLst>
  </p:cSld>
  <p:clrMap bg1="dk2" tx1="lt1" bg2="dk1" tx2="lt2" accent1="accent1" accent2="accent2" accent3="accent3" accent4="accent4" accent5="accent5" accent6="accent6" hlink="hlink" folHlink="folHlink"/>
  <p:sldLayoutIdLst>
    <p:sldLayoutId id="2147484418" r:id="rId1"/>
    <p:sldLayoutId id="2147484419" r:id="rId2"/>
    <p:sldLayoutId id="2147484420"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046EA64-3EDF-964F-8A28-C6091F3540AD}" type="slidenum">
              <a:rPr lang="en-US" smtClean="0"/>
              <a:pPr>
                <a:defRPr/>
              </a:pPr>
              <a:t>‹#›</a:t>
            </a:fld>
            <a:endParaRPr lang="en-US" dirty="0"/>
          </a:p>
        </p:txBody>
      </p:sp>
    </p:spTree>
    <p:extLst>
      <p:ext uri="{BB962C8B-B14F-4D97-AF65-F5344CB8AC3E}">
        <p14:creationId xmlns:p14="http://schemas.microsoft.com/office/powerpoint/2010/main" val="1046837667"/>
      </p:ext>
    </p:extLst>
  </p:cSld>
  <p:clrMap bg1="dk2" tx1="lt1" bg2="dk1" tx2="lt2" accent1="accent1" accent2="accent2" accent3="accent3" accent4="accent4" accent5="accent5" accent6="accent6" hlink="hlink" folHlink="folHlink"/>
  <p:sldLayoutIdLst>
    <p:sldLayoutId id="2147484422" r:id="rId1"/>
    <p:sldLayoutId id="2147484423" r:id="rId2"/>
    <p:sldLayoutId id="2147484424"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8393" indent="-228341"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594632"/>
      </p:ext>
    </p:extLst>
  </p:cSld>
  <p:clrMap bg1="dk2" tx1="lt1" bg2="dk1" tx2="lt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3"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AA336FCD-6F11-0141-A062-845E0683101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1853935"/>
      </p:ext>
    </p:extLst>
  </p:cSld>
  <p:clrMap bg1="dk2" tx1="lt1" bg2="dk1" tx2="lt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b="1" i="0">
                <a:solidFill>
                  <a:srgbClr val="5B87F2"/>
                </a:solidFill>
                <a:latin typeface="Arial" panose="020B0604020202020204" pitchFamily="34" charset="0"/>
              </a:defRPr>
            </a:lvl1pPr>
          </a:lstStyle>
          <a:p>
            <a:pPr>
              <a:defRPr/>
            </a:pPr>
            <a:fld id="{BAED61FA-8395-B745-986F-3AFEDF435E79}" type="slidenum">
              <a:rPr lang="en-US" smtClean="0"/>
              <a:pPr>
                <a:defRPr/>
              </a:pPr>
              <a:t>‹#›</a:t>
            </a:fld>
            <a:endParaRPr lang="en-US" dirty="0"/>
          </a:p>
        </p:txBody>
      </p:sp>
    </p:spTree>
    <p:extLst>
      <p:ext uri="{BB962C8B-B14F-4D97-AF65-F5344CB8AC3E}">
        <p14:creationId xmlns:p14="http://schemas.microsoft.com/office/powerpoint/2010/main" val="2860884191"/>
      </p:ext>
    </p:extLst>
  </p:cSld>
  <p:clrMap bg1="lt1" tx1="dk1" bg2="lt2" tx2="dk2" accent1="accent1" accent2="accent2" accent3="accent3" accent4="accent4" accent5="accent5" accent6="accent6" hlink="hlink" folHlink="folHlink"/>
  <p:sldLayoutIdLst>
    <p:sldLayoutId id="2147484450" r:id="rId1"/>
    <p:sldLayoutId id="2147484451"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D60DE23-C63A-C94F-A540-BD2BDC26D7BE}" type="slidenum">
              <a:rPr lang="en-US"/>
              <a:pPr>
                <a:defRPr/>
              </a:pPr>
              <a:t>‹#›</a:t>
            </a:fld>
            <a:endParaRPr lang="en-US"/>
          </a:p>
        </p:txBody>
      </p:sp>
    </p:spTree>
    <p:extLst>
      <p:ext uri="{BB962C8B-B14F-4D97-AF65-F5344CB8AC3E}">
        <p14:creationId xmlns:p14="http://schemas.microsoft.com/office/powerpoint/2010/main" val="747450632"/>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4282095037"/>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003399"/>
        </a:solidFill>
        <a:effectLst/>
      </p:bgPr>
    </p:bg>
    <p:spTree>
      <p:nvGrpSpPr>
        <p:cNvPr id="1" name=""/>
        <p:cNvGrpSpPr/>
        <p:nvPr/>
      </p:nvGrpSpPr>
      <p:grpSpPr>
        <a:xfrm>
          <a:off x="0" y="0"/>
          <a:ext cx="0" cy="0"/>
          <a:chOff x="0" y="0"/>
          <a:chExt cx="0" cy="0"/>
        </a:xfrm>
      </p:grpSpPr>
      <p:grpSp>
        <p:nvGrpSpPr>
          <p:cNvPr id="6145" name="Group 1">
            <a:extLst>
              <a:ext uri="{FF2B5EF4-FFF2-40B4-BE49-F238E27FC236}">
                <a16:creationId xmlns:a16="http://schemas.microsoft.com/office/drawing/2014/main" id="{3A861299-65AF-2441-B7B3-958EB87E9380}"/>
              </a:ext>
            </a:extLst>
          </p:cNvPr>
          <p:cNvGrpSpPr>
            <a:grpSpLocks/>
          </p:cNvGrpSpPr>
          <p:nvPr/>
        </p:nvGrpSpPr>
        <p:grpSpPr bwMode="auto">
          <a:xfrm>
            <a:off x="0" y="0"/>
            <a:ext cx="9140825" cy="6850063"/>
            <a:chOff x="0" y="0"/>
            <a:chExt cx="9140826" cy="6850064"/>
          </a:xfrm>
        </p:grpSpPr>
        <p:grpSp>
          <p:nvGrpSpPr>
            <p:cNvPr id="6146" name="Group 2">
              <a:extLst>
                <a:ext uri="{FF2B5EF4-FFF2-40B4-BE49-F238E27FC236}">
                  <a16:creationId xmlns:a16="http://schemas.microsoft.com/office/drawing/2014/main" id="{66A1E788-705E-034E-AE74-CFF83D377776}"/>
                </a:ext>
              </a:extLst>
            </p:cNvPr>
            <p:cNvGrpSpPr>
              <a:grpSpLocks/>
            </p:cNvGrpSpPr>
            <p:nvPr/>
          </p:nvGrpSpPr>
          <p:grpSpPr bwMode="auto">
            <a:xfrm>
              <a:off x="2743200" y="3540125"/>
              <a:ext cx="6392863" cy="3309939"/>
              <a:chOff x="0" y="0"/>
              <a:chExt cx="6392863" cy="3309938"/>
            </a:xfrm>
          </p:grpSpPr>
          <p:sp>
            <p:nvSpPr>
              <p:cNvPr id="6147" name="AutoShape 3" descr="Freeform 1030">
                <a:extLst>
                  <a:ext uri="{FF2B5EF4-FFF2-40B4-BE49-F238E27FC236}">
                    <a16:creationId xmlns:a16="http://schemas.microsoft.com/office/drawing/2014/main" id="{0978FD9A-EDDB-8643-B302-4E24150FD892}"/>
                  </a:ext>
                </a:extLst>
              </p:cNvPr>
              <p:cNvSpPr>
                <a:spLocks/>
              </p:cNvSpPr>
              <p:nvPr/>
            </p:nvSpPr>
            <p:spPr bwMode="auto">
              <a:xfrm>
                <a:off x="0" y="657225"/>
                <a:ext cx="4575175" cy="26527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8" name="AutoShape 4" descr="Freeform 1031">
                <a:extLst>
                  <a:ext uri="{FF2B5EF4-FFF2-40B4-BE49-F238E27FC236}">
                    <a16:creationId xmlns:a16="http://schemas.microsoft.com/office/drawing/2014/main" id="{E83434D2-2564-7547-8B09-3E06113A8897}"/>
                  </a:ext>
                </a:extLst>
              </p:cNvPr>
              <p:cNvSpPr>
                <a:spLocks/>
              </p:cNvSpPr>
              <p:nvPr/>
            </p:nvSpPr>
            <p:spPr bwMode="auto">
              <a:xfrm>
                <a:off x="3876675" y="700087"/>
                <a:ext cx="1998663" cy="12874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9" name="AutoShape 5" descr="Freeform 1032">
                <a:extLst>
                  <a:ext uri="{FF2B5EF4-FFF2-40B4-BE49-F238E27FC236}">
                    <a16:creationId xmlns:a16="http://schemas.microsoft.com/office/drawing/2014/main" id="{B290F5D9-6732-5E4A-AFFD-9879C7AD7E34}"/>
                  </a:ext>
                </a:extLst>
              </p:cNvPr>
              <p:cNvSpPr>
                <a:spLocks/>
              </p:cNvSpPr>
              <p:nvPr/>
            </p:nvSpPr>
            <p:spPr bwMode="auto">
              <a:xfrm>
                <a:off x="1860550" y="1771650"/>
                <a:ext cx="4522788" cy="153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0" name="AutoShape 6" descr="Freeform 1033">
                <a:extLst>
                  <a:ext uri="{FF2B5EF4-FFF2-40B4-BE49-F238E27FC236}">
                    <a16:creationId xmlns:a16="http://schemas.microsoft.com/office/drawing/2014/main" id="{3BD4C879-1760-5540-A6F4-E889BC0A4C05}"/>
                  </a:ext>
                </a:extLst>
              </p:cNvPr>
              <p:cNvSpPr>
                <a:spLocks/>
              </p:cNvSpPr>
              <p:nvPr/>
            </p:nvSpPr>
            <p:spPr bwMode="auto">
              <a:xfrm>
                <a:off x="1619250" y="0"/>
                <a:ext cx="4773613" cy="330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1" name="AutoShape 7" descr="Freeform 1034">
                <a:extLst>
                  <a:ext uri="{FF2B5EF4-FFF2-40B4-BE49-F238E27FC236}">
                    <a16:creationId xmlns:a16="http://schemas.microsoft.com/office/drawing/2014/main" id="{DE0F0350-0CFF-2F42-8339-32510F0DB98B}"/>
                  </a:ext>
                </a:extLst>
              </p:cNvPr>
              <p:cNvSpPr>
                <a:spLocks/>
              </p:cNvSpPr>
              <p:nvPr/>
            </p:nvSpPr>
            <p:spPr bwMode="auto">
              <a:xfrm>
                <a:off x="4402137" y="138112"/>
                <a:ext cx="1981201" cy="8556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2" name="AutoShape 8" descr="Freeform 1035">
              <a:extLst>
                <a:ext uri="{FF2B5EF4-FFF2-40B4-BE49-F238E27FC236}">
                  <a16:creationId xmlns:a16="http://schemas.microsoft.com/office/drawing/2014/main" id="{0361D9B3-2DC1-A14A-9F5B-D645646E99D7}"/>
                </a:ext>
              </a:extLst>
            </p:cNvPr>
            <p:cNvSpPr>
              <a:spLocks/>
            </p:cNvSpPr>
            <p:nvPr/>
          </p:nvSpPr>
          <p:spPr bwMode="auto">
            <a:xfrm>
              <a:off x="5273675" y="2128837"/>
              <a:ext cx="2897188" cy="2439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3" name="Rectangle 9" descr="Freeform 1036">
              <a:extLst>
                <a:ext uri="{FF2B5EF4-FFF2-40B4-BE49-F238E27FC236}">
                  <a16:creationId xmlns:a16="http://schemas.microsoft.com/office/drawing/2014/main" id="{25C9C9E0-85DB-414D-B720-F4FF5EF54207}"/>
                </a:ext>
              </a:extLst>
            </p:cNvPr>
            <p:cNvSpPr>
              <a:spLocks/>
            </p:cNvSpPr>
            <p:nvPr/>
          </p:nvSpPr>
          <p:spPr bwMode="auto">
            <a:xfrm>
              <a:off x="0" y="0"/>
              <a:ext cx="9140826" cy="2819401"/>
            </a:xfrm>
            <a:prstGeom prst="rect">
              <a:avLst/>
            </a:pr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4" name="Rectangle 10">
            <a:extLst>
              <a:ext uri="{FF2B5EF4-FFF2-40B4-BE49-F238E27FC236}">
                <a16:creationId xmlns:a16="http://schemas.microsoft.com/office/drawing/2014/main" id="{77734EAD-FB8E-1349-BEE9-FAF60495A240}"/>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6155" name="Rectangle 11">
            <a:extLst>
              <a:ext uri="{FF2B5EF4-FFF2-40B4-BE49-F238E27FC236}">
                <a16:creationId xmlns:a16="http://schemas.microsoft.com/office/drawing/2014/main" id="{4E4AECFD-FFB5-0347-BE28-C51727AD3919}"/>
              </a:ext>
            </a:extLst>
          </p:cNvPr>
          <p:cNvSpPr>
            <a:spLocks noGrp="1"/>
          </p:cNvSpPr>
          <p:nvPr>
            <p:ph type="sldNum" sz="quarter" idx="2"/>
          </p:nvPr>
        </p:nvSpPr>
        <p:spPr bwMode="auto">
          <a:xfrm>
            <a:off x="8412163" y="6459538"/>
            <a:ext cx="274637" cy="265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b" anchorCtr="0" compatLnSpc="1">
            <a:prstTxWarp prst="textNoShape">
              <a:avLst/>
            </a:prstTxWarp>
          </a:bodyPr>
          <a:lstStyle>
            <a:lvl1pPr algn="r">
              <a:defRPr sz="1200" b="1" i="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fld id="{4B585AE8-7405-474D-A050-D51F8864A162}"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fld id="{F9636FE9-36AE-7E49-8782-47C0978B3951}" type="slidenum">
              <a:rPr lang="en-US" smtClean="0"/>
              <a:pPr/>
              <a:t>‹#›</a:t>
            </a:fld>
            <a:endParaRPr lang="en-US" dirty="0"/>
          </a:p>
        </p:txBody>
      </p:sp>
    </p:spTree>
    <p:extLst>
      <p:ext uri="{BB962C8B-B14F-4D97-AF65-F5344CB8AC3E}">
        <p14:creationId xmlns:p14="http://schemas.microsoft.com/office/powerpoint/2010/main" val="3884874212"/>
      </p:ext>
    </p:extLst>
  </p:cSld>
  <p:clrMap bg1="lt1" tx1="dk1" bg2="lt2" tx2="dk2" accent1="accent1" accent2="accent2" accent3="accent3" accent4="accent4" accent5="accent5" accent6="accent6" hlink="hlink" folHlink="folHlink"/>
  <p:sldLayoutIdLst>
    <p:sldLayoutId id="2147484469"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005398703"/>
      </p:ext>
    </p:extLst>
  </p:cSld>
  <p:clrMap bg1="dk2" tx1="lt1" bg2="dk1" tx2="lt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 id="2147484482"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extLst>
      <p:ext uri="{BB962C8B-B14F-4D97-AF65-F5344CB8AC3E}">
        <p14:creationId xmlns:p14="http://schemas.microsoft.com/office/powerpoint/2010/main" val="622221586"/>
      </p:ext>
    </p:extLst>
  </p:cSld>
  <p:clrMap bg1="dk2" tx1="lt1" bg2="dk1" tx2="lt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1123772087"/>
      </p:ext>
    </p:extLst>
  </p:cSld>
  <p:clrMap bg1="dk2" tx1="lt1" bg2="dk1" tx2="lt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ea typeface="ＭＳ Ｐゴシック" charset="-128"/>
                <a:cs typeface="ＭＳ Ｐゴシック" charset="-128"/>
              </a:rPr>
              <a:pPr>
                <a:defRPr/>
              </a:pPr>
              <a:t>‹#›</a:t>
            </a:fld>
            <a:endParaRPr lang="en-US" dirty="0">
              <a:ea typeface="ＭＳ Ｐゴシック" charset="-128"/>
              <a:cs typeface="ＭＳ Ｐゴシック" charset="-128"/>
            </a:endParaRPr>
          </a:p>
        </p:txBody>
      </p:sp>
    </p:spTree>
    <p:extLst>
      <p:ext uri="{BB962C8B-B14F-4D97-AF65-F5344CB8AC3E}">
        <p14:creationId xmlns:p14="http://schemas.microsoft.com/office/powerpoint/2010/main" val="3481066092"/>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solidFill>
                  <a:srgbClr val="FFFFFF"/>
                </a:solidFill>
                <a:ea typeface="ＭＳ Ｐゴシック" charset="-128"/>
                <a:cs typeface="ＭＳ Ｐゴシック" charset="-128"/>
              </a:rPr>
              <a:pPr>
                <a:defRPr/>
              </a:pPr>
              <a:t>‹#›</a:t>
            </a:fld>
            <a:endParaRPr lang="en-US" dirty="0">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672987625"/>
      </p:ext>
    </p:extLst>
  </p:cSld>
  <p:clrMap bg1="dk2" tx1="lt1" bg2="dk1" tx2="lt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0" y="0"/>
            <a:ext cx="7242175" cy="1981200"/>
            <a:chOff x="0" y="0"/>
            <a:chExt cx="4562" cy="1248"/>
          </a:xfrm>
        </p:grpSpPr>
        <p:sp>
          <p:nvSpPr>
            <p:cNvPr id="39833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9831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834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charset="0"/>
              </a:defRPr>
            </a:lvl1pPr>
          </a:lstStyle>
          <a:p>
            <a:pPr>
              <a:defRPr/>
            </a:pPr>
            <a:fld id="{3D835629-4EA5-D746-A5E2-62A2335D22BA}" type="slidenum">
              <a:rPr lang="en-US"/>
              <a:pPr>
                <a:defRPr/>
              </a:pPr>
              <a:t>‹#›</a:t>
            </a:fld>
            <a:endParaRPr lang="en-US"/>
          </a:p>
        </p:txBody>
      </p:sp>
    </p:spTree>
    <p:extLst>
      <p:ext uri="{BB962C8B-B14F-4D97-AF65-F5344CB8AC3E}">
        <p14:creationId xmlns:p14="http://schemas.microsoft.com/office/powerpoint/2010/main" val="3445435786"/>
      </p:ext>
    </p:extLst>
  </p:cSld>
  <p:clrMap bg1="dk2" tx1="lt1" bg2="dk1" tx2="lt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79434677-6801-E743-BAF8-16B7070FE09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7170" name="Rectangle 2">
            <a:extLst>
              <a:ext uri="{FF2B5EF4-FFF2-40B4-BE49-F238E27FC236}">
                <a16:creationId xmlns:a16="http://schemas.microsoft.com/office/drawing/2014/main" id="{75484EDC-841C-184F-B9EF-921E9492B14D}"/>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7171" name="Rectangle 3">
            <a:extLst>
              <a:ext uri="{FF2B5EF4-FFF2-40B4-BE49-F238E27FC236}">
                <a16:creationId xmlns:a16="http://schemas.microsoft.com/office/drawing/2014/main" id="{CF80CC86-C97E-264E-AC2C-A3530C5BC358}"/>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sym typeface="Arial" panose="020B0604020202020204" pitchFamily="34" charset="0"/>
              </a:defRPr>
            </a:lvl1pPr>
          </a:lstStyle>
          <a:p>
            <a:fld id="{BD95354B-9FD6-8046-A895-954E3739C35B}"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shadeToTitle="1">
        <a:gradFill rotWithShape="0">
          <a:gsLst>
            <a:gs pos="0">
              <a:srgbClr val="660066"/>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EE0D5E2C-7C90-5F4F-8A71-5C8E6171F3B6}"/>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8194" name="Rectangle 2">
            <a:extLst>
              <a:ext uri="{FF2B5EF4-FFF2-40B4-BE49-F238E27FC236}">
                <a16:creationId xmlns:a16="http://schemas.microsoft.com/office/drawing/2014/main" id="{9FA4E301-1243-F54C-A794-7F615654819D}"/>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8195" name="Rectangle 3">
            <a:extLst>
              <a:ext uri="{FF2B5EF4-FFF2-40B4-BE49-F238E27FC236}">
                <a16:creationId xmlns:a16="http://schemas.microsoft.com/office/drawing/2014/main" id="{501FCABB-D17A-F841-A058-A033E2C3544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C7D1A2CA-21F8-EC42-8131-42127E3802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411404C1-C66E-7D47-8395-BF88DA267C8A}"/>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42" name="Rectangle 2">
            <a:extLst>
              <a:ext uri="{FF2B5EF4-FFF2-40B4-BE49-F238E27FC236}">
                <a16:creationId xmlns:a16="http://schemas.microsoft.com/office/drawing/2014/main" id="{3A0CBC48-FF7C-D348-BCFA-263588A87C1B}"/>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43" name="Rectangle 3">
            <a:extLst>
              <a:ext uri="{FF2B5EF4-FFF2-40B4-BE49-F238E27FC236}">
                <a16:creationId xmlns:a16="http://schemas.microsoft.com/office/drawing/2014/main" id="{75170B03-110F-024B-9A8C-3860FEED05B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BB957846-41F5-A24B-825E-981AED8CA7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F6D30315-504E-FC43-9145-88AD577824FB}"/>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1266" name="Rectangle 2">
            <a:extLst>
              <a:ext uri="{FF2B5EF4-FFF2-40B4-BE49-F238E27FC236}">
                <a16:creationId xmlns:a16="http://schemas.microsoft.com/office/drawing/2014/main" id="{6C6DC3A1-B242-FD41-9EE6-E6BDDDED5919}"/>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1267" name="Rectangle 3">
            <a:extLst>
              <a:ext uri="{FF2B5EF4-FFF2-40B4-BE49-F238E27FC236}">
                <a16:creationId xmlns:a16="http://schemas.microsoft.com/office/drawing/2014/main" id="{65CB963A-BE5E-E54B-9B5E-1F25CDFBEBA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BA090B9-F819-C341-BD05-1CCB5EA4FB0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6.xml"/><Relationship Id="rId1" Type="http://schemas.openxmlformats.org/officeDocument/2006/relationships/themeOverride" Target="../theme/themeOverride1.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1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33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7.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2.xml"/><Relationship Id="rId1" Type="http://schemas.openxmlformats.org/officeDocument/2006/relationships/slideLayout" Target="../slideLayouts/slideLayout46.xml"/><Relationship Id="rId4" Type="http://schemas.openxmlformats.org/officeDocument/2006/relationships/image" Target="../media/image89.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2.xml"/></Relationships>
</file>

<file path=ppt/slides/_rels/slide10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35.xml"/><Relationship Id="rId6" Type="http://schemas.openxmlformats.org/officeDocument/2006/relationships/image" Target="../media/image95.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0.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33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7.xml"/><Relationship Id="rId1" Type="http://schemas.openxmlformats.org/officeDocument/2006/relationships/slideLayout" Target="../slideLayouts/slideLayout349.xml"/><Relationship Id="rId4" Type="http://schemas.openxmlformats.org/officeDocument/2006/relationships/image" Target="../media/image106.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9.xml"/><Relationship Id="rId1" Type="http://schemas.openxmlformats.org/officeDocument/2006/relationships/slideLayout" Target="../slideLayouts/slideLayout189.xml"/><Relationship Id="rId4" Type="http://schemas.openxmlformats.org/officeDocument/2006/relationships/image" Target="../media/image110.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5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9.xml"/></Relationships>
</file>

<file path=ppt/slides/_rels/slide12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9.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55.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9.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55.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9.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12.xml"/><Relationship Id="rId4" Type="http://schemas.openxmlformats.org/officeDocument/2006/relationships/image" Target="../media/image121.png"/></Relationships>
</file>

<file path=ppt/slides/_rels/slide1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0.xml"/><Relationship Id="rId1" Type="http://schemas.openxmlformats.org/officeDocument/2006/relationships/slideLayout" Target="../slideLayouts/slideLayout1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1.xml"/><Relationship Id="rId1" Type="http://schemas.openxmlformats.org/officeDocument/2006/relationships/slideLayout" Target="../slideLayouts/slideLayout134.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6.xml"/><Relationship Id="rId1" Type="http://schemas.openxmlformats.org/officeDocument/2006/relationships/slideLayout" Target="../slideLayouts/slideLayout24.xml"/><Relationship Id="rId4" Type="http://schemas.openxmlformats.org/officeDocument/2006/relationships/image" Target="../media/image129.png"/></Relationships>
</file>

<file path=ppt/slides/_rels/slide1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8.xml"/><Relationship Id="rId1" Type="http://schemas.openxmlformats.org/officeDocument/2006/relationships/slideLayout" Target="../slideLayouts/slideLayout112.xml"/><Relationship Id="rId4" Type="http://schemas.openxmlformats.org/officeDocument/2006/relationships/image" Target="../media/image132.png"/></Relationships>
</file>

<file path=ppt/slides/_rels/slide1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0.xm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1.xml"/><Relationship Id="rId1" Type="http://schemas.openxmlformats.org/officeDocument/2006/relationships/slideLayout" Target="../slideLayouts/slideLayout17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2.xml"/><Relationship Id="rId1" Type="http://schemas.openxmlformats.org/officeDocument/2006/relationships/slideLayout" Target="../slideLayouts/slideLayout178.xml"/></Relationships>
</file>

<file path=ppt/slides/_rels/slide1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3.xml"/><Relationship Id="rId1" Type="http://schemas.openxmlformats.org/officeDocument/2006/relationships/slideLayout" Target="../slideLayouts/slideLayout349.xml"/></Relationships>
</file>

<file path=ppt/slides/_rels/slide14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4.xml"/><Relationship Id="rId1" Type="http://schemas.openxmlformats.org/officeDocument/2006/relationships/slideLayout" Target="../slideLayouts/slideLayout366.xml"/><Relationship Id="rId4" Type="http://schemas.openxmlformats.org/officeDocument/2006/relationships/image" Target="../media/image4.png"/></Relationships>
</file>

<file path=ppt/slides/_rels/slide14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5.xml"/><Relationship Id="rId1" Type="http://schemas.openxmlformats.org/officeDocument/2006/relationships/slideLayout" Target="../slideLayouts/slideLayout366.xml"/></Relationships>
</file>

<file path=ppt/slides/_rels/slide145.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96.xml"/><Relationship Id="rId1" Type="http://schemas.openxmlformats.org/officeDocument/2006/relationships/slideLayout" Target="../slideLayouts/slideLayout364.xml"/><Relationship Id="rId6" Type="http://schemas.openxmlformats.org/officeDocument/2006/relationships/image" Target="../media/image144.emf"/><Relationship Id="rId5" Type="http://schemas.openxmlformats.org/officeDocument/2006/relationships/image" Target="../media/image143.emf"/><Relationship Id="rId4" Type="http://schemas.openxmlformats.org/officeDocument/2006/relationships/image" Target="../media/image142.emf"/></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68.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64.xml"/><Relationship Id="rId1" Type="http://schemas.openxmlformats.org/officeDocument/2006/relationships/themeOverride" Target="../theme/themeOverride7.xml"/><Relationship Id="rId5" Type="http://schemas.openxmlformats.org/officeDocument/2006/relationships/image" Target="../media/image146.jpeg"/><Relationship Id="rId4" Type="http://schemas.openxmlformats.org/officeDocument/2006/relationships/image" Target="../media/image145.jpeg"/></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9.xml"/><Relationship Id="rId1" Type="http://schemas.openxmlformats.org/officeDocument/2006/relationships/slideLayout" Target="../slideLayouts/slideLayout36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6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1.xml"/><Relationship Id="rId1" Type="http://schemas.openxmlformats.org/officeDocument/2006/relationships/slideLayout" Target="../slideLayouts/slideLayout363.xml"/></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364.xml"/></Relationships>
</file>

<file path=ppt/slides/_rels/slide1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3.xml"/><Relationship Id="rId1" Type="http://schemas.openxmlformats.org/officeDocument/2006/relationships/slideLayout" Target="../slideLayouts/slideLayout11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4.xml"/><Relationship Id="rId1" Type="http://schemas.openxmlformats.org/officeDocument/2006/relationships/slideLayout" Target="../slideLayouts/slideLayout11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5.xml"/><Relationship Id="rId1" Type="http://schemas.openxmlformats.org/officeDocument/2006/relationships/slideLayout" Target="../slideLayouts/slideLayout112.xml"/></Relationships>
</file>

<file path=ppt/slides/_rels/slide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6.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7.xml"/><Relationship Id="rId1" Type="http://schemas.openxmlformats.org/officeDocument/2006/relationships/slideLayout" Target="../slideLayouts/slideLayout11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58.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0.xml"/><Relationship Id="rId1" Type="http://schemas.openxmlformats.org/officeDocument/2006/relationships/slideLayout" Target="../slideLayouts/slideLayout1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1.xml"/><Relationship Id="rId1" Type="http://schemas.openxmlformats.org/officeDocument/2006/relationships/slideLayout" Target="../slideLayouts/slideLayout1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2.xml"/><Relationship Id="rId1" Type="http://schemas.openxmlformats.org/officeDocument/2006/relationships/slideLayout" Target="../slideLayouts/slideLayout1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3.xml"/><Relationship Id="rId1" Type="http://schemas.openxmlformats.org/officeDocument/2006/relationships/slideLayout" Target="../slideLayouts/slideLayout1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4.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1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5.xml"/><Relationship Id="rId1" Type="http://schemas.openxmlformats.org/officeDocument/2006/relationships/slideLayout" Target="../slideLayouts/slideLayout112.xml"/></Relationships>
</file>

<file path=ppt/slides/_rels/slide1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6.xml"/><Relationship Id="rId1" Type="http://schemas.openxmlformats.org/officeDocument/2006/relationships/slideLayout" Target="../slideLayouts/slideLayout1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23.xml"/></Relationships>
</file>

<file path=ppt/slides/_rels/slide1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8.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2.xml"/></Relationships>
</file>

<file path=ppt/slides/_rels/slide1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9.xml"/><Relationship Id="rId1" Type="http://schemas.openxmlformats.org/officeDocument/2006/relationships/slideLayout" Target="../slideLayouts/slideLayout1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0.xml"/><Relationship Id="rId1" Type="http://schemas.openxmlformats.org/officeDocument/2006/relationships/slideLayout" Target="../slideLayouts/slideLayout1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1.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1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2.xml"/><Relationship Id="rId1" Type="http://schemas.openxmlformats.org/officeDocument/2006/relationships/slideLayout" Target="../slideLayouts/slideLayout112.xml"/></Relationships>
</file>

<file path=ppt/slides/_rels/slide1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3.xml"/><Relationship Id="rId1" Type="http://schemas.openxmlformats.org/officeDocument/2006/relationships/slideLayout" Target="../slideLayouts/slideLayout1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2.xml"/><Relationship Id="rId1" Type="http://schemas.openxmlformats.org/officeDocument/2006/relationships/slideLayout" Target="../slideLayouts/slideLayout277.xml"/><Relationship Id="rId4" Type="http://schemas.openxmlformats.org/officeDocument/2006/relationships/image" Target="../media/image155.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34.xml"/></Relationships>
</file>

<file path=ppt/slides/_rels/slide19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88.xml"/></Relationships>
</file>

<file path=ppt/slides/_rels/slide19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8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9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gifMovie.mov" TargetMode="External"/><Relationship Id="rId1" Type="http://schemas.microsoft.com/office/2007/relationships/media" Target="gifMovie.mov" TargetMode="External"/><Relationship Id="rId4" Type="http://schemas.openxmlformats.org/officeDocument/2006/relationships/image" Target="../media/image166.png"/></Relationships>
</file>

<file path=ppt/slides/_rels/slide1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45.xml"/></Relationships>
</file>

<file path=ppt/slides/_rels/slide20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45.xml"/></Relationships>
</file>

<file path=ppt/slides/_rels/slide20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5.xml"/></Relationships>
</file>

<file path=ppt/slides/_rels/slide20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5.xml"/></Relationships>
</file>

<file path=ppt/slides/_rels/slide20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5.xml"/></Relationships>
</file>

<file path=ppt/slides/_rels/slide20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5.xml"/></Relationships>
</file>

<file path=ppt/slides/_rels/slide20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1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75.xml"/></Relationships>
</file>

<file path=ppt/slides/_rels/slide21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3.xml"/><Relationship Id="rId1" Type="http://schemas.openxmlformats.org/officeDocument/2006/relationships/slideLayout" Target="../slideLayouts/slideLayout299.xml"/><Relationship Id="rId4" Type="http://schemas.openxmlformats.org/officeDocument/2006/relationships/image" Target="../media/image15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7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7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7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75.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75.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75.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375.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37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7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80.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75.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37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8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94.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401.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40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408.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15.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42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426.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426.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429.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429.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26.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32.xml"/><Relationship Id="rId1" Type="http://schemas.openxmlformats.org/officeDocument/2006/relationships/themeOverride" Target="../theme/themeOverride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44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453.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388.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456.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5.jpeg"/><Relationship Id="rId7" Type="http://schemas.openxmlformats.org/officeDocument/2006/relationships/diagramQuickStyle" Target="../diagrams/quickStyle1.xml"/><Relationship Id="rId2" Type="http://schemas.openxmlformats.org/officeDocument/2006/relationships/notesSlide" Target="../notesSlides/notesSlide39.xml"/><Relationship Id="rId1" Type="http://schemas.openxmlformats.org/officeDocument/2006/relationships/slideLayout" Target="../slideLayouts/slideLayout46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6.jpeg"/><Relationship Id="rId9" Type="http://schemas.microsoft.com/office/2007/relationships/diagramDrawing" Target="../diagrams/drawing1.xml"/></Relationships>
</file>

<file path=ppt/slides/_rels/slide5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7.jpeg"/><Relationship Id="rId7" Type="http://schemas.openxmlformats.org/officeDocument/2006/relationships/diagramColors" Target="../diagrams/colors2.xml"/><Relationship Id="rId2" Type="http://schemas.openxmlformats.org/officeDocument/2006/relationships/notesSlide" Target="../notesSlides/notesSlide40.xml"/><Relationship Id="rId1" Type="http://schemas.openxmlformats.org/officeDocument/2006/relationships/slideLayout" Target="../slideLayouts/slideLayout45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8.jpeg"/></Relationships>
</file>

<file path=ppt/slides/_rels/slide5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7.jpeg"/><Relationship Id="rId7" Type="http://schemas.openxmlformats.org/officeDocument/2006/relationships/diagramColors" Target="../diagrams/colors3.xml"/><Relationship Id="rId2" Type="http://schemas.openxmlformats.org/officeDocument/2006/relationships/notesSlide" Target="../notesSlides/notesSlide41.xml"/><Relationship Id="rId1" Type="http://schemas.openxmlformats.org/officeDocument/2006/relationships/slideLayout" Target="../slideLayouts/slideLayout45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469.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71.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486.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492.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75.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08.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508.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508.xml"/></Relationships>
</file>

<file path=ppt/slides/_rels/slide6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eg"/><Relationship Id="rId1" Type="http://schemas.openxmlformats.org/officeDocument/2006/relationships/slideLayout" Target="../slideLayouts/slideLayout518.xml"/><Relationship Id="rId4" Type="http://schemas.openxmlformats.org/officeDocument/2006/relationships/image" Target="../media/image69.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7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75.xml"/><Relationship Id="rId1" Type="http://schemas.openxmlformats.org/officeDocument/2006/relationships/themeOverride" Target="../theme/themeOverride3.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375.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5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7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10.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9.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22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1.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6.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1.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10.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6.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6.xml"/><Relationship Id="rId1" Type="http://schemas.openxmlformats.org/officeDocument/2006/relationships/slideLayout" Target="../slideLayouts/slideLayout351.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57.xml"/><Relationship Id="rId4" Type="http://schemas.openxmlformats.org/officeDocument/2006/relationships/chart" Target="../charts/char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26.xml"/><Relationship Id="rId1" Type="http://schemas.openxmlformats.org/officeDocument/2006/relationships/themeOverride" Target="../theme/themeOverride6.xml"/><Relationship Id="rId4" Type="http://schemas.openxmlformats.org/officeDocument/2006/relationships/image" Target="../media/image14.jpeg"/></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1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52.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112.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112.xm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3" name="Picture 1" descr="Picture 2">
            <a:extLst>
              <a:ext uri="{FF2B5EF4-FFF2-40B4-BE49-F238E27FC236}">
                <a16:creationId xmlns:a16="http://schemas.microsoft.com/office/drawing/2014/main" id="{ACFA05D2-2968-4546-9C05-1B7B513529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4" name="Rectangle 2" descr="Title 3">
            <a:extLst>
              <a:ext uri="{FF2B5EF4-FFF2-40B4-BE49-F238E27FC236}">
                <a16:creationId xmlns:a16="http://schemas.microsoft.com/office/drawing/2014/main" id="{DC2551C7-24CD-6C46-A54F-FEA3A3D10C3C}"/>
              </a:ext>
            </a:extLst>
          </p:cNvPr>
          <p:cNvSpPr>
            <a:spLocks noGrp="1"/>
          </p:cNvSpPr>
          <p:nvPr>
            <p:ph type="title" idx="4294967295"/>
          </p:nvPr>
        </p:nvSpPr>
        <p:spPr bwMode="auto">
          <a:xfrm>
            <a:off x="0" y="4632325"/>
            <a:ext cx="9144000" cy="1539875"/>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defTabSz="766763" rtl="1"/>
            <a:r>
              <a:rPr lang="en-US" altLang="en-US" sz="11500" b="1" dirty="0">
                <a:solidFill>
                  <a:srgbClr val="FFFFFF"/>
                </a:solidFill>
                <a:latin typeface="Arial" panose="020B0604020202020204" pitchFamily="34" charset="0"/>
                <a:cs typeface="Arial" panose="020B0604020202020204" pitchFamily="34" charset="0"/>
              </a:rPr>
              <a:t>يهوذا</a:t>
            </a:r>
          </a:p>
        </p:txBody>
      </p:sp>
      <p:sp>
        <p:nvSpPr>
          <p:cNvPr id="7" name="Rectangle 6">
            <a:extLst>
              <a:ext uri="{FF2B5EF4-FFF2-40B4-BE49-F238E27FC236}">
                <a16:creationId xmlns:a16="http://schemas.microsoft.com/office/drawing/2014/main" id="{05A61F9E-3160-C34D-B5BE-25E4DB475E9F}"/>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linds(horizontal)">
                                      <p:cBhvr>
                                        <p:cTn id="7"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1547664" y="46365"/>
            <a:ext cx="6120680"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ملخص الرسم البياني ليهوذا </a:t>
            </a:r>
            <a:r>
              <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1231580878"/>
              </p:ext>
            </p:extLst>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صراع ضد المدعين</a:t>
                      </a:r>
                      <a:endParaRPr kumimoji="0" lang="ar-SA" sz="32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لماذا التنافس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 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مقدمة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ممارسات</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المدعين</a:t>
                      </a:r>
                      <a:endPar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كيفية تجنب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فخاخ المدعين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مدح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للحماية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 - 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٣ - ١٦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١٧ - ٢٣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٢٤- ٢٥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التحية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البركة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الهدف للدفاع عن الإيمان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 -٤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ع.ق</a:t>
                      </a:r>
                      <a:endPar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٥- 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(الماضي)</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الخصائص</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٨ - ١٣</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(الحاضر)</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الدينونة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١٤ - ١٦</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(المستقبل)</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تذكر تنبؤات الرسل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١٧ - ١٩</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تنشئة النفس في محبة الله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٢٠ -٢١</a:t>
                      </a: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إظهار الرحمة لأتباع المدعين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٢٢- ٢٣</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مصدر النصر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المخلص الوحيد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٢٥</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أصل غير معروف لإسرائيل على الأرجح</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ج</a:t>
                      </a:r>
                      <a:r>
                        <a:rPr kumimoji="0" lang="ar-SA"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٧٥ ميلادي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1046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descr="Rectangle 2">
            <a:extLst>
              <a:ext uri="{FF2B5EF4-FFF2-40B4-BE49-F238E27FC236}">
                <a16:creationId xmlns:a16="http://schemas.microsoft.com/office/drawing/2014/main" id="{9B290E1C-7F30-2741-A8BC-41916B18B8A6}"/>
              </a:ext>
            </a:extLst>
          </p:cNvPr>
          <p:cNvSpPr>
            <a:spLocks noGrp="1" noChangeArrowheads="1"/>
          </p:cNvSpPr>
          <p:nvPr>
            <p:ph type="title"/>
          </p:nvPr>
        </p:nvSpPr>
        <p:spPr>
          <a:xfrm>
            <a:off x="0" y="28575"/>
            <a:ext cx="9144000" cy="4075113"/>
          </a:xfrm>
          <a:effectLst>
            <a:outerShdw blurRad="63500" dist="35921" dir="2700000" algn="ctr" rotWithShape="0">
              <a:srgbClr val="000000">
                <a:alpha val="74997"/>
              </a:srgbClr>
            </a:outerShdw>
          </a:effectLst>
        </p:spPr>
        <p:txBody>
          <a:bodyPr anchor="ctr"/>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٣</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3 أيها الأحباء، إذ كنت أصنع كل الجهد لأكتب إليكم عن الخلاص المشترك، اضطررت أن أكتب إليكم واعظا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أن تجتهدوا لأجل الإيمان المسلم مرة للقديسين.</a:t>
            </a:r>
          </a:p>
        </p:txBody>
      </p:sp>
      <p:pic>
        <p:nvPicPr>
          <p:cNvPr id="158722" name="Picture 2" descr="Picture 1">
            <a:extLst>
              <a:ext uri="{FF2B5EF4-FFF2-40B4-BE49-F238E27FC236}">
                <a16:creationId xmlns:a16="http://schemas.microsoft.com/office/drawing/2014/main" id="{A8090F97-09F8-F04B-9815-7C5EFBB4BB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03688"/>
            <a:ext cx="7740650" cy="274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descr="Rectangle 2">
            <a:extLst>
              <a:ext uri="{FF2B5EF4-FFF2-40B4-BE49-F238E27FC236}">
                <a16:creationId xmlns:a16="http://schemas.microsoft.com/office/drawing/2014/main" id="{2636BAC0-BD7E-584D-AA01-600B969E7459}"/>
              </a:ext>
            </a:extLst>
          </p:cNvPr>
          <p:cNvSpPr>
            <a:spLocks noGrp="1" noChangeArrowheads="1"/>
          </p:cNvSpPr>
          <p:nvPr>
            <p:ph type="title"/>
          </p:nvPr>
        </p:nvSpPr>
        <p:spPr>
          <a:xfrm>
            <a:off x="-34925" y="28575"/>
            <a:ext cx="9142413" cy="808038"/>
          </a:xfrm>
          <a:effectLst>
            <a:outerShdw blurRad="63500" dist="35921" dir="2700000" algn="ctr" rotWithShape="0">
              <a:srgbClr val="000000">
                <a:alpha val="74997"/>
              </a:srgbClr>
            </a:outerShdw>
          </a:effectLst>
        </p:spPr>
        <p:txBody>
          <a:bodyPr anchor="t"/>
          <a:lstStyle/>
          <a:p>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الدفاع عن </a:t>
            </a:r>
            <a:r>
              <a:rPr lang="ar-JO" altLang="en-US" sz="3600" b="1" dirty="0">
                <a:solidFill>
                  <a:srgbClr val="FFFF00"/>
                </a:solidFill>
                <a:latin typeface="Arial" panose="020B0604020202020204" pitchFamily="34" charset="0"/>
                <a:cs typeface="Arial" panose="020B0604020202020204" pitchFamily="34" charset="0"/>
                <a:sym typeface="Arial" panose="020B0604020202020204" pitchFamily="34" charset="0"/>
              </a:rPr>
              <a:t>الإيمان</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(يهوذا 3)</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0" name="Text Box 2" descr="Rectangle 2">
            <a:extLst>
              <a:ext uri="{FF2B5EF4-FFF2-40B4-BE49-F238E27FC236}">
                <a16:creationId xmlns:a16="http://schemas.microsoft.com/office/drawing/2014/main" id="{895A2545-9ED1-5240-8729-D5B83F4B9269}"/>
              </a:ext>
            </a:extLst>
          </p:cNvPr>
          <p:cNvSpPr txBox="1">
            <a:spLocks/>
          </p:cNvSpPr>
          <p:nvPr/>
        </p:nvSpPr>
        <p:spPr bwMode="auto">
          <a:xfrm>
            <a:off x="106363" y="815201"/>
            <a:ext cx="8884882"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لكن ماذا يشمل </a:t>
            </a:r>
            <a:r>
              <a:rPr lang="ar-JO" altLang="en-US" sz="3600" b="1" dirty="0">
                <a:solidFill>
                  <a:srgbClr val="FFFF00"/>
                </a:solidFill>
                <a:latin typeface="Arial" panose="020B0604020202020204" pitchFamily="34" charset="0"/>
                <a:cs typeface="Arial" panose="020B0604020202020204" pitchFamily="34" charset="0"/>
                <a:sym typeface="Arial" panose="020B0604020202020204" pitchFamily="34" charset="0"/>
              </a:rPr>
              <a:t>الإيمان</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60771" name="Group 3">
            <a:extLst>
              <a:ext uri="{FF2B5EF4-FFF2-40B4-BE49-F238E27FC236}">
                <a16:creationId xmlns:a16="http://schemas.microsoft.com/office/drawing/2014/main" id="{74931D25-2671-7F46-A7A9-AFE7AA7A2D52}"/>
              </a:ext>
            </a:extLst>
          </p:cNvPr>
          <p:cNvGrpSpPr>
            <a:grpSpLocks/>
          </p:cNvGrpSpPr>
          <p:nvPr/>
        </p:nvGrpSpPr>
        <p:grpSpPr bwMode="auto">
          <a:xfrm>
            <a:off x="106363" y="1824038"/>
            <a:ext cx="4321175" cy="806450"/>
            <a:chOff x="-1" y="-1"/>
            <a:chExt cx="4320482" cy="807244"/>
          </a:xfrm>
        </p:grpSpPr>
        <p:sp>
          <p:nvSpPr>
            <p:cNvPr id="160772" name="Rectangle 4">
              <a:extLst>
                <a:ext uri="{FF2B5EF4-FFF2-40B4-BE49-F238E27FC236}">
                  <a16:creationId xmlns:a16="http://schemas.microsoft.com/office/drawing/2014/main" id="{2B5CB4D9-8F54-364F-882B-F5E98B8A9775}"/>
                </a:ext>
              </a:extLst>
            </p:cNvPr>
            <p:cNvSpPr>
              <a:spLocks/>
            </p:cNvSpPr>
            <p:nvPr/>
          </p:nvSpPr>
          <p:spPr bwMode="auto">
            <a:xfrm>
              <a:off x="-1" y="-1"/>
              <a:ext cx="4320482" cy="807244"/>
            </a:xfrm>
            <a:prstGeom prst="rect">
              <a:avLst/>
            </a:prstGeom>
            <a:solidFill>
              <a:srgbClr val="003399"/>
            </a:solidFill>
            <a:ln w="9525" cap="flat" cmpd="sng">
              <a:solidFill>
                <a:srgbClr val="FFFFFF"/>
              </a:solidFill>
              <a:prstDash val="solid"/>
              <a:round/>
              <a:headEnd type="none" w="med" len="med"/>
              <a:tailEnd type="none" w="med" len="med"/>
            </a:ln>
            <a:effectLst>
              <a:outerShdw blurRad="63500" dist="35921" dir="2700000" algn="ctr" rotWithShape="0">
                <a:srgbClr val="000000">
                  <a:alpha val="74997"/>
                </a:srgbClr>
              </a:outerShdw>
            </a:effectLst>
          </p:spPr>
          <p:txBody>
            <a:bodyPr lIns="45720" rIns="45720" anchor="ctr"/>
            <a:lstStyle/>
            <a:p>
              <a:pPr algn="ct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3" name="Text Box 5">
              <a:extLst>
                <a:ext uri="{FF2B5EF4-FFF2-40B4-BE49-F238E27FC236}">
                  <a16:creationId xmlns:a16="http://schemas.microsoft.com/office/drawing/2014/main" id="{57B3013B-20A4-9749-B9D6-61C72E1C4B61}"/>
                </a:ext>
              </a:extLst>
            </p:cNvPr>
            <p:cNvSpPr txBox="1">
              <a:spLocks/>
            </p:cNvSpPr>
            <p:nvPr/>
          </p:nvSpPr>
          <p:spPr bwMode="auto">
            <a:xfrm>
              <a:off x="50482" y="80138"/>
              <a:ext cx="4219516" cy="646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قابل للنقاش</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60774" name="Group 6">
            <a:extLst>
              <a:ext uri="{FF2B5EF4-FFF2-40B4-BE49-F238E27FC236}">
                <a16:creationId xmlns:a16="http://schemas.microsoft.com/office/drawing/2014/main" id="{B755CDE6-158B-DF4E-9131-534EBCAEC69B}"/>
              </a:ext>
            </a:extLst>
          </p:cNvPr>
          <p:cNvGrpSpPr>
            <a:grpSpLocks/>
          </p:cNvGrpSpPr>
          <p:nvPr/>
        </p:nvGrpSpPr>
        <p:grpSpPr bwMode="auto">
          <a:xfrm>
            <a:off x="4638675" y="1824038"/>
            <a:ext cx="4319588" cy="806450"/>
            <a:chOff x="-1" y="-1"/>
            <a:chExt cx="4320482" cy="807244"/>
          </a:xfrm>
        </p:grpSpPr>
        <p:sp>
          <p:nvSpPr>
            <p:cNvPr id="160775" name="Rectangle 7">
              <a:extLst>
                <a:ext uri="{FF2B5EF4-FFF2-40B4-BE49-F238E27FC236}">
                  <a16:creationId xmlns:a16="http://schemas.microsoft.com/office/drawing/2014/main" id="{2E6AEE69-8C5A-B946-BF9D-DA58404783CE}"/>
                </a:ext>
              </a:extLst>
            </p:cNvPr>
            <p:cNvSpPr>
              <a:spLocks/>
            </p:cNvSpPr>
            <p:nvPr/>
          </p:nvSpPr>
          <p:spPr bwMode="auto">
            <a:xfrm>
              <a:off x="-1" y="-1"/>
              <a:ext cx="4320482" cy="807244"/>
            </a:xfrm>
            <a:prstGeom prst="rect">
              <a:avLst/>
            </a:prstGeom>
            <a:solidFill>
              <a:srgbClr val="003399"/>
            </a:solidFill>
            <a:ln w="9525" cap="flat" cmpd="sng">
              <a:solidFill>
                <a:srgbClr val="FFFFFF"/>
              </a:solidFill>
              <a:prstDash val="solid"/>
              <a:round/>
              <a:headEnd type="none" w="med" len="med"/>
              <a:tailEnd type="none" w="med" len="med"/>
            </a:ln>
            <a:effectLst>
              <a:outerShdw blurRad="63500" dist="35921" dir="2700000" algn="ctr" rotWithShape="0">
                <a:srgbClr val="000000">
                  <a:alpha val="74997"/>
                </a:srgbClr>
              </a:outerShdw>
            </a:effectLst>
          </p:spPr>
          <p:txBody>
            <a:bodyPr lIns="45720" rIns="45720" anchor="ctr"/>
            <a:lstStyle/>
            <a:p>
              <a:pPr algn="ct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6" name="Text Box 8">
              <a:extLst>
                <a:ext uri="{FF2B5EF4-FFF2-40B4-BE49-F238E27FC236}">
                  <a16:creationId xmlns:a16="http://schemas.microsoft.com/office/drawing/2014/main" id="{85BCFED6-D86C-0949-A4BE-D1A6B806ABFB}"/>
                </a:ext>
              </a:extLst>
            </p:cNvPr>
            <p:cNvSpPr txBox="1">
              <a:spLocks/>
            </p:cNvSpPr>
            <p:nvPr/>
          </p:nvSpPr>
          <p:spPr bwMode="auto">
            <a:xfrm>
              <a:off x="50482" y="80138"/>
              <a:ext cx="4219516" cy="646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غير قابلة للنقاش</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160777" name="Text Box 9" descr="Rectangle 2">
            <a:extLst>
              <a:ext uri="{FF2B5EF4-FFF2-40B4-BE49-F238E27FC236}">
                <a16:creationId xmlns:a16="http://schemas.microsoft.com/office/drawing/2014/main" id="{467B9C93-B8B3-3E43-B6A4-111714E83BD8}"/>
              </a:ext>
            </a:extLst>
          </p:cNvPr>
          <p:cNvSpPr txBox="1">
            <a:spLocks/>
          </p:cNvSpPr>
          <p:nvPr/>
        </p:nvSpPr>
        <p:spPr bwMode="auto">
          <a:xfrm>
            <a:off x="80963" y="2662923"/>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طريقة المعمودية؟</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8" name="Text Box 10" descr="Rectangle 2">
            <a:extLst>
              <a:ext uri="{FF2B5EF4-FFF2-40B4-BE49-F238E27FC236}">
                <a16:creationId xmlns:a16="http://schemas.microsoft.com/office/drawing/2014/main" id="{D4DB08C9-35E3-7448-9BA2-6D31807864CC}"/>
              </a:ext>
            </a:extLst>
          </p:cNvPr>
          <p:cNvSpPr txBox="1">
            <a:spLocks/>
          </p:cNvSpPr>
          <p:nvPr/>
        </p:nvSpPr>
        <p:spPr bwMode="auto">
          <a:xfrm>
            <a:off x="80963" y="3231248"/>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التجديد في المعمودية؟</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9" name="Text Box 11" descr="Rectangle 2">
            <a:extLst>
              <a:ext uri="{FF2B5EF4-FFF2-40B4-BE49-F238E27FC236}">
                <a16:creationId xmlns:a16="http://schemas.microsoft.com/office/drawing/2014/main" id="{F3412D91-8642-6748-A95F-4932C685E430}"/>
              </a:ext>
            </a:extLst>
          </p:cNvPr>
          <p:cNvSpPr txBox="1">
            <a:spLocks/>
          </p:cNvSpPr>
          <p:nvPr/>
        </p:nvSpPr>
        <p:spPr bwMode="auto">
          <a:xfrm>
            <a:off x="80963" y="3797985"/>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حضور المسيح في العشاء الرباني؟</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0" name="Text Box 12" descr="Rectangle 2">
            <a:extLst>
              <a:ext uri="{FF2B5EF4-FFF2-40B4-BE49-F238E27FC236}">
                <a16:creationId xmlns:a16="http://schemas.microsoft.com/office/drawing/2014/main" id="{ACCD5516-27C1-7746-9FDB-1D477C09DDA9}"/>
              </a:ext>
            </a:extLst>
          </p:cNvPr>
          <p:cNvSpPr txBox="1">
            <a:spLocks/>
          </p:cNvSpPr>
          <p:nvPr/>
        </p:nvSpPr>
        <p:spPr bwMode="auto">
          <a:xfrm>
            <a:off x="80963" y="4364723"/>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العشاء الرباني للخلاص؟</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1" name="Text Box 13" descr="Rectangle 2">
            <a:extLst>
              <a:ext uri="{FF2B5EF4-FFF2-40B4-BE49-F238E27FC236}">
                <a16:creationId xmlns:a16="http://schemas.microsoft.com/office/drawing/2014/main" id="{35A09719-C7EC-0543-A83D-6A8B38775A16}"/>
              </a:ext>
            </a:extLst>
          </p:cNvPr>
          <p:cNvSpPr txBox="1">
            <a:spLocks/>
          </p:cNvSpPr>
          <p:nvPr/>
        </p:nvSpPr>
        <p:spPr bwMode="auto">
          <a:xfrm>
            <a:off x="80963" y="4933048"/>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إمكانية الشفاء الإلهي؟</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2" name="Text Box 14" descr="Rectangle 2">
            <a:extLst>
              <a:ext uri="{FF2B5EF4-FFF2-40B4-BE49-F238E27FC236}">
                <a16:creationId xmlns:a16="http://schemas.microsoft.com/office/drawing/2014/main" id="{E6148D2A-836E-3A41-B5E4-75F6E848AC0C}"/>
              </a:ext>
            </a:extLst>
          </p:cNvPr>
          <p:cNvSpPr txBox="1">
            <a:spLocks/>
          </p:cNvSpPr>
          <p:nvPr/>
        </p:nvSpPr>
        <p:spPr bwMode="auto">
          <a:xfrm>
            <a:off x="80963" y="5499785"/>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الشفاء مطلوب من الله؟</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3" name="Text Box 15" descr="Rectangle 2">
            <a:extLst>
              <a:ext uri="{FF2B5EF4-FFF2-40B4-BE49-F238E27FC236}">
                <a16:creationId xmlns:a16="http://schemas.microsoft.com/office/drawing/2014/main" id="{C9F03D9E-9623-8F49-979E-3BCBFE8BBA2E}"/>
              </a:ext>
            </a:extLst>
          </p:cNvPr>
          <p:cNvSpPr txBox="1">
            <a:spLocks/>
          </p:cNvSpPr>
          <p:nvPr/>
        </p:nvSpPr>
        <p:spPr bwMode="auto">
          <a:xfrm>
            <a:off x="80963" y="6066523"/>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ألوهية المسيح؟</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0770"/>
                                        </p:tgtEl>
                                        <p:attrNameLst>
                                          <p:attrName>style.visibility</p:attrName>
                                        </p:attrNameLst>
                                      </p:cBhvr>
                                      <p:to>
                                        <p:strVal val="visible"/>
                                      </p:to>
                                    </p:set>
                                    <p:anim calcmode="lin" valueType="num">
                                      <p:cBhvr additive="base">
                                        <p:cTn id="7" dur="500" fill="hold"/>
                                        <p:tgtEl>
                                          <p:spTgt spid="160770"/>
                                        </p:tgtEl>
                                        <p:attrNameLst>
                                          <p:attrName>ppt_x</p:attrName>
                                        </p:attrNameLst>
                                      </p:cBhvr>
                                      <p:tavLst>
                                        <p:tav tm="0">
                                          <p:val>
                                            <p:strVal val="#ppt_x"/>
                                          </p:val>
                                        </p:tav>
                                        <p:tav tm="100000">
                                          <p:val>
                                            <p:strVal val="#ppt_x"/>
                                          </p:val>
                                        </p:tav>
                                      </p:tavLst>
                                    </p:anim>
                                    <p:anim calcmode="lin" valueType="num">
                                      <p:cBhvr additive="base">
                                        <p:cTn id="8" dur="500" fill="hold"/>
                                        <p:tgtEl>
                                          <p:spTgt spid="16077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60771"/>
                                        </p:tgtEl>
                                        <p:attrNameLst>
                                          <p:attrName>style.visibility</p:attrName>
                                        </p:attrNameLst>
                                      </p:cBhvr>
                                      <p:to>
                                        <p:strVal val="visible"/>
                                      </p:to>
                                    </p:set>
                                    <p:anim calcmode="lin" valueType="num">
                                      <p:cBhvr additive="base">
                                        <p:cTn id="13" dur="500" fill="hold"/>
                                        <p:tgtEl>
                                          <p:spTgt spid="160771"/>
                                        </p:tgtEl>
                                        <p:attrNameLst>
                                          <p:attrName>ppt_x</p:attrName>
                                        </p:attrNameLst>
                                      </p:cBhvr>
                                      <p:tavLst>
                                        <p:tav tm="0">
                                          <p:val>
                                            <p:strVal val="#ppt_x"/>
                                          </p:val>
                                        </p:tav>
                                        <p:tav tm="100000">
                                          <p:val>
                                            <p:strVal val="#ppt_x"/>
                                          </p:val>
                                        </p:tav>
                                      </p:tavLst>
                                    </p:anim>
                                    <p:anim calcmode="lin" valueType="num">
                                      <p:cBhvr additive="base">
                                        <p:cTn id="14" dur="500" fill="hold"/>
                                        <p:tgtEl>
                                          <p:spTgt spid="16077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60774"/>
                                        </p:tgtEl>
                                        <p:attrNameLst>
                                          <p:attrName>style.visibility</p:attrName>
                                        </p:attrNameLst>
                                      </p:cBhvr>
                                      <p:to>
                                        <p:strVal val="visible"/>
                                      </p:to>
                                    </p:set>
                                    <p:anim calcmode="lin" valueType="num">
                                      <p:cBhvr additive="base">
                                        <p:cTn id="19" dur="500" fill="hold"/>
                                        <p:tgtEl>
                                          <p:spTgt spid="160774"/>
                                        </p:tgtEl>
                                        <p:attrNameLst>
                                          <p:attrName>ppt_x</p:attrName>
                                        </p:attrNameLst>
                                      </p:cBhvr>
                                      <p:tavLst>
                                        <p:tav tm="0">
                                          <p:val>
                                            <p:strVal val="#ppt_x"/>
                                          </p:val>
                                        </p:tav>
                                        <p:tav tm="100000">
                                          <p:val>
                                            <p:strVal val="#ppt_x"/>
                                          </p:val>
                                        </p:tav>
                                      </p:tavLst>
                                    </p:anim>
                                    <p:anim calcmode="lin" valueType="num">
                                      <p:cBhvr additive="base">
                                        <p:cTn id="20" dur="500" fill="hold"/>
                                        <p:tgtEl>
                                          <p:spTgt spid="16077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0777"/>
                                        </p:tgtEl>
                                        <p:attrNameLst>
                                          <p:attrName>style.visibility</p:attrName>
                                        </p:attrNameLst>
                                      </p:cBhvr>
                                      <p:to>
                                        <p:strVal val="visible"/>
                                      </p:to>
                                    </p:set>
                                    <p:anim calcmode="lin" valueType="num">
                                      <p:cBhvr additive="base">
                                        <p:cTn id="25" dur="500" fill="hold"/>
                                        <p:tgtEl>
                                          <p:spTgt spid="160777"/>
                                        </p:tgtEl>
                                        <p:attrNameLst>
                                          <p:attrName>ppt_x</p:attrName>
                                        </p:attrNameLst>
                                      </p:cBhvr>
                                      <p:tavLst>
                                        <p:tav tm="0">
                                          <p:val>
                                            <p:strVal val="#ppt_x"/>
                                          </p:val>
                                        </p:tav>
                                        <p:tav tm="100000">
                                          <p:val>
                                            <p:strVal val="#ppt_x"/>
                                          </p:val>
                                        </p:tav>
                                      </p:tavLst>
                                    </p:anim>
                                    <p:anim calcmode="lin" valueType="num">
                                      <p:cBhvr additive="base">
                                        <p:cTn id="26" dur="500" fill="hold"/>
                                        <p:tgtEl>
                                          <p:spTgt spid="160777"/>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60778"/>
                                        </p:tgtEl>
                                        <p:attrNameLst>
                                          <p:attrName>style.visibility</p:attrName>
                                        </p:attrNameLst>
                                      </p:cBhvr>
                                      <p:to>
                                        <p:strVal val="visible"/>
                                      </p:to>
                                    </p:set>
                                    <p:anim calcmode="lin" valueType="num">
                                      <p:cBhvr additive="base">
                                        <p:cTn id="31" dur="500" fill="hold"/>
                                        <p:tgtEl>
                                          <p:spTgt spid="160778"/>
                                        </p:tgtEl>
                                        <p:attrNameLst>
                                          <p:attrName>ppt_x</p:attrName>
                                        </p:attrNameLst>
                                      </p:cBhvr>
                                      <p:tavLst>
                                        <p:tav tm="0">
                                          <p:val>
                                            <p:strVal val="#ppt_x"/>
                                          </p:val>
                                        </p:tav>
                                        <p:tav tm="100000">
                                          <p:val>
                                            <p:strVal val="#ppt_x"/>
                                          </p:val>
                                        </p:tav>
                                      </p:tavLst>
                                    </p:anim>
                                    <p:anim calcmode="lin" valueType="num">
                                      <p:cBhvr additive="base">
                                        <p:cTn id="32" dur="500" fill="hold"/>
                                        <p:tgtEl>
                                          <p:spTgt spid="160778"/>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60779"/>
                                        </p:tgtEl>
                                        <p:attrNameLst>
                                          <p:attrName>style.visibility</p:attrName>
                                        </p:attrNameLst>
                                      </p:cBhvr>
                                      <p:to>
                                        <p:strVal val="visible"/>
                                      </p:to>
                                    </p:set>
                                    <p:anim calcmode="lin" valueType="num">
                                      <p:cBhvr additive="base">
                                        <p:cTn id="37" dur="500" fill="hold"/>
                                        <p:tgtEl>
                                          <p:spTgt spid="160779"/>
                                        </p:tgtEl>
                                        <p:attrNameLst>
                                          <p:attrName>ppt_x</p:attrName>
                                        </p:attrNameLst>
                                      </p:cBhvr>
                                      <p:tavLst>
                                        <p:tav tm="0">
                                          <p:val>
                                            <p:strVal val="#ppt_x"/>
                                          </p:val>
                                        </p:tav>
                                        <p:tav tm="100000">
                                          <p:val>
                                            <p:strVal val="#ppt_x"/>
                                          </p:val>
                                        </p:tav>
                                      </p:tavLst>
                                    </p:anim>
                                    <p:anim calcmode="lin" valueType="num">
                                      <p:cBhvr additive="base">
                                        <p:cTn id="38" dur="500" fill="hold"/>
                                        <p:tgtEl>
                                          <p:spTgt spid="160779"/>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60780"/>
                                        </p:tgtEl>
                                        <p:attrNameLst>
                                          <p:attrName>style.visibility</p:attrName>
                                        </p:attrNameLst>
                                      </p:cBhvr>
                                      <p:to>
                                        <p:strVal val="visible"/>
                                      </p:to>
                                    </p:set>
                                    <p:anim calcmode="lin" valueType="num">
                                      <p:cBhvr additive="base">
                                        <p:cTn id="43" dur="500" fill="hold"/>
                                        <p:tgtEl>
                                          <p:spTgt spid="160780"/>
                                        </p:tgtEl>
                                        <p:attrNameLst>
                                          <p:attrName>ppt_x</p:attrName>
                                        </p:attrNameLst>
                                      </p:cBhvr>
                                      <p:tavLst>
                                        <p:tav tm="0">
                                          <p:val>
                                            <p:strVal val="#ppt_x"/>
                                          </p:val>
                                        </p:tav>
                                        <p:tav tm="100000">
                                          <p:val>
                                            <p:strVal val="#ppt_x"/>
                                          </p:val>
                                        </p:tav>
                                      </p:tavLst>
                                    </p:anim>
                                    <p:anim calcmode="lin" valueType="num">
                                      <p:cBhvr additive="base">
                                        <p:cTn id="44" dur="500" fill="hold"/>
                                        <p:tgtEl>
                                          <p:spTgt spid="16078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60781"/>
                                        </p:tgtEl>
                                        <p:attrNameLst>
                                          <p:attrName>style.visibility</p:attrName>
                                        </p:attrNameLst>
                                      </p:cBhvr>
                                      <p:to>
                                        <p:strVal val="visible"/>
                                      </p:to>
                                    </p:set>
                                    <p:anim calcmode="lin" valueType="num">
                                      <p:cBhvr additive="base">
                                        <p:cTn id="49" dur="500" fill="hold"/>
                                        <p:tgtEl>
                                          <p:spTgt spid="160781"/>
                                        </p:tgtEl>
                                        <p:attrNameLst>
                                          <p:attrName>ppt_x</p:attrName>
                                        </p:attrNameLst>
                                      </p:cBhvr>
                                      <p:tavLst>
                                        <p:tav tm="0">
                                          <p:val>
                                            <p:strVal val="#ppt_x"/>
                                          </p:val>
                                        </p:tav>
                                        <p:tav tm="100000">
                                          <p:val>
                                            <p:strVal val="#ppt_x"/>
                                          </p:val>
                                        </p:tav>
                                      </p:tavLst>
                                    </p:anim>
                                    <p:anim calcmode="lin" valueType="num">
                                      <p:cBhvr additive="base">
                                        <p:cTn id="50" dur="500" fill="hold"/>
                                        <p:tgtEl>
                                          <p:spTgt spid="160781"/>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60782"/>
                                        </p:tgtEl>
                                        <p:attrNameLst>
                                          <p:attrName>style.visibility</p:attrName>
                                        </p:attrNameLst>
                                      </p:cBhvr>
                                      <p:to>
                                        <p:strVal val="visible"/>
                                      </p:to>
                                    </p:set>
                                    <p:anim calcmode="lin" valueType="num">
                                      <p:cBhvr additive="base">
                                        <p:cTn id="55" dur="500" fill="hold"/>
                                        <p:tgtEl>
                                          <p:spTgt spid="160782"/>
                                        </p:tgtEl>
                                        <p:attrNameLst>
                                          <p:attrName>ppt_x</p:attrName>
                                        </p:attrNameLst>
                                      </p:cBhvr>
                                      <p:tavLst>
                                        <p:tav tm="0">
                                          <p:val>
                                            <p:strVal val="#ppt_x"/>
                                          </p:val>
                                        </p:tav>
                                        <p:tav tm="100000">
                                          <p:val>
                                            <p:strVal val="#ppt_x"/>
                                          </p:val>
                                        </p:tav>
                                      </p:tavLst>
                                    </p:anim>
                                    <p:anim calcmode="lin" valueType="num">
                                      <p:cBhvr additive="base">
                                        <p:cTn id="56" dur="500" fill="hold"/>
                                        <p:tgtEl>
                                          <p:spTgt spid="160782"/>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60783"/>
                                        </p:tgtEl>
                                        <p:attrNameLst>
                                          <p:attrName>style.visibility</p:attrName>
                                        </p:attrNameLst>
                                      </p:cBhvr>
                                      <p:to>
                                        <p:strVal val="visible"/>
                                      </p:to>
                                    </p:set>
                                    <p:anim calcmode="lin" valueType="num">
                                      <p:cBhvr additive="base">
                                        <p:cTn id="61" dur="500" fill="hold"/>
                                        <p:tgtEl>
                                          <p:spTgt spid="160783"/>
                                        </p:tgtEl>
                                        <p:attrNameLst>
                                          <p:attrName>ppt_x</p:attrName>
                                        </p:attrNameLst>
                                      </p:cBhvr>
                                      <p:tavLst>
                                        <p:tav tm="0">
                                          <p:val>
                                            <p:strVal val="#ppt_x"/>
                                          </p:val>
                                        </p:tav>
                                        <p:tav tm="100000">
                                          <p:val>
                                            <p:strVal val="#ppt_x"/>
                                          </p:val>
                                        </p:tav>
                                      </p:tavLst>
                                    </p:anim>
                                    <p:anim calcmode="lin" valueType="num">
                                      <p:cBhvr additive="base">
                                        <p:cTn id="62" dur="500" fill="hold"/>
                                        <p:tgtEl>
                                          <p:spTgt spid="1607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autoUpdateAnimBg="0"/>
      <p:bldP spid="160777" grpId="0" autoUpdateAnimBg="0"/>
      <p:bldP spid="160778" grpId="0" autoUpdateAnimBg="0"/>
      <p:bldP spid="160779" grpId="0" autoUpdateAnimBg="0"/>
      <p:bldP spid="160780" grpId="0" autoUpdateAnimBg="0"/>
      <p:bldP spid="160781" grpId="0" autoUpdateAnimBg="0"/>
      <p:bldP spid="160782" grpId="0" autoUpdateAnimBg="0"/>
      <p:bldP spid="160783"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2425" cy="619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8100" y="-26988"/>
            <a:ext cx="5542012"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rPr>
              <a:t>يهوذا ١ : ٤</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endParaRPr>
          </a:p>
          <a:p>
            <a:pPr lvl="0">
              <a:defRPr/>
            </a:pP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rPr>
              <a:t> </a:t>
            </a:r>
            <a:r>
              <a:rPr lang="ar-SA" sz="4000" dirty="0">
                <a:solidFill>
                  <a:srgbClr val="FFFFFF"/>
                </a:solidFill>
                <a:effectLst>
                  <a:glow rad="127000">
                    <a:srgbClr val="000000"/>
                  </a:glow>
                </a:effectLst>
                <a:latin typeface="Arial" panose="020B0604020202020204" pitchFamily="34" charset="0"/>
                <a:ea typeface="ＭＳ Ｐゴシック" charset="0"/>
              </a:rPr>
              <a:t>4 لأنه دخل خلسة أناس قد كتبوا منذ القديم لهذه الدينونة، فجار يحولون نعمة إلهنا إلى الدعارة، وينكرون السيد الوحيد: الله وربنا يسوع المسيح.</a:t>
            </a:r>
            <a:endPar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endParaRP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ar-JO" sz="4000" b="1" dirty="0">
                <a:solidFill>
                  <a:srgbClr val="FFFFFF"/>
                </a:solidFill>
                <a:latin typeface="Arial" panose="020B0604020202020204" pitchFamily="34" charset="0"/>
                <a:cs typeface="Arial" panose="020B0604020202020204" pitchFamily="34" charset="0"/>
              </a:rPr>
              <a:t>من هم المدّعون اليوم؟</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2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 Box 1" descr="Title 1">
            <a:extLst>
              <a:ext uri="{FF2B5EF4-FFF2-40B4-BE49-F238E27FC236}">
                <a16:creationId xmlns:a16="http://schemas.microsoft.com/office/drawing/2014/main" id="{E82572D5-730F-2940-9E21-D5499F758F93}"/>
              </a:ext>
            </a:extLst>
          </p:cNvPr>
          <p:cNvSpPr txBox="1">
            <a:spLocks/>
          </p:cNvSpPr>
          <p:nvPr/>
        </p:nvSpPr>
        <p:spPr bwMode="auto">
          <a:xfrm>
            <a:off x="82550" y="-26988"/>
            <a:ext cx="5784850"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يهوذا ١ : ٤</a:t>
            </a:r>
          </a:p>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lvl="0" algn="ctr">
              <a:defRPr/>
            </a:pPr>
            <a:r>
              <a:rPr kumimoji="0" lang="ar-SA"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lang="ar-SA"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لأنه دخل خلسة أناس قد كتبوا منذ القديم لهذه الدينونة، فجار يحولون نعمة إلهنا إلى الدعارة، وينكرون السيد الوحيد: الله وربنا يسوع المسيح.</a:t>
            </a:r>
            <a:endParaRPr kumimoji="0" lang="ar-SA"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3842" name="Rectangle 2" descr="Rectangle 1030">
            <a:extLst>
              <a:ext uri="{FF2B5EF4-FFF2-40B4-BE49-F238E27FC236}">
                <a16:creationId xmlns:a16="http://schemas.microsoft.com/office/drawing/2014/main" id="{A891CA46-2009-234C-A18A-1B5760D1CA0A}"/>
              </a:ext>
            </a:extLst>
          </p:cNvPr>
          <p:cNvSpPr>
            <a:spLocks noGrp="1" noChangeArrowheads="1"/>
          </p:cNvSpPr>
          <p:nvPr>
            <p:ph type="title"/>
          </p:nvPr>
        </p:nvSpPr>
        <p:spPr>
          <a:xfrm>
            <a:off x="5651500" y="0"/>
            <a:ext cx="3462338" cy="2852738"/>
          </a:xfrm>
          <a:gradFill rotWithShape="0">
            <a:gsLst>
              <a:gs pos="0">
                <a:srgbClr val="262699"/>
              </a:gs>
              <a:gs pos="100000">
                <a:srgbClr val="000000"/>
              </a:gs>
            </a:gsLst>
            <a:path path="rect">
              <a:fillToRect l="37720" t="-19635" r="62280" b="119635"/>
            </a:path>
          </a:gradFill>
        </p:spPr>
        <p:txBody>
          <a:bodyP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هل</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 </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مسيحيون؟</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3843" name="Text Box 3" descr="Title 1">
            <a:extLst>
              <a:ext uri="{FF2B5EF4-FFF2-40B4-BE49-F238E27FC236}">
                <a16:creationId xmlns:a16="http://schemas.microsoft.com/office/drawing/2014/main" id="{6F23FF8A-CD69-334F-90C5-766FD54DD295}"/>
              </a:ext>
            </a:extLst>
          </p:cNvPr>
          <p:cNvSpPr txBox="1">
            <a:spLocks/>
          </p:cNvSpPr>
          <p:nvPr/>
        </p:nvSpPr>
        <p:spPr bwMode="auto">
          <a:xfrm>
            <a:off x="44450" y="3644900"/>
            <a:ext cx="9053513"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7800" indent="-1778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كلا لأنهم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مدانون</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على عكس المؤمنين (راجع رومية 8: 1).</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لقد تم تشبيههم بالشياطين المقيّدين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بقيودٍ أبدية </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(عدد 6).</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لقد تم تشبيههم بالسدوميين الذين يكابدون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عقاب</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نار أبدية </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(عدد 7).</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أنهم محفوظون ل</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قتام الظلام</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(عدد 13).</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هولاء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لا روح لهم</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(عدد 19)، بينما جميع المؤمنين لهم الروح (رومية 8: 9 ب). </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63844" name="Group 4">
            <a:extLst>
              <a:ext uri="{FF2B5EF4-FFF2-40B4-BE49-F238E27FC236}">
                <a16:creationId xmlns:a16="http://schemas.microsoft.com/office/drawing/2014/main" id="{B4EC8AF3-032D-6B49-884F-C1A8B0C12FE4}"/>
              </a:ext>
            </a:extLst>
          </p:cNvPr>
          <p:cNvGrpSpPr>
            <a:grpSpLocks/>
          </p:cNvGrpSpPr>
          <p:nvPr/>
        </p:nvGrpSpPr>
        <p:grpSpPr bwMode="auto">
          <a:xfrm>
            <a:off x="0" y="6164263"/>
            <a:ext cx="9144000" cy="720725"/>
            <a:chOff x="0" y="-1"/>
            <a:chExt cx="9144000" cy="720082"/>
          </a:xfrm>
        </p:grpSpPr>
        <p:sp>
          <p:nvSpPr>
            <p:cNvPr id="163845" name="Rectangle 5">
              <a:extLst>
                <a:ext uri="{FF2B5EF4-FFF2-40B4-BE49-F238E27FC236}">
                  <a16:creationId xmlns:a16="http://schemas.microsoft.com/office/drawing/2014/main" id="{2BD265C0-9D43-164F-B4BC-98782998AE72}"/>
                </a:ext>
              </a:extLst>
            </p:cNvPr>
            <p:cNvSpPr>
              <a:spLocks/>
            </p:cNvSpPr>
            <p:nvPr/>
          </p:nvSpPr>
          <p:spPr bwMode="auto">
            <a:xfrm>
              <a:off x="0" y="-1"/>
              <a:ext cx="9144000" cy="720082"/>
            </a:xfrm>
            <a:prstGeom prst="rect">
              <a:avLst/>
            </a:pr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3846" name="Text Box 6">
              <a:extLst>
                <a:ext uri="{FF2B5EF4-FFF2-40B4-BE49-F238E27FC236}">
                  <a16:creationId xmlns:a16="http://schemas.microsoft.com/office/drawing/2014/main" id="{7B36CF8B-5489-364E-A457-85D093ADA392}"/>
                </a:ext>
              </a:extLst>
            </p:cNvPr>
            <p:cNvSpPr txBox="1">
              <a:spLocks/>
            </p:cNvSpPr>
            <p:nvPr/>
          </p:nvSpPr>
          <p:spPr bwMode="auto">
            <a:xfrm>
              <a:off x="45719" y="67913"/>
              <a:ext cx="9052561" cy="584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هل يبدو هذا مثل المسيحيين؟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4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4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843">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384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384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3843">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63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1" grpId="0" uiExpand="1" build="p" bldLvl="5" autoUpdateAnimBg="0"/>
      <p:bldP spid="163843" grpId="0" build="p" bldLvl="5"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4865" name="Picture 1" descr="Picture 1028">
            <a:extLst>
              <a:ext uri="{FF2B5EF4-FFF2-40B4-BE49-F238E27FC236}">
                <a16:creationId xmlns:a16="http://schemas.microsoft.com/office/drawing/2014/main" id="{645548C4-779F-D148-A13F-26DC17C4B0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63357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866" name="Picture 2" descr="Picture 1029">
            <a:extLst>
              <a:ext uri="{FF2B5EF4-FFF2-40B4-BE49-F238E27FC236}">
                <a16:creationId xmlns:a16="http://schemas.microsoft.com/office/drawing/2014/main" id="{F070713D-5297-1843-93D0-87B8D6CCD5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0313" y="0"/>
            <a:ext cx="5373687"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67" name="Rectangle 3" descr="Rectangle 1030">
            <a:extLst>
              <a:ext uri="{FF2B5EF4-FFF2-40B4-BE49-F238E27FC236}">
                <a16:creationId xmlns:a16="http://schemas.microsoft.com/office/drawing/2014/main" id="{BDF4583D-306A-C941-957D-A263C504BDAB}"/>
              </a:ext>
            </a:extLst>
          </p:cNvPr>
          <p:cNvSpPr>
            <a:spLocks noGrp="1" noChangeArrowheads="1"/>
          </p:cNvSpPr>
          <p:nvPr>
            <p:ph type="title"/>
          </p:nvPr>
        </p:nvSpPr>
        <p:spPr>
          <a:xfrm>
            <a:off x="5508625" y="4221163"/>
            <a:ext cx="3505200" cy="2543175"/>
          </a:xfrm>
          <a:effectLst>
            <a:outerShdw blurRad="63500" dist="35921" dir="2700000" algn="ctr" rotWithShape="0">
              <a:srgbClr val="000514">
                <a:alpha val="74997"/>
              </a:srgbClr>
            </a:outerShdw>
          </a:effectLst>
        </p:spPr>
        <p:txBody>
          <a:bodyPr/>
          <a:lstStyle/>
          <a:p>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a:t>
            </a:r>
            <a:b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المدّعي</a:t>
            </a:r>
            <a:b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الأخير</a:t>
            </a:r>
            <a:endParaRPr lang="en-US"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gtEl>
                                        <p:attrNameLst>
                                          <p:attrName>style.visibility</p:attrName>
                                        </p:attrNameLst>
                                      </p:cBhvr>
                                      <p:to>
                                        <p:strVal val="visible"/>
                                      </p:to>
                                    </p:set>
                                    <p:animEffect transition="in" filter="dissolve">
                                      <p:cBhvr>
                                        <p:cTn id="7" dur="500"/>
                                        <p:tgtEl>
                                          <p:spTgt spid="164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4866"/>
                                        </p:tgtEl>
                                        <p:attrNameLst>
                                          <p:attrName>style.visibility</p:attrName>
                                        </p:attrNameLst>
                                      </p:cBhvr>
                                      <p:to>
                                        <p:strVal val="visible"/>
                                      </p:to>
                                    </p:set>
                                    <p:animEffect transition="in" filter="dissolve">
                                      <p:cBhvr>
                                        <p:cTn id="12" dur="500"/>
                                        <p:tgtEl>
                                          <p:spTgt spid="164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889" name="Group 1">
            <a:extLst>
              <a:ext uri="{FF2B5EF4-FFF2-40B4-BE49-F238E27FC236}">
                <a16:creationId xmlns:a16="http://schemas.microsoft.com/office/drawing/2014/main" id="{D9661665-D8A7-0740-ACE9-AFA512AD5788}"/>
              </a:ext>
            </a:extLst>
          </p:cNvPr>
          <p:cNvGrpSpPr>
            <a:grpSpLocks/>
          </p:cNvGrpSpPr>
          <p:nvPr/>
        </p:nvGrpSpPr>
        <p:grpSpPr bwMode="auto">
          <a:xfrm>
            <a:off x="179388" y="1391496"/>
            <a:ext cx="8089900" cy="5472854"/>
            <a:chOff x="0" y="-742"/>
            <a:chExt cx="8091185" cy="5473351"/>
          </a:xfrm>
        </p:grpSpPr>
        <p:sp>
          <p:nvSpPr>
            <p:cNvPr id="165890" name="Oval 2" descr="Oval 6">
              <a:extLst>
                <a:ext uri="{FF2B5EF4-FFF2-40B4-BE49-F238E27FC236}">
                  <a16:creationId xmlns:a16="http://schemas.microsoft.com/office/drawing/2014/main" id="{07266034-D097-F947-9989-A26AD1C96D7A}"/>
                </a:ext>
              </a:extLst>
            </p:cNvPr>
            <p:cNvSpPr>
              <a:spLocks/>
            </p:cNvSpPr>
            <p:nvPr/>
          </p:nvSpPr>
          <p:spPr bwMode="auto">
            <a:xfrm>
              <a:off x="0" y="0"/>
              <a:ext cx="5616625" cy="5472609"/>
            </a:xfrm>
            <a:prstGeom prst="ellipse">
              <a:avLst/>
            </a:prstGeom>
            <a:solidFill>
              <a:srgbClr val="000514"/>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65891" name="Text Box 3" descr="Title 1">
              <a:extLst>
                <a:ext uri="{FF2B5EF4-FFF2-40B4-BE49-F238E27FC236}">
                  <a16:creationId xmlns:a16="http://schemas.microsoft.com/office/drawing/2014/main" id="{BC222326-9C2E-1541-B3E2-CE706622455F}"/>
                </a:ext>
              </a:extLst>
            </p:cNvPr>
            <p:cNvSpPr txBox="1">
              <a:spLocks/>
            </p:cNvSpPr>
            <p:nvPr/>
          </p:nvSpPr>
          <p:spPr bwMode="auto">
            <a:xfrm>
              <a:off x="5158288" y="-742"/>
              <a:ext cx="2932897" cy="107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الإنسانية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جمعاء</a:t>
              </a:r>
              <a:endParaRPr kumimoji="0" lang="en-US"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5892" name="AutoShape 4" descr="Notched Right Arrow 12">
              <a:extLst>
                <a:ext uri="{FF2B5EF4-FFF2-40B4-BE49-F238E27FC236}">
                  <a16:creationId xmlns:a16="http://schemas.microsoft.com/office/drawing/2014/main" id="{DD003C22-84A9-764B-A80F-AF3D3686DCD7}"/>
                </a:ext>
              </a:extLst>
            </p:cNvPr>
            <p:cNvSpPr>
              <a:spLocks/>
            </p:cNvSpPr>
            <p:nvPr/>
          </p:nvSpPr>
          <p:spPr bwMode="auto">
            <a:xfrm rot="9702916">
              <a:off x="4392488" y="308200"/>
              <a:ext cx="1368153" cy="144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sp>
        <p:nvSpPr>
          <p:cNvPr id="165893" name="Rectangle 5" descr="Title 1">
            <a:extLst>
              <a:ext uri="{FF2B5EF4-FFF2-40B4-BE49-F238E27FC236}">
                <a16:creationId xmlns:a16="http://schemas.microsoft.com/office/drawing/2014/main" id="{4E5E8454-90AD-0547-84C2-F23EDC8F6C70}"/>
              </a:ext>
            </a:extLst>
          </p:cNvPr>
          <p:cNvSpPr>
            <a:spLocks noGrp="1" noChangeArrowheads="1"/>
          </p:cNvSpPr>
          <p:nvPr>
            <p:ph type="title"/>
          </p:nvPr>
        </p:nvSpPr>
        <p:spPr>
          <a:xfrm>
            <a:off x="2209800" y="44450"/>
            <a:ext cx="6934200" cy="1150938"/>
          </a:xfrm>
          <a:solidFill>
            <a:srgbClr val="010101"/>
          </a:solidFill>
        </p:spPr>
        <p:txBody>
          <a:bodyPr/>
          <a:lstStyle/>
          <a:p>
            <a:pPr algn="l"/>
            <a:r>
              <a:rPr lang="ar-JO"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rPr>
              <a:t>المسيحي المعترف </a:t>
            </a:r>
            <a:endParaRPr lang="en-US"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endParaRPr>
          </a:p>
        </p:txBody>
      </p:sp>
      <p:grpSp>
        <p:nvGrpSpPr>
          <p:cNvPr id="165894" name="Group 6">
            <a:extLst>
              <a:ext uri="{FF2B5EF4-FFF2-40B4-BE49-F238E27FC236}">
                <a16:creationId xmlns:a16="http://schemas.microsoft.com/office/drawing/2014/main" id="{EE792AE1-AF1B-C44C-A64B-DF214C0A4251}"/>
              </a:ext>
            </a:extLst>
          </p:cNvPr>
          <p:cNvGrpSpPr>
            <a:grpSpLocks/>
          </p:cNvGrpSpPr>
          <p:nvPr/>
        </p:nvGrpSpPr>
        <p:grpSpPr bwMode="auto">
          <a:xfrm>
            <a:off x="7739063" y="115888"/>
            <a:ext cx="1296987" cy="1800225"/>
            <a:chOff x="0" y="0"/>
            <a:chExt cx="1296145" cy="1800200"/>
          </a:xfrm>
        </p:grpSpPr>
        <p:sp>
          <p:nvSpPr>
            <p:cNvPr id="165895" name="AutoShape 7" descr="Cross 3">
              <a:extLst>
                <a:ext uri="{FF2B5EF4-FFF2-40B4-BE49-F238E27FC236}">
                  <a16:creationId xmlns:a16="http://schemas.microsoft.com/office/drawing/2014/main" id="{6A73F094-C53A-FA44-B723-2936935D6495}"/>
                </a:ext>
              </a:extLst>
            </p:cNvPr>
            <p:cNvSpPr>
              <a:spLocks/>
            </p:cNvSpPr>
            <p:nvPr/>
          </p:nvSpPr>
          <p:spPr bwMode="auto">
            <a:xfrm>
              <a:off x="0" y="0"/>
              <a:ext cx="1296145" cy="1313660"/>
            </a:xfrm>
            <a:prstGeom prst="plus">
              <a:avLst>
                <a:gd name="adj" fmla="val 31500"/>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65896" name="Rectangle 8" descr="Rectangle 4">
              <a:extLst>
                <a:ext uri="{FF2B5EF4-FFF2-40B4-BE49-F238E27FC236}">
                  <a16:creationId xmlns:a16="http://schemas.microsoft.com/office/drawing/2014/main" id="{5A619F72-851C-1245-A234-7CF44FDA9153}"/>
                </a:ext>
              </a:extLst>
            </p:cNvPr>
            <p:cNvSpPr>
              <a:spLocks/>
            </p:cNvSpPr>
            <p:nvPr/>
          </p:nvSpPr>
          <p:spPr bwMode="auto">
            <a:xfrm>
              <a:off x="408045" y="1070389"/>
              <a:ext cx="480054" cy="729811"/>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grpSp>
        <p:nvGrpSpPr>
          <p:cNvPr id="165897" name="Group 9">
            <a:extLst>
              <a:ext uri="{FF2B5EF4-FFF2-40B4-BE49-F238E27FC236}">
                <a16:creationId xmlns:a16="http://schemas.microsoft.com/office/drawing/2014/main" id="{2B01D575-4003-9F4B-BBAE-291227E00008}"/>
              </a:ext>
            </a:extLst>
          </p:cNvPr>
          <p:cNvGrpSpPr>
            <a:grpSpLocks/>
          </p:cNvGrpSpPr>
          <p:nvPr/>
        </p:nvGrpSpPr>
        <p:grpSpPr bwMode="auto">
          <a:xfrm>
            <a:off x="754063" y="3429000"/>
            <a:ext cx="3241675" cy="3240088"/>
            <a:chOff x="0" y="0"/>
            <a:chExt cx="3240360" cy="3240360"/>
          </a:xfrm>
        </p:grpSpPr>
        <p:sp>
          <p:nvSpPr>
            <p:cNvPr id="165898" name="Oval 10" descr="Oval 8">
              <a:extLst>
                <a:ext uri="{FF2B5EF4-FFF2-40B4-BE49-F238E27FC236}">
                  <a16:creationId xmlns:a16="http://schemas.microsoft.com/office/drawing/2014/main" id="{A962655D-4BF3-3D44-B09C-B17AB1C2F67A}"/>
                </a:ext>
              </a:extLst>
            </p:cNvPr>
            <p:cNvSpPr>
              <a:spLocks/>
            </p:cNvSpPr>
            <p:nvPr/>
          </p:nvSpPr>
          <p:spPr bwMode="auto">
            <a:xfrm>
              <a:off x="0" y="0"/>
              <a:ext cx="3240360" cy="3240360"/>
            </a:xfrm>
            <a:prstGeom prst="ellipse">
              <a:avLst/>
            </a:prstGeom>
            <a:solidFill>
              <a:srgbClr val="FFFFFF"/>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65899" name="Text Box 11" descr="Title 1">
              <a:extLst>
                <a:ext uri="{FF2B5EF4-FFF2-40B4-BE49-F238E27FC236}">
                  <a16:creationId xmlns:a16="http://schemas.microsoft.com/office/drawing/2014/main" id="{332498AA-F93D-D74C-8E97-EB947E0A1672}"/>
                </a:ext>
              </a:extLst>
            </p:cNvPr>
            <p:cNvSpPr txBox="1">
              <a:spLocks/>
            </p:cNvSpPr>
            <p:nvPr/>
          </p:nvSpPr>
          <p:spPr bwMode="auto">
            <a:xfrm>
              <a:off x="405759" y="873408"/>
              <a:ext cx="2500850" cy="584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sym typeface="Arial" panose="020B0604020202020204" pitchFamily="34" charset="0"/>
                </a:rPr>
                <a:t>المسيحيين</a:t>
              </a:r>
              <a:endParaRPr kumimoji="0" lang="en-US" altLang="en-US" sz="32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65900" name="Text Box 12" descr="Title 1">
            <a:extLst>
              <a:ext uri="{FF2B5EF4-FFF2-40B4-BE49-F238E27FC236}">
                <a16:creationId xmlns:a16="http://schemas.microsoft.com/office/drawing/2014/main" id="{0A37066F-1C91-A843-B00D-52674CC57950}"/>
              </a:ext>
            </a:extLst>
          </p:cNvPr>
          <p:cNvSpPr txBox="1">
            <a:spLocks/>
          </p:cNvSpPr>
          <p:nvPr/>
        </p:nvSpPr>
        <p:spPr bwMode="auto">
          <a:xfrm>
            <a:off x="2889250" y="2471292"/>
            <a:ext cx="25003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غير</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مسيحيين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65901" name="Group 13">
            <a:extLst>
              <a:ext uri="{FF2B5EF4-FFF2-40B4-BE49-F238E27FC236}">
                <a16:creationId xmlns:a16="http://schemas.microsoft.com/office/drawing/2014/main" id="{49233527-BB55-2945-9CEB-394A1E13FA9F}"/>
              </a:ext>
            </a:extLst>
          </p:cNvPr>
          <p:cNvGrpSpPr>
            <a:grpSpLocks/>
          </p:cNvGrpSpPr>
          <p:nvPr/>
        </p:nvGrpSpPr>
        <p:grpSpPr bwMode="auto">
          <a:xfrm>
            <a:off x="827088" y="1844675"/>
            <a:ext cx="2546350" cy="1366838"/>
            <a:chOff x="0" y="0"/>
            <a:chExt cx="2546569" cy="1368153"/>
          </a:xfrm>
        </p:grpSpPr>
        <p:sp>
          <p:nvSpPr>
            <p:cNvPr id="165902" name="Text Box 14" descr="Title 1">
              <a:extLst>
                <a:ext uri="{FF2B5EF4-FFF2-40B4-BE49-F238E27FC236}">
                  <a16:creationId xmlns:a16="http://schemas.microsoft.com/office/drawing/2014/main" id="{A49E5E35-E361-F645-A3CC-71292D6ACCF4}"/>
                </a:ext>
              </a:extLst>
            </p:cNvPr>
            <p:cNvSpPr txBox="1">
              <a:spLocks/>
            </p:cNvSpPr>
            <p:nvPr/>
          </p:nvSpPr>
          <p:spPr bwMode="auto">
            <a:xfrm>
              <a:off x="45719" y="441103"/>
              <a:ext cx="2500850" cy="58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معلمون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5903" name="Oval 15" descr="Oval 16">
              <a:extLst>
                <a:ext uri="{FF2B5EF4-FFF2-40B4-BE49-F238E27FC236}">
                  <a16:creationId xmlns:a16="http://schemas.microsoft.com/office/drawing/2014/main" id="{B14E8ADC-888C-654D-B5B6-3BD76C431C59}"/>
                </a:ext>
              </a:extLst>
            </p:cNvPr>
            <p:cNvSpPr>
              <a:spLocks/>
            </p:cNvSpPr>
            <p:nvPr/>
          </p:nvSpPr>
          <p:spPr bwMode="auto">
            <a:xfrm>
              <a:off x="0" y="0"/>
              <a:ext cx="2520281" cy="1368153"/>
            </a:xfrm>
            <a:prstGeom prst="ellipse">
              <a:avLst/>
            </a:prstGeom>
            <a:noFill/>
            <a:ln w="38100" cap="sq"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sp>
        <p:nvSpPr>
          <p:cNvPr id="165904" name="AutoShape 16" descr="Notched Right Arrow 13">
            <a:extLst>
              <a:ext uri="{FF2B5EF4-FFF2-40B4-BE49-F238E27FC236}">
                <a16:creationId xmlns:a16="http://schemas.microsoft.com/office/drawing/2014/main" id="{54457C99-2B4F-3843-9E05-32B8B0DE61FF}"/>
              </a:ext>
            </a:extLst>
          </p:cNvPr>
          <p:cNvSpPr>
            <a:spLocks/>
          </p:cNvSpPr>
          <p:nvPr/>
        </p:nvSpPr>
        <p:spPr bwMode="auto">
          <a:xfrm rot="6412982">
            <a:off x="2038350" y="835026"/>
            <a:ext cx="1368425" cy="144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5889"/>
                                        </p:tgtEl>
                                        <p:attrNameLst>
                                          <p:attrName>style.visibility</p:attrName>
                                        </p:attrNameLst>
                                      </p:cBhvr>
                                      <p:to>
                                        <p:strVal val="visible"/>
                                      </p:to>
                                    </p:set>
                                    <p:animEffect transition="in" filter="wipe(down)">
                                      <p:cBhvr>
                                        <p:cTn id="7" dur="500"/>
                                        <p:tgtEl>
                                          <p:spTgt spid="165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65897"/>
                                        </p:tgtEl>
                                        <p:attrNameLst>
                                          <p:attrName>style.visibility</p:attrName>
                                        </p:attrNameLst>
                                      </p:cBhvr>
                                      <p:to>
                                        <p:strVal val="visible"/>
                                      </p:to>
                                    </p:set>
                                  </p:childTnLst>
                                </p:cTn>
                              </p:par>
                            </p:childTnLst>
                          </p:cTn>
                        </p:par>
                        <p:par>
                          <p:cTn id="12" fill="hold" nodeType="afterGroup">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165900"/>
                                        </p:tgtEl>
                                        <p:attrNameLst>
                                          <p:attrName>style.visibility</p:attrName>
                                        </p:attrNameLst>
                                      </p:cBhvr>
                                      <p:to>
                                        <p:strVal val="visible"/>
                                      </p:to>
                                    </p:set>
                                    <p:animEffect transition="in" filter="wipe(down)">
                                      <p:cBhvr>
                                        <p:cTn id="15" dur="500"/>
                                        <p:tgtEl>
                                          <p:spTgt spid="16590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5904"/>
                                        </p:tgtEl>
                                        <p:attrNameLst>
                                          <p:attrName>style.visibility</p:attrName>
                                        </p:attrNameLst>
                                      </p:cBhvr>
                                      <p:to>
                                        <p:strVal val="visible"/>
                                      </p:to>
                                    </p:set>
                                    <p:animEffect transition="in" filter="wipe(up)">
                                      <p:cBhvr>
                                        <p:cTn id="20" dur="500"/>
                                        <p:tgtEl>
                                          <p:spTgt spid="165904"/>
                                        </p:tgtEl>
                                      </p:cBhvr>
                                    </p:animEffect>
                                  </p:childTnLst>
                                </p:cTn>
                              </p:par>
                            </p:childTnLst>
                          </p:cTn>
                        </p:par>
                        <p:par>
                          <p:cTn id="21" fill="hold" nodeType="afterGroup">
                            <p:stCondLst>
                              <p:cond delay="500"/>
                            </p:stCondLst>
                            <p:childTnLst>
                              <p:par>
                                <p:cTn id="22" presetID="22" presetClass="entr" presetSubtype="4" fill="hold" nodeType="afterEffect">
                                  <p:stCondLst>
                                    <p:cond delay="0"/>
                                  </p:stCondLst>
                                  <p:childTnLst>
                                    <p:set>
                                      <p:cBhvr>
                                        <p:cTn id="23" dur="1" fill="hold">
                                          <p:stCondLst>
                                            <p:cond delay="0"/>
                                          </p:stCondLst>
                                        </p:cTn>
                                        <p:tgtEl>
                                          <p:spTgt spid="165901"/>
                                        </p:tgtEl>
                                        <p:attrNameLst>
                                          <p:attrName>style.visibility</p:attrName>
                                        </p:attrNameLst>
                                      </p:cBhvr>
                                      <p:to>
                                        <p:strVal val="visible"/>
                                      </p:to>
                                    </p:set>
                                    <p:animEffect transition="in" filter="wipe(down)">
                                      <p:cBhvr>
                                        <p:cTn id="24" dur="500"/>
                                        <p:tgtEl>
                                          <p:spTgt spid="165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00" grpId="0" autoUpdateAnimBg="0"/>
      <p:bldP spid="165904"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Picture 1">
            <a:extLst>
              <a:ext uri="{FF2B5EF4-FFF2-40B4-BE49-F238E27FC236}">
                <a16:creationId xmlns:a16="http://schemas.microsoft.com/office/drawing/2014/main" id="{C91A6430-1D4B-D042-86C5-805961441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38" name="Rectangle 2" descr="Rectangle 1030">
            <a:extLst>
              <a:ext uri="{FF2B5EF4-FFF2-40B4-BE49-F238E27FC236}">
                <a16:creationId xmlns:a16="http://schemas.microsoft.com/office/drawing/2014/main" id="{1F34C055-4991-B642-A799-A0AB1AE50AD1}"/>
              </a:ext>
            </a:extLst>
          </p:cNvPr>
          <p:cNvSpPr>
            <a:spLocks noGrp="1" noChangeArrowheads="1"/>
          </p:cNvSpPr>
          <p:nvPr>
            <p:ph type="title"/>
          </p:nvPr>
        </p:nvSpPr>
        <p:spPr>
          <a:xfrm>
            <a:off x="5508625" y="4221163"/>
            <a:ext cx="3505200" cy="2543175"/>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المدّعون</a:t>
            </a:r>
            <a:b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اليوم</a:t>
            </a:r>
            <a:endParaRPr lang="en-US"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167939" name="Text Box 3" descr="Rectangle 1030">
            <a:extLst>
              <a:ext uri="{FF2B5EF4-FFF2-40B4-BE49-F238E27FC236}">
                <a16:creationId xmlns:a16="http://schemas.microsoft.com/office/drawing/2014/main" id="{2F4E48A2-B1DF-7643-AE32-57F27A957B3B}"/>
              </a:ext>
            </a:extLst>
          </p:cNvPr>
          <p:cNvSpPr txBox="1">
            <a:spLocks/>
          </p:cNvSpPr>
          <p:nvPr/>
        </p:nvSpPr>
        <p:spPr bwMode="auto">
          <a:xfrm>
            <a:off x="30163" y="6304906"/>
            <a:ext cx="608012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http://</a:t>
            </a:r>
            <a:r>
              <a:rPr kumimoji="0" lang="en-US" altLang="en-US" sz="2400" b="1" u="none" strike="noStrike" kern="1200" cap="none" spc="0" normalizeH="0" baseline="0" noProof="0" dirty="0" err="1">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deliveredbygrace.com</a:t>
            </a:r>
            <a:r>
              <a:rPr kumimoji="0" lang="en-US" altLang="en-US" sz="24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/?p=234</a:t>
            </a:r>
          </a:p>
        </p:txBody>
      </p:sp>
      <p:sp>
        <p:nvSpPr>
          <p:cNvPr id="167940" name="Text Box 4" descr="Rectangle 1030">
            <a:extLst>
              <a:ext uri="{FF2B5EF4-FFF2-40B4-BE49-F238E27FC236}">
                <a16:creationId xmlns:a16="http://schemas.microsoft.com/office/drawing/2014/main" id="{BCC32C7F-3C9D-9041-8644-343576C2349C}"/>
              </a:ext>
            </a:extLst>
          </p:cNvPr>
          <p:cNvSpPr txBox="1">
            <a:spLocks/>
          </p:cNvSpPr>
          <p:nvPr/>
        </p:nvSpPr>
        <p:spPr bwMode="auto">
          <a:xfrm>
            <a:off x="3248025" y="2174151"/>
            <a:ext cx="3978275"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بني هن</a:t>
            </a:r>
            <a:endParaRPr kumimoji="0" lang="en-US" altLang="en-US" sz="40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7941" name="Text Box 5" descr="Rectangle 1030">
            <a:extLst>
              <a:ext uri="{FF2B5EF4-FFF2-40B4-BE49-F238E27FC236}">
                <a16:creationId xmlns:a16="http://schemas.microsoft.com/office/drawing/2014/main" id="{60C29204-C6A8-2244-828E-6E432F800C5A}"/>
              </a:ext>
            </a:extLst>
          </p:cNvPr>
          <p:cNvSpPr txBox="1">
            <a:spLocks/>
          </p:cNvSpPr>
          <p:nvPr/>
        </p:nvSpPr>
        <p:spPr bwMode="auto">
          <a:xfrm>
            <a:off x="79375" y="158065"/>
            <a:ext cx="8983663"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defPPr>
              <a:defRPr lang="en-US"/>
            </a:defPPr>
            <a:lvl1pPr algn="ctr">
              <a:defRPr sz="2800" b="1">
                <a:solidFill>
                  <a:srgbClr val="E5E5FF"/>
                </a:solidFill>
                <a:effectLst>
                  <a:glow rad="228600">
                    <a:schemeClr val="accent4">
                      <a:satMod val="175000"/>
                    </a:schemeClr>
                  </a:glow>
                </a:effectLst>
                <a:latin typeface="Arial" panose="020B0604020202020204" pitchFamily="34" charset="0"/>
                <a:ea typeface="+mj-ea"/>
                <a:cs typeface="Arial" panose="020B0604020202020204" pitchFamily="34" charset="0"/>
              </a:defRPr>
            </a:lvl1pPr>
            <a:lvl2pPr algn="ctr">
              <a:defRPr sz="4400">
                <a:solidFill>
                  <a:srgbClr val="996600"/>
                </a:solidFill>
              </a:defRPr>
            </a:lvl2pPr>
            <a:lvl3pPr algn="ctr">
              <a:defRPr sz="4400">
                <a:solidFill>
                  <a:srgbClr val="996600"/>
                </a:solidFill>
              </a:defRPr>
            </a:lvl3pPr>
            <a:lvl4pPr algn="ctr">
              <a:defRPr sz="4400">
                <a:solidFill>
                  <a:srgbClr val="996600"/>
                </a:solidFill>
              </a:defRPr>
            </a:lvl4pPr>
            <a:lvl5pPr algn="ctr">
              <a:defRPr sz="4400">
                <a:solidFill>
                  <a:srgbClr val="996600"/>
                </a:solidFill>
              </a:defRPr>
            </a:lvl5pPr>
            <a:lvl6pPr marL="457200" algn="ctr" fontAlgn="base" hangingPunct="0">
              <a:spcBef>
                <a:spcPct val="0"/>
              </a:spcBef>
              <a:spcAft>
                <a:spcPct val="0"/>
              </a:spcAft>
              <a:defRPr sz="4400">
                <a:solidFill>
                  <a:srgbClr val="996600"/>
                </a:solidFill>
              </a:defRPr>
            </a:lvl6pPr>
            <a:lvl7pPr marL="914400" algn="ctr" fontAlgn="base" hangingPunct="0">
              <a:spcBef>
                <a:spcPct val="0"/>
              </a:spcBef>
              <a:spcAft>
                <a:spcPct val="0"/>
              </a:spcAft>
              <a:defRPr sz="4400">
                <a:solidFill>
                  <a:srgbClr val="996600"/>
                </a:solidFill>
              </a:defRPr>
            </a:lvl7pPr>
            <a:lvl8pPr marL="1371600" algn="ctr" fontAlgn="base" hangingPunct="0">
              <a:spcBef>
                <a:spcPct val="0"/>
              </a:spcBef>
              <a:spcAft>
                <a:spcPct val="0"/>
              </a:spcAft>
              <a:defRPr sz="4400">
                <a:solidFill>
                  <a:srgbClr val="996600"/>
                </a:solidFill>
              </a:defRPr>
            </a:lvl8pPr>
            <a:lvl9pPr marL="1828800" algn="ctr" fontAlgn="base" hangingPunct="0">
              <a:spcBef>
                <a:spcPct val="0"/>
              </a:spcBef>
              <a:spcAft>
                <a:spcPct val="0"/>
              </a:spcAft>
              <a:defRPr sz="4400">
                <a:solidFill>
                  <a:srgbClr val="996600"/>
                </a:solidFill>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هو يعد بشفاء الجميع – كل شخص، أي شخص، أي</a:t>
            </a:r>
            <a:r>
              <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اً</a:t>
            </a: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كان، كل شيء – جميع أمراضنا</a:t>
            </a:r>
            <a:r>
              <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a:t>
            </a: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ذلك يعني أنه لا يوجد حتى صداع، أو مشكلة في الجيوب الأنفية،</a:t>
            </a:r>
            <a:endPar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أو حتى ألم في الأسنان – لاشيء! </a:t>
            </a:r>
            <a:endPar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لا ينبغي لأي مرض أن يقف في طريقك</a:t>
            </a:r>
            <a:r>
              <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a:t>
            </a: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الله يشفيك من كل أمراضك. </a:t>
            </a:r>
            <a:endParaRPr kumimoji="0" lang="en-US"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endParaRPr>
          </a:p>
        </p:txBody>
      </p:sp>
      <p:sp>
        <p:nvSpPr>
          <p:cNvPr id="167942" name="Text Box 6" descr="Rectangle 1030">
            <a:extLst>
              <a:ext uri="{FF2B5EF4-FFF2-40B4-BE49-F238E27FC236}">
                <a16:creationId xmlns:a16="http://schemas.microsoft.com/office/drawing/2014/main" id="{7E62A414-5230-FC42-AB11-24AA72CFD796}"/>
              </a:ext>
            </a:extLst>
          </p:cNvPr>
          <p:cNvSpPr txBox="1">
            <a:spLocks/>
          </p:cNvSpPr>
          <p:nvPr/>
        </p:nvSpPr>
        <p:spPr bwMode="auto">
          <a:xfrm>
            <a:off x="3608388" y="3088194"/>
            <a:ext cx="33655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قُم وأشف، 32</a:t>
            </a:r>
            <a:endParaRPr kumimoji="0" lang="en-US" altLang="en-US" sz="32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dissolv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dissolve">
                                      <p:cBhvr>
                                        <p:cTn id="12" dur="500"/>
                                        <p:tgtEl>
                                          <p:spTgt spid="167941"/>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67942"/>
                                        </p:tgtEl>
                                        <p:attrNameLst>
                                          <p:attrName>style.visibility</p:attrName>
                                        </p:attrNameLst>
                                      </p:cBhvr>
                                      <p:to>
                                        <p:strVal val="visible"/>
                                      </p:to>
                                    </p:set>
                                    <p:animEffect transition="in" filter="dissolve">
                                      <p:cBhvr>
                                        <p:cTn id="16" dur="500"/>
                                        <p:tgtEl>
                                          <p:spTgt spid="167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utoUpdateAnimBg="0"/>
      <p:bldP spid="167941" grpId="0" autoUpdateAnimBg="0"/>
      <p:bldP spid="167942"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descr="Title 1">
            <a:extLst>
              <a:ext uri="{FF2B5EF4-FFF2-40B4-BE49-F238E27FC236}">
                <a16:creationId xmlns:a16="http://schemas.microsoft.com/office/drawing/2014/main" id="{A1E3048A-4612-1E42-A88D-B5143755B0E9}"/>
              </a:ext>
            </a:extLst>
          </p:cNvPr>
          <p:cNvSpPr>
            <a:spLocks noGrp="1" noChangeArrowheads="1"/>
          </p:cNvSpPr>
          <p:nvPr>
            <p:ph type="title"/>
          </p:nvPr>
        </p:nvSpPr>
        <p:spPr>
          <a:xfrm>
            <a:off x="0" y="609600"/>
            <a:ext cx="9144000" cy="2819400"/>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ع.ق</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٥- ٧</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descr="Rectangle 2">
            <a:extLst>
              <a:ext uri="{FF2B5EF4-FFF2-40B4-BE49-F238E27FC236}">
                <a16:creationId xmlns:a16="http://schemas.microsoft.com/office/drawing/2014/main" id="{1F9E819B-9886-1049-A4FF-6E223BFE9AF7}"/>
              </a:ext>
            </a:extLst>
          </p:cNvPr>
          <p:cNvSpPr>
            <a:spLocks noGrp="1" noChangeArrowheads="1"/>
          </p:cNvSpPr>
          <p:nvPr>
            <p:ph type="title"/>
          </p:nvPr>
        </p:nvSpPr>
        <p:spPr>
          <a:xfrm>
            <a:off x="0" y="28575"/>
            <a:ext cx="9144000" cy="311150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٥</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فأريد أن أذكركم ولو علمتم هذا مرة، أن الرب بعدما خلص الشعب من أرض مصر، أهلك أيضا</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الذين لم يؤمنوا.</a:t>
            </a:r>
          </a:p>
        </p:txBody>
      </p:sp>
      <p:pic>
        <p:nvPicPr>
          <p:cNvPr id="171010" name="Picture 2" descr="Picture 1">
            <a:extLst>
              <a:ext uri="{FF2B5EF4-FFF2-40B4-BE49-F238E27FC236}">
                <a16:creationId xmlns:a16="http://schemas.microsoft.com/office/drawing/2014/main" id="{BC47FBE1-B8F2-904B-B2A4-67E963460C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063" y="3644900"/>
            <a:ext cx="7407275" cy="287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1" descr="Rectangle 2">
            <a:extLst>
              <a:ext uri="{FF2B5EF4-FFF2-40B4-BE49-F238E27FC236}">
                <a16:creationId xmlns:a16="http://schemas.microsoft.com/office/drawing/2014/main" id="{F05C647B-3849-B34B-9527-C280B0F9BA7A}"/>
              </a:ext>
            </a:extLst>
          </p:cNvPr>
          <p:cNvSpPr txBox="1">
            <a:spLocks/>
          </p:cNvSpPr>
          <p:nvPr/>
        </p:nvSpPr>
        <p:spPr bwMode="auto">
          <a:xfrm>
            <a:off x="120650" y="304800"/>
            <a:ext cx="2735263" cy="920765"/>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1800" b="1" dirty="0">
                <a:solidFill>
                  <a:srgbClr val="FFD34A"/>
                </a:solidFill>
                <a:latin typeface="Arial" panose="020B0604020202020204" pitchFamily="34" charset="0"/>
                <a:ea typeface="Times Roman" pitchFamily="2" charset="0"/>
                <a:cs typeface="Arial" panose="020B0604020202020204" pitchFamily="34" charset="0"/>
                <a:sym typeface="Times Roman" pitchFamily="2" charset="0"/>
              </a:rPr>
              <a:t> DRESSING</a:t>
            </a:r>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a:p>
            <a:r>
              <a:rPr lang="en-US" altLang="en-US" sz="1800" b="1" dirty="0">
                <a:solidFill>
                  <a:srgbClr val="FFD34A"/>
                </a:solidFill>
                <a:latin typeface="Arial" panose="020B0604020202020204" pitchFamily="34" charset="0"/>
                <a:ea typeface="Times Roman" pitchFamily="2" charset="0"/>
                <a:cs typeface="Arial" panose="020B0604020202020204" pitchFamily="34" charset="0"/>
                <a:sym typeface="Times Roman" pitchFamily="2" charset="0"/>
              </a:rPr>
              <a:t>        THE                                    </a:t>
            </a:r>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a:p>
            <a:r>
              <a:rPr lang="en-US" altLang="en-US" sz="1800" b="1" dirty="0">
                <a:solidFill>
                  <a:srgbClr val="FFD34A"/>
                </a:solidFill>
                <a:latin typeface="Arial" panose="020B0604020202020204" pitchFamily="34" charset="0"/>
                <a:ea typeface="Times Roman" pitchFamily="2" charset="0"/>
                <a:cs typeface="Arial" panose="020B0604020202020204" pitchFamily="34" charset="0"/>
                <a:sym typeface="Times Roman" pitchFamily="2" charset="0"/>
              </a:rPr>
              <a:t>   STAGE</a:t>
            </a:r>
          </a:p>
        </p:txBody>
      </p:sp>
      <p:sp>
        <p:nvSpPr>
          <p:cNvPr id="172034" name="Text Box 2" descr="Text Box 5">
            <a:extLst>
              <a:ext uri="{FF2B5EF4-FFF2-40B4-BE49-F238E27FC236}">
                <a16:creationId xmlns:a16="http://schemas.microsoft.com/office/drawing/2014/main" id="{08E2D215-56D8-7A4E-88B3-2F49AAAD12DB}"/>
              </a:ext>
            </a:extLst>
          </p:cNvPr>
          <p:cNvSpPr txBox="1">
            <a:spLocks/>
          </p:cNvSpPr>
          <p:nvPr/>
        </p:nvSpPr>
        <p:spPr bwMode="auto">
          <a:xfrm>
            <a:off x="8768086" y="88076"/>
            <a:ext cx="16286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1200"/>
              </a:spcBef>
            </a:pPr>
            <a:r>
              <a:rPr lang="en-US" altLang="en-US" sz="2000" b="1" dirty="0">
                <a:solidFill>
                  <a:srgbClr val="FFA27C"/>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rPr>
              <a:t> </a:t>
            </a:r>
          </a:p>
        </p:txBody>
      </p:sp>
      <p:sp>
        <p:nvSpPr>
          <p:cNvPr id="172035" name="Text Box 3" descr="Rectangle 6">
            <a:extLst>
              <a:ext uri="{FF2B5EF4-FFF2-40B4-BE49-F238E27FC236}">
                <a16:creationId xmlns:a16="http://schemas.microsoft.com/office/drawing/2014/main" id="{9510FE6C-B8EA-B947-9880-042992B62352}"/>
              </a:ext>
            </a:extLst>
          </p:cNvPr>
          <p:cNvSpPr txBox="1">
            <a:spLocks/>
          </p:cNvSpPr>
          <p:nvPr/>
        </p:nvSpPr>
        <p:spPr bwMode="auto">
          <a:xfrm>
            <a:off x="8143858" y="6529308"/>
            <a:ext cx="23339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1000" b="1" dirty="0">
                <a:solidFill>
                  <a:srgbClr val="FFFFFF"/>
                </a:solidFill>
                <a:effectLst>
                  <a:outerShdw blurRad="38100" dist="38100" dir="2700000" algn="tl">
                    <a:srgbClr val="000000"/>
                  </a:outerShdw>
                </a:effectLst>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rPr>
              <a:t>23</a:t>
            </a:r>
          </a:p>
        </p:txBody>
      </p:sp>
      <p:sp>
        <p:nvSpPr>
          <p:cNvPr id="172036" name="Text Box 4" descr="Text Box 7">
            <a:extLst>
              <a:ext uri="{FF2B5EF4-FFF2-40B4-BE49-F238E27FC236}">
                <a16:creationId xmlns:a16="http://schemas.microsoft.com/office/drawing/2014/main" id="{B1660DA0-D6F5-E24F-9858-A026CB52801A}"/>
              </a:ext>
            </a:extLst>
          </p:cNvPr>
          <p:cNvSpPr txBox="1">
            <a:spLocks/>
          </p:cNvSpPr>
          <p:nvPr/>
        </p:nvSpPr>
        <p:spPr bwMode="auto">
          <a:xfrm>
            <a:off x="7031770" y="6282938"/>
            <a:ext cx="1555874"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700"/>
              </a:spcBef>
            </a:pPr>
            <a:r>
              <a:rPr lang="en-US" altLang="en-US" sz="1200" b="1" dirty="0">
                <a:solidFill>
                  <a:srgbClr val="FFFFFF"/>
                </a:solidFill>
                <a:latin typeface="Arial" panose="020B0604020202020204" pitchFamily="34" charset="0"/>
                <a:cs typeface="Arial" panose="020B0604020202020204" pitchFamily="34" charset="0"/>
                <a:sym typeface="Arial" panose="020B0604020202020204" pitchFamily="34" charset="0"/>
              </a:rPr>
              <a:t>Handbook pg. 26-29</a:t>
            </a:r>
          </a:p>
        </p:txBody>
      </p:sp>
      <p:pic>
        <p:nvPicPr>
          <p:cNvPr id="172037" name="Picture 5" descr="Picture 8">
            <a:extLst>
              <a:ext uri="{FF2B5EF4-FFF2-40B4-BE49-F238E27FC236}">
                <a16:creationId xmlns:a16="http://schemas.microsoft.com/office/drawing/2014/main" id="{C2F46569-895D-B249-B9FB-10ABF9468C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8" name="Picture 6" descr="Picture 9">
            <a:extLst>
              <a:ext uri="{FF2B5EF4-FFF2-40B4-BE49-F238E27FC236}">
                <a16:creationId xmlns:a16="http://schemas.microsoft.com/office/drawing/2014/main" id="{A7E97F3C-B35F-DE49-9F21-01D8BF77FB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9" name="Picture 7" descr="Picture 10">
            <a:extLst>
              <a:ext uri="{FF2B5EF4-FFF2-40B4-BE49-F238E27FC236}">
                <a16:creationId xmlns:a16="http://schemas.microsoft.com/office/drawing/2014/main" id="{49BC7977-CB83-E849-93E3-12B78BABD3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113" y="268288"/>
            <a:ext cx="3206750" cy="2133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40" name="Picture 8" descr="Picture 11">
            <a:extLst>
              <a:ext uri="{FF2B5EF4-FFF2-40B4-BE49-F238E27FC236}">
                <a16:creationId xmlns:a16="http://schemas.microsoft.com/office/drawing/2014/main" id="{D5327E56-3CE5-7A4B-ADB2-02779B26BF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41" name="Rectangle 9" descr="Rectangle 12">
            <a:extLst>
              <a:ext uri="{FF2B5EF4-FFF2-40B4-BE49-F238E27FC236}">
                <a16:creationId xmlns:a16="http://schemas.microsoft.com/office/drawing/2014/main" id="{C8876AC0-5CC8-204A-A8F2-AE847D37BFE6}"/>
              </a:ext>
            </a:extLst>
          </p:cNvPr>
          <p:cNvSpPr>
            <a:spLocks/>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2" name="Text Box 10" descr="Rectangle 13">
            <a:extLst>
              <a:ext uri="{FF2B5EF4-FFF2-40B4-BE49-F238E27FC236}">
                <a16:creationId xmlns:a16="http://schemas.microsoft.com/office/drawing/2014/main" id="{2CB018F7-C48D-F044-A956-D858DB14EEA7}"/>
              </a:ext>
            </a:extLst>
          </p:cNvPr>
          <p:cNvSpPr txBox="1">
            <a:spLocks/>
          </p:cNvSpPr>
          <p:nvPr/>
        </p:nvSpPr>
        <p:spPr bwMode="auto">
          <a:xfrm>
            <a:off x="8166100" y="4356100"/>
            <a:ext cx="205184" cy="212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800" b="1" dirty="0">
                <a:latin typeface="Arial" panose="020B0604020202020204" pitchFamily="34" charset="0"/>
                <a:ea typeface="Helvetica" pitchFamily="2" charset="0"/>
                <a:cs typeface="Arial" panose="020B0604020202020204" pitchFamily="34" charset="0"/>
                <a:sym typeface="Helvetica" pitchFamily="2" charset="0"/>
              </a:rPr>
              <a:t>40</a:t>
            </a:r>
          </a:p>
        </p:txBody>
      </p:sp>
      <p:sp>
        <p:nvSpPr>
          <p:cNvPr id="172043" name="AutoShape 11" descr="AutoShape 14">
            <a:extLst>
              <a:ext uri="{FF2B5EF4-FFF2-40B4-BE49-F238E27FC236}">
                <a16:creationId xmlns:a16="http://schemas.microsoft.com/office/drawing/2014/main" id="{D465BEAE-0E6B-0D41-8810-F21EA478562D}"/>
              </a:ext>
            </a:extLst>
          </p:cNvPr>
          <p:cNvSpPr>
            <a:spLocks/>
          </p:cNvSpPr>
          <p:nvPr/>
        </p:nvSpPr>
        <p:spPr bwMode="auto">
          <a:xfrm>
            <a:off x="7950200" y="3457575"/>
            <a:ext cx="730250" cy="336550"/>
          </a:xfrm>
          <a:prstGeom prst="roundRect">
            <a:avLst>
              <a:gd name="adj" fmla="val 16667"/>
            </a:avLst>
          </a:prstGeom>
          <a:solidFill>
            <a:srgbClr val="E7EC26"/>
          </a:solidFill>
          <a:ln w="38100" cap="flat" cmpd="sng">
            <a:solidFill>
              <a:srgbClr val="1A000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4" name="Rectangle 12" descr="Rectangle 15">
            <a:extLst>
              <a:ext uri="{FF2B5EF4-FFF2-40B4-BE49-F238E27FC236}">
                <a16:creationId xmlns:a16="http://schemas.microsoft.com/office/drawing/2014/main" id="{AA7995D9-76D3-4143-92C5-AA2B5CBAB72B}"/>
              </a:ext>
            </a:extLst>
          </p:cNvPr>
          <p:cNvSpPr>
            <a:spLocks/>
          </p:cNvSpPr>
          <p:nvPr/>
        </p:nvSpPr>
        <p:spPr bwMode="auto">
          <a:xfrm>
            <a:off x="7948613" y="3616325"/>
            <a:ext cx="952500" cy="1143000"/>
          </a:xfrm>
          <a:prstGeom prst="rect">
            <a:avLst/>
          </a:prstGeom>
          <a:solidFill>
            <a:srgbClr val="FFFF00"/>
          </a:solidFill>
          <a:ln w="381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5" name="AutoShape 13" descr="AutoShape 16">
            <a:extLst>
              <a:ext uri="{FF2B5EF4-FFF2-40B4-BE49-F238E27FC236}">
                <a16:creationId xmlns:a16="http://schemas.microsoft.com/office/drawing/2014/main" id="{7E317822-F7C4-654F-B1F5-E880D0A6A4CE}"/>
              </a:ext>
            </a:extLst>
          </p:cNvPr>
          <p:cNvSpPr>
            <a:spLocks/>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6" name="Line 14" descr="Line 17">
            <a:extLst>
              <a:ext uri="{FF2B5EF4-FFF2-40B4-BE49-F238E27FC236}">
                <a16:creationId xmlns:a16="http://schemas.microsoft.com/office/drawing/2014/main" id="{20B2A5F9-93AA-5C4C-9046-C985C2C1434B}"/>
              </a:ext>
            </a:extLst>
          </p:cNvPr>
          <p:cNvSpPr>
            <a:spLocks noChangeShapeType="1"/>
          </p:cNvSpPr>
          <p:nvPr/>
        </p:nvSpPr>
        <p:spPr bwMode="auto">
          <a:xfrm>
            <a:off x="7993063" y="38385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47" name="Line 15" descr="Line 18">
            <a:extLst>
              <a:ext uri="{FF2B5EF4-FFF2-40B4-BE49-F238E27FC236}">
                <a16:creationId xmlns:a16="http://schemas.microsoft.com/office/drawing/2014/main" id="{B0E958A7-CBFF-764F-9F54-AE290DDF1B89}"/>
              </a:ext>
            </a:extLst>
          </p:cNvPr>
          <p:cNvSpPr>
            <a:spLocks noChangeShapeType="1"/>
          </p:cNvSpPr>
          <p:nvPr/>
        </p:nvSpPr>
        <p:spPr bwMode="auto">
          <a:xfrm>
            <a:off x="7993063" y="40163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48" name="Line 16" descr="Line 19">
            <a:extLst>
              <a:ext uri="{FF2B5EF4-FFF2-40B4-BE49-F238E27FC236}">
                <a16:creationId xmlns:a16="http://schemas.microsoft.com/office/drawing/2014/main" id="{7B7B0839-1C74-DA44-A04A-23298B450FA0}"/>
              </a:ext>
            </a:extLst>
          </p:cNvPr>
          <p:cNvSpPr>
            <a:spLocks noChangeShapeType="1"/>
          </p:cNvSpPr>
          <p:nvPr/>
        </p:nvSpPr>
        <p:spPr bwMode="auto">
          <a:xfrm>
            <a:off x="7993063" y="41941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49" name="Line 17" descr="Line 20">
            <a:extLst>
              <a:ext uri="{FF2B5EF4-FFF2-40B4-BE49-F238E27FC236}">
                <a16:creationId xmlns:a16="http://schemas.microsoft.com/office/drawing/2014/main" id="{E5F36CB4-8555-614C-A191-F60247C208C0}"/>
              </a:ext>
            </a:extLst>
          </p:cNvPr>
          <p:cNvSpPr>
            <a:spLocks noChangeShapeType="1"/>
          </p:cNvSpPr>
          <p:nvPr/>
        </p:nvSpPr>
        <p:spPr bwMode="auto">
          <a:xfrm>
            <a:off x="7993063" y="43719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50" name="Line 18" descr="Line 21">
            <a:extLst>
              <a:ext uri="{FF2B5EF4-FFF2-40B4-BE49-F238E27FC236}">
                <a16:creationId xmlns:a16="http://schemas.microsoft.com/office/drawing/2014/main" id="{B39F7FFB-459F-A94E-A09F-2921B4124131}"/>
              </a:ext>
            </a:extLst>
          </p:cNvPr>
          <p:cNvSpPr>
            <a:spLocks noChangeShapeType="1"/>
          </p:cNvSpPr>
          <p:nvPr/>
        </p:nvSpPr>
        <p:spPr bwMode="auto">
          <a:xfrm>
            <a:off x="8005763" y="45497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51" name="Text Box 19" descr="Rectangle 22">
            <a:extLst>
              <a:ext uri="{FF2B5EF4-FFF2-40B4-BE49-F238E27FC236}">
                <a16:creationId xmlns:a16="http://schemas.microsoft.com/office/drawing/2014/main" id="{F8377968-053F-F948-B2EA-85EC1C966D08}"/>
              </a:ext>
            </a:extLst>
          </p:cNvPr>
          <p:cNvSpPr txBox="1">
            <a:spLocks/>
          </p:cNvSpPr>
          <p:nvPr/>
        </p:nvSpPr>
        <p:spPr bwMode="auto">
          <a:xfrm>
            <a:off x="8051800" y="3429000"/>
            <a:ext cx="5159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Chicago" charset="0"/>
                <a:cs typeface="Arial" panose="020B0604020202020204" pitchFamily="34" charset="0"/>
                <a:sym typeface="Chicago" charset="0"/>
              </a:rPr>
              <a:t>MOSES</a:t>
            </a:r>
          </a:p>
        </p:txBody>
      </p:sp>
      <p:sp>
        <p:nvSpPr>
          <p:cNvPr id="172052" name="Text Box 20" descr="Rectangle 23">
            <a:extLst>
              <a:ext uri="{FF2B5EF4-FFF2-40B4-BE49-F238E27FC236}">
                <a16:creationId xmlns:a16="http://schemas.microsoft.com/office/drawing/2014/main" id="{A583766F-23F4-5E4E-BF0D-0B6E4A339A28}"/>
              </a:ext>
            </a:extLst>
          </p:cNvPr>
          <p:cNvSpPr txBox="1">
            <a:spLocks/>
          </p:cNvSpPr>
          <p:nvPr/>
        </p:nvSpPr>
        <p:spPr bwMode="auto">
          <a:xfrm>
            <a:off x="8201025" y="3841750"/>
            <a:ext cx="3762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Sinai</a:t>
            </a:r>
          </a:p>
        </p:txBody>
      </p:sp>
      <p:sp>
        <p:nvSpPr>
          <p:cNvPr id="172053" name="Text Box 21" descr="Rectangle 24">
            <a:extLst>
              <a:ext uri="{FF2B5EF4-FFF2-40B4-BE49-F238E27FC236}">
                <a16:creationId xmlns:a16="http://schemas.microsoft.com/office/drawing/2014/main" id="{8888B243-C3F3-B142-9AF8-9933B0791247}"/>
              </a:ext>
            </a:extLst>
          </p:cNvPr>
          <p:cNvSpPr txBox="1">
            <a:spLocks/>
          </p:cNvSpPr>
          <p:nvPr/>
        </p:nvSpPr>
        <p:spPr bwMode="auto">
          <a:xfrm>
            <a:off x="8121650" y="4025900"/>
            <a:ext cx="563563"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M - C - C</a:t>
            </a:r>
          </a:p>
        </p:txBody>
      </p:sp>
      <p:sp>
        <p:nvSpPr>
          <p:cNvPr id="172054" name="Text Box 22" descr="Rectangle 25">
            <a:extLst>
              <a:ext uri="{FF2B5EF4-FFF2-40B4-BE49-F238E27FC236}">
                <a16:creationId xmlns:a16="http://schemas.microsoft.com/office/drawing/2014/main" id="{8496547D-9573-6648-B0F6-38396643ECAF}"/>
              </a:ext>
            </a:extLst>
          </p:cNvPr>
          <p:cNvSpPr txBox="1">
            <a:spLocks/>
          </p:cNvSpPr>
          <p:nvPr/>
        </p:nvSpPr>
        <p:spPr bwMode="auto">
          <a:xfrm>
            <a:off x="7956550" y="4197350"/>
            <a:ext cx="9350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Kadesh Barnea</a:t>
            </a:r>
          </a:p>
        </p:txBody>
      </p:sp>
      <p:sp>
        <p:nvSpPr>
          <p:cNvPr id="172055" name="Text Box 23" descr="Rectangle 26">
            <a:extLst>
              <a:ext uri="{FF2B5EF4-FFF2-40B4-BE49-F238E27FC236}">
                <a16:creationId xmlns:a16="http://schemas.microsoft.com/office/drawing/2014/main" id="{96B9A7EC-B09C-594C-90E7-E378D91E356C}"/>
              </a:ext>
            </a:extLst>
          </p:cNvPr>
          <p:cNvSpPr txBox="1">
            <a:spLocks/>
          </p:cNvSpPr>
          <p:nvPr/>
        </p:nvSpPr>
        <p:spPr bwMode="auto">
          <a:xfrm>
            <a:off x="8312150" y="4381500"/>
            <a:ext cx="218008" cy="228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40</a:t>
            </a:r>
          </a:p>
        </p:txBody>
      </p:sp>
      <p:sp>
        <p:nvSpPr>
          <p:cNvPr id="172056" name="Line 24" descr="Line 27">
            <a:extLst>
              <a:ext uri="{FF2B5EF4-FFF2-40B4-BE49-F238E27FC236}">
                <a16:creationId xmlns:a16="http://schemas.microsoft.com/office/drawing/2014/main" id="{2EB03EFF-AD4B-C545-9680-1B74816BF2C1}"/>
              </a:ext>
            </a:extLst>
          </p:cNvPr>
          <p:cNvSpPr>
            <a:spLocks noChangeShapeType="1"/>
          </p:cNvSpPr>
          <p:nvPr/>
        </p:nvSpPr>
        <p:spPr bwMode="auto">
          <a:xfrm>
            <a:off x="7986713" y="4727575"/>
            <a:ext cx="8636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57" name="Text Box 25" descr="Rectangle 28">
            <a:extLst>
              <a:ext uri="{FF2B5EF4-FFF2-40B4-BE49-F238E27FC236}">
                <a16:creationId xmlns:a16="http://schemas.microsoft.com/office/drawing/2014/main" id="{E5F2E67B-32C3-7F45-86B1-8C628BE0CD81}"/>
              </a:ext>
            </a:extLst>
          </p:cNvPr>
          <p:cNvSpPr txBox="1">
            <a:spLocks/>
          </p:cNvSpPr>
          <p:nvPr/>
        </p:nvSpPr>
        <p:spPr bwMode="auto">
          <a:xfrm>
            <a:off x="8166100" y="3670300"/>
            <a:ext cx="514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Exodus</a:t>
            </a:r>
          </a:p>
        </p:txBody>
      </p:sp>
      <p:pic>
        <p:nvPicPr>
          <p:cNvPr id="172058" name="Picture 26" descr="Picture 29">
            <a:extLst>
              <a:ext uri="{FF2B5EF4-FFF2-40B4-BE49-F238E27FC236}">
                <a16:creationId xmlns:a16="http://schemas.microsoft.com/office/drawing/2014/main" id="{23ECA2DB-A2C9-544A-B256-5F6530B3DB2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62313" y="762000"/>
            <a:ext cx="2632075" cy="19764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59" name="Picture 27" descr="Picture 30">
            <a:extLst>
              <a:ext uri="{FF2B5EF4-FFF2-40B4-BE49-F238E27FC236}">
                <a16:creationId xmlns:a16="http://schemas.microsoft.com/office/drawing/2014/main" id="{5078BE97-6506-B94B-BD7C-81EE506890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17825" y="2438400"/>
            <a:ext cx="2806700" cy="1879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0" name="Picture 28" descr="Picture 31">
            <a:extLst>
              <a:ext uri="{FF2B5EF4-FFF2-40B4-BE49-F238E27FC236}">
                <a16:creationId xmlns:a16="http://schemas.microsoft.com/office/drawing/2014/main" id="{82707C39-EEF1-3143-8B10-7498A654F3B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6163" y="2487613"/>
            <a:ext cx="2028825" cy="1611312"/>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1" name="Picture 29" descr="Picture 32">
            <a:extLst>
              <a:ext uri="{FF2B5EF4-FFF2-40B4-BE49-F238E27FC236}">
                <a16:creationId xmlns:a16="http://schemas.microsoft.com/office/drawing/2014/main" id="{CC72D087-8FF4-EF41-BEB3-CEAF622FD69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17975" y="3824288"/>
            <a:ext cx="2162175" cy="1619250"/>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62" name="Text Box 30" descr="Text Box 37">
            <a:extLst>
              <a:ext uri="{FF2B5EF4-FFF2-40B4-BE49-F238E27FC236}">
                <a16:creationId xmlns:a16="http://schemas.microsoft.com/office/drawing/2014/main" id="{6A802A71-23A6-0641-BD92-E1FDC7B442AC}"/>
              </a:ext>
            </a:extLst>
          </p:cNvPr>
          <p:cNvSpPr txBox="1">
            <a:spLocks/>
          </p:cNvSpPr>
          <p:nvPr/>
        </p:nvSpPr>
        <p:spPr bwMode="auto">
          <a:xfrm>
            <a:off x="1812925" y="46038"/>
            <a:ext cx="1903413" cy="276999"/>
          </a:xfrm>
          <a:prstGeom prst="rect">
            <a:avLst/>
          </a:prstGeom>
          <a:noFill/>
          <a:ln>
            <a:noFill/>
          </a:ln>
          <a:effectLst>
            <a:outerShdw blurRad="63500" dist="38099"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spcBef>
                <a:spcPts val="700"/>
              </a:spcBef>
            </a:pPr>
            <a:r>
              <a:rPr lang="en-US" altLang="en-US" sz="1200" b="1" dirty="0">
                <a:solidFill>
                  <a:srgbClr val="FFFFFF"/>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rPr>
              <a:t>Num. 32:13</a:t>
            </a:r>
          </a:p>
        </p:txBody>
      </p:sp>
      <p:sp>
        <p:nvSpPr>
          <p:cNvPr id="172063" name="Rectangle 31" descr="Rectangle 38">
            <a:extLst>
              <a:ext uri="{FF2B5EF4-FFF2-40B4-BE49-F238E27FC236}">
                <a16:creationId xmlns:a16="http://schemas.microsoft.com/office/drawing/2014/main" id="{BDD3BEAE-F375-7446-9F89-875CFD4B14E1}"/>
              </a:ext>
            </a:extLst>
          </p:cNvPr>
          <p:cNvSpPr>
            <a:spLocks noGrp="1"/>
          </p:cNvSpPr>
          <p:nvPr>
            <p:ph type="title" idx="4294967295"/>
          </p:nvPr>
        </p:nvSpPr>
        <p:spPr bwMode="auto">
          <a:xfrm>
            <a:off x="1374775" y="1484313"/>
            <a:ext cx="6264275" cy="3416300"/>
          </a:xfrm>
          <a:prstGeom prst="rect">
            <a:avLst/>
          </a:prstGeom>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defTabSz="868363" rtl="1">
              <a:spcBef>
                <a:spcPts val="4100"/>
              </a:spcBef>
            </a:pP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هل</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تقصد</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خلال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الأربعين</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عاماً</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هناك</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endParaRPr lang="en-US" altLang="en-US" sz="6800" b="1" dirty="0">
              <a:solidFill>
                <a:srgbClr val="FFEA18"/>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2040"/>
                                        </p:tgtEl>
                                        <p:attrNameLst>
                                          <p:attrName>style.visibility</p:attrName>
                                        </p:attrNameLst>
                                      </p:cBhvr>
                                      <p:to>
                                        <p:strVal val="visible"/>
                                      </p:to>
                                    </p:set>
                                    <p:animEffect transition="in" filter="wipe(right)">
                                      <p:cBhvr>
                                        <p:cTn id="7" dur="500"/>
                                        <p:tgtEl>
                                          <p:spTgt spid="172040"/>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72038"/>
                                        </p:tgtEl>
                                        <p:attrNameLst>
                                          <p:attrName>style.visibility</p:attrName>
                                        </p:attrNameLst>
                                      </p:cBhvr>
                                      <p:to>
                                        <p:strVal val="visible"/>
                                      </p:to>
                                    </p:set>
                                    <p:animEffect transition="in" filter="wipe(right)">
                                      <p:cBhvr>
                                        <p:cTn id="11" dur="500"/>
                                        <p:tgtEl>
                                          <p:spTgt spid="17203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2039"/>
                                        </p:tgtEl>
                                        <p:attrNameLst>
                                          <p:attrName>style.visibility</p:attrName>
                                        </p:attrNameLst>
                                      </p:cBhvr>
                                      <p:to>
                                        <p:strVal val="visible"/>
                                      </p:to>
                                    </p:set>
                                    <p:animEffect transition="in" filter="wipe(left)">
                                      <p:cBhvr>
                                        <p:cTn id="15" dur="500"/>
                                        <p:tgtEl>
                                          <p:spTgt spid="172039"/>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2037"/>
                                        </p:tgtEl>
                                        <p:attrNameLst>
                                          <p:attrName>style.visibility</p:attrName>
                                        </p:attrNameLst>
                                      </p:cBhvr>
                                      <p:to>
                                        <p:strVal val="visible"/>
                                      </p:to>
                                    </p:set>
                                    <p:animEffect transition="in" filter="wipe(left)">
                                      <p:cBhvr>
                                        <p:cTn id="19" dur="500"/>
                                        <p:tgtEl>
                                          <p:spTgt spid="17203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2058"/>
                                        </p:tgtEl>
                                        <p:attrNameLst>
                                          <p:attrName>style.visibility</p:attrName>
                                        </p:attrNameLst>
                                      </p:cBhvr>
                                      <p:to>
                                        <p:strVal val="visible"/>
                                      </p:to>
                                    </p:set>
                                    <p:animEffect transition="in" filter="wipe(right)">
                                      <p:cBhvr>
                                        <p:cTn id="23" dur="500"/>
                                        <p:tgtEl>
                                          <p:spTgt spid="172058"/>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72061"/>
                                        </p:tgtEl>
                                        <p:attrNameLst>
                                          <p:attrName>style.visibility</p:attrName>
                                        </p:attrNameLst>
                                      </p:cBhvr>
                                      <p:to>
                                        <p:strVal val="visible"/>
                                      </p:to>
                                    </p:set>
                                    <p:animEffect transition="in" filter="wipe(right)">
                                      <p:cBhvr>
                                        <p:cTn id="27" dur="500"/>
                                        <p:tgtEl>
                                          <p:spTgt spid="17206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2060"/>
                                        </p:tgtEl>
                                        <p:attrNameLst>
                                          <p:attrName>style.visibility</p:attrName>
                                        </p:attrNameLst>
                                      </p:cBhvr>
                                      <p:to>
                                        <p:strVal val="visible"/>
                                      </p:to>
                                    </p:set>
                                    <p:animEffect transition="in" filter="wipe(right)">
                                      <p:cBhvr>
                                        <p:cTn id="31" dur="500"/>
                                        <p:tgtEl>
                                          <p:spTgt spid="17206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2059"/>
                                        </p:tgtEl>
                                        <p:attrNameLst>
                                          <p:attrName>style.visibility</p:attrName>
                                        </p:attrNameLst>
                                      </p:cBhvr>
                                      <p:to>
                                        <p:strVal val="visible"/>
                                      </p:to>
                                    </p:set>
                                    <p:animEffect transition="in" filter="wipe(left)">
                                      <p:cBhvr>
                                        <p:cTn id="35" dur="500"/>
                                        <p:tgtEl>
                                          <p:spTgt spid="17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9393" name="Picture 1" descr="Picture 3">
            <a:extLst>
              <a:ext uri="{FF2B5EF4-FFF2-40B4-BE49-F238E27FC236}">
                <a16:creationId xmlns:a16="http://schemas.microsoft.com/office/drawing/2014/main" id="{892247D0-987F-4F42-A93D-3E4EB7178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Rectangle 2" descr="Rectangle 2">
            <a:extLst>
              <a:ext uri="{FF2B5EF4-FFF2-40B4-BE49-F238E27FC236}">
                <a16:creationId xmlns:a16="http://schemas.microsoft.com/office/drawing/2014/main" id="{B0EB6852-16D2-C748-ADC3-24A61865CF17}"/>
              </a:ext>
            </a:extLst>
          </p:cNvPr>
          <p:cNvSpPr>
            <a:spLocks noGrp="1" noChangeArrowheads="1"/>
          </p:cNvSpPr>
          <p:nvPr>
            <p:ph type="title" idx="4294967295"/>
          </p:nvPr>
        </p:nvSpPr>
        <p:spPr>
          <a:xfrm>
            <a:off x="6011863" y="44450"/>
            <a:ext cx="3168650" cy="1512888"/>
          </a:xfrm>
          <a:solidFill>
            <a:srgbClr val="0000FF"/>
          </a:solidFill>
        </p:spPr>
        <p:txBody>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grpSp>
        <p:nvGrpSpPr>
          <p:cNvPr id="59395" name="Group 3">
            <a:extLst>
              <a:ext uri="{FF2B5EF4-FFF2-40B4-BE49-F238E27FC236}">
                <a16:creationId xmlns:a16="http://schemas.microsoft.com/office/drawing/2014/main" id="{CBF912C7-B1D6-5549-BBB5-EC3AF960B33F}"/>
              </a:ext>
            </a:extLst>
          </p:cNvPr>
          <p:cNvGrpSpPr>
            <a:grpSpLocks/>
          </p:cNvGrpSpPr>
          <p:nvPr/>
        </p:nvGrpSpPr>
        <p:grpSpPr bwMode="auto">
          <a:xfrm>
            <a:off x="3097292" y="2985079"/>
            <a:ext cx="5714841" cy="2667428"/>
            <a:chOff x="293774" y="1008480"/>
            <a:chExt cx="5715001" cy="2667001"/>
          </a:xfrm>
        </p:grpSpPr>
        <p:sp>
          <p:nvSpPr>
            <p:cNvPr id="59396" name="Rectangle 4">
              <a:extLst>
                <a:ext uri="{FF2B5EF4-FFF2-40B4-BE49-F238E27FC236}">
                  <a16:creationId xmlns:a16="http://schemas.microsoft.com/office/drawing/2014/main" id="{0B033D5C-4A10-8D46-BFBE-B12EC1FBA91D}"/>
                </a:ext>
              </a:extLst>
            </p:cNvPr>
            <p:cNvSpPr>
              <a:spLocks/>
            </p:cNvSpPr>
            <p:nvPr/>
          </p:nvSpPr>
          <p:spPr bwMode="auto">
            <a:xfrm rot="20223301">
              <a:off x="293774" y="1008480"/>
              <a:ext cx="5715001" cy="26670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b="1" dirty="0">
                <a:latin typeface="Arial" panose="020B0604020202020204" pitchFamily="34" charset="0"/>
                <a:cs typeface="Arial" panose="020B0604020202020204" pitchFamily="34" charset="0"/>
              </a:endParaRPr>
            </a:p>
          </p:txBody>
        </p:sp>
        <p:sp>
          <p:nvSpPr>
            <p:cNvPr id="59397" name="Text Box 5">
              <a:extLst>
                <a:ext uri="{FF2B5EF4-FFF2-40B4-BE49-F238E27FC236}">
                  <a16:creationId xmlns:a16="http://schemas.microsoft.com/office/drawing/2014/main" id="{489F4383-F36B-654E-9C8B-AF28B75F4EA6}"/>
                </a:ext>
              </a:extLst>
            </p:cNvPr>
            <p:cNvSpPr txBox="1">
              <a:spLocks/>
            </p:cNvSpPr>
            <p:nvPr/>
          </p:nvSpPr>
          <p:spPr bwMode="auto">
            <a:xfrm rot="20223301">
              <a:off x="339494" y="1372640"/>
              <a:ext cx="5623561" cy="1938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الآيات</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1-4          </a:t>
              </a:r>
              <a:r>
                <a:rPr lang="en-US" altLang="en-US" b="1" dirty="0" err="1">
                  <a:solidFill>
                    <a:srgbClr val="FFFF00"/>
                  </a:solidFill>
                  <a:latin typeface="Arial" panose="020B0604020202020204" pitchFamily="34" charset="0"/>
                  <a:ea typeface="Arail" charset="0"/>
                  <a:cs typeface="Arial" panose="020B0604020202020204" pitchFamily="34" charset="0"/>
                  <a:sym typeface="Arail" charset="0"/>
                </a:rPr>
                <a:t>يهوذا</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يحذر</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من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الردة</a:t>
              </a:r>
              <a:endParaRPr lang="en-US" altLang="en-US" b="1" dirty="0">
                <a:solidFill>
                  <a:srgbClr val="FFFFFF"/>
                </a:solidFill>
                <a:latin typeface="Arial" panose="020B0604020202020204" pitchFamily="34" charset="0"/>
                <a:ea typeface="Arail" charset="0"/>
                <a:cs typeface="Arial" panose="020B0604020202020204" pitchFamily="34" charset="0"/>
                <a:sym typeface="Arail" charset="0"/>
              </a:endParaRP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5-7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عدم</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الإيمان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عبر</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التاريخ</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8-19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وصف</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المعلمين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الكذبة</a:t>
              </a:r>
              <a:endParaRPr lang="en-US" altLang="en-US" b="1" dirty="0">
                <a:solidFill>
                  <a:srgbClr val="FFFFFF"/>
                </a:solidFill>
                <a:latin typeface="Arial" panose="020B0604020202020204" pitchFamily="34" charset="0"/>
                <a:ea typeface="Arail" charset="0"/>
                <a:cs typeface="Arial" panose="020B0604020202020204" pitchFamily="34" charset="0"/>
                <a:sym typeface="Arail" charset="0"/>
              </a:endParaRP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20-25     </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نصيحة</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على</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البقاء</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أوفياء</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p:txBody>
        </p:sp>
      </p:grpSp>
      <p:grpSp>
        <p:nvGrpSpPr>
          <p:cNvPr id="59398" name="Group 6">
            <a:extLst>
              <a:ext uri="{FF2B5EF4-FFF2-40B4-BE49-F238E27FC236}">
                <a16:creationId xmlns:a16="http://schemas.microsoft.com/office/drawing/2014/main" id="{307378A5-FEB2-A849-8583-9E2A7AC45C87}"/>
              </a:ext>
            </a:extLst>
          </p:cNvPr>
          <p:cNvGrpSpPr>
            <a:grpSpLocks/>
          </p:cNvGrpSpPr>
          <p:nvPr/>
        </p:nvGrpSpPr>
        <p:grpSpPr bwMode="auto">
          <a:xfrm>
            <a:off x="0" y="6398568"/>
            <a:ext cx="9144000" cy="461665"/>
            <a:chOff x="0" y="-2232"/>
            <a:chExt cx="9144000" cy="461665"/>
          </a:xfrm>
        </p:grpSpPr>
        <p:sp>
          <p:nvSpPr>
            <p:cNvPr id="59399" name="Rectangle 7">
              <a:extLst>
                <a:ext uri="{FF2B5EF4-FFF2-40B4-BE49-F238E27FC236}">
                  <a16:creationId xmlns:a16="http://schemas.microsoft.com/office/drawing/2014/main" id="{D85F3CAF-809A-504A-8254-D691098FCB44}"/>
                </a:ext>
              </a:extLst>
            </p:cNvPr>
            <p:cNvSpPr>
              <a:spLocks/>
            </p:cNvSpPr>
            <p:nvPr/>
          </p:nvSpPr>
          <p:spPr bwMode="auto">
            <a:xfrm>
              <a:off x="0" y="0"/>
              <a:ext cx="9144000" cy="457200"/>
            </a:xfrm>
            <a:prstGeom prst="rect">
              <a:avLst/>
            </a:prstGeom>
            <a:solidFill>
              <a:srgbClr val="000000"/>
            </a:solidFill>
            <a:ln>
              <a:noFill/>
            </a:ln>
            <a:effectLst>
              <a:outerShdw blurRad="63500" dist="35921" dir="2700000" algn="ctr" rotWithShape="0">
                <a:srgbClr val="80808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59400" name="Text Box 8">
              <a:extLst>
                <a:ext uri="{FF2B5EF4-FFF2-40B4-BE49-F238E27FC236}">
                  <a16:creationId xmlns:a16="http://schemas.microsoft.com/office/drawing/2014/main" id="{901914C8-5C21-5849-9F23-D0E9814F735D}"/>
                </a:ext>
              </a:extLst>
            </p:cNvPr>
            <p:cNvSpPr txBox="1">
              <a:spLocks/>
            </p:cNvSpPr>
            <p:nvPr/>
          </p:nvSpPr>
          <p:spPr bwMode="auto">
            <a:xfrm>
              <a:off x="45719" y="-2232"/>
              <a:ext cx="905256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باري</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هدلستون ،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الكتاب</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المقدس</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الأبجدي</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descr="Rectangle 2">
            <a:extLst>
              <a:ext uri="{FF2B5EF4-FFF2-40B4-BE49-F238E27FC236}">
                <a16:creationId xmlns:a16="http://schemas.microsoft.com/office/drawing/2014/main" id="{FBA1AB80-F994-1D41-8514-656100E1F3B2}"/>
              </a:ext>
            </a:extLst>
          </p:cNvPr>
          <p:cNvSpPr>
            <a:spLocks noGrp="1" noChangeArrowheads="1"/>
          </p:cNvSpPr>
          <p:nvPr>
            <p:ph type="title"/>
          </p:nvPr>
        </p:nvSpPr>
        <p:spPr>
          <a:xfrm>
            <a:off x="0" y="28575"/>
            <a:ext cx="9144000" cy="3617913"/>
          </a:xfrm>
          <a:effectLst>
            <a:outerShdw blurRad="63500" dist="35921" dir="2700000" algn="ctr" rotWithShape="0">
              <a:srgbClr val="000000">
                <a:alpha val="74997"/>
              </a:srgbClr>
            </a:outerShdw>
          </a:effectLst>
        </p:spPr>
        <p:txBody>
          <a:bodyPr anchor="t"/>
          <a:lstStyle/>
          <a:p>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فأرسل الرب على الشعب الحيات المحرقة فلدغت الشعب، فمات قوم كثيرون من إسرائيل، فأتي الشعب إلى موسى وقالوا: قد أخطأنا إذ تكلمنا على الرب وعليك فصلِّ إلى الرب ليرفع عنا الحيات، فصلى موسى لأجل الشعب.</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 21: 6-7)</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174082" name="Picture 2" descr="Picture 1">
            <a:extLst>
              <a:ext uri="{FF2B5EF4-FFF2-40B4-BE49-F238E27FC236}">
                <a16:creationId xmlns:a16="http://schemas.microsoft.com/office/drawing/2014/main" id="{FBA05E5E-6726-F64F-AFD5-92CC9DBB8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913765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descr="Picture 2">
            <a:extLst>
              <a:ext uri="{FF2B5EF4-FFF2-40B4-BE49-F238E27FC236}">
                <a16:creationId xmlns:a16="http://schemas.microsoft.com/office/drawing/2014/main" id="{FC793E65-A74E-684E-869A-DE7E2314DE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106" name="Rectangle 2" descr="Rectangle 2">
            <a:extLst>
              <a:ext uri="{FF2B5EF4-FFF2-40B4-BE49-F238E27FC236}">
                <a16:creationId xmlns:a16="http://schemas.microsoft.com/office/drawing/2014/main" id="{9D3F29C6-9B88-7541-84E0-4D5913DEEB26}"/>
              </a:ext>
            </a:extLst>
          </p:cNvPr>
          <p:cNvSpPr>
            <a:spLocks noGrp="1" noChangeArrowheads="1"/>
          </p:cNvSpPr>
          <p:nvPr>
            <p:ph type="title"/>
          </p:nvPr>
        </p:nvSpPr>
        <p:spPr>
          <a:xfrm>
            <a:off x="323850" y="765175"/>
            <a:ext cx="8229600" cy="935038"/>
          </a:xfrm>
        </p:spPr>
        <p:txBody>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الملائكة</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07" name="Text Box 3" descr="Rectangle 3">
            <a:extLst>
              <a:ext uri="{FF2B5EF4-FFF2-40B4-BE49-F238E27FC236}">
                <a16:creationId xmlns:a16="http://schemas.microsoft.com/office/drawing/2014/main" id="{E42751CD-3CF9-0E49-98D0-4A0A087D9285}"/>
              </a:ext>
            </a:extLst>
          </p:cNvPr>
          <p:cNvSpPr txBox="1">
            <a:spLocks/>
          </p:cNvSpPr>
          <p:nvPr/>
        </p:nvSpPr>
        <p:spPr bwMode="auto">
          <a:xfrm>
            <a:off x="2122487" y="2060575"/>
            <a:ext cx="6796087" cy="2890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يهوذا ١ : ٦</a:t>
            </a:r>
          </a:p>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والملائكة الذين لم يحفظوا رياستهم، بل تركوا مسكنهم حفظهم إلى دينونة اليوم العظيم بقيود أبدية تحت الظلام.</a:t>
            </a:r>
          </a:p>
        </p:txBody>
      </p:sp>
      <p:pic>
        <p:nvPicPr>
          <p:cNvPr id="175108" name="Picture 4" descr="Picture 1">
            <a:extLst>
              <a:ext uri="{FF2B5EF4-FFF2-40B4-BE49-F238E27FC236}">
                <a16:creationId xmlns:a16="http://schemas.microsoft.com/office/drawing/2014/main" id="{FE40AC88-5748-A740-BC11-289721B4D7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33838"/>
            <a:ext cx="1727200" cy="2574925"/>
          </a:xfrm>
          <a:prstGeom prst="rect">
            <a:avLst/>
          </a:prstGeom>
          <a:noFill/>
          <a:ln w="57150" cap="flat" cmpd="sng">
            <a:solidFill>
              <a:srgbClr val="FFFFFF"/>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5109" name="Group 5">
            <a:extLst>
              <a:ext uri="{FF2B5EF4-FFF2-40B4-BE49-F238E27FC236}">
                <a16:creationId xmlns:a16="http://schemas.microsoft.com/office/drawing/2014/main" id="{983A798A-7370-FE4D-884B-4085FF206F6C}"/>
              </a:ext>
            </a:extLst>
          </p:cNvPr>
          <p:cNvGrpSpPr>
            <a:grpSpLocks/>
          </p:cNvGrpSpPr>
          <p:nvPr/>
        </p:nvGrpSpPr>
        <p:grpSpPr bwMode="auto">
          <a:xfrm>
            <a:off x="5364163" y="-50800"/>
            <a:ext cx="3779837" cy="595313"/>
            <a:chOff x="0" y="-1"/>
            <a:chExt cx="3779838" cy="596409"/>
          </a:xfrm>
        </p:grpSpPr>
        <p:sp>
          <p:nvSpPr>
            <p:cNvPr id="175110" name="Rectangle 6">
              <a:extLst>
                <a:ext uri="{FF2B5EF4-FFF2-40B4-BE49-F238E27FC236}">
                  <a16:creationId xmlns:a16="http://schemas.microsoft.com/office/drawing/2014/main" id="{98C985BD-D9AD-9942-827E-49A70334B6AB}"/>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11" name="Text Box 7">
              <a:extLst>
                <a:ext uri="{FF2B5EF4-FFF2-40B4-BE49-F238E27FC236}">
                  <a16:creationId xmlns:a16="http://schemas.microsoft.com/office/drawing/2014/main" id="{E56CEEBB-58D7-8C41-997A-861C75DD9237}"/>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قضايا في رسالة يهوذا</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bldLvl="5"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ar-SA" sz="4800" dirty="0">
                <a:effectLst>
                  <a:glow rad="127000">
                    <a:schemeClr val="tx1"/>
                  </a:glow>
                </a:effectLst>
                <a:ea typeface="ＭＳ Ｐゴシック" charset="0"/>
              </a:rPr>
              <a:t>يهوذا ١ : ٧</a:t>
            </a:r>
            <a:br>
              <a:rPr lang="ar-SA"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كما أن سدوم وعمورة والمدن التي حولهما</a:t>
            </a:r>
          </a:p>
        </p:txBody>
      </p:sp>
      <p:sp>
        <p:nvSpPr>
          <p:cNvPr id="4" name="TextBox 3"/>
          <p:cNvSpPr txBox="1"/>
          <p:nvPr/>
        </p:nvSpPr>
        <p:spPr>
          <a:xfrm>
            <a:off x="3089479" y="5011038"/>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إذ زنت على طريق مثلهما، ومضت وراء جسد آخر، جعلت عبرة مكابدة عقاب نار أبدية.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797221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descr="Title 1">
            <a:extLst>
              <a:ext uri="{FF2B5EF4-FFF2-40B4-BE49-F238E27FC236}">
                <a16:creationId xmlns:a16="http://schemas.microsoft.com/office/drawing/2014/main" id="{510491FA-9AF8-8A44-A8C7-81A5C4C01278}"/>
              </a:ext>
            </a:extLst>
          </p:cNvPr>
          <p:cNvSpPr>
            <a:spLocks noGrp="1" noChangeArrowheads="1"/>
          </p:cNvSpPr>
          <p:nvPr>
            <p:ph type="title"/>
          </p:nvPr>
        </p:nvSpPr>
        <p:spPr>
          <a:xfrm>
            <a:off x="0" y="609600"/>
            <a:ext cx="9144000" cy="3106738"/>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الخصائص</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٨ - ١٣</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descr="Picture 2">
            <a:extLst>
              <a:ext uri="{FF2B5EF4-FFF2-40B4-BE49-F238E27FC236}">
                <a16:creationId xmlns:a16="http://schemas.microsoft.com/office/drawing/2014/main" id="{AD078C6F-4359-AC4F-9948-4B4B1D86B7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163" y="2543175"/>
            <a:ext cx="8029575" cy="434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8178" name="Rectangle 2" descr="Rectangle 2">
            <a:extLst>
              <a:ext uri="{FF2B5EF4-FFF2-40B4-BE49-F238E27FC236}">
                <a16:creationId xmlns:a16="http://schemas.microsoft.com/office/drawing/2014/main" id="{27CBC3C2-2744-5747-9576-FE080E5D1245}"/>
              </a:ext>
            </a:extLst>
          </p:cNvPr>
          <p:cNvSpPr>
            <a:spLocks noGrp="1" noChangeArrowheads="1"/>
          </p:cNvSpPr>
          <p:nvPr>
            <p:ph type="title"/>
          </p:nvPr>
        </p:nvSpPr>
        <p:spPr>
          <a:xfrm>
            <a:off x="0" y="28575"/>
            <a:ext cx="9144000" cy="26797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٨</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24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ولكن كذلك هؤلاء أيضا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المحتلمون ينجسون الجسد ويتهاونون بالسيادة، ويفترون على ذوي الأمجاد.</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ar-JO" dirty="0">
                <a:solidFill>
                  <a:srgbClr val="3B2713"/>
                </a:solidFill>
                <a:ea typeface="ＭＳ Ｐゴシック" charset="0"/>
                <a:cs typeface="Arial" panose="020B0604020202020204" pitchFamily="34" charset="0"/>
              </a:rPr>
              <a:t>جسد موسى</a:t>
            </a:r>
            <a:endParaRPr lang="en-US" dirty="0">
              <a:solidFill>
                <a:srgbClr val="3B2713"/>
              </a:solidFill>
              <a:ea typeface="ＭＳ Ｐゴシック" charset="0"/>
              <a:cs typeface="Arial" panose="020B0604020202020204" pitchFamily="34" charset="0"/>
            </a:endParaRPr>
          </a:p>
        </p:txBody>
      </p:sp>
      <p:sp>
        <p:nvSpPr>
          <p:cNvPr id="19968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قضايا في رسالة يهوذا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يهوذا ١ : ٩</a:t>
            </a:r>
          </a:p>
          <a:p>
            <a:pPr marL="0" lvl="0" indent="0" algn="ctr">
              <a:buNone/>
              <a:defRPr/>
            </a:pPr>
            <a:endParaRPr lang="en-US"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endParaRPr>
          </a:p>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وأما ميخائيل رئيس الملائكة، فلما خاصم إبليس محاجا</a:t>
            </a:r>
            <a:r>
              <a:rPr lang="ar-JO"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a:t>
            </a: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عن جسد موسى، لم يجسر أن يورد حكم افتراء، بل قال: لينتهرك الرب</a:t>
            </a:r>
            <a:r>
              <a:rPr lang="ar-JO"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a:t>
            </a:r>
            <a:endPar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endParaRP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3068638"/>
            <a:ext cx="2774950" cy="365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9160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81249" name="Rectangle 1" descr="Title 1">
            <a:extLst>
              <a:ext uri="{FF2B5EF4-FFF2-40B4-BE49-F238E27FC236}">
                <a16:creationId xmlns:a16="http://schemas.microsoft.com/office/drawing/2014/main" id="{6CFDBA7A-780C-1B44-824D-0C44D0BBA323}"/>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81250" name="Picture 2" descr="Picture 4">
            <a:extLst>
              <a:ext uri="{FF2B5EF4-FFF2-40B4-BE49-F238E27FC236}">
                <a16:creationId xmlns:a16="http://schemas.microsoft.com/office/drawing/2014/main" id="{16FAAAB4-A685-C747-89CD-8B3C273515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8513"/>
            <a:ext cx="5540375" cy="607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1251" name="Picture 3" descr="Picture 2">
            <a:extLst>
              <a:ext uri="{FF2B5EF4-FFF2-40B4-BE49-F238E27FC236}">
                <a16:creationId xmlns:a16="http://schemas.microsoft.com/office/drawing/2014/main" id="{46985D3C-11C1-3941-B753-D946631577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1195388"/>
            <a:ext cx="4392612" cy="439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1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1" descr="Rectangle 2">
            <a:extLst>
              <a:ext uri="{FF2B5EF4-FFF2-40B4-BE49-F238E27FC236}">
                <a16:creationId xmlns:a16="http://schemas.microsoft.com/office/drawing/2014/main" id="{5183D14F-B022-C041-92E7-BA17B5D292D8}"/>
              </a:ext>
            </a:extLst>
          </p:cNvPr>
          <p:cNvSpPr>
            <a:spLocks noGrp="1" noChangeArrowheads="1"/>
          </p:cNvSpPr>
          <p:nvPr>
            <p:ph type="title"/>
          </p:nvPr>
        </p:nvSpPr>
        <p:spPr>
          <a:xfrm>
            <a:off x="0" y="28575"/>
            <a:ext cx="9144000" cy="5991225"/>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١٠-١١</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10 ولكن هؤلاء يفترون على ما لا يعلمون. وأما ما يفهمونه بالطبيعة، كالحيوانات غير الناطقة، ففي ذلك يفسدون</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11 </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ويل لهم! لأنهم سلكوا طريق قايين، وانصبوا إلى ضلالة بلعام لأجل أجرة، وهلكوا في مشاجرة قورح.</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descr="Rectangle 6">
            <a:extLst>
              <a:ext uri="{FF2B5EF4-FFF2-40B4-BE49-F238E27FC236}">
                <a16:creationId xmlns:a16="http://schemas.microsoft.com/office/drawing/2014/main" id="{232223E8-8102-2F43-840F-0AC37F55278F}"/>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Balaam</a:t>
            </a:r>
          </a:p>
        </p:txBody>
      </p:sp>
      <p:sp>
        <p:nvSpPr>
          <p:cNvPr id="184322" name="Rectangle 2" descr="Rectangle 2">
            <a:extLst>
              <a:ext uri="{FF2B5EF4-FFF2-40B4-BE49-F238E27FC236}">
                <a16:creationId xmlns:a16="http://schemas.microsoft.com/office/drawing/2014/main" id="{AF223D8D-615B-1645-940D-FCDA1953F1BF}"/>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pic>
        <p:nvPicPr>
          <p:cNvPr id="184323" name="Picture 3" descr="Picture 3">
            <a:extLst>
              <a:ext uri="{FF2B5EF4-FFF2-40B4-BE49-F238E27FC236}">
                <a16:creationId xmlns:a16="http://schemas.microsoft.com/office/drawing/2014/main" id="{26001139-6B0D-9841-B8E6-095C7F71D5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24" name="Picture 4" descr="Picture 4">
            <a:extLst>
              <a:ext uri="{FF2B5EF4-FFF2-40B4-BE49-F238E27FC236}">
                <a16:creationId xmlns:a16="http://schemas.microsoft.com/office/drawing/2014/main" id="{D2397978-E929-954C-96BE-4F7AAA7EE5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25" name="Text Box 5" descr="Text Box 5">
            <a:extLst>
              <a:ext uri="{FF2B5EF4-FFF2-40B4-BE49-F238E27FC236}">
                <a16:creationId xmlns:a16="http://schemas.microsoft.com/office/drawing/2014/main" id="{E7C92DC7-4CE7-E54F-9FFD-994E0D551915}"/>
              </a:ext>
            </a:extLst>
          </p:cNvPr>
          <p:cNvSpPr txBox="1">
            <a:spLocks/>
          </p:cNvSpPr>
          <p:nvPr/>
        </p:nvSpPr>
        <p:spPr bwMode="auto">
          <a:xfrm>
            <a:off x="5527674" y="5257800"/>
            <a:ext cx="3616325" cy="132087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r" rtl="1">
              <a:spcBef>
                <a:spcPts val="19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19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عدد 22: 20-35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184324"/>
                                        </p:tgtEl>
                                        <p:attrNameLst>
                                          <p:attrName>style.visibility</p:attrName>
                                        </p:attrNameLst>
                                      </p:cBhvr>
                                      <p:to>
                                        <p:strVal val="visible"/>
                                      </p:to>
                                    </p:set>
                                    <p:animEffect transition="in" filter="dissolve">
                                      <p:cBhvr>
                                        <p:cTn id="7" dur="5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 descr="Rectangle 2">
            <a:extLst>
              <a:ext uri="{FF2B5EF4-FFF2-40B4-BE49-F238E27FC236}">
                <a16:creationId xmlns:a16="http://schemas.microsoft.com/office/drawing/2014/main" id="{510BDB31-4156-3A4E-AD70-9C0D1BCCFBA1}"/>
              </a:ext>
            </a:extLst>
          </p:cNvPr>
          <p:cNvSpPr>
            <a:spLocks noGrp="1" noChangeArrowheads="1"/>
          </p:cNvSpPr>
          <p:nvPr>
            <p:ph type="title"/>
          </p:nvPr>
        </p:nvSpPr>
        <p:spPr>
          <a:xfrm>
            <a:off x="0" y="-38100"/>
            <a:ext cx="9144000" cy="1143000"/>
          </a:xfrm>
        </p:spPr>
        <p:txBody>
          <a:bodyPr/>
          <a:lstStyle/>
          <a:p>
            <a:pPr rtl="1"/>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قصة</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6370" name="Text Box 2" descr="Text Box 5">
            <a:extLst>
              <a:ext uri="{FF2B5EF4-FFF2-40B4-BE49-F238E27FC236}">
                <a16:creationId xmlns:a16="http://schemas.microsoft.com/office/drawing/2014/main" id="{FA3B4CA4-CF9B-0C4E-9A34-E2751ED7A8FA}"/>
              </a:ext>
            </a:extLst>
          </p:cNvPr>
          <p:cNvSpPr txBox="1">
            <a:spLocks/>
          </p:cNvSpPr>
          <p:nvPr/>
        </p:nvSpPr>
        <p:spPr bwMode="auto">
          <a:xfrm>
            <a:off x="8491277" y="76200"/>
            <a:ext cx="611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140</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6371" name="Text Box 3" descr="Rectangle 6">
            <a:extLst>
              <a:ext uri="{FF2B5EF4-FFF2-40B4-BE49-F238E27FC236}">
                <a16:creationId xmlns:a16="http://schemas.microsoft.com/office/drawing/2014/main" id="{6544AA8D-BCEA-7A4F-937C-6604EBB0DFA5}"/>
              </a:ext>
            </a:extLst>
          </p:cNvPr>
          <p:cNvSpPr txBox="1">
            <a:spLocks/>
          </p:cNvSpPr>
          <p:nvPr/>
        </p:nvSpPr>
        <p:spPr bwMode="auto">
          <a:xfrm>
            <a:off x="4222750" y="1511300"/>
            <a:ext cx="4875213" cy="19548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فشل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الله ضد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مباركتهم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22-24)</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6372" name="Text Box 4" descr="Text Box 5">
            <a:extLst>
              <a:ext uri="{FF2B5EF4-FFF2-40B4-BE49-F238E27FC236}">
                <a16:creationId xmlns:a16="http://schemas.microsoft.com/office/drawing/2014/main" id="{2630D1AF-CC62-DB4B-850A-6FFF01BD6B6F}"/>
              </a:ext>
            </a:extLst>
          </p:cNvPr>
          <p:cNvSpPr txBox="1">
            <a:spLocks/>
          </p:cNvSpPr>
          <p:nvPr/>
        </p:nvSpPr>
        <p:spPr bwMode="auto">
          <a:xfrm>
            <a:off x="44450" y="6092825"/>
            <a:ext cx="1025525"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dirty="0">
                <a:latin typeface="Arial" panose="020B0604020202020204" pitchFamily="34" charset="0"/>
                <a:cs typeface="Arial" panose="020B0604020202020204" pitchFamily="34" charset="0"/>
                <a:sym typeface="Arial" panose="020B0604020202020204" pitchFamily="34" charset="0"/>
              </a:rPr>
              <a:t>Beitzel, Moody Atlas, 1</a:t>
            </a:r>
            <a:r>
              <a:rPr lang="en-US" altLang="en-US" sz="1100" b="1" baseline="30000" dirty="0">
                <a:latin typeface="Arial" panose="020B0604020202020204" pitchFamily="34" charset="0"/>
                <a:cs typeface="Arial" panose="020B0604020202020204" pitchFamily="34" charset="0"/>
                <a:sym typeface="Arial" panose="020B0604020202020204" pitchFamily="34" charset="0"/>
              </a:rPr>
              <a:t>st</a:t>
            </a:r>
            <a:r>
              <a:rPr lang="en-US" altLang="en-US" sz="1100" b="1" dirty="0">
                <a:latin typeface="Arial" panose="020B0604020202020204" pitchFamily="34" charset="0"/>
                <a:cs typeface="Arial" panose="020B0604020202020204" pitchFamily="34" charset="0"/>
                <a:sym typeface="Arial" panose="020B0604020202020204" pitchFamily="34" charset="0"/>
              </a:rPr>
              <a:t> ed., 94</a:t>
            </a:r>
          </a:p>
        </p:txBody>
      </p:sp>
      <p:pic>
        <p:nvPicPr>
          <p:cNvPr id="186373" name="Picture 5" descr="Picture 1">
            <a:extLst>
              <a:ext uri="{FF2B5EF4-FFF2-40B4-BE49-F238E27FC236}">
                <a16:creationId xmlns:a16="http://schemas.microsoft.com/office/drawing/2014/main" id="{4AE7CDB0-1AA6-E54C-9F59-164A09ABE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231900"/>
            <a:ext cx="3670300" cy="534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Picture 2">
            <a:extLst>
              <a:ext uri="{FF2B5EF4-FFF2-40B4-BE49-F238E27FC236}">
                <a16:creationId xmlns:a16="http://schemas.microsoft.com/office/drawing/2014/main" id="{733A85B6-15D5-884F-8433-6D9F0197A3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11113"/>
            <a:ext cx="9142413" cy="609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Text Box 2" descr="Rectangle 2">
            <a:extLst>
              <a:ext uri="{FF2B5EF4-FFF2-40B4-BE49-F238E27FC236}">
                <a16:creationId xmlns:a16="http://schemas.microsoft.com/office/drawing/2014/main" id="{462BB201-4E1B-AB4E-96D9-6E62E1D71763}"/>
              </a:ext>
            </a:extLst>
          </p:cNvPr>
          <p:cNvSpPr txBox="1">
            <a:spLocks/>
          </p:cNvSpPr>
          <p:nvPr/>
        </p:nvSpPr>
        <p:spPr bwMode="auto">
          <a:xfrm>
            <a:off x="20638" y="3796696"/>
            <a:ext cx="905351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9600" b="1" dirty="0">
                <a:solidFill>
                  <a:srgbClr val="FFFFFF"/>
                </a:solidFill>
                <a:effectLst>
                  <a:glow rad="228600">
                    <a:schemeClr val="accent4">
                      <a:satMod val="175000"/>
                      <a:alpha val="87912"/>
                    </a:schemeClr>
                  </a:glo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96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60419" name="Rectangle 3" descr="Title 2">
            <a:extLst>
              <a:ext uri="{FF2B5EF4-FFF2-40B4-BE49-F238E27FC236}">
                <a16:creationId xmlns:a16="http://schemas.microsoft.com/office/drawing/2014/main" id="{7243BB16-11D7-1144-B46A-B61BDB787F94}"/>
              </a:ext>
            </a:extLst>
          </p:cNvPr>
          <p:cNvSpPr>
            <a:spLocks noGrp="1" noChangeArrowheads="1"/>
          </p:cNvSpPr>
          <p:nvPr>
            <p:ph type="title"/>
          </p:nvPr>
        </p:nvSpPr>
        <p:spPr>
          <a:xfrm>
            <a:off x="-34925" y="2130425"/>
            <a:ext cx="9177338" cy="1470025"/>
          </a:xfrm>
        </p:spPr>
        <p:txBody>
          <a:bodyPr/>
          <a:lstStyle/>
          <a:p>
            <a:pPr defTabSz="776288"/>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كن</a:t>
            </a:r>
            <a:r>
              <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 </a:t>
            </a:r>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محارب</a:t>
            </a:r>
            <a:r>
              <a:rPr lang="ar-JO"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اً</a:t>
            </a:r>
            <a:endPar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60422" name="Text Box 6">
            <a:extLst>
              <a:ext uri="{FF2B5EF4-FFF2-40B4-BE49-F238E27FC236}">
                <a16:creationId xmlns:a16="http://schemas.microsoft.com/office/drawing/2014/main" id="{D5724266-4ECB-524C-BAD1-64FEB67E3643}"/>
              </a:ext>
            </a:extLst>
          </p:cNvPr>
          <p:cNvSpPr txBox="1">
            <a:spLocks/>
          </p:cNvSpPr>
          <p:nvPr/>
        </p:nvSpPr>
        <p:spPr bwMode="auto">
          <a:xfrm>
            <a:off x="45719" y="6248400"/>
            <a:ext cx="905256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spcBef>
                <a:spcPts val="400"/>
              </a:spcBef>
            </a:pP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د. </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ريك</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جريفيث</a:t>
            </a:r>
            <a:r>
              <a:rPr lang="ar-JO"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مركز</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الدراسات </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اللاهوتية</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الأردني</a:t>
            </a:r>
            <a:r>
              <a:rPr lang="ar-JO"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ة </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 BibleStudyDownloads.org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descr="Rectangle 2">
            <a:extLst>
              <a:ext uri="{FF2B5EF4-FFF2-40B4-BE49-F238E27FC236}">
                <a16:creationId xmlns:a16="http://schemas.microsoft.com/office/drawing/2014/main" id="{5EDD9B5F-AD6F-8E46-A388-D14467184A7A}"/>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pic>
        <p:nvPicPr>
          <p:cNvPr id="187394" name="Picture 2" descr="Picture 3">
            <a:extLst>
              <a:ext uri="{FF2B5EF4-FFF2-40B4-BE49-F238E27FC236}">
                <a16:creationId xmlns:a16="http://schemas.microsoft.com/office/drawing/2014/main" id="{752D3FD7-0AF1-4141-8AAB-66A0935CC5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7395" name="Text Box 3" descr="Text Box 5">
            <a:extLst>
              <a:ext uri="{FF2B5EF4-FFF2-40B4-BE49-F238E27FC236}">
                <a16:creationId xmlns:a16="http://schemas.microsoft.com/office/drawing/2014/main" id="{AF12A0D7-4323-2B41-9E86-D117035E66C4}"/>
              </a:ext>
            </a:extLst>
          </p:cNvPr>
          <p:cNvSpPr txBox="1">
            <a:spLocks/>
          </p:cNvSpPr>
          <p:nvPr/>
        </p:nvSpPr>
        <p:spPr bwMode="auto">
          <a:xfrm>
            <a:off x="2133600" y="592138"/>
            <a:ext cx="6354763" cy="28623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r" rtl="1">
              <a:spcBef>
                <a:spcPts val="2100"/>
              </a:spcBef>
            </a:pP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قد تركوا الطريق المستقيم فضلوا تابعين طريق بلعام بن بصور الذي أحب أجرة الإثم ولكنه حصل على توبيخ تعديه إذ منع حماقة النبي حمار أعجم ناطقاً بصوت إنسان.</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7396" name="Rectangle 4" descr="Rectangle 6">
            <a:extLst>
              <a:ext uri="{FF2B5EF4-FFF2-40B4-BE49-F238E27FC236}">
                <a16:creationId xmlns:a16="http://schemas.microsoft.com/office/drawing/2014/main" id="{728643EF-9EFC-784F-933E-C811961086BD}"/>
              </a:ext>
            </a:extLst>
          </p:cNvPr>
          <p:cNvSpPr>
            <a:spLocks noGrp="1"/>
          </p:cNvSpPr>
          <p:nvPr>
            <p:ph type="title" idx="4294967295"/>
          </p:nvPr>
        </p:nvSpPr>
        <p:spPr bwMode="auto">
          <a:xfrm>
            <a:off x="1371600" y="6172200"/>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2 بطرس 2: 15-16</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descr="Picture 5">
            <a:extLst>
              <a:ext uri="{FF2B5EF4-FFF2-40B4-BE49-F238E27FC236}">
                <a16:creationId xmlns:a16="http://schemas.microsoft.com/office/drawing/2014/main" id="{A6DD782D-525A-DA43-9C08-57A444572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3078163" cy="693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8418" name="Picture 2" descr="Picture 4">
            <a:extLst>
              <a:ext uri="{FF2B5EF4-FFF2-40B4-BE49-F238E27FC236}">
                <a16:creationId xmlns:a16="http://schemas.microsoft.com/office/drawing/2014/main" id="{1415EFC3-37B3-594D-B7FA-1B50F9C0A8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3213" y="-30163"/>
            <a:ext cx="3079750"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19" name="Text Box 3" descr="Text Box 5">
            <a:extLst>
              <a:ext uri="{FF2B5EF4-FFF2-40B4-BE49-F238E27FC236}">
                <a16:creationId xmlns:a16="http://schemas.microsoft.com/office/drawing/2014/main" id="{C14C45A7-AF61-704A-B89C-4CD64ADE8293}"/>
              </a:ext>
            </a:extLst>
          </p:cNvPr>
          <p:cNvSpPr txBox="1">
            <a:spLocks/>
          </p:cNvSpPr>
          <p:nvPr/>
        </p:nvSpPr>
        <p:spPr bwMode="auto">
          <a:xfrm>
            <a:off x="8491277" y="76200"/>
            <a:ext cx="611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140</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8420" name="Text Box 4" descr="Rectangle 6">
            <a:extLst>
              <a:ext uri="{FF2B5EF4-FFF2-40B4-BE49-F238E27FC236}">
                <a16:creationId xmlns:a16="http://schemas.microsoft.com/office/drawing/2014/main" id="{BEAFF737-1023-9743-B2A0-895CD452E71C}"/>
              </a:ext>
            </a:extLst>
          </p:cNvPr>
          <p:cNvSpPr txBox="1">
            <a:spLocks/>
          </p:cNvSpPr>
          <p:nvPr/>
        </p:nvSpPr>
        <p:spPr bwMode="auto">
          <a:xfrm>
            <a:off x="3168650" y="1981200"/>
            <a:ext cx="5929313" cy="4035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إ</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نتصار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سيحون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وعوج</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 21: 21-35)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فشل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الله ضد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ومباركتهم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)ع</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دد 22-24)</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نجح</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تأليب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ضد الله –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والفجور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8421" name="Text Box 5" descr="Text Box 5">
            <a:extLst>
              <a:ext uri="{FF2B5EF4-FFF2-40B4-BE49-F238E27FC236}">
                <a16:creationId xmlns:a16="http://schemas.microsoft.com/office/drawing/2014/main" id="{3F74F050-14E0-634D-93DC-1191895667BC}"/>
              </a:ext>
            </a:extLst>
          </p:cNvPr>
          <p:cNvSpPr txBox="1">
            <a:spLocks/>
          </p:cNvSpPr>
          <p:nvPr/>
        </p:nvSpPr>
        <p:spPr bwMode="auto">
          <a:xfrm>
            <a:off x="9405938" y="6153150"/>
            <a:ext cx="1025525"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dirty="0">
                <a:latin typeface="Arial" panose="020B0604020202020204" pitchFamily="34" charset="0"/>
                <a:cs typeface="Arial" panose="020B0604020202020204" pitchFamily="34" charset="0"/>
                <a:sym typeface="Arial" panose="020B0604020202020204" pitchFamily="34" charset="0"/>
              </a:rPr>
              <a:t>Beitzel, Moody Atlas, 1</a:t>
            </a:r>
            <a:r>
              <a:rPr lang="en-US" altLang="en-US" sz="1100" b="1" baseline="30000" dirty="0">
                <a:latin typeface="Arial" panose="020B0604020202020204" pitchFamily="34" charset="0"/>
                <a:cs typeface="Arial" panose="020B0604020202020204" pitchFamily="34" charset="0"/>
                <a:sym typeface="Arial" panose="020B0604020202020204" pitchFamily="34" charset="0"/>
              </a:rPr>
              <a:t>st</a:t>
            </a:r>
            <a:r>
              <a:rPr lang="en-US" altLang="en-US" sz="1100" b="1" dirty="0">
                <a:latin typeface="Arial" panose="020B0604020202020204" pitchFamily="34" charset="0"/>
                <a:cs typeface="Arial" panose="020B0604020202020204" pitchFamily="34" charset="0"/>
                <a:sym typeface="Arial" panose="020B0604020202020204" pitchFamily="34" charset="0"/>
              </a:rPr>
              <a:t> ed., 94</a:t>
            </a:r>
          </a:p>
        </p:txBody>
      </p:sp>
      <p:sp>
        <p:nvSpPr>
          <p:cNvPr id="188422" name="Line 6" descr="Straight Arrow Connector 9">
            <a:extLst>
              <a:ext uri="{FF2B5EF4-FFF2-40B4-BE49-F238E27FC236}">
                <a16:creationId xmlns:a16="http://schemas.microsoft.com/office/drawing/2014/main" id="{4AB4A8DC-905A-AC42-BDF8-F6C25A32B496}"/>
              </a:ext>
            </a:extLst>
          </p:cNvPr>
          <p:cNvSpPr>
            <a:spLocks noChangeShapeType="1"/>
          </p:cNvSpPr>
          <p:nvPr/>
        </p:nvSpPr>
        <p:spPr bwMode="auto">
          <a:xfrm flipH="1" flipV="1">
            <a:off x="1487488" y="3308350"/>
            <a:ext cx="1873250" cy="1296988"/>
          </a:xfrm>
          <a:prstGeom prst="line">
            <a:avLst/>
          </a:prstGeom>
          <a:noFill/>
          <a:ln w="76200" cap="sq" cmpd="sng">
            <a:solidFill>
              <a:srgbClr val="FFFF0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88423" name="Rectangle 7" descr="Rectangle 2">
            <a:extLst>
              <a:ext uri="{FF2B5EF4-FFF2-40B4-BE49-F238E27FC236}">
                <a16:creationId xmlns:a16="http://schemas.microsoft.com/office/drawing/2014/main" id="{723B0375-6050-A047-9831-147E8E4B35DE}"/>
              </a:ext>
            </a:extLst>
          </p:cNvPr>
          <p:cNvSpPr>
            <a:spLocks noGrp="1" noChangeArrowheads="1"/>
          </p:cNvSpPr>
          <p:nvPr>
            <p:ph type="title"/>
          </p:nvPr>
        </p:nvSpPr>
        <p:spPr>
          <a:xfrm>
            <a:off x="1119188" y="609600"/>
            <a:ext cx="7740650" cy="1143000"/>
          </a:xfrm>
        </p:spPr>
        <p:txBody>
          <a:bodyPr/>
          <a:lstStyle/>
          <a:p>
            <a:pPr algn="r" rtl="1"/>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أحداث</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شرق</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الأردن</a:t>
            </a:r>
          </a:p>
        </p:txBody>
      </p:sp>
      <p:sp>
        <p:nvSpPr>
          <p:cNvPr id="188424" name="Text Box 8" descr="Rectangle 2">
            <a:extLst>
              <a:ext uri="{FF2B5EF4-FFF2-40B4-BE49-F238E27FC236}">
                <a16:creationId xmlns:a16="http://schemas.microsoft.com/office/drawing/2014/main" id="{FAC1B9C7-970F-8F45-AF7A-7F48715267B6}"/>
              </a:ext>
            </a:extLst>
          </p:cNvPr>
          <p:cNvSpPr txBox="1">
            <a:spLocks/>
          </p:cNvSpPr>
          <p:nvPr/>
        </p:nvSpPr>
        <p:spPr bwMode="auto">
          <a:xfrm>
            <a:off x="44450" y="2820988"/>
            <a:ext cx="1925638" cy="47307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88425" name="Group 9">
            <a:extLst>
              <a:ext uri="{FF2B5EF4-FFF2-40B4-BE49-F238E27FC236}">
                <a16:creationId xmlns:a16="http://schemas.microsoft.com/office/drawing/2014/main" id="{997DFB97-9CD2-FD4D-A654-00FACB628063}"/>
              </a:ext>
            </a:extLst>
          </p:cNvPr>
          <p:cNvGrpSpPr>
            <a:grpSpLocks/>
          </p:cNvGrpSpPr>
          <p:nvPr/>
        </p:nvGrpSpPr>
        <p:grpSpPr bwMode="auto">
          <a:xfrm>
            <a:off x="1196975" y="3175000"/>
            <a:ext cx="206375" cy="217488"/>
            <a:chOff x="-1" y="-1"/>
            <a:chExt cx="206084" cy="218370"/>
          </a:xfrm>
        </p:grpSpPr>
        <p:sp>
          <p:nvSpPr>
            <p:cNvPr id="188426" name="Oval 10" descr="Oval 31">
              <a:extLst>
                <a:ext uri="{FF2B5EF4-FFF2-40B4-BE49-F238E27FC236}">
                  <a16:creationId xmlns:a16="http://schemas.microsoft.com/office/drawing/2014/main" id="{2D0EF0D6-C052-0A4B-8F08-827C1918E10E}"/>
                </a:ext>
              </a:extLst>
            </p:cNvPr>
            <p:cNvSpPr>
              <a:spLocks/>
            </p:cNvSpPr>
            <p:nvPr/>
          </p:nvSpPr>
          <p:spPr bwMode="auto">
            <a:xfrm>
              <a:off x="21116" y="27916"/>
              <a:ext cx="184967" cy="190453"/>
            </a:xfrm>
            <a:prstGeom prst="ellipse">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sp>
          <p:nvSpPr>
            <p:cNvPr id="188427" name="Oval 11" descr="Oval 32">
              <a:extLst>
                <a:ext uri="{FF2B5EF4-FFF2-40B4-BE49-F238E27FC236}">
                  <a16:creationId xmlns:a16="http://schemas.microsoft.com/office/drawing/2014/main" id="{457F4FB2-8F80-2D43-91EB-B1CAA4A59351}"/>
                </a:ext>
              </a:extLst>
            </p:cNvPr>
            <p:cNvSpPr>
              <a:spLocks/>
            </p:cNvSpPr>
            <p:nvPr/>
          </p:nvSpPr>
          <p:spPr bwMode="auto">
            <a:xfrm>
              <a:off x="-1" y="-1"/>
              <a:ext cx="184967" cy="190453"/>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8422"/>
                                        </p:tgtEl>
                                        <p:attrNameLst>
                                          <p:attrName>style.visibility</p:attrName>
                                        </p:attrNameLst>
                                      </p:cBhvr>
                                      <p:to>
                                        <p:strVal val="visible"/>
                                      </p:to>
                                    </p:set>
                                    <p:animEffect transition="in" filter="wipe(right)">
                                      <p:cBhvr>
                                        <p:cTn id="7" dur="500"/>
                                        <p:tgtEl>
                                          <p:spTgt spid="18842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8424"/>
                                        </p:tgtEl>
                                        <p:attrNameLst>
                                          <p:attrName>style.visibility</p:attrName>
                                        </p:attrNameLst>
                                      </p:cBhvr>
                                      <p:to>
                                        <p:strVal val="visible"/>
                                      </p:to>
                                    </p:set>
                                    <p:animEffect transition="in" filter="blinds(horizontal)">
                                      <p:cBhvr>
                                        <p:cTn id="11" dur="500"/>
                                        <p:tgtEl>
                                          <p:spTgt spid="188424"/>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88425"/>
                                        </p:tgtEl>
                                        <p:attrNameLst>
                                          <p:attrName>style.visibility</p:attrName>
                                        </p:attrNameLst>
                                      </p:cBhvr>
                                      <p:to>
                                        <p:strVal val="visible"/>
                                      </p:to>
                                    </p:set>
                                    <p:animEffect transition="in" filter="blinds(horizontal)">
                                      <p:cBhvr>
                                        <p:cTn id="15" dur="500"/>
                                        <p:tgtEl>
                                          <p:spTgt spid="188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animBg="1" autoUpdateAnimBg="0"/>
      <p:bldP spid="188424"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descr="Rectangle 2">
            <a:extLst>
              <a:ext uri="{FF2B5EF4-FFF2-40B4-BE49-F238E27FC236}">
                <a16:creationId xmlns:a16="http://schemas.microsoft.com/office/drawing/2014/main" id="{12F4780D-92C4-A343-AC48-E1E46632981E}"/>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pic>
        <p:nvPicPr>
          <p:cNvPr id="189442" name="Picture 2" descr="Picture 3">
            <a:extLst>
              <a:ext uri="{FF2B5EF4-FFF2-40B4-BE49-F238E27FC236}">
                <a16:creationId xmlns:a16="http://schemas.microsoft.com/office/drawing/2014/main" id="{840892B0-110D-FF4A-87BB-CE5650969B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9443" name="Text Box 3" descr="Text Box 5">
            <a:extLst>
              <a:ext uri="{FF2B5EF4-FFF2-40B4-BE49-F238E27FC236}">
                <a16:creationId xmlns:a16="http://schemas.microsoft.com/office/drawing/2014/main" id="{DB33535D-7146-CE49-A848-270E16E0B079}"/>
              </a:ext>
            </a:extLst>
          </p:cNvPr>
          <p:cNvSpPr txBox="1">
            <a:spLocks/>
          </p:cNvSpPr>
          <p:nvPr/>
        </p:nvSpPr>
        <p:spPr bwMode="auto">
          <a:xfrm>
            <a:off x="425450" y="592138"/>
            <a:ext cx="8358188" cy="1200329"/>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r" rtl="1">
              <a:spcBef>
                <a:spcPts val="2100"/>
              </a:spcBef>
            </a:pP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ويل لهم! لأنهم سلكوا طريق قايين، وانصبوا إلى ضلالة بلعام لأجل أجرة، وهلكوا في مشاجرة قورح.</a:t>
            </a:r>
            <a:endParaRPr lang="en-US" altLang="en-US" sz="3600" b="1" i="1" dirty="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89444" name="Rectangle 4" descr="Rectangle 6">
            <a:extLst>
              <a:ext uri="{FF2B5EF4-FFF2-40B4-BE49-F238E27FC236}">
                <a16:creationId xmlns:a16="http://schemas.microsoft.com/office/drawing/2014/main" id="{2F76501C-0150-1049-8AE2-7A6C5CEFAC78}"/>
              </a:ext>
            </a:extLst>
          </p:cNvPr>
          <p:cNvSpPr>
            <a:spLocks noGrp="1"/>
          </p:cNvSpPr>
          <p:nvPr>
            <p:ph type="title" idx="4294967295"/>
          </p:nvPr>
        </p:nvSpPr>
        <p:spPr bwMode="auto">
          <a:xfrm>
            <a:off x="1295400" y="6202363"/>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11</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 descr="Rectangle 2">
            <a:extLst>
              <a:ext uri="{FF2B5EF4-FFF2-40B4-BE49-F238E27FC236}">
                <a16:creationId xmlns:a16="http://schemas.microsoft.com/office/drawing/2014/main" id="{F5D668D0-88A0-2F48-A3FE-426456895858}"/>
              </a:ext>
            </a:extLst>
          </p:cNvPr>
          <p:cNvSpPr>
            <a:spLocks noGrp="1" noChangeArrowheads="1"/>
          </p:cNvSpPr>
          <p:nvPr>
            <p:ph type="title"/>
          </p:nvPr>
        </p:nvSpPr>
        <p:spPr>
          <a:xfrm>
            <a:off x="0" y="-38100"/>
            <a:ext cx="9144000" cy="1143000"/>
          </a:xfrm>
        </p:spPr>
        <p:txBody>
          <a:bodyPr/>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قصة</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22-24)</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6" name="Text Box 2" descr="Text Box 5">
            <a:extLst>
              <a:ext uri="{FF2B5EF4-FFF2-40B4-BE49-F238E27FC236}">
                <a16:creationId xmlns:a16="http://schemas.microsoft.com/office/drawing/2014/main" id="{F810F7AC-4062-9947-81B5-A96717CE4695}"/>
              </a:ext>
            </a:extLst>
          </p:cNvPr>
          <p:cNvSpPr txBox="1">
            <a:spLocks/>
          </p:cNvSpPr>
          <p:nvPr/>
        </p:nvSpPr>
        <p:spPr bwMode="auto">
          <a:xfrm>
            <a:off x="8491277" y="76200"/>
            <a:ext cx="611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140</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7" name="Text Box 3" descr="Rectangle 6">
            <a:extLst>
              <a:ext uri="{FF2B5EF4-FFF2-40B4-BE49-F238E27FC236}">
                <a16:creationId xmlns:a16="http://schemas.microsoft.com/office/drawing/2014/main" id="{34BC102C-7E6A-5241-A805-992096C5BCAD}"/>
              </a:ext>
            </a:extLst>
          </p:cNvPr>
          <p:cNvSpPr txBox="1">
            <a:spLocks/>
          </p:cNvSpPr>
          <p:nvPr/>
        </p:nvSpPr>
        <p:spPr bwMode="auto">
          <a:xfrm>
            <a:off x="44450" y="1270000"/>
            <a:ext cx="4075113" cy="2134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lnSpc>
                <a:spcPct val="90000"/>
              </a:lnSpc>
              <a:spcBef>
                <a:spcPts val="7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ألّبَ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ضد الله عن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طريق</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الفجور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8" name="Text Box 4" descr="Text Box 5">
            <a:extLst>
              <a:ext uri="{FF2B5EF4-FFF2-40B4-BE49-F238E27FC236}">
                <a16:creationId xmlns:a16="http://schemas.microsoft.com/office/drawing/2014/main" id="{007F47DE-D3DA-FA4B-8109-EADCD407B9CD}"/>
              </a:ext>
            </a:extLst>
          </p:cNvPr>
          <p:cNvSpPr txBox="1">
            <a:spLocks/>
          </p:cNvSpPr>
          <p:nvPr/>
        </p:nvSpPr>
        <p:spPr bwMode="auto">
          <a:xfrm>
            <a:off x="44450" y="6092825"/>
            <a:ext cx="1025525"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dirty="0">
                <a:latin typeface="Arial" panose="020B0604020202020204" pitchFamily="34" charset="0"/>
                <a:cs typeface="Arial" panose="020B0604020202020204" pitchFamily="34" charset="0"/>
                <a:sym typeface="Arial" panose="020B0604020202020204" pitchFamily="34" charset="0"/>
              </a:rPr>
              <a:t>Beitzel, Moody Atlas, 1</a:t>
            </a:r>
            <a:r>
              <a:rPr lang="en-US" altLang="en-US" sz="1100" b="1" baseline="30000" dirty="0">
                <a:latin typeface="Arial" panose="020B0604020202020204" pitchFamily="34" charset="0"/>
                <a:cs typeface="Arial" panose="020B0604020202020204" pitchFamily="34" charset="0"/>
                <a:sym typeface="Arial" panose="020B0604020202020204" pitchFamily="34" charset="0"/>
              </a:rPr>
              <a:t>st</a:t>
            </a:r>
            <a:r>
              <a:rPr lang="en-US" altLang="en-US" sz="1100" b="1" dirty="0">
                <a:latin typeface="Arial" panose="020B0604020202020204" pitchFamily="34" charset="0"/>
                <a:cs typeface="Arial" panose="020B0604020202020204" pitchFamily="34" charset="0"/>
                <a:sym typeface="Arial" panose="020B0604020202020204" pitchFamily="34" charset="0"/>
              </a:rPr>
              <a:t> ed., 94</a:t>
            </a:r>
          </a:p>
        </p:txBody>
      </p:sp>
      <p:pic>
        <p:nvPicPr>
          <p:cNvPr id="190469" name="Picture 5" descr="Picture 3">
            <a:extLst>
              <a:ext uri="{FF2B5EF4-FFF2-40B4-BE49-F238E27FC236}">
                <a16:creationId xmlns:a16="http://schemas.microsoft.com/office/drawing/2014/main" id="{6A00C599-307E-DF4D-9E40-468D006DE8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5600" y="1270000"/>
            <a:ext cx="4978400" cy="558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70" name="Picture 6" descr="Picture 2">
            <a:extLst>
              <a:ext uri="{FF2B5EF4-FFF2-40B4-BE49-F238E27FC236}">
                <a16:creationId xmlns:a16="http://schemas.microsoft.com/office/drawing/2014/main" id="{84424222-3D30-F845-8E31-EFEEFB60F1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5049838" cy="300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Picture 1">
            <a:extLst>
              <a:ext uri="{FF2B5EF4-FFF2-40B4-BE49-F238E27FC236}">
                <a16:creationId xmlns:a16="http://schemas.microsoft.com/office/drawing/2014/main" id="{D6DE8E1D-9F17-E243-9D05-893599F8D5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9250" cy="576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1490" name="Text Box 2" descr="Text Box 3">
            <a:extLst>
              <a:ext uri="{FF2B5EF4-FFF2-40B4-BE49-F238E27FC236}">
                <a16:creationId xmlns:a16="http://schemas.microsoft.com/office/drawing/2014/main" id="{8ADD5D20-5A30-004F-95D4-8F1256E35D74}"/>
              </a:ext>
            </a:extLst>
          </p:cNvPr>
          <p:cNvSpPr txBox="1">
            <a:spLocks/>
          </p:cNvSpPr>
          <p:nvPr/>
        </p:nvSpPr>
        <p:spPr bwMode="auto">
          <a:xfrm>
            <a:off x="44450" y="6016625"/>
            <a:ext cx="9053513"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ctr" rtl="1">
              <a:spcBef>
                <a:spcPts val="1600"/>
              </a:spcBef>
            </a:pP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قورح</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داثان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وأبيرام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ع</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دد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16: 31-34)</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1491" name="Rectangle 3" descr="Rectangle 4">
            <a:extLst>
              <a:ext uri="{FF2B5EF4-FFF2-40B4-BE49-F238E27FC236}">
                <a16:creationId xmlns:a16="http://schemas.microsoft.com/office/drawing/2014/main" id="{99552B2A-0980-064C-8BDE-6691ED52867E}"/>
              </a:ext>
            </a:extLst>
          </p:cNvPr>
          <p:cNvSpPr>
            <a:spLocks noGrp="1"/>
          </p:cNvSpPr>
          <p:nvPr>
            <p:ph type="title" idx="4294967295"/>
          </p:nvPr>
        </p:nvSpPr>
        <p:spPr bwMode="auto">
          <a:xfrm>
            <a:off x="0" y="109538"/>
            <a:ext cx="9142413" cy="1057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تمرد قورح</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descr="Picture 1">
            <a:extLst>
              <a:ext uri="{FF2B5EF4-FFF2-40B4-BE49-F238E27FC236}">
                <a16:creationId xmlns:a16="http://schemas.microsoft.com/office/drawing/2014/main" id="{80D76375-7D61-9C44-A1B7-FD8B6219FE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29713" cy="683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2514" name="Rectangle 2" descr="Rectangle 14">
            <a:extLst>
              <a:ext uri="{FF2B5EF4-FFF2-40B4-BE49-F238E27FC236}">
                <a16:creationId xmlns:a16="http://schemas.microsoft.com/office/drawing/2014/main" id="{259A77F8-F248-4E4B-A7AB-793E31DAA521}"/>
              </a:ext>
            </a:extLst>
          </p:cNvPr>
          <p:cNvSpPr>
            <a:spLocks noGrp="1"/>
          </p:cNvSpPr>
          <p:nvPr>
            <p:ph type="title" idx="4294967295"/>
          </p:nvPr>
        </p:nvSpPr>
        <p:spPr bwMode="auto">
          <a:xfrm>
            <a:off x="0" y="0"/>
            <a:ext cx="9129713" cy="685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r" defTabSz="876300" rtl="1"/>
            <a:r>
              <a:rPr lang="en-US" altLang="en-US" sz="4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المزيد</a:t>
            </a:r>
            <a:r>
              <a:rPr lang="en-US" altLang="en-US" sz="4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4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التذمر</a:t>
            </a:r>
            <a:endParaRPr lang="en-US" altLang="en-US" sz="4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2515" name="Text Box 3" descr="Rectangle 2">
            <a:extLst>
              <a:ext uri="{FF2B5EF4-FFF2-40B4-BE49-F238E27FC236}">
                <a16:creationId xmlns:a16="http://schemas.microsoft.com/office/drawing/2014/main" id="{096D4ED0-A67A-1A46-B2F8-C0768E2D3E10}"/>
              </a:ext>
            </a:extLst>
          </p:cNvPr>
          <p:cNvSpPr txBox="1">
            <a:spLocks/>
          </p:cNvSpPr>
          <p:nvPr/>
        </p:nvSpPr>
        <p:spPr bwMode="auto">
          <a:xfrm>
            <a:off x="44450" y="4873625"/>
            <a:ext cx="6242050"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وخرجت نار من عند الرب</a:t>
            </a: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وأكلت المئتين والخمسين رجلاً</a:t>
            </a: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الذين قربوا البخور</a:t>
            </a: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(عدد 16: 35)</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descr="Picture 1">
            <a:extLst>
              <a:ext uri="{FF2B5EF4-FFF2-40B4-BE49-F238E27FC236}">
                <a16:creationId xmlns:a16="http://schemas.microsoft.com/office/drawing/2014/main" id="{89FD6CE1-90EF-724A-88D5-5B4B9445C3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3538" name="Rectangle 2" descr="Rectangle 2">
            <a:extLst>
              <a:ext uri="{FF2B5EF4-FFF2-40B4-BE49-F238E27FC236}">
                <a16:creationId xmlns:a16="http://schemas.microsoft.com/office/drawing/2014/main" id="{4E48FD43-810B-D943-B153-DA2A1708AC0E}"/>
              </a:ext>
            </a:extLst>
          </p:cNvPr>
          <p:cNvSpPr>
            <a:spLocks noGrp="1" noChangeArrowheads="1"/>
          </p:cNvSpPr>
          <p:nvPr>
            <p:ph type="title"/>
          </p:nvPr>
        </p:nvSpPr>
        <p:spPr>
          <a:xfrm>
            <a:off x="0" y="28575"/>
            <a:ext cx="9144000" cy="318293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eaLnBrk="0"/>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يهوذا ١ : ١٢</a:t>
            </a:r>
            <a:b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br>
            <a:br>
              <a:rPr lang="en-US"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b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هؤلاء صخور في ولائمكم المحبية، صانعين ولائم معا</a:t>
            </a:r>
            <a:r>
              <a:rPr lang="ar-JO"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a:t>
            </a: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بلا خوف راعين أنفسهم</a:t>
            </a:r>
            <a:r>
              <a:rPr lang="ar-JO"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a:t>
            </a: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غيوم بلا ماء تحملها الرياح</a:t>
            </a:r>
          </a:p>
        </p:txBody>
      </p:sp>
      <p:pic>
        <p:nvPicPr>
          <p:cNvPr id="193539" name="Picture 3" descr="Picture 2">
            <a:extLst>
              <a:ext uri="{FF2B5EF4-FFF2-40B4-BE49-F238E27FC236}">
                <a16:creationId xmlns:a16="http://schemas.microsoft.com/office/drawing/2014/main" id="{6D059F8C-A3F8-024D-9638-9084241810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924175"/>
            <a:ext cx="5940425"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540" name="Picture 4" descr="Picture 3">
            <a:extLst>
              <a:ext uri="{FF2B5EF4-FFF2-40B4-BE49-F238E27FC236}">
                <a16:creationId xmlns:a16="http://schemas.microsoft.com/office/drawing/2014/main" id="{1D4F46F3-0F7B-8848-AF66-07F34FE51F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2924175"/>
            <a:ext cx="3352800" cy="393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35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93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descr="Rectangle 2">
            <a:extLst>
              <a:ext uri="{FF2B5EF4-FFF2-40B4-BE49-F238E27FC236}">
                <a16:creationId xmlns:a16="http://schemas.microsoft.com/office/drawing/2014/main" id="{D71400C1-F313-3E45-AA22-584EB2CEDE4D}"/>
              </a:ext>
            </a:extLst>
          </p:cNvPr>
          <p:cNvSpPr>
            <a:spLocks noGrp="1" noChangeArrowheads="1"/>
          </p:cNvSpPr>
          <p:nvPr>
            <p:ph type="title"/>
          </p:nvPr>
        </p:nvSpPr>
        <p:spPr>
          <a:xfrm>
            <a:off x="0" y="-26988"/>
            <a:ext cx="9144000" cy="3902076"/>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١٢</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غيوم بلا ماء تحملها الرياح، أشجار خريفية بلا ثمر ميتة مضاعفاً مقتلعة.</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194562" name="Picture 2" descr="Picture 1">
            <a:extLst>
              <a:ext uri="{FF2B5EF4-FFF2-40B4-BE49-F238E27FC236}">
                <a16:creationId xmlns:a16="http://schemas.microsoft.com/office/drawing/2014/main" id="{57CF6329-985C-7544-98CE-85A8638E5B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4200"/>
            <a:ext cx="6792691"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 descr="Subtitle 2">
            <a:extLst>
              <a:ext uri="{FF2B5EF4-FFF2-40B4-BE49-F238E27FC236}">
                <a16:creationId xmlns:a16="http://schemas.microsoft.com/office/drawing/2014/main" id="{C0FA762E-C689-9D4E-BC8C-DC3B564D803E}"/>
              </a:ext>
            </a:extLst>
          </p:cNvPr>
          <p:cNvSpPr>
            <a:spLocks noGrp="1" noChangeArrowheads="1"/>
          </p:cNvSpPr>
          <p:nvPr>
            <p:ph type="body" sz="quarter" idx="1"/>
          </p:nvPr>
        </p:nvSpPr>
        <p:spPr>
          <a:xfrm>
            <a:off x="2590800" y="4572000"/>
            <a:ext cx="6400800" cy="1752600"/>
          </a:xfrm>
        </p:spPr>
        <p:txBody>
          <a:bodyPr/>
          <a:lstStyle/>
          <a:p>
            <a:pPr marL="0" indent="0" algn="r">
              <a:spcBef>
                <a:spcPts val="600"/>
              </a:spcBef>
              <a:buClrTx/>
              <a:buSzTx/>
              <a:buFontTx/>
              <a:buNone/>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مزمور 1: 1- 3</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0" indent="0" algn="r">
              <a:spcBef>
                <a:spcPts val="600"/>
              </a:spcBef>
              <a:buClrTx/>
              <a:buSzTx/>
              <a:buFontTx/>
              <a:buNone/>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 بطرس 1: 3- 9</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0" indent="0" algn="r">
              <a:spcBef>
                <a:spcPts val="600"/>
              </a:spcBef>
              <a:buClrTx/>
              <a:buSzTx/>
              <a:buFontTx/>
              <a:buNone/>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 كورنثوس 1: 3- 7</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6610" name="Picture 2" descr="Picture 2">
            <a:extLst>
              <a:ext uri="{FF2B5EF4-FFF2-40B4-BE49-F238E27FC236}">
                <a16:creationId xmlns:a16="http://schemas.microsoft.com/office/drawing/2014/main" id="{9B07A329-15D1-4344-8DF0-B6BDF28E25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6611" name="Rectangle 3" descr="Title 4">
            <a:extLst>
              <a:ext uri="{FF2B5EF4-FFF2-40B4-BE49-F238E27FC236}">
                <a16:creationId xmlns:a16="http://schemas.microsoft.com/office/drawing/2014/main" id="{186FCD74-D3EA-8942-83EF-8A1FA4661FA8}"/>
              </a:ext>
            </a:extLst>
          </p:cNvPr>
          <p:cNvSpPr>
            <a:spLocks noGrp="1" noChangeArrowheads="1"/>
          </p:cNvSpPr>
          <p:nvPr>
            <p:ph type="title"/>
          </p:nvPr>
        </p:nvSpPr>
        <p:spPr>
          <a:xfrm rot="21079177">
            <a:off x="5383213" y="1997075"/>
            <a:ext cx="3962400" cy="1676400"/>
          </a:xfrm>
        </p:spPr>
        <p:txBody>
          <a:bodyPr/>
          <a:lstStyle/>
          <a:p>
            <a:r>
              <a:rPr lang="ar-SA" altLang="en-US" sz="66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القسس</a:t>
            </a:r>
            <a:endParaRPr lang="en-US" altLang="en-US" sz="66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196612" name="Line 4" descr="Straight Connector 6">
            <a:extLst>
              <a:ext uri="{FF2B5EF4-FFF2-40B4-BE49-F238E27FC236}">
                <a16:creationId xmlns:a16="http://schemas.microsoft.com/office/drawing/2014/main" id="{188F6D8E-79C6-9043-B514-832B314D5CB8}"/>
              </a:ext>
            </a:extLst>
          </p:cNvPr>
          <p:cNvSpPr>
            <a:spLocks noChangeShapeType="1"/>
          </p:cNvSpPr>
          <p:nvPr/>
        </p:nvSpPr>
        <p:spPr bwMode="auto">
          <a:xfrm flipV="1">
            <a:off x="685800" y="2970213"/>
            <a:ext cx="4876800" cy="839787"/>
          </a:xfrm>
          <a:prstGeom prst="line">
            <a:avLst/>
          </a:prstGeom>
          <a:noFill/>
          <a:ln w="101600" cap="flat" cmpd="sng">
            <a:solidFill>
              <a:srgbClr val="00B0F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7633" name="Rectangle 1" descr="Title 1">
            <a:extLst>
              <a:ext uri="{FF2B5EF4-FFF2-40B4-BE49-F238E27FC236}">
                <a16:creationId xmlns:a16="http://schemas.microsoft.com/office/drawing/2014/main" id="{56B0D9B4-3B92-6946-A6BB-0445BF3418A4}"/>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7634" name="Picture 2" descr="Picture 1">
            <a:extLst>
              <a:ext uri="{FF2B5EF4-FFF2-40B4-BE49-F238E27FC236}">
                <a16:creationId xmlns:a16="http://schemas.microsoft.com/office/drawing/2014/main" id="{7FE67773-863F-1241-9856-432C8B4869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992188"/>
            <a:ext cx="9142413" cy="586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endParaRPr lang="en-US" altLang="en-US" sz="6000" b="1" dirty="0">
                <a:solidFill>
                  <a:srgbClr val="FFFFFF"/>
                </a:solidFill>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6000" b="1" dirty="0">
                  <a:solidFill>
                    <a:srgbClr val="FFFFFF"/>
                  </a:solidFill>
                  <a:latin typeface="Arial" panose="020B0604020202020204" pitchFamily="34" charset="0"/>
                  <a:ea typeface="Arail" charset="0"/>
                  <a:cs typeface="Arial" panose="020B0604020202020204" pitchFamily="34" charset="0"/>
                  <a:sym typeface="Arail" charset="0"/>
                </a:rPr>
                <a:t> ٤ </a:t>
              </a:r>
              <a:r>
                <a:rPr lang="en-US" altLang="en-US" sz="6000" b="1" dirty="0" err="1">
                  <a:solidFill>
                    <a:srgbClr val="FFFFFF"/>
                  </a:solidFill>
                  <a:latin typeface="Arial" panose="020B0604020202020204" pitchFamily="34" charset="0"/>
                  <a:ea typeface="Arail" charset="0"/>
                  <a:cs typeface="Arial" panose="020B0604020202020204" pitchFamily="34" charset="0"/>
                  <a:sym typeface="Arail" charset="0"/>
                </a:rPr>
                <a:t>طرق</a:t>
              </a:r>
              <a:endParaRPr lang="en-US" altLang="en-US" sz="6000" b="1" dirty="0">
                <a:solidFill>
                  <a:srgbClr val="FFFFFF"/>
                </a:solidFill>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8657" name="Rectangle 1" descr="Title 1">
            <a:extLst>
              <a:ext uri="{FF2B5EF4-FFF2-40B4-BE49-F238E27FC236}">
                <a16:creationId xmlns:a16="http://schemas.microsoft.com/office/drawing/2014/main" id="{9E8F96DD-40DD-1D4F-BBC2-54BD47C60BC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8658" name="Picture 2" descr="Picture 3">
            <a:extLst>
              <a:ext uri="{FF2B5EF4-FFF2-40B4-BE49-F238E27FC236}">
                <a16:creationId xmlns:a16="http://schemas.microsoft.com/office/drawing/2014/main" id="{A30FC5C7-C73E-0B4E-9BD4-8019706166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87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9681" name="Rectangle 1" descr="Title 1">
            <a:extLst>
              <a:ext uri="{FF2B5EF4-FFF2-40B4-BE49-F238E27FC236}">
                <a16:creationId xmlns:a16="http://schemas.microsoft.com/office/drawing/2014/main" id="{C3B707C9-F917-0E4F-89B4-87DF79D018E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تمتلئ مرافق ليكوود التي تضم 16800 مقعداً</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9682" name="Picture 2" descr="Picture 4">
            <a:extLst>
              <a:ext uri="{FF2B5EF4-FFF2-40B4-BE49-F238E27FC236}">
                <a16:creationId xmlns:a16="http://schemas.microsoft.com/office/drawing/2014/main" id="{81654DAD-4EA9-F642-B8FA-981C89A2BC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607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1729" name="Rectangle 1" descr="Title 1">
            <a:extLst>
              <a:ext uri="{FF2B5EF4-FFF2-40B4-BE49-F238E27FC236}">
                <a16:creationId xmlns:a16="http://schemas.microsoft.com/office/drawing/2014/main" id="{CF5C030C-FAAF-024D-92EE-472AA17F3B0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1730" name="Picture 2" descr="Picture 3">
            <a:extLst>
              <a:ext uri="{FF2B5EF4-FFF2-40B4-BE49-F238E27FC236}">
                <a16:creationId xmlns:a16="http://schemas.microsoft.com/office/drawing/2014/main" id="{B66FA5FE-C4ED-2E47-BCE8-A8B0CEC31F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3938"/>
            <a:ext cx="9144000" cy="583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2753" name="Rectangle 1" descr="Title 1">
            <a:extLst>
              <a:ext uri="{FF2B5EF4-FFF2-40B4-BE49-F238E27FC236}">
                <a16:creationId xmlns:a16="http://schemas.microsoft.com/office/drawing/2014/main" id="{B1593D73-BAF6-1346-848D-42050AE908E0}"/>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منزل جويل أوستين</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2754" name="Picture 2" descr="Picture 1">
            <a:extLst>
              <a:ext uri="{FF2B5EF4-FFF2-40B4-BE49-F238E27FC236}">
                <a16:creationId xmlns:a16="http://schemas.microsoft.com/office/drawing/2014/main" id="{7C3AC85C-2B8B-284D-9505-1AB89D371E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7575"/>
            <a:ext cx="6370638" cy="5929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2755" name="Picture 3" descr="Picture 2">
            <a:extLst>
              <a:ext uri="{FF2B5EF4-FFF2-40B4-BE49-F238E27FC236}">
                <a16:creationId xmlns:a16="http://schemas.microsoft.com/office/drawing/2014/main" id="{8D745A2A-C2C8-8C47-B1C2-BDE8E82EF1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0375" y="1411288"/>
            <a:ext cx="4872038" cy="295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2755"/>
                                        </p:tgtEl>
                                        <p:attrNameLst>
                                          <p:attrName>style.visibility</p:attrName>
                                        </p:attrNameLst>
                                      </p:cBhvr>
                                      <p:to>
                                        <p:strVal val="visible"/>
                                      </p:to>
                                    </p:set>
                                    <p:animEffect transition="in" filter="blinds(horizontal)">
                                      <p:cBhvr>
                                        <p:cTn id="7" dur="500"/>
                                        <p:tgtEl>
                                          <p:spTgt spid="20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3777" name="Rectangle 1" descr="Title 1">
            <a:extLst>
              <a:ext uri="{FF2B5EF4-FFF2-40B4-BE49-F238E27FC236}">
                <a16:creationId xmlns:a16="http://schemas.microsoft.com/office/drawing/2014/main" id="{4D0DD9B0-9DAB-344C-B707-325CA8AD3646}"/>
              </a:ext>
            </a:extLst>
          </p:cNvPr>
          <p:cNvSpPr>
            <a:spLocks noGrp="1" noChangeArrowheads="1"/>
          </p:cNvSpPr>
          <p:nvPr>
            <p:ph type="title"/>
          </p:nvPr>
        </p:nvSpPr>
        <p:spPr>
          <a:xfrm>
            <a:off x="0" y="0"/>
            <a:ext cx="9144000" cy="979488"/>
          </a:xfrm>
        </p:spPr>
        <p:txBody>
          <a:bodyPr/>
          <a:lstStyle/>
          <a:p>
            <a:pPr defTabSz="885825"/>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الراعي السابق لكنيسة ليكوود حتى عاد إلى </a:t>
            </a:r>
            <a:b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عمله السابق في تنقية المياه</a:t>
            </a:r>
            <a:endParaRPr lang="en-US"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3778" name="Picture 2" descr="Picture 1">
            <a:extLst>
              <a:ext uri="{FF2B5EF4-FFF2-40B4-BE49-F238E27FC236}">
                <a16:creationId xmlns:a16="http://schemas.microsoft.com/office/drawing/2014/main" id="{05D81FB0-F6C0-3B43-8D91-4AFB5EC32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95388"/>
            <a:ext cx="8839200" cy="546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 descr="Rectangle 2">
            <a:extLst>
              <a:ext uri="{FF2B5EF4-FFF2-40B4-BE49-F238E27FC236}">
                <a16:creationId xmlns:a16="http://schemas.microsoft.com/office/drawing/2014/main" id="{66B583D4-F6DB-2344-A922-82E237BCA385}"/>
              </a:ext>
            </a:extLst>
          </p:cNvPr>
          <p:cNvSpPr>
            <a:spLocks noGrp="1" noChangeArrowheads="1"/>
          </p:cNvSpPr>
          <p:nvPr>
            <p:ph type="title"/>
          </p:nvPr>
        </p:nvSpPr>
        <p:spPr>
          <a:xfrm>
            <a:off x="0" y="28575"/>
            <a:ext cx="9144000" cy="3182938"/>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١٣</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أمواج بحر هائجة مزبدة بخزيهم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نجوم تائهة محفوظ لها قتام الظلام إلى الأبد.</a:t>
            </a:r>
          </a:p>
        </p:txBody>
      </p:sp>
      <p:pic>
        <p:nvPicPr>
          <p:cNvPr id="204802" name="Picture 2" descr="Picture 2">
            <a:extLst>
              <a:ext uri="{FF2B5EF4-FFF2-40B4-BE49-F238E27FC236}">
                <a16:creationId xmlns:a16="http://schemas.microsoft.com/office/drawing/2014/main" id="{AD3E9515-88C0-694C-9489-CBD4F5AEF9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3328988"/>
            <a:ext cx="5667375" cy="351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03" name="Picture 3" descr="Picture 1">
            <a:extLst>
              <a:ext uri="{FF2B5EF4-FFF2-40B4-BE49-F238E27FC236}">
                <a16:creationId xmlns:a16="http://schemas.microsoft.com/office/drawing/2014/main" id="{C234090B-8588-474A-B215-1B9C452FA8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429000"/>
            <a:ext cx="5080000" cy="28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6849" name="Rectangle 1" descr="Title 1">
            <a:extLst>
              <a:ext uri="{FF2B5EF4-FFF2-40B4-BE49-F238E27FC236}">
                <a16:creationId xmlns:a16="http://schemas.microsoft.com/office/drawing/2014/main" id="{13A59755-D8D0-9040-931C-62798BAC59B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لاري كينغ</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6850" name="Picture 2" descr="Picture 2">
            <a:extLst>
              <a:ext uri="{FF2B5EF4-FFF2-40B4-BE49-F238E27FC236}">
                <a16:creationId xmlns:a16="http://schemas.microsoft.com/office/drawing/2014/main" id="{DAB635E8-3B2D-0E49-AC81-334074870F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836613"/>
            <a:ext cx="6911975" cy="518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1" name="Text Box 3" descr="Title 1">
            <a:extLst>
              <a:ext uri="{FF2B5EF4-FFF2-40B4-BE49-F238E27FC236}">
                <a16:creationId xmlns:a16="http://schemas.microsoft.com/office/drawing/2014/main" id="{7B6EFA96-B7DA-CC47-98D0-BAAD5011B27C}"/>
              </a:ext>
            </a:extLst>
          </p:cNvPr>
          <p:cNvSpPr txBox="1">
            <a:spLocks/>
          </p:cNvSpPr>
          <p:nvPr/>
        </p:nvSpPr>
        <p:spPr bwMode="auto">
          <a:xfrm>
            <a:off x="77788" y="717878"/>
            <a:ext cx="905192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تم تحديث اليوتيوب في 7 نيسان 2008</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06852" name="Text Box 4" descr="Title 1">
            <a:extLst>
              <a:ext uri="{FF2B5EF4-FFF2-40B4-BE49-F238E27FC236}">
                <a16:creationId xmlns:a16="http://schemas.microsoft.com/office/drawing/2014/main" id="{DCD2415C-0632-414A-ADCF-27927301DA75}"/>
              </a:ext>
            </a:extLst>
          </p:cNvPr>
          <p:cNvSpPr txBox="1">
            <a:spLocks/>
          </p:cNvSpPr>
          <p:nvPr/>
        </p:nvSpPr>
        <p:spPr bwMode="auto">
          <a:xfrm>
            <a:off x="44450" y="6118553"/>
            <a:ext cx="905351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الله وحده سيحكم</a:t>
            </a:r>
            <a:r>
              <a:rPr lang="ar-JO" altLang="en-US" sz="28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هناك طرق عديدة للوصول إلى يسوع.</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8897" name="Rectangle 1" descr="Title 1">
            <a:extLst>
              <a:ext uri="{FF2B5EF4-FFF2-40B4-BE49-F238E27FC236}">
                <a16:creationId xmlns:a16="http://schemas.microsoft.com/office/drawing/2014/main" id="{05A3EAE2-95CF-7142-8FC8-421E31738A92}"/>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أوبرا وينفري</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8898" name="Picture 2" descr="Picture 1">
            <a:extLst>
              <a:ext uri="{FF2B5EF4-FFF2-40B4-BE49-F238E27FC236}">
                <a16:creationId xmlns:a16="http://schemas.microsoft.com/office/drawing/2014/main" id="{7ED983EB-435C-E14B-9F3F-E81AF2FA1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14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8899" name="Group 3">
            <a:extLst>
              <a:ext uri="{FF2B5EF4-FFF2-40B4-BE49-F238E27FC236}">
                <a16:creationId xmlns:a16="http://schemas.microsoft.com/office/drawing/2014/main" id="{2E60BFB6-32DD-F744-8EF9-A0F2B79BF4D7}"/>
              </a:ext>
            </a:extLst>
          </p:cNvPr>
          <p:cNvGrpSpPr>
            <a:grpSpLocks/>
          </p:cNvGrpSpPr>
          <p:nvPr/>
        </p:nvGrpSpPr>
        <p:grpSpPr bwMode="auto">
          <a:xfrm>
            <a:off x="0" y="5012717"/>
            <a:ext cx="9144000" cy="1799855"/>
            <a:chOff x="0" y="32734"/>
            <a:chExt cx="9144000" cy="1800201"/>
          </a:xfrm>
        </p:grpSpPr>
        <p:sp>
          <p:nvSpPr>
            <p:cNvPr id="208900" name="Rectangle 4">
              <a:extLst>
                <a:ext uri="{FF2B5EF4-FFF2-40B4-BE49-F238E27FC236}">
                  <a16:creationId xmlns:a16="http://schemas.microsoft.com/office/drawing/2014/main" id="{3AD61F80-446F-0B43-BD13-4028E357EC3B}"/>
                </a:ext>
              </a:extLst>
            </p:cNvPr>
            <p:cNvSpPr>
              <a:spLocks/>
            </p:cNvSpPr>
            <p:nvPr/>
          </p:nvSpPr>
          <p:spPr bwMode="auto">
            <a:xfrm>
              <a:off x="0" y="32734"/>
              <a:ext cx="9144000" cy="18002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08901" name="Text Box 5">
              <a:extLst>
                <a:ext uri="{FF2B5EF4-FFF2-40B4-BE49-F238E27FC236}">
                  <a16:creationId xmlns:a16="http://schemas.microsoft.com/office/drawing/2014/main" id="{7DF3792F-3281-6048-A713-FC40479D2862}"/>
                </a:ext>
              </a:extLst>
            </p:cNvPr>
            <p:cNvSpPr txBox="1">
              <a:spLocks/>
            </p:cNvSpPr>
            <p:nvPr/>
          </p:nvSpPr>
          <p:spPr bwMode="auto">
            <a:xfrm>
              <a:off x="45719" y="147853"/>
              <a:ext cx="9052561" cy="1569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ثم انتقلت أوبرا إلى وجهة نظرها بسؤالها، حسن</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a:t>
              </a: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هذا هو السؤال الكبير</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هل هناك طرق عديدة للوصول إلى الإله الواحد؟ أجاب أوستين، حسنًا، أعتقد يا أوبرا أنها موجودة، </a:t>
              </a:r>
              <a:r>
                <a:rPr kumimoji="0" lang="ar-SA" altLang="en-US" sz="2400" b="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وأعتقد أن يسوع هو الطريق إلى الإله الواحد، ولكن هناك طرق عديدة إلى يسوع</a:t>
              </a:r>
              <a:r>
                <a:rPr lang="ar-JO"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كما تعلمون أنكم لا تعلمون كيف أظهر يسوع نفسه لشخص ما. </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gr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 descr="Title 1">
            <a:extLst>
              <a:ext uri="{FF2B5EF4-FFF2-40B4-BE49-F238E27FC236}">
                <a16:creationId xmlns:a16="http://schemas.microsoft.com/office/drawing/2014/main" id="{E71FDE41-4A36-1449-9E70-47BD6C9D6D00}"/>
              </a:ext>
            </a:extLst>
          </p:cNvPr>
          <p:cNvSpPr>
            <a:spLocks noGrp="1" noChangeArrowheads="1"/>
          </p:cNvSpPr>
          <p:nvPr>
            <p:ph type="title"/>
          </p:nvPr>
        </p:nvSpPr>
        <p:spPr>
          <a:xfrm>
            <a:off x="0" y="609600"/>
            <a:ext cx="9144000" cy="3106738"/>
          </a:xfrm>
        </p:spPr>
        <p:txBody>
          <a:bodyPr/>
          <a:lstStyle/>
          <a:p>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مصير المدعين</a:t>
            </a:r>
            <a:b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14-16)</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262673"/>
            </a:gs>
            <a:gs pos="53000">
              <a:srgbClr val="262673"/>
            </a:gs>
            <a:gs pos="100000">
              <a:srgbClr val="800000"/>
            </a:gs>
          </a:gsLst>
          <a:path path="rect">
            <a:fillToRect l="50000" t="50000" r="50000" b="50000"/>
          </a:path>
        </a:gradFill>
        <a:effectLst/>
      </p:bgPr>
    </p:bg>
    <p:spTree>
      <p:nvGrpSpPr>
        <p:cNvPr id="1" name=""/>
        <p:cNvGrpSpPr/>
        <p:nvPr/>
      </p:nvGrpSpPr>
      <p:grpSpPr>
        <a:xfrm>
          <a:off x="0" y="0"/>
          <a:ext cx="0" cy="0"/>
          <a:chOff x="0" y="0"/>
          <a:chExt cx="0" cy="0"/>
        </a:xfrm>
      </p:grpSpPr>
      <p:sp>
        <p:nvSpPr>
          <p:cNvPr id="211969" name="Rectangle 1" descr="Rectangle 2">
            <a:extLst>
              <a:ext uri="{FF2B5EF4-FFF2-40B4-BE49-F238E27FC236}">
                <a16:creationId xmlns:a16="http://schemas.microsoft.com/office/drawing/2014/main" id="{3E343C13-039A-3943-AACE-BCED90F029BE}"/>
              </a:ext>
            </a:extLst>
          </p:cNvPr>
          <p:cNvSpPr>
            <a:spLocks noGrp="1" noChangeArrowheads="1"/>
          </p:cNvSpPr>
          <p:nvPr>
            <p:ph type="title"/>
          </p:nvPr>
        </p:nvSpPr>
        <p:spPr>
          <a:xfrm>
            <a:off x="323850" y="765175"/>
            <a:ext cx="8229600" cy="935038"/>
          </a:xfrm>
        </p:spPr>
        <p:txBody>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أخنوخ كنبي</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1970" name="Group 2">
            <a:extLst>
              <a:ext uri="{FF2B5EF4-FFF2-40B4-BE49-F238E27FC236}">
                <a16:creationId xmlns:a16="http://schemas.microsoft.com/office/drawing/2014/main" id="{C3CD4328-AFBF-AA43-A3EE-F828C3979509}"/>
              </a:ext>
            </a:extLst>
          </p:cNvPr>
          <p:cNvGrpSpPr>
            <a:grpSpLocks/>
          </p:cNvGrpSpPr>
          <p:nvPr/>
        </p:nvGrpSpPr>
        <p:grpSpPr bwMode="auto">
          <a:xfrm>
            <a:off x="5364163" y="-22225"/>
            <a:ext cx="3779837" cy="593725"/>
            <a:chOff x="0" y="-1"/>
            <a:chExt cx="3779838" cy="596409"/>
          </a:xfrm>
        </p:grpSpPr>
        <p:sp>
          <p:nvSpPr>
            <p:cNvPr id="211971" name="Rectangle 3">
              <a:extLst>
                <a:ext uri="{FF2B5EF4-FFF2-40B4-BE49-F238E27FC236}">
                  <a16:creationId xmlns:a16="http://schemas.microsoft.com/office/drawing/2014/main" id="{9912BA55-B562-9546-9B46-7C074469C537}"/>
                </a:ext>
              </a:extLst>
            </p:cNvPr>
            <p:cNvSpPr>
              <a:spLocks/>
            </p:cNvSpPr>
            <p:nvPr/>
          </p:nvSpPr>
          <p:spPr bwMode="auto">
            <a:xfrm>
              <a:off x="0" y="23566"/>
              <a:ext cx="3779838" cy="549276"/>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1972" name="Text Box 4">
              <a:extLst>
                <a:ext uri="{FF2B5EF4-FFF2-40B4-BE49-F238E27FC236}">
                  <a16:creationId xmlns:a16="http://schemas.microsoft.com/office/drawing/2014/main" id="{5A4B9CD5-4D72-F44F-B37F-32350EBD63AD}"/>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قضايا في رسالة يهوذا</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11973" name="Text Box 5" descr="Rectangle 3">
            <a:extLst>
              <a:ext uri="{FF2B5EF4-FFF2-40B4-BE49-F238E27FC236}">
                <a16:creationId xmlns:a16="http://schemas.microsoft.com/office/drawing/2014/main" id="{E9222563-449D-4140-9B8C-685A9B171BCC}"/>
              </a:ext>
            </a:extLst>
          </p:cNvPr>
          <p:cNvSpPr txBox="1">
            <a:spLocks/>
          </p:cNvSpPr>
          <p:nvPr/>
        </p:nvSpPr>
        <p:spPr bwMode="auto">
          <a:xfrm>
            <a:off x="188913" y="1844675"/>
            <a:ext cx="3905250" cy="3657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ts val="700"/>
              </a:spcBef>
              <a:spcAft>
                <a:spcPct val="0"/>
              </a:spcAft>
              <a:buClrTx/>
              <a:buSzTx/>
              <a:buFontTx/>
              <a:buNone/>
              <a:tabLst/>
              <a:defRPr/>
            </a:pPr>
            <a:r>
              <a:rPr kumimoji="0" lang="ar-SA" alt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يهوذا ١ : ١٤</a:t>
            </a:r>
          </a:p>
          <a:p>
            <a:pPr marL="0" marR="0" lvl="0" indent="0" algn="ctr" defTabSz="914400" rtl="0" eaLnBrk="1" fontAlgn="base" latinLnBrk="0" hangingPunct="0">
              <a:lnSpc>
                <a:spcPct val="100000"/>
              </a:lnSpc>
              <a:spcBef>
                <a:spcPts val="700"/>
              </a:spcBef>
              <a:spcAft>
                <a:spcPct val="0"/>
              </a:spcAft>
              <a:buClrTx/>
              <a:buSzTx/>
              <a:buFontTx/>
              <a:buNone/>
              <a:tabLst/>
              <a:defRPr/>
            </a:pPr>
            <a:endParaRPr kumimoji="0" lang="en-US" alt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ts val="700"/>
              </a:spcBef>
              <a:spcAft>
                <a:spcPct val="0"/>
              </a:spcAft>
              <a:buClrTx/>
              <a:buSzTx/>
              <a:buFontTx/>
              <a:buNone/>
              <a:tabLst/>
              <a:defRPr/>
            </a:pPr>
            <a:r>
              <a:rPr lang="ar-JO"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وتنبأ عن هؤلاء أيضاً أخنوخ السابع من آدم قائلاً</a:t>
            </a:r>
            <a:endParaRPr kumimoji="0" lang="ar-SA" alt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211974" name="Picture 6" descr="Picture 1">
            <a:extLst>
              <a:ext uri="{FF2B5EF4-FFF2-40B4-BE49-F238E27FC236}">
                <a16:creationId xmlns:a16="http://schemas.microsoft.com/office/drawing/2014/main" id="{9A58FB81-CECB-B540-A2DB-9369D8CACE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5925" y="1920875"/>
            <a:ext cx="4953000"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descr="Picture 2">
            <a:extLst>
              <a:ext uri="{FF2B5EF4-FFF2-40B4-BE49-F238E27FC236}">
                <a16:creationId xmlns:a16="http://schemas.microsoft.com/office/drawing/2014/main" id="{327CD4BC-403F-B941-A0A4-DF7949B843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4018" name="Rectangle 2" descr="Rectangle 4">
            <a:extLst>
              <a:ext uri="{FF2B5EF4-FFF2-40B4-BE49-F238E27FC236}">
                <a16:creationId xmlns:a16="http://schemas.microsoft.com/office/drawing/2014/main" id="{A52D6AA5-0D9B-5A4B-9F51-AC684D5CFD2A}"/>
              </a:ext>
            </a:extLst>
          </p:cNvPr>
          <p:cNvSpPr>
            <a:spLocks noGrp="1" noChangeArrowheads="1"/>
          </p:cNvSpPr>
          <p:nvPr>
            <p:ph type="title"/>
          </p:nvPr>
        </p:nvSpPr>
        <p:spPr>
          <a:xfrm>
            <a:off x="0" y="31750"/>
            <a:ext cx="9144000" cy="833438"/>
          </a:xfrm>
        </p:spPr>
        <p:txBody>
          <a:bodyP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لماذا</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يحتوي</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تكوين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5</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a:t>
            </a:r>
            <a:r>
              <a:rPr lang="ar-JO"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11</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على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فجوات</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4019" name="Group 3">
            <a:extLst>
              <a:ext uri="{FF2B5EF4-FFF2-40B4-BE49-F238E27FC236}">
                <a16:creationId xmlns:a16="http://schemas.microsoft.com/office/drawing/2014/main" id="{E20A5423-834F-E143-9A7E-7C94C27B07C9}"/>
              </a:ext>
            </a:extLst>
          </p:cNvPr>
          <p:cNvGrpSpPr>
            <a:grpSpLocks/>
          </p:cNvGrpSpPr>
          <p:nvPr/>
        </p:nvGrpSpPr>
        <p:grpSpPr bwMode="auto">
          <a:xfrm>
            <a:off x="3016250" y="990600"/>
            <a:ext cx="6083300" cy="3772985"/>
            <a:chOff x="0" y="0"/>
            <a:chExt cx="6126480" cy="3697641"/>
          </a:xfrm>
        </p:grpSpPr>
        <p:sp>
          <p:nvSpPr>
            <p:cNvPr id="214020" name="Rectangle 4">
              <a:extLst>
                <a:ext uri="{FF2B5EF4-FFF2-40B4-BE49-F238E27FC236}">
                  <a16:creationId xmlns:a16="http://schemas.microsoft.com/office/drawing/2014/main" id="{0F9EC4E6-6ECE-4B43-A384-9CEEF5C2693E}"/>
                </a:ext>
              </a:extLst>
            </p:cNvPr>
            <p:cNvSpPr>
              <a:spLocks/>
            </p:cNvSpPr>
            <p:nvPr/>
          </p:nvSpPr>
          <p:spPr bwMode="auto">
            <a:xfrm>
              <a:off x="0" y="0"/>
              <a:ext cx="6126480" cy="3697641"/>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609600" marR="0" lvl="0" indent="-609600" algn="r" defTabSz="914400" rtl="0" eaLnBrk="1" fontAlgn="base" latinLnBrk="0" hangingPunct="0">
                <a:lnSpc>
                  <a:spcPct val="100000"/>
                </a:lnSpc>
                <a:spcBef>
                  <a:spcPts val="50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1" name="Text Box 5">
              <a:extLst>
                <a:ext uri="{FF2B5EF4-FFF2-40B4-BE49-F238E27FC236}">
                  <a16:creationId xmlns:a16="http://schemas.microsoft.com/office/drawing/2014/main" id="{6D5FB49F-70CD-D149-97A0-1C29B3311D4B}"/>
                </a:ext>
              </a:extLst>
            </p:cNvPr>
            <p:cNvSpPr txBox="1">
              <a:spLocks/>
            </p:cNvSpPr>
            <p:nvPr/>
          </p:nvSpPr>
          <p:spPr bwMode="auto">
            <a:xfrm>
              <a:off x="45719" y="0"/>
              <a:ext cx="6035041" cy="349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التصريح</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عن</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طول</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الفترات</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الزمنية</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2.</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فترات</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زمينة</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أقصر</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3.</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الأكثر</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طبيعية</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4.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تظهر</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الأب</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الإبن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5.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14</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6.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شبه</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سجلات</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أنساب</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الشرق</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الأدنى</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القديم</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14022" name="AutoShape 6" descr="AutoShape 6">
            <a:extLst>
              <a:ext uri="{FF2B5EF4-FFF2-40B4-BE49-F238E27FC236}">
                <a16:creationId xmlns:a16="http://schemas.microsoft.com/office/drawing/2014/main" id="{03CD818A-E892-9F4B-95C3-D4327A0128A3}"/>
              </a:ext>
            </a:extLst>
          </p:cNvPr>
          <p:cNvSpPr>
            <a:spLocks/>
          </p:cNvSpPr>
          <p:nvPr/>
        </p:nvSpPr>
        <p:spPr bwMode="auto">
          <a:xfrm rot="10800000">
            <a:off x="455613" y="990600"/>
            <a:ext cx="1220787" cy="403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3" name="Text Box 7" descr="Text Box 7">
            <a:extLst>
              <a:ext uri="{FF2B5EF4-FFF2-40B4-BE49-F238E27FC236}">
                <a16:creationId xmlns:a16="http://schemas.microsoft.com/office/drawing/2014/main" id="{AE0E0B51-67D6-BB4B-AFC0-F76A93558FC3}"/>
              </a:ext>
            </a:extLst>
          </p:cNvPr>
          <p:cNvSpPr txBox="1">
            <a:spLocks/>
          </p:cNvSpPr>
          <p:nvPr/>
        </p:nvSpPr>
        <p:spPr bwMode="auto">
          <a:xfrm>
            <a:off x="4235450" y="4840288"/>
            <a:ext cx="4252913"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و</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تنبأ</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عن</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هؤلاء</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أيضاً</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أخنوخ</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السابع</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من</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آدم</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قائلاً</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يهوذا</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14أ)</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4" name="Text Box 8" descr="Rectangle 8">
            <a:extLst>
              <a:ext uri="{FF2B5EF4-FFF2-40B4-BE49-F238E27FC236}">
                <a16:creationId xmlns:a16="http://schemas.microsoft.com/office/drawing/2014/main" id="{686BDCC6-6111-CA4C-9AC1-35412DD366BB}"/>
              </a:ext>
            </a:extLst>
          </p:cNvPr>
          <p:cNvSpPr txBox="1">
            <a:spLocks/>
          </p:cNvSpPr>
          <p:nvPr/>
        </p:nvSpPr>
        <p:spPr bwMode="auto">
          <a:xfrm>
            <a:off x="730250" y="838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آدم</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5" name="Text Box 9" descr="Rectangle 9">
            <a:extLst>
              <a:ext uri="{FF2B5EF4-FFF2-40B4-BE49-F238E27FC236}">
                <a16:creationId xmlns:a16="http://schemas.microsoft.com/office/drawing/2014/main" id="{04CC979A-12AB-004A-833A-94164A00AEDB}"/>
              </a:ext>
            </a:extLst>
          </p:cNvPr>
          <p:cNvSpPr txBox="1">
            <a:spLocks/>
          </p:cNvSpPr>
          <p:nvPr/>
        </p:nvSpPr>
        <p:spPr bwMode="auto">
          <a:xfrm>
            <a:off x="730250" y="1447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شيث</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6" name="Text Box 10" descr="Rectangle 10">
            <a:extLst>
              <a:ext uri="{FF2B5EF4-FFF2-40B4-BE49-F238E27FC236}">
                <a16:creationId xmlns:a16="http://schemas.microsoft.com/office/drawing/2014/main" id="{89BB6871-0DE5-A84E-93C3-1599F6286DBA}"/>
              </a:ext>
            </a:extLst>
          </p:cNvPr>
          <p:cNvSpPr txBox="1">
            <a:spLocks/>
          </p:cNvSpPr>
          <p:nvPr/>
        </p:nvSpPr>
        <p:spPr bwMode="auto">
          <a:xfrm>
            <a:off x="730250" y="2057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أنوش</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7" name="Text Box 11" descr="Rectangle 11">
            <a:extLst>
              <a:ext uri="{FF2B5EF4-FFF2-40B4-BE49-F238E27FC236}">
                <a16:creationId xmlns:a16="http://schemas.microsoft.com/office/drawing/2014/main" id="{C9DA4F76-1B10-F545-BEF8-A3C1D226FC4C}"/>
              </a:ext>
            </a:extLst>
          </p:cNvPr>
          <p:cNvSpPr txBox="1">
            <a:spLocks/>
          </p:cNvSpPr>
          <p:nvPr/>
        </p:nvSpPr>
        <p:spPr bwMode="auto">
          <a:xfrm>
            <a:off x="730250" y="2667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قينان</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8" name="Text Box 12" descr="Rectangle 12">
            <a:extLst>
              <a:ext uri="{FF2B5EF4-FFF2-40B4-BE49-F238E27FC236}">
                <a16:creationId xmlns:a16="http://schemas.microsoft.com/office/drawing/2014/main" id="{DE730871-0478-524F-A245-AD6F8DBB4B54}"/>
              </a:ext>
            </a:extLst>
          </p:cNvPr>
          <p:cNvSpPr txBox="1">
            <a:spLocks/>
          </p:cNvSpPr>
          <p:nvPr/>
        </p:nvSpPr>
        <p:spPr bwMode="auto">
          <a:xfrm>
            <a:off x="730250" y="3276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مهللئيل</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9" name="Text Box 13" descr="Rectangle 13">
            <a:extLst>
              <a:ext uri="{FF2B5EF4-FFF2-40B4-BE49-F238E27FC236}">
                <a16:creationId xmlns:a16="http://schemas.microsoft.com/office/drawing/2014/main" id="{FC373D6D-4DE7-3443-B647-2CF6CD7E58A3}"/>
              </a:ext>
            </a:extLst>
          </p:cNvPr>
          <p:cNvSpPr txBox="1">
            <a:spLocks/>
          </p:cNvSpPr>
          <p:nvPr/>
        </p:nvSpPr>
        <p:spPr bwMode="auto">
          <a:xfrm>
            <a:off x="730250" y="3886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يارد</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0" name="Text Box 14" descr="Rectangle 14">
            <a:extLst>
              <a:ext uri="{FF2B5EF4-FFF2-40B4-BE49-F238E27FC236}">
                <a16:creationId xmlns:a16="http://schemas.microsoft.com/office/drawing/2014/main" id="{0329D6CE-25E8-0B48-9F95-4AF6D4A90FDD}"/>
              </a:ext>
            </a:extLst>
          </p:cNvPr>
          <p:cNvSpPr txBox="1">
            <a:spLocks/>
          </p:cNvSpPr>
          <p:nvPr/>
        </p:nvSpPr>
        <p:spPr bwMode="auto">
          <a:xfrm>
            <a:off x="730250" y="4495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أخنوخ</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1" name="Text Box 15" descr="Rectangle 15">
            <a:extLst>
              <a:ext uri="{FF2B5EF4-FFF2-40B4-BE49-F238E27FC236}">
                <a16:creationId xmlns:a16="http://schemas.microsoft.com/office/drawing/2014/main" id="{B27C5751-EE04-BA48-886D-510EF1262031}"/>
              </a:ext>
            </a:extLst>
          </p:cNvPr>
          <p:cNvSpPr txBox="1">
            <a:spLocks/>
          </p:cNvSpPr>
          <p:nvPr/>
        </p:nvSpPr>
        <p:spPr bwMode="auto">
          <a:xfrm>
            <a:off x="730250" y="5105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متوشالح</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2" name="Text Box 16" descr="Rectangle 16">
            <a:extLst>
              <a:ext uri="{FF2B5EF4-FFF2-40B4-BE49-F238E27FC236}">
                <a16:creationId xmlns:a16="http://schemas.microsoft.com/office/drawing/2014/main" id="{BDAB6B1A-316A-CA47-9D05-703F79A198B4}"/>
              </a:ext>
            </a:extLst>
          </p:cNvPr>
          <p:cNvSpPr txBox="1">
            <a:spLocks/>
          </p:cNvSpPr>
          <p:nvPr/>
        </p:nvSpPr>
        <p:spPr bwMode="auto">
          <a:xfrm>
            <a:off x="730250" y="5715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لامك</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3" name="Text Box 17" descr="Rectangle 17">
            <a:extLst>
              <a:ext uri="{FF2B5EF4-FFF2-40B4-BE49-F238E27FC236}">
                <a16:creationId xmlns:a16="http://schemas.microsoft.com/office/drawing/2014/main" id="{C5889695-D423-6841-B9A6-C52C90259555}"/>
              </a:ext>
            </a:extLst>
          </p:cNvPr>
          <p:cNvSpPr txBox="1">
            <a:spLocks/>
          </p:cNvSpPr>
          <p:nvPr/>
        </p:nvSpPr>
        <p:spPr bwMode="auto">
          <a:xfrm>
            <a:off x="730250" y="6324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نوح</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4" name="Text Box 18" descr="Rectangle 18">
            <a:extLst>
              <a:ext uri="{FF2B5EF4-FFF2-40B4-BE49-F238E27FC236}">
                <a16:creationId xmlns:a16="http://schemas.microsoft.com/office/drawing/2014/main" id="{47C27017-FE53-E148-A3B2-3F94F52343D8}"/>
              </a:ext>
            </a:extLst>
          </p:cNvPr>
          <p:cNvSpPr txBox="1">
            <a:spLocks/>
          </p:cNvSpPr>
          <p:nvPr/>
        </p:nvSpPr>
        <p:spPr bwMode="auto">
          <a:xfrm>
            <a:off x="44450" y="2667000"/>
            <a:ext cx="5191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7</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4023"/>
                                        </p:tgtEl>
                                        <p:attrNameLst>
                                          <p:attrName>style.visibility</p:attrName>
                                        </p:attrNameLst>
                                      </p:cBhvr>
                                      <p:to>
                                        <p:strVal val="visible"/>
                                      </p:to>
                                    </p:set>
                                    <p:animEffect transition="in" filter="dissolve">
                                      <p:cBhvr>
                                        <p:cTn id="7" dur="500"/>
                                        <p:tgtEl>
                                          <p:spTgt spid="2140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4022"/>
                                        </p:tgtEl>
                                        <p:attrNameLst>
                                          <p:attrName>style.visibility</p:attrName>
                                        </p:attrNameLst>
                                      </p:cBhvr>
                                      <p:to>
                                        <p:strVal val="visible"/>
                                      </p:to>
                                    </p:set>
                                    <p:animEffect transition="in" filter="dissolve">
                                      <p:cBhvr>
                                        <p:cTn id="12" dur="500"/>
                                        <p:tgtEl>
                                          <p:spTgt spid="214022"/>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14034"/>
                                        </p:tgtEl>
                                        <p:attrNameLst>
                                          <p:attrName>style.visibility</p:attrName>
                                        </p:attrNameLst>
                                      </p:cBhvr>
                                      <p:to>
                                        <p:strVal val="visible"/>
                                      </p:to>
                                    </p:set>
                                    <p:animEffect transition="in" filter="dissolve">
                                      <p:cBhvr>
                                        <p:cTn id="16" dur="500"/>
                                        <p:tgtEl>
                                          <p:spTgt spid="21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2" grpId="0" animBg="1" autoUpdateAnimBg="0"/>
      <p:bldP spid="214023" grpId="0" autoUpdateAnimBg="0"/>
      <p:bldP spid="214034"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1" descr="Picture 1">
            <a:extLst>
              <a:ext uri="{FF2B5EF4-FFF2-40B4-BE49-F238E27FC236}">
                <a16:creationId xmlns:a16="http://schemas.microsoft.com/office/drawing/2014/main" id="{A014EAF6-A253-EA44-B91E-7304CF9AA5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42" name="Rectangle 2" descr="Rectangle 2">
            <a:extLst>
              <a:ext uri="{FF2B5EF4-FFF2-40B4-BE49-F238E27FC236}">
                <a16:creationId xmlns:a16="http://schemas.microsoft.com/office/drawing/2014/main" id="{81193462-50E5-8D44-BEDA-726DADE52E2B}"/>
              </a:ext>
            </a:extLst>
          </p:cNvPr>
          <p:cNvSpPr>
            <a:spLocks noGrp="1" noChangeArrowheads="1"/>
          </p:cNvSpPr>
          <p:nvPr>
            <p:ph type="title"/>
          </p:nvPr>
        </p:nvSpPr>
        <p:spPr>
          <a:xfrm>
            <a:off x="7938" y="0"/>
            <a:ext cx="4706937" cy="1268413"/>
          </a:xfrm>
        </p:spPr>
        <p:txBody>
          <a:bodyPr/>
          <a:lstStyle/>
          <a:p>
            <a:pPr defTabSz="858838"/>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اقتباس عن </a:t>
            </a:r>
            <a:b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سفر أخنوخ</a:t>
            </a:r>
            <a:endParaRPr lang="en-US"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5043" name="Group 3">
            <a:extLst>
              <a:ext uri="{FF2B5EF4-FFF2-40B4-BE49-F238E27FC236}">
                <a16:creationId xmlns:a16="http://schemas.microsoft.com/office/drawing/2014/main" id="{18B4CA6E-5A77-8848-AADA-698E12199689}"/>
              </a:ext>
            </a:extLst>
          </p:cNvPr>
          <p:cNvGrpSpPr>
            <a:grpSpLocks/>
          </p:cNvGrpSpPr>
          <p:nvPr/>
        </p:nvGrpSpPr>
        <p:grpSpPr bwMode="auto">
          <a:xfrm>
            <a:off x="5364163" y="-50800"/>
            <a:ext cx="3779837" cy="595313"/>
            <a:chOff x="0" y="-1"/>
            <a:chExt cx="3779838" cy="596409"/>
          </a:xfrm>
        </p:grpSpPr>
        <p:sp>
          <p:nvSpPr>
            <p:cNvPr id="215044" name="Rectangle 4">
              <a:extLst>
                <a:ext uri="{FF2B5EF4-FFF2-40B4-BE49-F238E27FC236}">
                  <a16:creationId xmlns:a16="http://schemas.microsoft.com/office/drawing/2014/main" id="{DDE035C6-AE0E-2F43-8C75-07340C30A8DC}"/>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5045" name="Text Box 5">
              <a:extLst>
                <a:ext uri="{FF2B5EF4-FFF2-40B4-BE49-F238E27FC236}">
                  <a16:creationId xmlns:a16="http://schemas.microsoft.com/office/drawing/2014/main" id="{47CB8869-E1C1-9B46-9E10-31FE5A8DD521}"/>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قضايا في رسالة يهوذا</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15046" name="Text Box 6" descr="Rectangle 3">
            <a:extLst>
              <a:ext uri="{FF2B5EF4-FFF2-40B4-BE49-F238E27FC236}">
                <a16:creationId xmlns:a16="http://schemas.microsoft.com/office/drawing/2014/main" id="{980F02A2-9FAA-BE47-8B22-49024B8CE09F}"/>
              </a:ext>
            </a:extLst>
          </p:cNvPr>
          <p:cNvSpPr txBox="1">
            <a:spLocks/>
          </p:cNvSpPr>
          <p:nvPr/>
        </p:nvSpPr>
        <p:spPr bwMode="auto">
          <a:xfrm>
            <a:off x="331788" y="2708275"/>
            <a:ext cx="8586787" cy="3685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l" defTabSz="914400" rtl="0" eaLnBrk="1" fontAlgn="base" latinLnBrk="0" hangingPunct="0">
              <a:lnSpc>
                <a:spcPct val="100000"/>
              </a:lnSpc>
              <a:spcBef>
                <a:spcPts val="70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glow rad="228600">
                    <a:srgbClr val="000000">
                      <a:satMod val="175000"/>
                      <a:alpha val="86200"/>
                    </a:srgbClr>
                  </a:glow>
                </a:effectLst>
                <a:uLnTx/>
                <a:uFillTx/>
                <a:latin typeface="Arial" panose="020B0604020202020204" pitchFamily="34" charset="0"/>
                <a:cs typeface="Arial" panose="020B0604020202020204" pitchFamily="34" charset="0"/>
                <a:sym typeface="Arial" panose="020B0604020202020204" pitchFamily="34" charset="0"/>
              </a:rPr>
              <a:t>يهوذا ١ : ١٤-١٥</a:t>
            </a:r>
          </a:p>
          <a:p>
            <a:pPr marL="0" marR="0" lvl="0" indent="0" algn="l" defTabSz="914400" rtl="0" eaLnBrk="1" fontAlgn="base" latinLnBrk="0" hangingPunct="0">
              <a:lnSpc>
                <a:spcPct val="100000"/>
              </a:lnSpc>
              <a:spcBef>
                <a:spcPts val="70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glow rad="228600">
                  <a:srgbClr val="000000">
                    <a:satMod val="175000"/>
                    <a:alpha val="86200"/>
                  </a:srgbClr>
                </a:glow>
              </a:effectLst>
              <a:uLnTx/>
              <a:uFillTx/>
              <a:latin typeface="Arial" panose="020B0604020202020204" pitchFamily="34" charset="0"/>
              <a:cs typeface="Arial" panose="020B0604020202020204" pitchFamily="34" charset="0"/>
              <a:sym typeface="Arial" panose="020B0604020202020204" pitchFamily="34" charset="0"/>
            </a:endParaRPr>
          </a:p>
          <a:p>
            <a:pPr lvl="0" algn="ctr">
              <a:spcBef>
                <a:spcPts val="700"/>
              </a:spcBef>
              <a:defRPr/>
            </a:pPr>
            <a:r>
              <a:rPr lang="ar-SA" altLang="en-US" sz="3600" b="1" dirty="0">
                <a:solidFill>
                  <a:srgbClr val="FFFFFF"/>
                </a:solidFill>
                <a:effectLst>
                  <a:glow rad="228600">
                    <a:srgbClr val="000000">
                      <a:satMod val="175000"/>
                      <a:alpha val="86200"/>
                    </a:srgbClr>
                  </a:glow>
                </a:effectLst>
                <a:latin typeface="Arial" panose="020B0604020202020204" pitchFamily="34" charset="0"/>
                <a:cs typeface="Arial" panose="020B0604020202020204" pitchFamily="34" charset="0"/>
                <a:sym typeface="Arial" panose="020B0604020202020204" pitchFamily="34" charset="0"/>
              </a:rPr>
              <a:t>هوذا قد جاء الرب في ربوات قديسيه</a:t>
            </a:r>
            <a:r>
              <a:rPr lang="ar-JO" altLang="en-US" sz="3600" b="1" dirty="0">
                <a:solidFill>
                  <a:srgbClr val="FFFFFF"/>
                </a:solidFill>
                <a:effectLst>
                  <a:glow rad="228600">
                    <a:srgbClr val="000000">
                      <a:satMod val="175000"/>
                      <a:alpha val="86200"/>
                    </a:srgbClr>
                  </a:glow>
                </a:effectLst>
                <a:latin typeface="Arial" panose="020B0604020202020204" pitchFamily="34" charset="0"/>
                <a:cs typeface="Arial" panose="020B0604020202020204" pitchFamily="34" charset="0"/>
                <a:sym typeface="Arial" panose="020B0604020202020204" pitchFamily="34" charset="0"/>
              </a:rPr>
              <a:t> 15 </a:t>
            </a:r>
            <a:r>
              <a:rPr lang="ar-SA" altLang="en-US" sz="3600" b="1" dirty="0">
                <a:solidFill>
                  <a:srgbClr val="FFFFFF"/>
                </a:solidFill>
                <a:effectLst>
                  <a:glow rad="228600">
                    <a:srgbClr val="000000">
                      <a:satMod val="175000"/>
                      <a:alpha val="86200"/>
                    </a:srgbClr>
                  </a:glow>
                </a:effectLst>
                <a:latin typeface="Arial" panose="020B0604020202020204" pitchFamily="34" charset="0"/>
                <a:cs typeface="Arial" panose="020B0604020202020204" pitchFamily="34" charset="0"/>
                <a:sym typeface="Arial" panose="020B0604020202020204" pitchFamily="34" charset="0"/>
              </a:rPr>
              <a:t>ليصنع دينونة على الجميع، ويعاقب جميع فجارهم على جميع أعمال فجورهم التي فجروا بها، وعلى جميع الكلمات الصعبة التي تكلم بها عليه خطاة فجار.</a:t>
            </a:r>
            <a:endParaRPr kumimoji="0" lang="ar-SA" altLang="en-US" sz="3600" b="1" u="none" strike="noStrike" kern="1200" cap="none" spc="0" normalizeH="0" baseline="0" noProof="0" dirty="0">
              <a:ln>
                <a:noFill/>
              </a:ln>
              <a:solidFill>
                <a:srgbClr val="FFFFFF"/>
              </a:solidFill>
              <a:effectLst>
                <a:glow rad="228600">
                  <a:srgbClr val="000000">
                    <a:satMod val="175000"/>
                    <a:alpha val="86200"/>
                  </a:srgbClr>
                </a:glow>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build="p" bldLvl="5"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4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Rot="1" noChangeArrowheads="1"/>
          </p:cNvSpPr>
          <p:nvPr>
            <p:ph type="title"/>
          </p:nvPr>
        </p:nvSpPr>
        <p:spPr>
          <a:xfrm>
            <a:off x="290512" y="765175"/>
            <a:ext cx="8553450" cy="935038"/>
          </a:xfrm>
        </p:spPr>
        <p:txBody>
          <a:bodyPr/>
          <a:lstStyle/>
          <a:p>
            <a:pPr algn="r">
              <a:spcBef>
                <a:spcPct val="20000"/>
              </a:spcBef>
              <a:defRPr/>
            </a:pPr>
            <a:r>
              <a:rPr lang="ar-JO" sz="3600" kern="1200" dirty="0">
                <a:solidFill>
                  <a:srgbClr val="FFFFFF"/>
                </a:solidFill>
                <a:effectLst>
                  <a:glow rad="228600">
                    <a:schemeClr val="tx1"/>
                  </a:glow>
                  <a:outerShdw blurRad="38100" dist="38100" dir="2700000" algn="tl">
                    <a:srgbClr val="000000">
                      <a:alpha val="43137"/>
                    </a:srgbClr>
                  </a:outerShdw>
                </a:effectLst>
                <a:cs typeface="Arial" panose="020B0604020202020204" pitchFamily="34" charset="0"/>
              </a:rPr>
              <a:t>لماذا يعتبر الإقتباس من كتابات غير مؤسسة على الكتاب المقدس مشكلة؟</a:t>
            </a:r>
            <a:endParaRPr lang="en-US" sz="3600" kern="1200" dirty="0">
              <a:solidFill>
                <a:srgbClr val="FFFFFF"/>
              </a:solidFill>
              <a:effectLst>
                <a:glow rad="228600">
                  <a:schemeClr val="tx1"/>
                </a:glow>
                <a:outerShdw blurRad="38100" dist="38100" dir="2700000" algn="tl">
                  <a:srgbClr val="000000">
                    <a:alpha val="43137"/>
                  </a:srgbClr>
                </a:outerShdw>
              </a:effectLst>
              <a:cs typeface="Arial" panose="020B0604020202020204" pitchFamily="34" charset="0"/>
            </a:endParaRP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rPr>
              <a:t>قضايا في رسالة يهوذا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7" name="Rectangle 3"/>
          <p:cNvSpPr txBox="1">
            <a:spLocks noChangeArrowheads="1"/>
          </p:cNvSpPr>
          <p:nvPr/>
        </p:nvSpPr>
        <p:spPr bwMode="auto">
          <a:xfrm>
            <a:off x="-228600" y="5732463"/>
            <a:ext cx="9072562"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rPr>
              <a:t>لا</a:t>
            </a:r>
            <a:r>
              <a:rPr kumimoji="0" lang="ar-JO" sz="3600" b="1" u="none" strike="noStrike" kern="1200" cap="none" spc="0" normalizeH="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rPr>
              <a:t> </a:t>
            </a:r>
            <a:r>
              <a:rPr kumimoji="0" lang="ar-JO" sz="3600" b="1"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rPr>
              <a:t>يفترض يهوذا أن سفر أخنوخ الأول موحى به بأكمله.</a:t>
            </a:r>
            <a:endParaRPr kumimoji="0" lang="en-US" sz="3600" b="1"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225589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84674" name="Rectangle 15"/>
          <p:cNvSpPr>
            <a:spLocks noChangeArrowheads="1"/>
          </p:cNvSpPr>
          <p:nvPr/>
        </p:nvSpPr>
        <p:spPr bwMode="auto">
          <a:xfrm>
            <a:off x="0" y="1447800"/>
            <a:ext cx="9144000" cy="396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5538" name="Rectangle 2"/>
          <p:cNvSpPr>
            <a:spLocks noGrp="1" noChangeArrowheads="1"/>
          </p:cNvSpPr>
          <p:nvPr>
            <p:ph type="title"/>
          </p:nvPr>
        </p:nvSpPr>
        <p:spPr/>
        <p:txBody>
          <a:bodyPr/>
          <a:lstStyle/>
          <a:p>
            <a:pPr eaLnBrk="1" hangingPunct="1">
              <a:defRPr/>
            </a:pPr>
            <a:r>
              <a:rPr lang="ar-JO" sz="3600" dirty="0">
                <a:ea typeface="ＭＳ Ｐゴシック" charset="0"/>
                <a:cs typeface="Arial" panose="020B0604020202020204" pitchFamily="34" charset="0"/>
              </a:rPr>
              <a:t>كيف قبلت أسفار الأبوكريفا ال 15 في العهد القديم (250 ق.م – 100 م)</a:t>
            </a:r>
            <a:endParaRPr lang="en-US" sz="3600" dirty="0">
              <a:ea typeface="ＭＳ Ｐゴシック" charset="0"/>
              <a:cs typeface="Arial" panose="020B0604020202020204" pitchFamily="34" charset="0"/>
            </a:endParaRPr>
          </a:p>
        </p:txBody>
      </p:sp>
      <p:sp>
        <p:nvSpPr>
          <p:cNvPr id="65540" name="Rectangle 4"/>
          <p:cNvSpPr>
            <a:spLocks noGrp="1" noChangeArrowheads="1"/>
          </p:cNvSpPr>
          <p:nvPr>
            <p:ph type="body" sz="half" idx="1"/>
          </p:nvPr>
        </p:nvSpPr>
        <p:spPr>
          <a:xfrm>
            <a:off x="395536" y="1828800"/>
            <a:ext cx="3947864" cy="1752600"/>
          </a:xfrm>
          <a:gradFill rotWithShape="1">
            <a:gsLst>
              <a:gs pos="0">
                <a:srgbClr val="006600">
                  <a:gamma/>
                  <a:shade val="46275"/>
                  <a:invGamma/>
                </a:srgbClr>
              </a:gs>
              <a:gs pos="100000">
                <a:srgbClr val="006600"/>
              </a:gs>
            </a:gsLst>
            <a:lin ang="5400000" scaled="1"/>
          </a:gradFill>
        </p:spPr>
        <p:txBody>
          <a:bodyPr/>
          <a:lstStyle/>
          <a:p>
            <a:pPr algn="r" rtl="1" eaLnBrk="1" hangingPunct="1">
              <a:lnSpc>
                <a:spcPct val="90000"/>
              </a:lnSpc>
              <a:defRPr/>
            </a:pPr>
            <a:r>
              <a:rPr lang="ar-JO" sz="2400" dirty="0">
                <a:ea typeface="ＭＳ Ｐゴシック" charset="0"/>
                <a:cs typeface="Arial" panose="020B0604020202020204" pitchFamily="34" charset="0"/>
              </a:rPr>
              <a:t>طوبيا</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يهوديت</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حكمة سليمان</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الجامعة</a:t>
            </a:r>
            <a:endParaRPr lang="en-US" sz="2400" dirty="0">
              <a:ea typeface="ＭＳ Ｐゴシック" charset="0"/>
              <a:cs typeface="Arial" panose="020B0604020202020204" pitchFamily="34" charset="0"/>
            </a:endParaRPr>
          </a:p>
        </p:txBody>
      </p:sp>
      <p:sp>
        <p:nvSpPr>
          <p:cNvPr id="65542" name="Rectangle 6"/>
          <p:cNvSpPr>
            <a:spLocks noGrp="1" noChangeArrowheads="1"/>
          </p:cNvSpPr>
          <p:nvPr>
            <p:ph type="body" sz="half" idx="2"/>
          </p:nvPr>
        </p:nvSpPr>
        <p:spPr>
          <a:xfrm>
            <a:off x="152400" y="3810000"/>
            <a:ext cx="4131568"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algn="r" rtl="1" eaLnBrk="1" hangingPunct="1">
              <a:lnSpc>
                <a:spcPct val="90000"/>
              </a:lnSpc>
              <a:defRPr/>
            </a:pPr>
            <a:r>
              <a:rPr lang="ar-JO" sz="2400" dirty="0">
                <a:ea typeface="ＭＳ Ｐゴシック" charset="0"/>
                <a:cs typeface="Arial" panose="020B0604020202020204" pitchFamily="34" charset="0"/>
              </a:rPr>
              <a:t>1 اسديراس</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2 اسديراس</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صلاة منسى</a:t>
            </a:r>
            <a:endParaRPr lang="en-US" sz="2400" dirty="0">
              <a:ea typeface="ＭＳ Ｐゴシック" charset="0"/>
              <a:cs typeface="Arial" panose="020B0604020202020204" pitchFamily="34" charset="0"/>
            </a:endParaRPr>
          </a:p>
        </p:txBody>
      </p:sp>
      <p:sp>
        <p:nvSpPr>
          <p:cNvPr id="284678" name="Text Box 7"/>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5545" name="Rectangle 9"/>
          <p:cNvSpPr>
            <a:spLocks noChangeArrowheads="1"/>
          </p:cNvSpPr>
          <p:nvPr/>
        </p:nvSpPr>
        <p:spPr bwMode="auto">
          <a:xfrm>
            <a:off x="4499992" y="1752600"/>
            <a:ext cx="4644008"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باروخ</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رسائل إرميا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تتمة أستير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نشيد الفتية الثلاثة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سوسنة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بعل والتنين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مكابيين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مكابيين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5546" name="Rectangle 10"/>
          <p:cNvSpPr>
            <a:spLocks noChangeArrowheads="1"/>
          </p:cNvSpPr>
          <p:nvPr/>
        </p:nvSpPr>
        <p:spPr bwMode="auto">
          <a:xfrm>
            <a:off x="1331640" y="5486400"/>
            <a:ext cx="3697560" cy="1371600"/>
          </a:xfrm>
          <a:prstGeom prst="rect">
            <a:avLst/>
          </a:prstGeom>
          <a:solidFill>
            <a:srgbClr val="000000"/>
          </a:solidFill>
          <a:ln w="9525">
            <a:noFill/>
            <a:miter lim="800000"/>
            <a:headEnd/>
            <a:tailEnd/>
          </a:ln>
          <a:effectLst/>
        </p:spPr>
        <p:txBody>
          <a:body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مزمور 151</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3 مكابيين</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4 مكابيين</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
        <p:nvSpPr>
          <p:cNvPr id="65547" name="WordArt 11"/>
          <p:cNvSpPr>
            <a:spLocks noChangeArrowheads="1" noChangeShapeType="1" noTextEdit="1"/>
          </p:cNvSpPr>
          <p:nvPr/>
        </p:nvSpPr>
        <p:spPr bwMode="auto">
          <a:xfrm>
            <a:off x="457200" y="1638300"/>
            <a:ext cx="1450504" cy="6477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rPr>
              <a:t>معظم</a:t>
            </a:r>
            <a:endParaRPr kumimoji="0" lang="en-US"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endParaRPr>
          </a:p>
        </p:txBody>
      </p:sp>
      <p:sp>
        <p:nvSpPr>
          <p:cNvPr id="65548" name="WordArt 12" descr="Narrow vertical"/>
          <p:cNvSpPr>
            <a:spLocks noChangeArrowheads="1" noChangeShapeType="1" noTextEdit="1"/>
          </p:cNvSpPr>
          <p:nvPr/>
        </p:nvSpPr>
        <p:spPr bwMode="auto">
          <a:xfrm>
            <a:off x="4572000" y="1295400"/>
            <a:ext cx="1835696" cy="1084263"/>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كثير</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endParaRPr>
          </a:p>
        </p:txBody>
      </p:sp>
      <p:sp>
        <p:nvSpPr>
          <p:cNvPr id="65549" name="WordArt 13"/>
          <p:cNvSpPr>
            <a:spLocks noChangeArrowheads="1" noChangeShapeType="1" noTextEdit="1"/>
          </p:cNvSpPr>
          <p:nvPr/>
        </p:nvSpPr>
        <p:spPr bwMode="auto">
          <a:xfrm>
            <a:off x="5148064" y="5562600"/>
            <a:ext cx="3386336" cy="914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rPr>
              <a:t>بسوديبيغرافا</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3" name="Rectangle 2">
            <a:extLst>
              <a:ext uri="{FF2B5EF4-FFF2-40B4-BE49-F238E27FC236}">
                <a16:creationId xmlns:a16="http://schemas.microsoft.com/office/drawing/2014/main" id="{EF55DA89-485C-0641-42F7-8927ADE550F3}"/>
              </a:ext>
            </a:extLst>
          </p:cNvPr>
          <p:cNvSpPr/>
          <p:nvPr/>
        </p:nvSpPr>
        <p:spPr bwMode="auto">
          <a:xfrm>
            <a:off x="0" y="3657600"/>
            <a:ext cx="1907704" cy="457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u="none" strike="noStrike" cap="none" normalizeH="0" baseline="0" dirty="0">
                <a:ln>
                  <a:noFill/>
                </a:ln>
                <a:solidFill>
                  <a:srgbClr val="00B0F0"/>
                </a:solidFill>
                <a:effectLst/>
                <a:latin typeface="Arial" panose="020B0604020202020204" pitchFamily="34" charset="0"/>
                <a:cs typeface="Arial" panose="020B0604020202020204" pitchFamily="34" charset="0"/>
              </a:rPr>
              <a:t>قليل</a:t>
            </a:r>
            <a:endParaRPr kumimoji="0" lang="en-US" sz="5400" b="1" u="none" strike="noStrike" cap="none" normalizeH="0" baseline="0" dirty="0">
              <a:ln>
                <a:noFill/>
              </a:ln>
              <a:solidFill>
                <a:srgbClr val="00B0F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24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65540">
                                            <p:txEl>
                                              <p:pRg st="1" end="1"/>
                                            </p:txEl>
                                          </p:spTgt>
                                        </p:tgtEl>
                                        <p:attrNameLst>
                                          <p:attrName>style.visibility</p:attrName>
                                        </p:attrNameLst>
                                      </p:cBhvr>
                                      <p:to>
                                        <p:strVal val="visible"/>
                                      </p:to>
                                    </p:set>
                                    <p:anim calcmode="lin" valueType="num">
                                      <p:cBhvr>
                                        <p:cTn id="25"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65540">
                                            <p:txEl>
                                              <p:pRg st="2" end="2"/>
                                            </p:txEl>
                                          </p:spTgt>
                                        </p:tgtEl>
                                        <p:attrNameLst>
                                          <p:attrName>style.visibility</p:attrName>
                                        </p:attrNameLst>
                                      </p:cBhvr>
                                      <p:to>
                                        <p:strVal val="visible"/>
                                      </p:to>
                                    </p:set>
                                    <p:anim calcmode="lin" valueType="num">
                                      <p:cBhvr>
                                        <p:cTn id="33"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5"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65540">
                                            <p:txEl>
                                              <p:pRg st="3" end="3"/>
                                            </p:txEl>
                                          </p:spTgt>
                                        </p:tgtEl>
                                        <p:attrNameLst>
                                          <p:attrName>style.visibility</p:attrName>
                                        </p:attrNameLst>
                                      </p:cBhvr>
                                      <p:to>
                                        <p:strVal val="visible"/>
                                      </p:to>
                                    </p:set>
                                    <p:anim calcmode="lin" valueType="num">
                                      <p:cBhvr>
                                        <p:cTn id="41"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42"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43"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65548"/>
                                        </p:tgtEl>
                                        <p:attrNameLst>
                                          <p:attrName>style.visibility</p:attrName>
                                        </p:attrNameLst>
                                      </p:cBhvr>
                                      <p:to>
                                        <p:strVal val="visible"/>
                                      </p:to>
                                    </p:set>
                                    <p:anim calcmode="lin" valueType="num">
                                      <p:cBhvr>
                                        <p:cTn id="49" dur="500" fill="hold"/>
                                        <p:tgtEl>
                                          <p:spTgt spid="65548"/>
                                        </p:tgtEl>
                                        <p:attrNameLst>
                                          <p:attrName>ppt_w</p:attrName>
                                        </p:attrNameLst>
                                      </p:cBhvr>
                                      <p:tavLst>
                                        <p:tav tm="0">
                                          <p:val>
                                            <p:fltVal val="0"/>
                                          </p:val>
                                        </p:tav>
                                        <p:tav tm="100000">
                                          <p:val>
                                            <p:strVal val="#ppt_w"/>
                                          </p:val>
                                        </p:tav>
                                      </p:tavLst>
                                    </p:anim>
                                    <p:anim calcmode="lin" valueType="num">
                                      <p:cBhvr>
                                        <p:cTn id="50" dur="500" fill="hold"/>
                                        <p:tgtEl>
                                          <p:spTgt spid="65548"/>
                                        </p:tgtEl>
                                        <p:attrNameLst>
                                          <p:attrName>ppt_h</p:attrName>
                                        </p:attrNameLst>
                                      </p:cBhvr>
                                      <p:tavLst>
                                        <p:tav tm="0">
                                          <p:val>
                                            <p:fltVal val="0"/>
                                          </p:val>
                                        </p:tav>
                                        <p:tav tm="100000">
                                          <p:val>
                                            <p:strVal val="#ppt_h"/>
                                          </p:val>
                                        </p:tav>
                                      </p:tavLst>
                                    </p:anim>
                                  </p:childTnLst>
                                </p:cTn>
                              </p:par>
                              <p:par>
                                <p:cTn id="51" presetID="15" presetClass="entr" presetSubtype="0" fill="hold" grpId="0" nodeType="withEffect">
                                  <p:stCondLst>
                                    <p:cond delay="0"/>
                                  </p:stCondLst>
                                  <p:childTnLst>
                                    <p:set>
                                      <p:cBhvr>
                                        <p:cTn id="52" dur="1" fill="hold">
                                          <p:stCondLst>
                                            <p:cond delay="0"/>
                                          </p:stCondLst>
                                        </p:cTn>
                                        <p:tgtEl>
                                          <p:spTgt spid="65545"/>
                                        </p:tgtEl>
                                        <p:attrNameLst>
                                          <p:attrName>style.visibility</p:attrName>
                                        </p:attrNameLst>
                                      </p:cBhvr>
                                      <p:to>
                                        <p:strVal val="visible"/>
                                      </p:to>
                                    </p:set>
                                    <p:anim calcmode="lin" valueType="num">
                                      <p:cBhvr>
                                        <p:cTn id="53" dur="1000" fill="hold"/>
                                        <p:tgtEl>
                                          <p:spTgt spid="65545"/>
                                        </p:tgtEl>
                                        <p:attrNameLst>
                                          <p:attrName>ppt_w</p:attrName>
                                        </p:attrNameLst>
                                      </p:cBhvr>
                                      <p:tavLst>
                                        <p:tav tm="0">
                                          <p:val>
                                            <p:fltVal val="0"/>
                                          </p:val>
                                        </p:tav>
                                        <p:tav tm="100000">
                                          <p:val>
                                            <p:strVal val="#ppt_w"/>
                                          </p:val>
                                        </p:tav>
                                      </p:tavLst>
                                    </p:anim>
                                    <p:anim calcmode="lin" valueType="num">
                                      <p:cBhvr>
                                        <p:cTn id="54" dur="1000" fill="hold"/>
                                        <p:tgtEl>
                                          <p:spTgt spid="65545"/>
                                        </p:tgtEl>
                                        <p:attrNameLst>
                                          <p:attrName>ppt_h</p:attrName>
                                        </p:attrNameLst>
                                      </p:cBhvr>
                                      <p:tavLst>
                                        <p:tav tm="0">
                                          <p:val>
                                            <p:fltVal val="0"/>
                                          </p:val>
                                        </p:tav>
                                        <p:tav tm="100000">
                                          <p:val>
                                            <p:strVal val="#ppt_h"/>
                                          </p:val>
                                        </p:tav>
                                      </p:tavLst>
                                    </p:anim>
                                    <p:anim calcmode="lin" valueType="num">
                                      <p:cBhvr>
                                        <p:cTn id="55"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5545"/>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65542">
                                            <p:bg/>
                                          </p:spTgt>
                                        </p:tgtEl>
                                        <p:attrNameLst>
                                          <p:attrName>style.visibility</p:attrName>
                                        </p:attrNameLst>
                                      </p:cBhvr>
                                      <p:to>
                                        <p:strVal val="visible"/>
                                      </p:to>
                                    </p:set>
                                    <p:anim calcmode="lin" valueType="num">
                                      <p:cBhvr>
                                        <p:cTn id="59" dur="1000" fill="hold"/>
                                        <p:tgtEl>
                                          <p:spTgt spid="65542">
                                            <p:bg/>
                                          </p:spTgt>
                                        </p:tgtEl>
                                        <p:attrNameLst>
                                          <p:attrName>ppt_w</p:attrName>
                                        </p:attrNameLst>
                                      </p:cBhvr>
                                      <p:tavLst>
                                        <p:tav tm="0">
                                          <p:val>
                                            <p:fltVal val="0"/>
                                          </p:val>
                                        </p:tav>
                                        <p:tav tm="100000">
                                          <p:val>
                                            <p:strVal val="#ppt_w"/>
                                          </p:val>
                                        </p:tav>
                                      </p:tavLst>
                                    </p:anim>
                                    <p:anim calcmode="lin" valueType="num">
                                      <p:cBhvr>
                                        <p:cTn id="60" dur="1000" fill="hold"/>
                                        <p:tgtEl>
                                          <p:spTgt spid="65542">
                                            <p:bg/>
                                          </p:spTgt>
                                        </p:tgtEl>
                                        <p:attrNameLst>
                                          <p:attrName>ppt_h</p:attrName>
                                        </p:attrNameLst>
                                      </p:cBhvr>
                                      <p:tavLst>
                                        <p:tav tm="0">
                                          <p:val>
                                            <p:fltVal val="0"/>
                                          </p:val>
                                        </p:tav>
                                        <p:tav tm="100000">
                                          <p:val>
                                            <p:strVal val="#ppt_h"/>
                                          </p:val>
                                        </p:tav>
                                      </p:tavLst>
                                    </p:anim>
                                    <p:anim calcmode="lin" valueType="num">
                                      <p:cBhvr>
                                        <p:cTn id="61" dur="1000" fill="hold"/>
                                        <p:tgtEl>
                                          <p:spTgt spid="65542">
                                            <p:bg/>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5542">
                                            <p:bg/>
                                          </p:spTgt>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65542">
                                            <p:txEl>
                                              <p:pRg st="0" end="0"/>
                                            </p:txEl>
                                          </p:spTgt>
                                        </p:tgtEl>
                                        <p:attrNameLst>
                                          <p:attrName>style.visibility</p:attrName>
                                        </p:attrNameLst>
                                      </p:cBhvr>
                                      <p:to>
                                        <p:strVal val="visible"/>
                                      </p:to>
                                    </p:set>
                                    <p:anim calcmode="lin" valueType="num">
                                      <p:cBhvr>
                                        <p:cTn id="65" dur="1000" fill="hold"/>
                                        <p:tgtEl>
                                          <p:spTgt spid="65542">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65542">
                                            <p:txEl>
                                              <p:pRg st="0" end="0"/>
                                            </p:txEl>
                                          </p:spTgt>
                                        </p:tgtEl>
                                        <p:attrNameLst>
                                          <p:attrName>ppt_h</p:attrName>
                                        </p:attrNameLst>
                                      </p:cBhvr>
                                      <p:tavLst>
                                        <p:tav tm="0">
                                          <p:val>
                                            <p:fltVal val="0"/>
                                          </p:val>
                                        </p:tav>
                                        <p:tav tm="100000">
                                          <p:val>
                                            <p:strVal val="#ppt_h"/>
                                          </p:val>
                                        </p:tav>
                                      </p:tavLst>
                                    </p:anim>
                                    <p:anim calcmode="lin" valueType="num">
                                      <p:cBhvr>
                                        <p:cTn id="67" dur="1000" fill="hold"/>
                                        <p:tgtEl>
                                          <p:spTgt spid="655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5542">
                                            <p:txEl>
                                              <p:pRg st="0" end="0"/>
                                            </p:txEl>
                                          </p:spTgt>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65542">
                                            <p:txEl>
                                              <p:pRg st="1" end="1"/>
                                            </p:txEl>
                                          </p:spTgt>
                                        </p:tgtEl>
                                        <p:attrNameLst>
                                          <p:attrName>style.visibility</p:attrName>
                                        </p:attrNameLst>
                                      </p:cBhvr>
                                      <p:to>
                                        <p:strVal val="visible"/>
                                      </p:to>
                                    </p:set>
                                    <p:anim calcmode="lin" valueType="num">
                                      <p:cBhvr>
                                        <p:cTn id="71" dur="1000" fill="hold"/>
                                        <p:tgtEl>
                                          <p:spTgt spid="65542">
                                            <p:txEl>
                                              <p:pRg st="1" end="1"/>
                                            </p:txEl>
                                          </p:spTgt>
                                        </p:tgtEl>
                                        <p:attrNameLst>
                                          <p:attrName>ppt_w</p:attrName>
                                        </p:attrNameLst>
                                      </p:cBhvr>
                                      <p:tavLst>
                                        <p:tav tm="0">
                                          <p:val>
                                            <p:fltVal val="0"/>
                                          </p:val>
                                        </p:tav>
                                        <p:tav tm="100000">
                                          <p:val>
                                            <p:strVal val="#ppt_w"/>
                                          </p:val>
                                        </p:tav>
                                      </p:tavLst>
                                    </p:anim>
                                    <p:anim calcmode="lin" valueType="num">
                                      <p:cBhvr>
                                        <p:cTn id="72" dur="1000" fill="hold"/>
                                        <p:tgtEl>
                                          <p:spTgt spid="65542">
                                            <p:txEl>
                                              <p:pRg st="1" end="1"/>
                                            </p:txEl>
                                          </p:spTgt>
                                        </p:tgtEl>
                                        <p:attrNameLst>
                                          <p:attrName>ppt_h</p:attrName>
                                        </p:attrNameLst>
                                      </p:cBhvr>
                                      <p:tavLst>
                                        <p:tav tm="0">
                                          <p:val>
                                            <p:fltVal val="0"/>
                                          </p:val>
                                        </p:tav>
                                        <p:tav tm="100000">
                                          <p:val>
                                            <p:strVal val="#ppt_h"/>
                                          </p:val>
                                        </p:tav>
                                      </p:tavLst>
                                    </p:anim>
                                    <p:anim calcmode="lin" valueType="num">
                                      <p:cBhvr>
                                        <p:cTn id="73" dur="1000" fill="hold"/>
                                        <p:tgtEl>
                                          <p:spTgt spid="655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5542">
                                            <p:txEl>
                                              <p:pRg st="1" end="1"/>
                                            </p:txEl>
                                          </p:spTgt>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0"/>
                                  </p:stCondLst>
                                  <p:childTnLst>
                                    <p:set>
                                      <p:cBhvr>
                                        <p:cTn id="76" dur="1" fill="hold">
                                          <p:stCondLst>
                                            <p:cond delay="0"/>
                                          </p:stCondLst>
                                        </p:cTn>
                                        <p:tgtEl>
                                          <p:spTgt spid="65542">
                                            <p:txEl>
                                              <p:pRg st="2" end="2"/>
                                            </p:txEl>
                                          </p:spTgt>
                                        </p:tgtEl>
                                        <p:attrNameLst>
                                          <p:attrName>style.visibility</p:attrName>
                                        </p:attrNameLst>
                                      </p:cBhvr>
                                      <p:to>
                                        <p:strVal val="visible"/>
                                      </p:to>
                                    </p:set>
                                    <p:anim calcmode="lin" valueType="num">
                                      <p:cBhvr>
                                        <p:cTn id="77" dur="1000" fill="hold"/>
                                        <p:tgtEl>
                                          <p:spTgt spid="65542">
                                            <p:txEl>
                                              <p:pRg st="2" end="2"/>
                                            </p:txEl>
                                          </p:spTgt>
                                        </p:tgtEl>
                                        <p:attrNameLst>
                                          <p:attrName>ppt_w</p:attrName>
                                        </p:attrNameLst>
                                      </p:cBhvr>
                                      <p:tavLst>
                                        <p:tav tm="0">
                                          <p:val>
                                            <p:fltVal val="0"/>
                                          </p:val>
                                        </p:tav>
                                        <p:tav tm="100000">
                                          <p:val>
                                            <p:strVal val="#ppt_w"/>
                                          </p:val>
                                        </p:tav>
                                      </p:tavLst>
                                    </p:anim>
                                    <p:anim calcmode="lin" valueType="num">
                                      <p:cBhvr>
                                        <p:cTn id="78" dur="1000" fill="hold"/>
                                        <p:tgtEl>
                                          <p:spTgt spid="65542">
                                            <p:txEl>
                                              <p:pRg st="2" end="2"/>
                                            </p:txEl>
                                          </p:spTgt>
                                        </p:tgtEl>
                                        <p:attrNameLst>
                                          <p:attrName>ppt_h</p:attrName>
                                        </p:attrNameLst>
                                      </p:cBhvr>
                                      <p:tavLst>
                                        <p:tav tm="0">
                                          <p:val>
                                            <p:fltVal val="0"/>
                                          </p:val>
                                        </p:tav>
                                        <p:tav tm="100000">
                                          <p:val>
                                            <p:strVal val="#ppt_h"/>
                                          </p:val>
                                        </p:tav>
                                      </p:tavLst>
                                    </p:anim>
                                    <p:anim calcmode="lin" valueType="num">
                                      <p:cBhvr>
                                        <p:cTn id="79" dur="1000" fill="hold"/>
                                        <p:tgtEl>
                                          <p:spTgt spid="6554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554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5549"/>
                                        </p:tgtEl>
                                        <p:attrNameLst>
                                          <p:attrName>style.visibility</p:attrName>
                                        </p:attrNameLst>
                                      </p:cBhvr>
                                      <p:to>
                                        <p:strVal val="visible"/>
                                      </p:to>
                                    </p:set>
                                    <p:anim calcmode="lin" valueType="num">
                                      <p:cBhvr>
                                        <p:cTn id="85" dur="500" fill="hold"/>
                                        <p:tgtEl>
                                          <p:spTgt spid="65549"/>
                                        </p:tgtEl>
                                        <p:attrNameLst>
                                          <p:attrName>ppt_w</p:attrName>
                                        </p:attrNameLst>
                                      </p:cBhvr>
                                      <p:tavLst>
                                        <p:tav tm="0">
                                          <p:val>
                                            <p:fltVal val="0"/>
                                          </p:val>
                                        </p:tav>
                                        <p:tav tm="100000">
                                          <p:val>
                                            <p:strVal val="#ppt_w"/>
                                          </p:val>
                                        </p:tav>
                                      </p:tavLst>
                                    </p:anim>
                                    <p:anim calcmode="lin" valueType="num">
                                      <p:cBhvr>
                                        <p:cTn id="86" dur="500" fill="hold"/>
                                        <p:tgtEl>
                                          <p:spTgt spid="65549"/>
                                        </p:tgtEl>
                                        <p:attrNameLst>
                                          <p:attrName>ppt_h</p:attrName>
                                        </p:attrNameLst>
                                      </p:cBhvr>
                                      <p:tavLst>
                                        <p:tav tm="0">
                                          <p:val>
                                            <p:fltVal val="0"/>
                                          </p:val>
                                        </p:tav>
                                        <p:tav tm="100000">
                                          <p:val>
                                            <p:strVal val="#ppt_h"/>
                                          </p:val>
                                        </p:tav>
                                      </p:tavLst>
                                    </p:anim>
                                  </p:childTnLst>
                                </p:cTn>
                              </p:par>
                              <p:par>
                                <p:cTn id="87" presetID="15" presetClass="entr" presetSubtype="0" fill="hold" grpId="0" nodeType="withEffect">
                                  <p:stCondLst>
                                    <p:cond delay="0"/>
                                  </p:stCondLst>
                                  <p:childTnLst>
                                    <p:set>
                                      <p:cBhvr>
                                        <p:cTn id="88" dur="1" fill="hold">
                                          <p:stCondLst>
                                            <p:cond delay="0"/>
                                          </p:stCondLst>
                                        </p:cTn>
                                        <p:tgtEl>
                                          <p:spTgt spid="65546"/>
                                        </p:tgtEl>
                                        <p:attrNameLst>
                                          <p:attrName>style.visibility</p:attrName>
                                        </p:attrNameLst>
                                      </p:cBhvr>
                                      <p:to>
                                        <p:strVal val="visible"/>
                                      </p:to>
                                    </p:set>
                                    <p:anim calcmode="lin" valueType="num">
                                      <p:cBhvr>
                                        <p:cTn id="89" dur="1000" fill="hold"/>
                                        <p:tgtEl>
                                          <p:spTgt spid="65546"/>
                                        </p:tgtEl>
                                        <p:attrNameLst>
                                          <p:attrName>ppt_w</p:attrName>
                                        </p:attrNameLst>
                                      </p:cBhvr>
                                      <p:tavLst>
                                        <p:tav tm="0">
                                          <p:val>
                                            <p:fltVal val="0"/>
                                          </p:val>
                                        </p:tav>
                                        <p:tav tm="100000">
                                          <p:val>
                                            <p:strVal val="#ppt_w"/>
                                          </p:val>
                                        </p:tav>
                                      </p:tavLst>
                                    </p:anim>
                                    <p:anim calcmode="lin" valueType="num">
                                      <p:cBhvr>
                                        <p:cTn id="90" dur="1000" fill="hold"/>
                                        <p:tgtEl>
                                          <p:spTgt spid="65546"/>
                                        </p:tgtEl>
                                        <p:attrNameLst>
                                          <p:attrName>ppt_h</p:attrName>
                                        </p:attrNameLst>
                                      </p:cBhvr>
                                      <p:tavLst>
                                        <p:tav tm="0">
                                          <p:val>
                                            <p:fltVal val="0"/>
                                          </p:val>
                                        </p:tav>
                                        <p:tav tm="100000">
                                          <p:val>
                                            <p:strVal val="#ppt_h"/>
                                          </p:val>
                                        </p:tav>
                                      </p:tavLst>
                                    </p:anim>
                                    <p:anim calcmode="lin" valueType="num">
                                      <p:cBhvr>
                                        <p:cTn id="91"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655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nimBg="1"/>
      <p:bldP spid="65542" grpId="0" build="p" animBg="1"/>
      <p:bldP spid="65545" grpId="0" animBg="1"/>
      <p:bldP spid="65546" grpId="0" animBg="1"/>
      <p:bldP spid="65547" grpId="0" animBg="1"/>
      <p:bldP spid="65548" grpId="0" animBg="1"/>
      <p:bldP spid="6554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3581400" cy="1855788"/>
          </a:xfrm>
          <a:solidFill>
            <a:srgbClr val="006600"/>
          </a:solidFill>
        </p:spPr>
        <p:txBody>
          <a:bodyPr/>
          <a:lstStyle/>
          <a:p>
            <a:pPr eaLnBrk="1" hangingPunct="1">
              <a:defRPr/>
            </a:pPr>
            <a:r>
              <a:rPr lang="ar-JO" sz="3600" dirty="0">
                <a:ea typeface="ＭＳ Ｐゴシック" charset="0"/>
                <a:cs typeface="Arial" panose="020B0604020202020204" pitchFamily="34" charset="0"/>
              </a:rPr>
              <a:t>أسفار بسوديبيغرافا مختارة</a:t>
            </a:r>
            <a:br>
              <a:rPr lang="ar-JO" sz="3600" dirty="0">
                <a:ea typeface="ＭＳ Ｐゴシック" charset="0"/>
                <a:cs typeface="Arial" panose="020B0604020202020204" pitchFamily="34" charset="0"/>
              </a:rPr>
            </a:br>
            <a:r>
              <a:rPr lang="en-US" sz="3600" dirty="0">
                <a:ea typeface="ＭＳ Ｐゴシック" charset="0"/>
                <a:cs typeface="Arial" panose="020B0604020202020204" pitchFamily="34" charset="0"/>
              </a:rPr>
              <a:t>(</a:t>
            </a:r>
            <a:r>
              <a:rPr lang="ar-JO" sz="3600" dirty="0">
                <a:ea typeface="ＭＳ Ｐゴシック" charset="0"/>
                <a:cs typeface="Arial" panose="020B0604020202020204" pitchFamily="34" charset="0"/>
              </a:rPr>
              <a:t>200 ق.م – 200 م</a:t>
            </a:r>
            <a:r>
              <a:rPr lang="en-US" sz="3600" dirty="0">
                <a:ea typeface="ＭＳ Ｐゴシック" charset="0"/>
                <a:cs typeface="Arial" panose="020B0604020202020204" pitchFamily="34" charset="0"/>
              </a:rPr>
              <a:t>)</a:t>
            </a:r>
          </a:p>
        </p:txBody>
      </p:sp>
      <p:sp>
        <p:nvSpPr>
          <p:cNvPr id="73733" name="Rectangle 5"/>
          <p:cNvSpPr>
            <a:spLocks noChangeArrowheads="1"/>
          </p:cNvSpPr>
          <p:nvPr/>
        </p:nvSpPr>
        <p:spPr bwMode="auto">
          <a:xfrm>
            <a:off x="3962400" y="152400"/>
            <a:ext cx="5181600" cy="66294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أخنوخ</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مزامير سليمان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رسالة أرستياس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وحي سيبلين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حياة آدم وحواء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عهد الآباء الإثني عشر</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كتاب اليوبيل</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حياة الأنبياء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مكابيين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مكابيين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صعود موسى</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باروخ</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صعود أشعياء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286723" name="Picture 6"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519113" y="1905000"/>
            <a:ext cx="29257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4" name="Picture 7"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808038" y="2209800"/>
            <a:ext cx="29257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5" name="Text Box 8"/>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05157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ar-JO" sz="4000" dirty="0">
                <a:ea typeface="ＭＳ Ｐゴシック" charset="0"/>
                <a:cs typeface="Arial" panose="020B0604020202020204" pitchFamily="34" charset="0"/>
              </a:rPr>
              <a:t>الأصناف الأدبية</a:t>
            </a:r>
            <a:endParaRPr lang="en-US" sz="4000" dirty="0">
              <a:ea typeface="ＭＳ Ｐゴシック" charset="0"/>
              <a:cs typeface="Arial" panose="020B0604020202020204" pitchFamily="34" charset="0"/>
            </a:endParaRPr>
          </a:p>
        </p:txBody>
      </p:sp>
      <p:grpSp>
        <p:nvGrpSpPr>
          <p:cNvPr id="5" name="Group 4"/>
          <p:cNvGrpSpPr>
            <a:grpSpLocks/>
          </p:cNvGrpSpPr>
          <p:nvPr/>
        </p:nvGrpSpPr>
        <p:grpSpPr bwMode="auto">
          <a:xfrm>
            <a:off x="5257800" y="242888"/>
            <a:ext cx="2667046" cy="2043112"/>
            <a:chOff x="5257800" y="242888"/>
            <a:chExt cx="2667000" cy="2043112"/>
          </a:xfrm>
        </p:grpSpPr>
        <p:pic>
          <p:nvPicPr>
            <p:cNvPr id="230412" name="Picture 12" descr="j0286290"/>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57800" y="242888"/>
              <a:ext cx="2667000"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4" name="Rectangle 8"/>
            <p:cNvSpPr>
              <a:spLocks noChangeArrowheads="1"/>
            </p:cNvSpPr>
            <p:nvPr/>
          </p:nvSpPr>
          <p:spPr bwMode="auto">
            <a:xfrm>
              <a:off x="5464171" y="404813"/>
              <a:ext cx="2276138" cy="13716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الرؤيوي</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أخنوخ </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أسديراس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7"/>
          <p:cNvGrpSpPr>
            <a:grpSpLocks/>
          </p:cNvGrpSpPr>
          <p:nvPr/>
        </p:nvGrpSpPr>
        <p:grpSpPr bwMode="auto">
          <a:xfrm>
            <a:off x="107950" y="4291013"/>
            <a:ext cx="2709604" cy="2451100"/>
            <a:chOff x="192" y="2703"/>
            <a:chExt cx="1584" cy="1419"/>
          </a:xfrm>
        </p:grpSpPr>
        <p:pic>
          <p:nvPicPr>
            <p:cNvPr id="230410" name="Picture 11" descr="j0212655"/>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2" y="2703"/>
              <a:ext cx="1584" cy="1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9" name="Rectangle 9"/>
            <p:cNvSpPr>
              <a:spLocks noChangeArrowheads="1"/>
            </p:cNvSpPr>
            <p:nvPr/>
          </p:nvSpPr>
          <p:spPr bwMode="auto">
            <a:xfrm>
              <a:off x="240" y="2922"/>
              <a:ext cx="1403"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التاريخ </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1 أسديراس</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1 مكابيين</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2 مكابيين</a:t>
              </a:r>
              <a:endParaRPr kumimoji="0" lang="en-US" sz="2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6"/>
          <p:cNvGrpSpPr>
            <a:grpSpLocks/>
          </p:cNvGrpSpPr>
          <p:nvPr/>
        </p:nvGrpSpPr>
        <p:grpSpPr bwMode="auto">
          <a:xfrm>
            <a:off x="2590800" y="1027113"/>
            <a:ext cx="7010400" cy="6288087"/>
            <a:chOff x="1632" y="647"/>
            <a:chExt cx="4416" cy="3961"/>
          </a:xfrm>
        </p:grpSpPr>
        <p:pic>
          <p:nvPicPr>
            <p:cNvPr id="288776" name="Picture 13" descr="j028090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32" y="647"/>
              <a:ext cx="4416" cy="3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6" name="Rectangle 10"/>
            <p:cNvSpPr>
              <a:spLocks noChangeArrowheads="1"/>
            </p:cNvSpPr>
            <p:nvPr/>
          </p:nvSpPr>
          <p:spPr bwMode="auto">
            <a:xfrm>
              <a:off x="2688" y="1440"/>
              <a:ext cx="2369" cy="2112"/>
            </a:xfrm>
            <a:prstGeom prst="rect">
              <a:avLst/>
            </a:prstGeom>
            <a:solidFill>
              <a:srgbClr val="5F5F5F"/>
            </a:solidFill>
            <a:ln w="9525">
              <a:noFill/>
              <a:miter lim="800000"/>
              <a:headEnd/>
              <a:tailEnd/>
            </a:ln>
            <a:effectLst/>
          </p:spPr>
          <p:txBody>
            <a:bodyPr/>
            <a:lstStyle/>
            <a:p>
              <a:pPr marL="342900" marR="0" lvl="0" indent="-34290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الخيال</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طوبيا</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يهوديت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رسالة أريستياس</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سوسنة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بعل والتنين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مكابيين</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وحي سيبلين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288773" name="Text Box 15"/>
          <p:cNvSpPr txBox="1">
            <a:spLocks noChangeArrowheads="1"/>
          </p:cNvSpPr>
          <p:nvPr/>
        </p:nvSpPr>
        <p:spPr bwMode="auto">
          <a:xfrm>
            <a:off x="8028251" y="60325"/>
            <a:ext cx="112562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161-162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5790" name="Picture 14" descr="j0335474"/>
          <p:cNvPicPr>
            <a:picLocks noChangeAspect="1" noChangeArrowheads="1"/>
          </p:cNvPicPr>
          <p:nvPr/>
        </p:nvPicPr>
        <p:blipFill>
          <a:blip r:embed="rId6" cstate="print">
            <a:duotone>
              <a:prstClr val="black"/>
              <a:schemeClr val="accent2">
                <a:tint val="45000"/>
                <a:satMod val="400000"/>
              </a:schemeClr>
            </a:duotone>
            <a:lum bright="-20000" contrast="-40000"/>
            <a:extLst>
              <a:ext uri="{28A0092B-C50C-407E-A947-70E740481C1C}">
                <a14:useLocalDpi xmlns:a14="http://schemas.microsoft.com/office/drawing/2010/main"/>
              </a:ext>
            </a:extLst>
          </a:blip>
          <a:srcRect/>
          <a:stretch>
            <a:fillRect/>
          </a:stretch>
        </p:blipFill>
        <p:spPr bwMode="auto">
          <a:xfrm>
            <a:off x="152400" y="1523999"/>
            <a:ext cx="2763416" cy="2533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3" name="Rectangle 7"/>
          <p:cNvSpPr>
            <a:spLocks noGrp="1" noChangeArrowheads="1"/>
          </p:cNvSpPr>
          <p:nvPr>
            <p:ph type="body" sz="half" idx="1"/>
          </p:nvPr>
        </p:nvSpPr>
        <p:spPr>
          <a:xfrm>
            <a:off x="323850" y="1744663"/>
            <a:ext cx="2266193" cy="1828800"/>
          </a:xfrm>
        </p:spPr>
        <p:txBody>
          <a:bodyPr/>
          <a:lstStyle/>
          <a:p>
            <a:pPr algn="ctr" eaLnBrk="1" hangingPunct="1">
              <a:lnSpc>
                <a:spcPct val="80000"/>
              </a:lnSpc>
              <a:buFont typeface="Wingdings" charset="0"/>
              <a:buNone/>
              <a:defRPr/>
            </a:pPr>
            <a:r>
              <a:rPr lang="ar-JO" sz="2800" u="sng" dirty="0">
                <a:ea typeface="ＭＳ Ｐゴシック" charset="0"/>
                <a:cs typeface="Arial" panose="020B0604020202020204" pitchFamily="34" charset="0"/>
              </a:rPr>
              <a:t>الحكمة</a:t>
            </a:r>
            <a:endParaRPr lang="en-US" sz="2800" u="sng" dirty="0">
              <a:ea typeface="ＭＳ Ｐゴシック" charset="0"/>
              <a:cs typeface="Arial" panose="020B0604020202020204" pitchFamily="34" charset="0"/>
            </a:endParaRPr>
          </a:p>
          <a:p>
            <a:pPr algn="r" eaLnBrk="1" hangingPunct="1">
              <a:lnSpc>
                <a:spcPct val="80000"/>
              </a:lnSpc>
              <a:buFont typeface="Wingdings" charset="0"/>
              <a:buNone/>
              <a:defRPr/>
            </a:pPr>
            <a:r>
              <a:rPr lang="ar-JO" sz="2800" dirty="0">
                <a:ea typeface="ＭＳ Ｐゴシック" charset="0"/>
                <a:cs typeface="Arial" panose="020B0604020202020204" pitchFamily="34" charset="0"/>
              </a:rPr>
              <a:t>الجامعة</a:t>
            </a:r>
            <a:endParaRPr lang="en-US" sz="2800" dirty="0">
              <a:ea typeface="ＭＳ Ｐゴシック" charset="0"/>
              <a:cs typeface="Arial" panose="020B0604020202020204" pitchFamily="34" charset="0"/>
            </a:endParaRPr>
          </a:p>
          <a:p>
            <a:pPr algn="r" eaLnBrk="1" hangingPunct="1">
              <a:lnSpc>
                <a:spcPct val="80000"/>
              </a:lnSpc>
              <a:buFont typeface="Wingdings" charset="0"/>
              <a:buNone/>
              <a:defRPr/>
            </a:pPr>
            <a:r>
              <a:rPr lang="ar-JO" sz="2800" dirty="0">
                <a:ea typeface="ＭＳ Ｐゴシック" charset="0"/>
                <a:cs typeface="Arial" panose="020B0604020202020204" pitchFamily="34" charset="0"/>
              </a:rPr>
              <a:t>حكمة سليمان</a:t>
            </a:r>
            <a:endParaRPr lang="en-US" sz="28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1166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5783">
                                            <p:txEl>
                                              <p:pRg st="1" end="1"/>
                                            </p:txEl>
                                          </p:spTgt>
                                        </p:tgtEl>
                                        <p:attrNameLst>
                                          <p:attrName>style.visibility</p:attrName>
                                        </p:attrNameLst>
                                      </p:cBhvr>
                                      <p:to>
                                        <p:strVal val="visible"/>
                                      </p:to>
                                    </p:set>
                                    <p:animEffect transition="in" filter="dissolve">
                                      <p:cBhvr>
                                        <p:cTn id="25" dur="500"/>
                                        <p:tgtEl>
                                          <p:spTgt spid="7578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5783">
                                            <p:txEl>
                                              <p:pRg st="2" end="2"/>
                                            </p:txEl>
                                          </p:spTgt>
                                        </p:tgtEl>
                                        <p:attrNameLst>
                                          <p:attrName>style.visibility</p:attrName>
                                        </p:attrNameLst>
                                      </p:cBhvr>
                                      <p:to>
                                        <p:strVal val="visible"/>
                                      </p:to>
                                    </p:set>
                                    <p:animEffect transition="in" filter="dissolve">
                                      <p:cBhvr>
                                        <p:cTn id="30" dur="500"/>
                                        <p:tgtEl>
                                          <p:spTgt spid="75783">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0"/>
            <a:ext cx="8001000" cy="457200"/>
          </a:xfrm>
        </p:spPr>
        <p:txBody>
          <a:bodyPr/>
          <a:lstStyle/>
          <a:p>
            <a:pPr eaLnBrk="1" hangingPunct="1">
              <a:defRPr/>
            </a:pPr>
            <a:r>
              <a:rPr lang="ar-JO" sz="2800" dirty="0">
                <a:ea typeface="ＭＳ Ｐゴシック" charset="0"/>
                <a:cs typeface="Arial" panose="020B0604020202020204" pitchFamily="34" charset="0"/>
              </a:rPr>
              <a:t>منهجية الكتابات الموثوقة</a:t>
            </a:r>
            <a:endParaRPr lang="en-US" sz="2800" dirty="0">
              <a:ea typeface="ＭＳ Ｐゴシック" charset="0"/>
              <a:cs typeface="Arial" panose="020B0604020202020204" pitchFamily="34" charset="0"/>
            </a:endParaRPr>
          </a:p>
        </p:txBody>
      </p:sp>
      <p:sp>
        <p:nvSpPr>
          <p:cNvPr id="294914" name="Rectangle 5"/>
          <p:cNvSpPr>
            <a:spLocks noChangeArrowheads="1"/>
          </p:cNvSpPr>
          <p:nvPr/>
        </p:nvSpPr>
        <p:spPr bwMode="auto">
          <a:xfrm>
            <a:off x="0" y="-461963"/>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0726" name="Group 310"/>
          <p:cNvGraphicFramePr>
            <a:graphicFrameLocks noGrp="1"/>
          </p:cNvGraphicFramePr>
          <p:nvPr>
            <p:extLst>
              <p:ext uri="{D42A27DB-BD31-4B8C-83A1-F6EECF244321}">
                <p14:modId xmlns:p14="http://schemas.microsoft.com/office/powerpoint/2010/main" val="1206839699"/>
              </p:ext>
            </p:extLst>
          </p:nvPr>
        </p:nvGraphicFramePr>
        <p:xfrm>
          <a:off x="0" y="593725"/>
          <a:ext cx="9296400" cy="6636340"/>
        </p:xfrm>
        <a:graphic>
          <a:graphicData uri="http://schemas.openxmlformats.org/drawingml/2006/table">
            <a:tbl>
              <a:tblPr/>
              <a:tblGrid>
                <a:gridCol w="1892300">
                  <a:extLst>
                    <a:ext uri="{9D8B030D-6E8A-4147-A177-3AD203B41FA5}">
                      <a16:colId xmlns:a16="http://schemas.microsoft.com/office/drawing/2014/main" val="20000"/>
                    </a:ext>
                  </a:extLst>
                </a:gridCol>
                <a:gridCol w="1889125">
                  <a:extLst>
                    <a:ext uri="{9D8B030D-6E8A-4147-A177-3AD203B41FA5}">
                      <a16:colId xmlns:a16="http://schemas.microsoft.com/office/drawing/2014/main" val="20001"/>
                    </a:ext>
                  </a:extLst>
                </a:gridCol>
                <a:gridCol w="1812925">
                  <a:extLst>
                    <a:ext uri="{9D8B030D-6E8A-4147-A177-3AD203B41FA5}">
                      <a16:colId xmlns:a16="http://schemas.microsoft.com/office/drawing/2014/main" val="20002"/>
                    </a:ext>
                  </a:extLst>
                </a:gridCol>
                <a:gridCol w="18732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01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4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اليهود</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البروتستانت والأنجليكان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الكاثوليك</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الأرثوذكس الشرقيين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0963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39 سفر عهد قديم</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بها</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457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27 سفر عهد جديد</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العهد الجديد</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 </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 </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2236">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4 أسفار ابوكريفا (طوبيا, يهوديت ... الخ)</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 : ليست في جبل سيناء بل في السبعينية</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القانونية الثانية</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قانونية منذ 1546</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قانونية منذ 1673</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04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8 أسفار أبوكريفا (1 – 2 مكابيين)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القانونية الثانية</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منذ 1546</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872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 أسفار ابوكريفا ( أسديراس, منسّى)</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ليست قانونية</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فقط في الملحق</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0968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 اسفار بسوديبيغرافا (3 و4 مكابيين, مز 151 فقط)</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فقط في الملحق</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60 سفر بسوديبيغرافا (خصوصا 1 أخنوخ)</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94971" name="Rectangle 267"/>
          <p:cNvSpPr>
            <a:spLocks noChangeArrowheads="1"/>
          </p:cNvSpPr>
          <p:nvPr/>
        </p:nvSpPr>
        <p:spPr bwMode="auto">
          <a:xfrm>
            <a:off x="0" y="725328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4972" name="Text Box 305"/>
          <p:cNvSpPr txBox="1">
            <a:spLocks noChangeArrowheads="1"/>
          </p:cNvSpPr>
          <p:nvPr/>
        </p:nvSpPr>
        <p:spPr bwMode="auto">
          <a:xfrm>
            <a:off x="8316416" y="76562"/>
            <a:ext cx="70564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194د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2" name="Rectangle 306"/>
          <p:cNvSpPr>
            <a:spLocks noChangeArrowheads="1"/>
          </p:cNvSpPr>
          <p:nvPr/>
        </p:nvSpPr>
        <p:spPr bwMode="auto">
          <a:xfrm>
            <a:off x="1905000" y="1292225"/>
            <a:ext cx="1905000" cy="609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3" name="Rectangle 307"/>
          <p:cNvSpPr>
            <a:spLocks noChangeArrowheads="1"/>
          </p:cNvSpPr>
          <p:nvPr/>
        </p:nvSpPr>
        <p:spPr bwMode="auto">
          <a:xfrm>
            <a:off x="3810000" y="1292225"/>
            <a:ext cx="1752600" cy="1371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4" name="Rectangle 308"/>
          <p:cNvSpPr>
            <a:spLocks noChangeArrowheads="1"/>
          </p:cNvSpPr>
          <p:nvPr/>
        </p:nvSpPr>
        <p:spPr bwMode="auto">
          <a:xfrm>
            <a:off x="5562600" y="1292225"/>
            <a:ext cx="1905000" cy="31242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5" name="Rectangle 309"/>
          <p:cNvSpPr>
            <a:spLocks noChangeArrowheads="1"/>
          </p:cNvSpPr>
          <p:nvPr/>
        </p:nvSpPr>
        <p:spPr bwMode="auto">
          <a:xfrm>
            <a:off x="7467600" y="1292225"/>
            <a:ext cx="1676400" cy="48768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520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0725"/>
                                        </p:tgtEl>
                                        <p:attrNameLst>
                                          <p:attrName>style.visibility</p:attrName>
                                        </p:attrNameLst>
                                      </p:cBhvr>
                                      <p:to>
                                        <p:strVal val="visible"/>
                                      </p:to>
                                    </p:set>
                                    <p:anim calcmode="lin" valueType="num">
                                      <p:cBhvr>
                                        <p:cTn id="28" dur="1000" fill="hold"/>
                                        <p:tgtEl>
                                          <p:spTgt spid="60725"/>
                                        </p:tgtEl>
                                        <p:attrNameLst>
                                          <p:attrName>ppt_w</p:attrName>
                                        </p:attrNameLst>
                                      </p:cBhvr>
                                      <p:tavLst>
                                        <p:tav tm="0">
                                          <p:val>
                                            <p:fltVal val="0"/>
                                          </p:val>
                                        </p:tav>
                                        <p:tav tm="100000">
                                          <p:val>
                                            <p:strVal val="#ppt_w"/>
                                          </p:val>
                                        </p:tav>
                                      </p:tavLst>
                                    </p:anim>
                                    <p:anim calcmode="lin" valueType="num">
                                      <p:cBhvr>
                                        <p:cTn id="29" dur="1000" fill="hold"/>
                                        <p:tgtEl>
                                          <p:spTgt spid="60725"/>
                                        </p:tgtEl>
                                        <p:attrNameLst>
                                          <p:attrName>ppt_h</p:attrName>
                                        </p:attrNameLst>
                                      </p:cBhvr>
                                      <p:tavLst>
                                        <p:tav tm="0">
                                          <p:val>
                                            <p:fltVal val="0"/>
                                          </p:val>
                                        </p:tav>
                                        <p:tav tm="100000">
                                          <p:val>
                                            <p:strVal val="#ppt_h"/>
                                          </p:val>
                                        </p:tav>
                                      </p:tavLst>
                                    </p:anim>
                                    <p:animEffect transition="in" filter="fade">
                                      <p:cBhvr>
                                        <p:cTn id="30" dur="1000"/>
                                        <p:tgtEl>
                                          <p:spTgt spid="6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P spid="6072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96962" name="Rectangle 1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6963" name="Text Box 4"/>
          <p:cNvSpPr txBox="1">
            <a:spLocks noChangeArrowheads="1"/>
          </p:cNvSpPr>
          <p:nvPr/>
        </p:nvSpPr>
        <p:spPr bwMode="auto">
          <a:xfrm>
            <a:off x="8388424" y="44450"/>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pic>
        <p:nvPicPr>
          <p:cNvPr id="296964" name="Picture 14" descr="doubting head.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02338" y="4581128"/>
            <a:ext cx="31750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title"/>
          </p:nvPr>
        </p:nvSpPr>
        <p:spPr>
          <a:xfrm>
            <a:off x="-33338" y="277813"/>
            <a:ext cx="8720138" cy="901427"/>
          </a:xfrm>
        </p:spPr>
        <p:txBody>
          <a:bodyPr/>
          <a:lstStyle/>
          <a:p>
            <a:pPr eaLnBrk="1" hangingPunct="1">
              <a:defRPr/>
            </a:pPr>
            <a:r>
              <a:rPr lang="en-US" dirty="0">
                <a:ea typeface="ＭＳ Ｐゴシック" charset="0"/>
                <a:cs typeface="Arial" panose="020B0604020202020204" pitchFamily="34" charset="0"/>
              </a:rPr>
              <a:t>Why are these books doubted?</a:t>
            </a:r>
          </a:p>
        </p:txBody>
      </p:sp>
      <p:sp>
        <p:nvSpPr>
          <p:cNvPr id="296966" name="Rectangle 7"/>
          <p:cNvSpPr>
            <a:spLocks noChangeArrowheads="1"/>
          </p:cNvSpPr>
          <p:nvPr/>
        </p:nvSpPr>
        <p:spPr bwMode="auto">
          <a:xfrm>
            <a:off x="0" y="188640"/>
            <a:ext cx="8458200" cy="990600"/>
          </a:xfrm>
          <a:prstGeom prst="rect">
            <a:avLst/>
          </a:prstGeom>
          <a:solidFill>
            <a:srgbClr val="00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2"/>
          <p:cNvGrpSpPr>
            <a:grpSpLocks/>
          </p:cNvGrpSpPr>
          <p:nvPr/>
        </p:nvGrpSpPr>
        <p:grpSpPr bwMode="auto">
          <a:xfrm>
            <a:off x="0" y="2624138"/>
            <a:ext cx="6608763" cy="2782887"/>
            <a:chOff x="528" y="2135"/>
            <a:chExt cx="4163" cy="1753"/>
          </a:xfrm>
        </p:grpSpPr>
        <p:sp>
          <p:nvSpPr>
            <p:cNvPr id="234506" name="Text Box 8"/>
            <p:cNvSpPr txBox="1">
              <a:spLocks noChangeArrowheads="1"/>
            </p:cNvSpPr>
            <p:nvPr/>
          </p:nvSpPr>
          <p:spPr bwMode="auto">
            <a:xfrm rot="21164542">
              <a:off x="745" y="2135"/>
              <a:ext cx="3946" cy="989"/>
            </a:xfrm>
            <a:prstGeom prst="rect">
              <a:avLst/>
            </a:prstGeom>
            <a:solidFill>
              <a:srgbClr val="CC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المطهر :</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نتيجة الذبائح عن موتى الوثنيين - وهكذا كفَّر عن الأموات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ليتحرروا من خطاياهم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 مكابيين 12 : 46</a:t>
              </a: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pic>
          <p:nvPicPr>
            <p:cNvPr id="296974" name="Picture 11" descr="scroll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369621">
              <a:off x="528" y="2784"/>
              <a:ext cx="718" cy="1104"/>
            </a:xfrm>
            <a:prstGeom prst="rect">
              <a:avLst/>
            </a:prstGeom>
            <a:solidFill>
              <a:srgbClr val="CC3300"/>
            </a:solidFill>
            <a:ln>
              <a:noFill/>
            </a:ln>
            <a:extLs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1493839" y="4227513"/>
            <a:ext cx="7631116" cy="2781301"/>
            <a:chOff x="27" y="2136"/>
            <a:chExt cx="4807" cy="1752"/>
          </a:xfrm>
        </p:grpSpPr>
        <p:sp>
          <p:nvSpPr>
            <p:cNvPr id="296971" name="Text Box 14"/>
            <p:cNvSpPr txBox="1">
              <a:spLocks noChangeArrowheads="1"/>
            </p:cNvSpPr>
            <p:nvPr/>
          </p:nvSpPr>
          <p:spPr bwMode="auto">
            <a:xfrm rot="21164542">
              <a:off x="586" y="2136"/>
              <a:ext cx="4248" cy="98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 بالأعمال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 العطاء للفقير خير من أن تخزن الذهب. فهذا الكرم يخلصك من الموت ويغسل كل ذنوبك. </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طوبيا 12 : 8ب – 9أ)</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pic>
          <p:nvPicPr>
            <p:cNvPr id="296972" name="Picture 15" descr="scroll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21230379">
              <a:off x="27" y="2784"/>
              <a:ext cx="718"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4503"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لماذا الشك في هذه الأسفار؟</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endParaRPr>
          </a:p>
        </p:txBody>
      </p:sp>
      <p:sp>
        <p:nvSpPr>
          <p:cNvPr id="83971" name="Rectangle 3"/>
          <p:cNvSpPr>
            <a:spLocks noGrp="1" noChangeArrowheads="1"/>
          </p:cNvSpPr>
          <p:nvPr>
            <p:ph idx="1"/>
          </p:nvPr>
        </p:nvSpPr>
        <p:spPr>
          <a:xfrm>
            <a:off x="457200" y="1331640"/>
            <a:ext cx="8229600" cy="1524000"/>
          </a:xfrm>
        </p:spPr>
        <p:txBody>
          <a:bodyPr/>
          <a:lstStyle/>
          <a:p>
            <a:pPr algn="r" rtl="1" eaLnBrk="1" hangingPunct="1">
              <a:lnSpc>
                <a:spcPct val="90000"/>
              </a:lnSpc>
              <a:defRPr/>
            </a:pPr>
            <a:r>
              <a:rPr lang="ar-JO" dirty="0">
                <a:solidFill>
                  <a:srgbClr val="006600"/>
                </a:solidFill>
                <a:ea typeface="ＭＳ Ｐゴシック" charset="0"/>
                <a:cs typeface="Arial" panose="020B0604020202020204" pitchFamily="34" charset="0"/>
              </a:rPr>
              <a:t>لم تعتبر موثوقة مطلقاً</a:t>
            </a:r>
            <a:endParaRPr lang="en-US" dirty="0">
              <a:solidFill>
                <a:srgbClr val="006600"/>
              </a:solidFill>
              <a:ea typeface="ＭＳ Ｐゴシック" charset="0"/>
              <a:cs typeface="Arial" panose="020B0604020202020204" pitchFamily="34" charset="0"/>
            </a:endParaRPr>
          </a:p>
          <a:p>
            <a:pPr algn="r" rtl="1" eaLnBrk="1" hangingPunct="1">
              <a:lnSpc>
                <a:spcPct val="90000"/>
              </a:lnSpc>
              <a:defRPr/>
            </a:pPr>
            <a:r>
              <a:rPr lang="ar-JO" dirty="0">
                <a:solidFill>
                  <a:srgbClr val="006600"/>
                </a:solidFill>
                <a:ea typeface="ＭＳ Ｐゴシック" charset="0"/>
                <a:cs typeface="Arial" panose="020B0604020202020204" pitchFamily="34" charset="0"/>
              </a:rPr>
              <a:t>لاهوت خاطئ</a:t>
            </a:r>
            <a:endParaRPr lang="en-US" dirty="0">
              <a:solidFill>
                <a:srgbClr val="006600"/>
              </a:solidFill>
              <a:ea typeface="ＭＳ Ｐゴシック" charset="0"/>
              <a:cs typeface="Arial" panose="020B0604020202020204" pitchFamily="34" charset="0"/>
            </a:endParaRPr>
          </a:p>
          <a:p>
            <a:pPr algn="r" rtl="1" eaLnBrk="1" hangingPunct="1">
              <a:lnSpc>
                <a:spcPct val="90000"/>
              </a:lnSpc>
              <a:buFont typeface="Wingdings" charset="0"/>
              <a:buNone/>
              <a:defRPr/>
            </a:pPr>
            <a:endParaRPr lang="en-US" dirty="0">
              <a:solidFill>
                <a:srgbClr val="006600"/>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5835632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2194" name="Rectangle 2"/>
          <p:cNvSpPr>
            <a:spLocks noGrp="1" noChangeArrowheads="1"/>
          </p:cNvSpPr>
          <p:nvPr>
            <p:ph type="title"/>
          </p:nvPr>
        </p:nvSpPr>
        <p:spPr>
          <a:xfrm>
            <a:off x="0" y="277813"/>
            <a:ext cx="8686800" cy="825227"/>
          </a:xfrm>
        </p:spPr>
        <p:txBody>
          <a:bodyPr/>
          <a:lstStyle/>
          <a:p>
            <a:pPr eaLnBrk="1" hangingPunct="1">
              <a:defRPr/>
            </a:pPr>
            <a:r>
              <a:rPr lang="en-US" dirty="0">
                <a:ea typeface="ＭＳ Ｐゴシック" charset="0"/>
                <a:cs typeface="Arial" panose="020B0604020202020204" pitchFamily="34" charset="0"/>
              </a:rPr>
              <a:t>Why are these books doubted?</a:t>
            </a:r>
          </a:p>
        </p:txBody>
      </p:sp>
      <p:sp>
        <p:nvSpPr>
          <p:cNvPr id="392195" name="Rectangle 3"/>
          <p:cNvSpPr>
            <a:spLocks noGrp="1" noChangeArrowheads="1"/>
          </p:cNvSpPr>
          <p:nvPr>
            <p:ph type="body" idx="1"/>
          </p:nvPr>
        </p:nvSpPr>
        <p:spPr>
          <a:xfrm>
            <a:off x="457200" y="1412776"/>
            <a:ext cx="8229600" cy="4530725"/>
          </a:xfrm>
        </p:spPr>
        <p:txBody>
          <a:bodyPr/>
          <a:lstStyle/>
          <a:p>
            <a:pPr algn="r" eaLnBrk="1" hangingPunct="1">
              <a:buNone/>
              <a:defRPr/>
            </a:pPr>
            <a:r>
              <a:rPr lang="ar-JO" dirty="0">
                <a:solidFill>
                  <a:srgbClr val="006600"/>
                </a:solidFill>
                <a:ea typeface="ＭＳ Ｐゴシック" charset="0"/>
                <a:cs typeface="Arial" panose="020B0604020202020204" pitchFamily="34" charset="0"/>
              </a:rPr>
              <a:t>* لم تعتبر موثوقة مطلقاً </a:t>
            </a:r>
          </a:p>
          <a:p>
            <a:pPr algn="r" eaLnBrk="1" hangingPunct="1">
              <a:buNone/>
              <a:defRPr/>
            </a:pPr>
            <a:r>
              <a:rPr lang="ar-JO" dirty="0">
                <a:solidFill>
                  <a:srgbClr val="006600"/>
                </a:solidFill>
                <a:ea typeface="ＭＳ Ｐゴシック" charset="0"/>
                <a:cs typeface="Arial" panose="020B0604020202020204" pitchFamily="34" charset="0"/>
              </a:rPr>
              <a:t>* لاهوت خاطئ</a:t>
            </a:r>
          </a:p>
          <a:p>
            <a:pPr algn="r" eaLnBrk="1" hangingPunct="1">
              <a:buNone/>
              <a:defRPr/>
            </a:pPr>
            <a:r>
              <a:rPr lang="ar-JO" dirty="0">
                <a:solidFill>
                  <a:srgbClr val="006600"/>
                </a:solidFill>
                <a:ea typeface="ＭＳ Ｐゴシック" charset="0"/>
                <a:cs typeface="Arial" panose="020B0604020202020204" pitchFamily="34" charset="0"/>
              </a:rPr>
              <a:t>* لا ادعاء للوحي</a:t>
            </a:r>
            <a:endParaRPr lang="en-US" dirty="0">
              <a:solidFill>
                <a:srgbClr val="006600"/>
              </a:solidFill>
              <a:ea typeface="ＭＳ Ｐゴシック" charset="0"/>
              <a:cs typeface="Arial" panose="020B0604020202020204" pitchFamily="34" charset="0"/>
            </a:endParaRPr>
          </a:p>
          <a:p>
            <a:pPr algn="r" eaLnBrk="1" hangingPunct="1">
              <a:buNone/>
              <a:defRPr/>
            </a:pPr>
            <a:r>
              <a:rPr lang="ar-JO" dirty="0">
                <a:solidFill>
                  <a:srgbClr val="006600"/>
                </a:solidFill>
                <a:ea typeface="ＭＳ Ｐゴシック" charset="0"/>
                <a:cs typeface="Arial" panose="020B0604020202020204" pitchFamily="34" charset="0"/>
              </a:rPr>
              <a:t>* نقص الشخصية الديناميكية</a:t>
            </a:r>
            <a:endParaRPr lang="en-US" dirty="0">
              <a:solidFill>
                <a:srgbClr val="006600"/>
              </a:solidFill>
              <a:ea typeface="ＭＳ Ｐゴシック" charset="0"/>
              <a:cs typeface="Arial" panose="020B0604020202020204" pitchFamily="34" charset="0"/>
            </a:endParaRPr>
          </a:p>
          <a:p>
            <a:pPr algn="r" eaLnBrk="1" hangingPunct="1">
              <a:buNone/>
              <a:defRPr/>
            </a:pPr>
            <a:r>
              <a:rPr lang="ar-JO" dirty="0">
                <a:solidFill>
                  <a:srgbClr val="006600"/>
                </a:solidFill>
                <a:ea typeface="ＭＳ Ｐゴシック" charset="0"/>
                <a:cs typeface="Arial" panose="020B0604020202020204" pitchFamily="34" charset="0"/>
              </a:rPr>
              <a:t>* التاريخ المريب للقبول</a:t>
            </a:r>
            <a:endParaRPr lang="en-US" dirty="0">
              <a:solidFill>
                <a:srgbClr val="006600"/>
              </a:solidFill>
              <a:ea typeface="ＭＳ Ｐゴシック" charset="0"/>
              <a:cs typeface="Arial" panose="020B0604020202020204" pitchFamily="34" charset="0"/>
            </a:endParaRPr>
          </a:p>
        </p:txBody>
      </p:sp>
      <p:sp>
        <p:nvSpPr>
          <p:cNvPr id="299013" name="Rectangle 5"/>
          <p:cNvSpPr>
            <a:spLocks noChangeArrowheads="1"/>
          </p:cNvSpPr>
          <p:nvPr/>
        </p:nvSpPr>
        <p:spPr bwMode="auto">
          <a:xfrm>
            <a:off x="0" y="188640"/>
            <a:ext cx="8458200" cy="990600"/>
          </a:xfrm>
          <a:prstGeom prst="rect">
            <a:avLst/>
          </a:prstGeom>
          <a:solidFill>
            <a:srgbClr val="003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8597"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لماذا الشك في هذه الأسفار؟</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endParaRPr>
          </a:p>
        </p:txBody>
      </p:sp>
      <p:pic>
        <p:nvPicPr>
          <p:cNvPr id="299015" name="Picture 1" descr="doubting hea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02338" y="4582492"/>
            <a:ext cx="31750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15D2A180-7CD8-104F-ACD0-501AEF5A663F}"/>
              </a:ext>
            </a:extLst>
          </p:cNvPr>
          <p:cNvSpPr txBox="1">
            <a:spLocks noChangeArrowheads="1"/>
          </p:cNvSpPr>
          <p:nvPr/>
        </p:nvSpPr>
        <p:spPr bwMode="auto">
          <a:xfrm>
            <a:off x="8388424" y="44450"/>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197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3" end="3"/>
                                            </p:txEl>
                                          </p:spTgt>
                                        </p:tgtEl>
                                        <p:attrNameLst>
                                          <p:attrName>style.visibility</p:attrName>
                                        </p:attrNameLst>
                                      </p:cBhvr>
                                      <p:to>
                                        <p:strVal val="visible"/>
                                      </p:to>
                                    </p:set>
                                    <p:anim to="" calcmode="lin" valueType="num">
                                      <p:cBhvr>
                                        <p:cTn id="7" dur="1" fill="hold"/>
                                        <p:tgtEl>
                                          <p:spTgt spid="392195">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4" end="4"/>
                                            </p:txEl>
                                          </p:spTgt>
                                        </p:tgtEl>
                                        <p:attrNameLst>
                                          <p:attrName>style.visibility</p:attrName>
                                        </p:attrNameLst>
                                      </p:cBhvr>
                                      <p:to>
                                        <p:strVal val="visible"/>
                                      </p:to>
                                    </p:set>
                                    <p:anim to="" calcmode="lin" valueType="num">
                                      <p:cBhvr>
                                        <p:cTn id="12" dur="1" fill="hold"/>
                                        <p:tgtEl>
                                          <p:spTgt spid="392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991600" cy="823912"/>
          </a:xfrm>
        </p:spPr>
        <p:txBody>
          <a:bodyPr/>
          <a:lstStyle/>
          <a:p>
            <a:pPr eaLnBrk="1" hangingPunct="1">
              <a:defRPr/>
            </a:pPr>
            <a:r>
              <a:rPr lang="en-US" sz="4000" dirty="0">
                <a:ea typeface="ＭＳ Ｐゴシック" charset="0"/>
                <a:cs typeface="Arial" panose="020B0604020202020204" pitchFamily="34" charset="0"/>
              </a:rPr>
              <a:t>So do these books have any value?  </a:t>
            </a:r>
          </a:p>
        </p:txBody>
      </p:sp>
      <p:sp>
        <p:nvSpPr>
          <p:cNvPr id="84995" name="Rectangle 3"/>
          <p:cNvSpPr>
            <a:spLocks noGrp="1" noChangeArrowheads="1"/>
          </p:cNvSpPr>
          <p:nvPr>
            <p:ph type="body" idx="1"/>
          </p:nvPr>
        </p:nvSpPr>
        <p:spPr>
          <a:xfrm>
            <a:off x="539750" y="2320925"/>
            <a:ext cx="8534400" cy="3844925"/>
          </a:xfrm>
        </p:spPr>
        <p:txBody>
          <a:bodyPr/>
          <a:lstStyle/>
          <a:p>
            <a:pPr algn="r" rtl="1" eaLnBrk="1" hangingPunct="1">
              <a:defRPr/>
            </a:pPr>
            <a:r>
              <a:rPr lang="ar-JO" dirty="0">
                <a:ea typeface="ＭＳ Ｐゴシック" charset="0"/>
                <a:cs typeface="Arial" panose="020B0604020202020204" pitchFamily="34" charset="0"/>
              </a:rPr>
              <a:t>تاريخ ما بين العهدين</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الفرق والطوائف اليهودية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المعتقدات اللاهوتية (مثل الملائكة)</a:t>
            </a:r>
            <a:endParaRPr lang="en-US" dirty="0">
              <a:ea typeface="ＭＳ Ｐゴシック" charset="0"/>
              <a:cs typeface="Arial" panose="020B0604020202020204" pitchFamily="34" charset="0"/>
            </a:endParaRPr>
          </a:p>
          <a:p>
            <a:pPr algn="r" rtl="1" eaLnBrk="1" hangingPunct="1">
              <a:buFont typeface="Wingdings" charset="0"/>
              <a:buNone/>
              <a:defRPr/>
            </a:pPr>
            <a:endParaRPr lang="en-US" dirty="0">
              <a:ea typeface="ＭＳ Ｐゴシック" charset="0"/>
              <a:cs typeface="Arial" panose="020B0604020202020204" pitchFamily="34" charset="0"/>
            </a:endParaRPr>
          </a:p>
        </p:txBody>
      </p:sp>
      <p:sp>
        <p:nvSpPr>
          <p:cNvPr id="301061" name="Rectangle 7"/>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2" name="WordArt 6"/>
          <p:cNvSpPr>
            <a:spLocks noChangeArrowheads="1" noChangeShapeType="1" noTextEdit="1"/>
          </p:cNvSpPr>
          <p:nvPr/>
        </p:nvSpPr>
        <p:spPr bwMode="auto">
          <a:xfrm>
            <a:off x="107950" y="681038"/>
            <a:ext cx="8931275" cy="5159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هل لهذه الأسفار أي قيمة؟</a:t>
            </a:r>
            <a:endParaRPr kumimoji="0" lang="en-US" sz="28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endParaRPr>
          </a:p>
        </p:txBody>
      </p:sp>
      <p:sp>
        <p:nvSpPr>
          <p:cNvPr id="8" name="Text Box 4">
            <a:extLst>
              <a:ext uri="{FF2B5EF4-FFF2-40B4-BE49-F238E27FC236}">
                <a16:creationId xmlns:a16="http://schemas.microsoft.com/office/drawing/2014/main" id="{94AE8721-B397-CB47-B4A2-9072A135170E}"/>
              </a:ext>
            </a:extLst>
          </p:cNvPr>
          <p:cNvSpPr txBox="1">
            <a:spLocks noChangeArrowheads="1"/>
          </p:cNvSpPr>
          <p:nvPr/>
        </p:nvSpPr>
        <p:spPr bwMode="auto">
          <a:xfrm>
            <a:off x="8388424" y="44450"/>
            <a:ext cx="673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4997" name="WordArt 5"/>
          <p:cNvSpPr>
            <a:spLocks noChangeArrowheads="1" noChangeShapeType="1" noTextEdit="1"/>
          </p:cNvSpPr>
          <p:nvPr/>
        </p:nvSpPr>
        <p:spPr bwMode="auto">
          <a:xfrm>
            <a:off x="381000" y="1177751"/>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نعم</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771936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5">
                                            <p:txEl>
                                              <p:pRg st="2" end="2"/>
                                            </p:txEl>
                                          </p:spTgt>
                                        </p:tgtEl>
                                        <p:attrNameLst>
                                          <p:attrName>style.visibility</p:attrName>
                                        </p:attrNameLst>
                                      </p:cBhvr>
                                      <p:to>
                                        <p:strVal val="visible"/>
                                      </p:to>
                                    </p:set>
                                    <p:anim to="" calcmode="lin" valueType="num">
                                      <p:cBhvr>
                                        <p:cTn id="22" dur="1" fill="hold"/>
                                        <p:tgtEl>
                                          <p:spTgt spid="8499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على</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٣-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486400" y="609600"/>
            <a:ext cx="3200400" cy="2819400"/>
          </a:xfrm>
        </p:spPr>
        <p:txBody>
          <a:bodyPr/>
          <a:lstStyle/>
          <a:p>
            <a:pPr eaLnBrk="1" hangingPunct="1">
              <a:defRPr/>
            </a:pPr>
            <a:r>
              <a:rPr lang="ar-JO" dirty="0">
                <a:ea typeface="ＭＳ Ｐゴシック" charset="0"/>
                <a:cs typeface="Arial" panose="020B0604020202020204" pitchFamily="34" charset="0"/>
              </a:rPr>
              <a:t>رئيس ملائكة يترك عائلة طوبيا</a:t>
            </a:r>
            <a:endParaRPr lang="en-US" dirty="0">
              <a:ea typeface="ＭＳ Ｐゴシック" charset="0"/>
              <a:cs typeface="Arial" panose="020B0604020202020204" pitchFamily="34" charset="0"/>
            </a:endParaRP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buFont typeface="Wingdings" charset="0"/>
              <a:buNone/>
              <a:defRPr/>
            </a:pPr>
            <a:r>
              <a:rPr lang="ar-JO" sz="2800" dirty="0">
                <a:ea typeface="ＭＳ Ｐゴシック" charset="0"/>
                <a:cs typeface="Arial" panose="020B0604020202020204" pitchFamily="34" charset="0"/>
              </a:rPr>
              <a:t>رمبراندت, 1637</a:t>
            </a:r>
            <a:endParaRPr lang="en-US" sz="2800" dirty="0">
              <a:ea typeface="ＭＳ Ｐゴシック" charset="0"/>
              <a:cs typeface="Arial" panose="020B0604020202020204" pitchFamily="34" charset="0"/>
            </a:endParaRPr>
          </a:p>
        </p:txBody>
      </p:sp>
      <p:pic>
        <p:nvPicPr>
          <p:cNvPr id="303107"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539115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9" name="Rectangle 5"/>
          <p:cNvSpPr>
            <a:spLocks noChangeArrowheads="1"/>
          </p:cNvSpPr>
          <p:nvPr/>
        </p:nvSpPr>
        <p:spPr bwMode="auto">
          <a:xfrm>
            <a:off x="5410200" y="4114800"/>
            <a:ext cx="3505200" cy="17526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أخذ الصورة في ملاحظات صف خلفيات العهد الجديد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6666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3600" dirty="0">
                <a:ea typeface="ＭＳ Ｐゴシック" charset="0"/>
                <a:cs typeface="Arial" panose="020B0604020202020204" pitchFamily="34" charset="0"/>
              </a:rPr>
              <a:t>So do these books have any value?  </a:t>
            </a:r>
          </a:p>
        </p:txBody>
      </p:sp>
      <p:sp>
        <p:nvSpPr>
          <p:cNvPr id="305155"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نعم</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305156"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5157" name="WordArt 7"/>
          <p:cNvSpPr>
            <a:spLocks noChangeArrowheads="1" noChangeShapeType="1" noTextEdit="1"/>
          </p:cNvSpPr>
          <p:nvPr/>
        </p:nvSpPr>
        <p:spPr bwMode="auto">
          <a:xfrm>
            <a:off x="107950" y="620713"/>
            <a:ext cx="8928100" cy="5651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هل لهذه الأسفار أي قيمة؟</a:t>
            </a:r>
            <a:endParaRPr kumimoji="0" lang="en-US"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endParaRPr>
          </a:p>
        </p:txBody>
      </p:sp>
      <p:sp>
        <p:nvSpPr>
          <p:cNvPr id="390152" name="Rectangle 8"/>
          <p:cNvSpPr>
            <a:spLocks noChangeArrowheads="1"/>
          </p:cNvSpPr>
          <p:nvPr/>
        </p:nvSpPr>
        <p:spPr bwMode="auto">
          <a:xfrm>
            <a:off x="323850" y="2247900"/>
            <a:ext cx="8828088" cy="38449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تاريخ ما بين العهدين</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الفرق والطوائف اليهودية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المعتقدات اللاهوتية (مثل الملائكة)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خلفية المفردات (مثل الجيل الآتي)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أشكال أدبية (مثل الرسائل)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توازن كتابات الرابيين</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Text Box 4">
            <a:extLst>
              <a:ext uri="{FF2B5EF4-FFF2-40B4-BE49-F238E27FC236}">
                <a16:creationId xmlns:a16="http://schemas.microsoft.com/office/drawing/2014/main" id="{1808E5FA-8B95-7845-AC85-E2D41FEF726B}"/>
              </a:ext>
            </a:extLst>
          </p:cNvPr>
          <p:cNvSpPr txBox="1">
            <a:spLocks noChangeArrowheads="1"/>
          </p:cNvSpPr>
          <p:nvPr/>
        </p:nvSpPr>
        <p:spPr bwMode="auto">
          <a:xfrm>
            <a:off x="8388424" y="44450"/>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3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52">
                                            <p:txEl>
                                              <p:pRg st="3" end="3"/>
                                            </p:txEl>
                                          </p:spTgt>
                                        </p:tgtEl>
                                        <p:attrNameLst>
                                          <p:attrName>style.visibility</p:attrName>
                                        </p:attrNameLst>
                                      </p:cBhvr>
                                      <p:to>
                                        <p:strVal val="visible"/>
                                      </p:to>
                                    </p:set>
                                    <p:anim to="" calcmode="lin" valueType="num">
                                      <p:cBhvr>
                                        <p:cTn id="7" dur="1" fill="hold"/>
                                        <p:tgtEl>
                                          <p:spTgt spid="390152">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52">
                                            <p:txEl>
                                              <p:pRg st="4" end="4"/>
                                            </p:txEl>
                                          </p:spTgt>
                                        </p:tgtEl>
                                        <p:attrNameLst>
                                          <p:attrName>style.visibility</p:attrName>
                                        </p:attrNameLst>
                                      </p:cBhvr>
                                      <p:to>
                                        <p:strVal val="visible"/>
                                      </p:to>
                                    </p:set>
                                    <p:anim to="" calcmode="lin" valueType="num">
                                      <p:cBhvr>
                                        <p:cTn id="12" dur="1" fill="hold"/>
                                        <p:tgtEl>
                                          <p:spTgt spid="390152">
                                            <p:txEl>
                                              <p:pRg st="4" end="4"/>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52">
                                            <p:txEl>
                                              <p:pRg st="5" end="5"/>
                                            </p:txEl>
                                          </p:spTgt>
                                        </p:tgtEl>
                                        <p:attrNameLst>
                                          <p:attrName>style.visibility</p:attrName>
                                        </p:attrNameLst>
                                      </p:cBhvr>
                                      <p:to>
                                        <p:strVal val="visible"/>
                                      </p:to>
                                    </p:set>
                                    <p:anim to="" calcmode="lin" valueType="num">
                                      <p:cBhvr>
                                        <p:cTn id="17" dur="1" fill="hold"/>
                                        <p:tgtEl>
                                          <p:spTgt spid="39015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2"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descr="Rectangle 2">
            <a:extLst>
              <a:ext uri="{FF2B5EF4-FFF2-40B4-BE49-F238E27FC236}">
                <a16:creationId xmlns:a16="http://schemas.microsoft.com/office/drawing/2014/main" id="{45613009-9C38-2241-A855-E25B673B5869}"/>
              </a:ext>
            </a:extLst>
          </p:cNvPr>
          <p:cNvSpPr>
            <a:spLocks noGrp="1" noChangeArrowheads="1"/>
          </p:cNvSpPr>
          <p:nvPr>
            <p:ph type="title"/>
          </p:nvPr>
        </p:nvSpPr>
        <p:spPr>
          <a:xfrm>
            <a:off x="0" y="28575"/>
            <a:ext cx="9144000" cy="35433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١٦</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هؤلاء هم مدمدمون متشكون، سالكون بحسب شهواتهم، وفمهم يتكلم بعظائم، يحابون بالوجوه من أجل المنفعة.</a:t>
            </a:r>
          </a:p>
        </p:txBody>
      </p:sp>
      <p:pic>
        <p:nvPicPr>
          <p:cNvPr id="219138" name="Picture 2" descr="Picture 5">
            <a:extLst>
              <a:ext uri="{FF2B5EF4-FFF2-40B4-BE49-F238E27FC236}">
                <a16:creationId xmlns:a16="http://schemas.microsoft.com/office/drawing/2014/main" id="{37A5A33A-6108-2A4B-B535-3A1B631463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146425"/>
            <a:ext cx="6634163" cy="371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٤ </a:t>
              </a: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15003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89915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579839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917272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 descr="Title 1">
            <a:extLst>
              <a:ext uri="{FF2B5EF4-FFF2-40B4-BE49-F238E27FC236}">
                <a16:creationId xmlns:a16="http://schemas.microsoft.com/office/drawing/2014/main" id="{28F88D21-A148-CD4A-AD91-421BD366B79A}"/>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17-23</a:t>
            </a:r>
            <a:endPar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7" name="Rectangle 1" descr="Rectangle 2">
            <a:extLst>
              <a:ext uri="{FF2B5EF4-FFF2-40B4-BE49-F238E27FC236}">
                <a16:creationId xmlns:a16="http://schemas.microsoft.com/office/drawing/2014/main" id="{CFBD77F8-CA57-2B44-9369-7718E55DE4F3}"/>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الملخص</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29378" name="Text Box 2" descr="Text Box 3">
            <a:extLst>
              <a:ext uri="{FF2B5EF4-FFF2-40B4-BE49-F238E27FC236}">
                <a16:creationId xmlns:a16="http://schemas.microsoft.com/office/drawing/2014/main" id="{9DDEC8EC-1556-B947-8DD1-E64C3D12C33F}"/>
              </a:ext>
            </a:extLst>
          </p:cNvPr>
          <p:cNvSpPr txBox="1">
            <a:spLocks/>
          </p:cNvSpPr>
          <p:nvPr/>
        </p:nvSpPr>
        <p:spPr bwMode="auto">
          <a:xfrm>
            <a:off x="7579427" y="228600"/>
            <a:ext cx="1233672"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312-316</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29379" name="Text Box 3" descr="Text Box 6">
            <a:extLst>
              <a:ext uri="{FF2B5EF4-FFF2-40B4-BE49-F238E27FC236}">
                <a16:creationId xmlns:a16="http://schemas.microsoft.com/office/drawing/2014/main" id="{6EF2DA17-076C-BC49-9A30-26741E26D52C}"/>
              </a:ext>
            </a:extLst>
          </p:cNvPr>
          <p:cNvSpPr txBox="1">
            <a:spLocks/>
          </p:cNvSpPr>
          <p:nvPr/>
        </p:nvSpPr>
        <p:spPr bwMode="auto">
          <a:xfrm>
            <a:off x="107950" y="1219200"/>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ثالثاً. (الأعداد 17- 23) يبيّن يهوذا ثلاث طرق لتجنب فخاخ المدّعين </a:t>
            </a: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لحماية قراءه من الإرتداد. </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29380" name="Text Box 4" descr="WordArt 8">
            <a:extLst>
              <a:ext uri="{FF2B5EF4-FFF2-40B4-BE49-F238E27FC236}">
                <a16:creationId xmlns:a16="http://schemas.microsoft.com/office/drawing/2014/main" id="{25F683E1-D50C-DD41-8A8C-065506C48F18}"/>
              </a:ext>
            </a:extLst>
          </p:cNvPr>
          <p:cNvSpPr txBox="1">
            <a:spLocks/>
          </p:cNvSpPr>
          <p:nvPr/>
        </p:nvSpPr>
        <p:spPr bwMode="auto">
          <a:xfrm>
            <a:off x="457201" y="2436813"/>
            <a:ext cx="4572000" cy="992187"/>
          </a:xfrm>
          <a:prstGeom prst="rect">
            <a:avLst/>
          </a:prstGeom>
        </p:spPr>
        <p:txBody>
          <a:bodyPr wrap="none" numCol="1" fromWordArt="1">
            <a:prstTxWarp prst="textCascadeUp">
              <a:avLst>
                <a:gd name="adj" fmla="val 44444"/>
              </a:avLst>
            </a:prstTxWarp>
          </a:bodyPr>
          <a:lstStyle>
            <a:defPPr>
              <a:defRPr lang="en-US"/>
            </a:defPPr>
            <a:lvl1pPr algn="ctr">
              <a:defRPr sz="3600" b="1" kern="1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60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panose="020B0604020202020204" pitchFamily="34" charset="0"/>
                <a:cs typeface="Arial" panose="020B0604020202020204" pitchFamily="34" charset="0"/>
                <a:sym typeface="Arial Black" panose="020B0604020202020204" pitchFamily="34" charset="0"/>
              </a:rPr>
              <a:t>تذكّر الآيات 17- 19</a:t>
            </a:r>
            <a:endParaRPr kumimoji="0" lang="en-US" altLang="en-US" sz="360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panose="020B0604020202020204" pitchFamily="34" charset="0"/>
              <a:cs typeface="Arial" panose="020B0604020202020204" pitchFamily="34" charset="0"/>
              <a:sym typeface="Arial Black" panose="020B0604020202020204" pitchFamily="34" charset="0"/>
            </a:endParaRPr>
          </a:p>
        </p:txBody>
      </p:sp>
      <p:sp>
        <p:nvSpPr>
          <p:cNvPr id="229381" name="Text Box 5" descr="WordArt 9">
            <a:extLst>
              <a:ext uri="{FF2B5EF4-FFF2-40B4-BE49-F238E27FC236}">
                <a16:creationId xmlns:a16="http://schemas.microsoft.com/office/drawing/2014/main" id="{28DB457F-4CC9-E74C-8F14-F75BFB353B0E}"/>
              </a:ext>
            </a:extLst>
          </p:cNvPr>
          <p:cNvSpPr txBox="1">
            <a:spLocks/>
          </p:cNvSpPr>
          <p:nvPr/>
        </p:nvSpPr>
        <p:spPr bwMode="auto">
          <a:xfrm>
            <a:off x="2962277" y="3296443"/>
            <a:ext cx="2505075" cy="874713"/>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rPr>
              <a:t>التربية 20- 21</a:t>
            </a:r>
            <a:endParaRPr kumimoji="0" lang="en-US"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endParaRPr>
          </a:p>
        </p:txBody>
      </p:sp>
      <p:sp>
        <p:nvSpPr>
          <p:cNvPr id="229382" name="Text Box 6" descr="WordArt 10">
            <a:extLst>
              <a:ext uri="{FF2B5EF4-FFF2-40B4-BE49-F238E27FC236}">
                <a16:creationId xmlns:a16="http://schemas.microsoft.com/office/drawing/2014/main" id="{ADB7029C-F703-874B-ACEA-971156D18A5D}"/>
              </a:ext>
            </a:extLst>
          </p:cNvPr>
          <p:cNvSpPr txBox="1">
            <a:spLocks/>
          </p:cNvSpPr>
          <p:nvPr/>
        </p:nvSpPr>
        <p:spPr bwMode="auto">
          <a:xfrm>
            <a:off x="5867400" y="4038600"/>
            <a:ext cx="2505075"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374650" rtl="0" eaLnBrk="1" fontAlgn="base" latinLnBrk="0" hangingPunct="0">
              <a:lnSpc>
                <a:spcPct val="100000"/>
              </a:lnSpc>
              <a:spcBef>
                <a:spcPct val="0"/>
              </a:spcBef>
              <a:spcAft>
                <a:spcPct val="0"/>
              </a:spcAft>
              <a:buClrTx/>
              <a:buSzTx/>
              <a:buFontTx/>
              <a:buNone/>
              <a:tabLst/>
              <a:defRPr/>
            </a:pPr>
            <a:r>
              <a:rPr kumimoji="0" lang="ar-JO" altLang="en-US" sz="4400" b="1" u="none" strike="noStrike" kern="1200" cap="none" spc="0" normalizeH="0" baseline="0" noProof="0" dirty="0">
                <a:ln>
                  <a:noFill/>
                </a:ln>
                <a:solidFill>
                  <a:srgbClr val="0066CC"/>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a:t>
            </a:r>
          </a:p>
          <a:p>
            <a:pPr marL="0" marR="0" lvl="0" indent="0" algn="ctr" defTabSz="374650" rtl="0" eaLnBrk="1" fontAlgn="base" latinLnBrk="0" hangingPunct="0">
              <a:lnSpc>
                <a:spcPct val="100000"/>
              </a:lnSpc>
              <a:spcBef>
                <a:spcPct val="0"/>
              </a:spcBef>
              <a:spcAft>
                <a:spcPct val="0"/>
              </a:spcAft>
              <a:buClrTx/>
              <a:buSzTx/>
              <a:buFontTx/>
              <a:buNone/>
              <a:tabLst/>
              <a:defRPr/>
            </a:pPr>
            <a:r>
              <a:rPr kumimoji="0" lang="ar-JO" altLang="en-US" sz="3900" b="1" u="none" strike="noStrike" kern="1200" cap="none" spc="0" normalizeH="0" baseline="0" noProof="0" dirty="0">
                <a:ln>
                  <a:noFill/>
                </a:ln>
                <a:solidFill>
                  <a:srgbClr val="0066CC"/>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22-23</a:t>
            </a:r>
            <a:endParaRPr kumimoji="0" lang="en-US" altLang="en-US" sz="3900" b="1" u="none" strike="noStrike" kern="1200" cap="none" spc="0" normalizeH="0" baseline="0" noProof="0" dirty="0">
              <a:ln>
                <a:noFill/>
              </a:ln>
              <a:solidFill>
                <a:srgbClr val="0066CC"/>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pic>
        <p:nvPicPr>
          <p:cNvPr id="229383" name="Picture 7" descr="Picture 12">
            <a:hlinkClick r:id="rId3"/>
            <a:extLst>
              <a:ext uri="{FF2B5EF4-FFF2-40B4-BE49-F238E27FC236}">
                <a16:creationId xmlns:a16="http://schemas.microsoft.com/office/drawing/2014/main" id="{69D3838F-6674-D94A-B958-E87D03A12A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1825625"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380"/>
                                        </p:tgtEl>
                                        <p:attrNameLst>
                                          <p:attrName>style.visibility</p:attrName>
                                        </p:attrNameLst>
                                      </p:cBhvr>
                                      <p:to>
                                        <p:strVal val="visible"/>
                                      </p:to>
                                    </p:set>
                                    <p:anim calcmode="lin" valueType="num">
                                      <p:cBhvr>
                                        <p:cTn id="7" dur="1000" fill="hold"/>
                                        <p:tgtEl>
                                          <p:spTgt spid="229380"/>
                                        </p:tgtEl>
                                        <p:attrNameLst>
                                          <p:attrName>ppt_w</p:attrName>
                                        </p:attrNameLst>
                                      </p:cBhvr>
                                      <p:tavLst>
                                        <p:tav tm="0">
                                          <p:val>
                                            <p:fltVal val="0"/>
                                          </p:val>
                                        </p:tav>
                                        <p:tav tm="100000">
                                          <p:val>
                                            <p:strVal val="#ppt_w"/>
                                          </p:val>
                                        </p:tav>
                                      </p:tavLst>
                                    </p:anim>
                                    <p:anim calcmode="lin" valueType="num">
                                      <p:cBhvr>
                                        <p:cTn id="8" dur="1000" fill="hold"/>
                                        <p:tgtEl>
                                          <p:spTgt spid="229380"/>
                                        </p:tgtEl>
                                        <p:attrNameLst>
                                          <p:attrName>ppt_h</p:attrName>
                                        </p:attrNameLst>
                                      </p:cBhvr>
                                      <p:tavLst>
                                        <p:tav tm="0">
                                          <p:val>
                                            <p:fltVal val="0"/>
                                          </p:val>
                                        </p:tav>
                                        <p:tav tm="100000">
                                          <p:val>
                                            <p:strVal val="#ppt_h"/>
                                          </p:val>
                                        </p:tav>
                                      </p:tavLst>
                                    </p:anim>
                                    <p:anim calcmode="lin" valueType="num">
                                      <p:cBhvr>
                                        <p:cTn id="9" dur="1000" fill="hold"/>
                                        <p:tgtEl>
                                          <p:spTgt spid="22938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3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381"/>
                                        </p:tgtEl>
                                        <p:attrNameLst>
                                          <p:attrName>style.visibility</p:attrName>
                                        </p:attrNameLst>
                                      </p:cBhvr>
                                      <p:to>
                                        <p:strVal val="visible"/>
                                      </p:to>
                                    </p:set>
                                    <p:anim calcmode="lin" valueType="num">
                                      <p:cBhvr>
                                        <p:cTn id="15" dur="1000" fill="hold"/>
                                        <p:tgtEl>
                                          <p:spTgt spid="229381"/>
                                        </p:tgtEl>
                                        <p:attrNameLst>
                                          <p:attrName>ppt_w</p:attrName>
                                        </p:attrNameLst>
                                      </p:cBhvr>
                                      <p:tavLst>
                                        <p:tav tm="0">
                                          <p:val>
                                            <p:fltVal val="0"/>
                                          </p:val>
                                        </p:tav>
                                        <p:tav tm="100000">
                                          <p:val>
                                            <p:strVal val="#ppt_w"/>
                                          </p:val>
                                        </p:tav>
                                      </p:tavLst>
                                    </p:anim>
                                    <p:anim calcmode="lin" valueType="num">
                                      <p:cBhvr>
                                        <p:cTn id="16" dur="1000" fill="hold"/>
                                        <p:tgtEl>
                                          <p:spTgt spid="229381"/>
                                        </p:tgtEl>
                                        <p:attrNameLst>
                                          <p:attrName>ppt_h</p:attrName>
                                        </p:attrNameLst>
                                      </p:cBhvr>
                                      <p:tavLst>
                                        <p:tav tm="0">
                                          <p:val>
                                            <p:fltVal val="0"/>
                                          </p:val>
                                        </p:tav>
                                        <p:tav tm="100000">
                                          <p:val>
                                            <p:strVal val="#ppt_h"/>
                                          </p:val>
                                        </p:tav>
                                      </p:tavLst>
                                    </p:anim>
                                    <p:anim calcmode="lin" valueType="num">
                                      <p:cBhvr>
                                        <p:cTn id="17" dur="1000" fill="hold"/>
                                        <p:tgtEl>
                                          <p:spTgt spid="22938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3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382"/>
                                        </p:tgtEl>
                                        <p:attrNameLst>
                                          <p:attrName>style.visibility</p:attrName>
                                        </p:attrNameLst>
                                      </p:cBhvr>
                                      <p:to>
                                        <p:strVal val="visible"/>
                                      </p:to>
                                    </p:set>
                                    <p:anim calcmode="lin" valueType="num">
                                      <p:cBhvr>
                                        <p:cTn id="23" dur="1000" fill="hold"/>
                                        <p:tgtEl>
                                          <p:spTgt spid="229382"/>
                                        </p:tgtEl>
                                        <p:attrNameLst>
                                          <p:attrName>ppt_w</p:attrName>
                                        </p:attrNameLst>
                                      </p:cBhvr>
                                      <p:tavLst>
                                        <p:tav tm="0">
                                          <p:val>
                                            <p:fltVal val="0"/>
                                          </p:val>
                                        </p:tav>
                                        <p:tav tm="100000">
                                          <p:val>
                                            <p:strVal val="#ppt_w"/>
                                          </p:val>
                                        </p:tav>
                                      </p:tavLst>
                                    </p:anim>
                                    <p:anim calcmode="lin" valueType="num">
                                      <p:cBhvr>
                                        <p:cTn id="24" dur="1000" fill="hold"/>
                                        <p:tgtEl>
                                          <p:spTgt spid="229382"/>
                                        </p:tgtEl>
                                        <p:attrNameLst>
                                          <p:attrName>ppt_h</p:attrName>
                                        </p:attrNameLst>
                                      </p:cBhvr>
                                      <p:tavLst>
                                        <p:tav tm="0">
                                          <p:val>
                                            <p:fltVal val="0"/>
                                          </p:val>
                                        </p:tav>
                                        <p:tav tm="100000">
                                          <p:val>
                                            <p:strVal val="#ppt_h"/>
                                          </p:val>
                                        </p:tav>
                                      </p:tavLst>
                                    </p:anim>
                                    <p:anim calcmode="lin" valueType="num">
                                      <p:cBhvr>
                                        <p:cTn id="25" dur="1000" fill="hold"/>
                                        <p:tgtEl>
                                          <p:spTgt spid="22938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3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autoUpdateAnimBg="0"/>
      <p:bldP spid="229381" grpId="0" autoUpdateAnimBg="0"/>
      <p:bldP spid="229382"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 descr="Rectangle 2">
            <a:extLst>
              <a:ext uri="{FF2B5EF4-FFF2-40B4-BE49-F238E27FC236}">
                <a16:creationId xmlns:a16="http://schemas.microsoft.com/office/drawing/2014/main" id="{4CA9C3FC-F5B1-4142-8110-06EC8CA725B3}"/>
              </a:ext>
            </a:extLst>
          </p:cNvPr>
          <p:cNvSpPr>
            <a:spLocks noGrp="1" noChangeArrowheads="1"/>
          </p:cNvSpPr>
          <p:nvPr>
            <p:ph type="title"/>
          </p:nvPr>
        </p:nvSpPr>
        <p:spPr>
          <a:xfrm>
            <a:off x="0" y="28575"/>
            <a:ext cx="9144000" cy="628015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١٧-١٩</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17 وأما أنتم أيها الأحباء</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فاذكروا الأقوال التي قالها سابقا</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رسل ربنا يسوع المسيح</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18 </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فإنهم قالوا لكم: إنه في الزمان الأخير سيكون قوم مستهزئون، سالكين بحسب شهوات فجورهم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19 هؤلاء هم المعتزلون بأنفسهم، نفسانيون لا روح لهم.</a:t>
            </a:r>
          </a:p>
        </p:txBody>
      </p:sp>
      <p:sp>
        <p:nvSpPr>
          <p:cNvPr id="6" name="WordArt 8" descr="Paper bag">
            <a:extLst>
              <a:ext uri="{FF2B5EF4-FFF2-40B4-BE49-F238E27FC236}">
                <a16:creationId xmlns:a16="http://schemas.microsoft.com/office/drawing/2014/main" id="{34392AE5-28CA-C046-B613-256213C25C8C}"/>
              </a:ext>
            </a:extLst>
          </p:cNvPr>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Black"/>
                <a:ea typeface="Arial Black"/>
                <a:cs typeface="Arial Black"/>
                <a:sym typeface="Times New Roman" panose="02020603050405020304" pitchFamily="18" charset="0"/>
              </a:rPr>
              <a:t>تذكّر 17- 19</a:t>
            </a:r>
            <a:endParaRPr kumimoji="0" lang="en-US" sz="3600" b="1" i="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Black"/>
              <a:ea typeface="Arial Black"/>
              <a:cs typeface="Arial Black"/>
              <a:sym typeface="Times New Roman" panose="02020603050405020304" pitchFamily="18"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 </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١٧- ٢٣(</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descr="Picture 1">
            <a:extLst>
              <a:ext uri="{FF2B5EF4-FFF2-40B4-BE49-F238E27FC236}">
                <a16:creationId xmlns:a16="http://schemas.microsoft.com/office/drawing/2014/main" id="{1BDE2E29-FABC-1940-9D21-F628137B30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2995613"/>
            <a:ext cx="5384800"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2450" name="Rectangle 2" descr="Rectangle 2">
            <a:extLst>
              <a:ext uri="{FF2B5EF4-FFF2-40B4-BE49-F238E27FC236}">
                <a16:creationId xmlns:a16="http://schemas.microsoft.com/office/drawing/2014/main" id="{A1D6FE24-E936-9B4A-9E06-3DC34AE2BC44}"/>
              </a:ext>
            </a:extLst>
          </p:cNvPr>
          <p:cNvSpPr>
            <a:spLocks noGrp="1" noChangeArrowheads="1"/>
          </p:cNvSpPr>
          <p:nvPr>
            <p:ph type="title"/>
          </p:nvPr>
        </p:nvSpPr>
        <p:spPr>
          <a:xfrm>
            <a:off x="0" y="28575"/>
            <a:ext cx="9144000" cy="4551363"/>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٢٠-٢١</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20 وأما أنتم أيها الأحباء</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فابنوا أنفسكم على إيمانكم الأقدس، مصلين في الروح القدس</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21 </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واحفظوا أنفسكم في محبة الله، منتظرين رحمة ربنا يسوع المسيح للحياة الأبدية.</a:t>
            </a:r>
          </a:p>
        </p:txBody>
      </p:sp>
      <p:sp>
        <p:nvSpPr>
          <p:cNvPr id="232451" name="Text Box 3" descr="WordArt 9">
            <a:extLst>
              <a:ext uri="{FF2B5EF4-FFF2-40B4-BE49-F238E27FC236}">
                <a16:creationId xmlns:a16="http://schemas.microsoft.com/office/drawing/2014/main" id="{547169FC-F94F-E64E-963A-680D29A87581}"/>
              </a:ext>
            </a:extLst>
          </p:cNvPr>
          <p:cNvSpPr txBox="1">
            <a:spLocks/>
          </p:cNvSpPr>
          <p:nvPr/>
        </p:nvSpPr>
        <p:spPr bwMode="auto">
          <a:xfrm>
            <a:off x="2514599" y="5445125"/>
            <a:ext cx="4632325" cy="1162050"/>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rPr>
              <a:t>التربية 20- 21</a:t>
            </a:r>
            <a:endParaRPr kumimoji="0" lang="en-US"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Picture 1">
            <a:extLst>
              <a:ext uri="{FF2B5EF4-FFF2-40B4-BE49-F238E27FC236}">
                <a16:creationId xmlns:a16="http://schemas.microsoft.com/office/drawing/2014/main" id="{45258518-86FB-7A4F-8E35-912EDAEF61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16338"/>
            <a:ext cx="4719638" cy="314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498" name="Rectangle 2" descr="Rectangle 2">
            <a:extLst>
              <a:ext uri="{FF2B5EF4-FFF2-40B4-BE49-F238E27FC236}">
                <a16:creationId xmlns:a16="http://schemas.microsoft.com/office/drawing/2014/main" id="{CC39DFCB-A22E-1B4B-B5D4-4EDDA32236E5}"/>
              </a:ext>
            </a:extLst>
          </p:cNvPr>
          <p:cNvSpPr>
            <a:spLocks noGrp="1" noChangeArrowheads="1"/>
          </p:cNvSpPr>
          <p:nvPr>
            <p:ph type="title"/>
          </p:nvPr>
        </p:nvSpPr>
        <p:spPr>
          <a:xfrm>
            <a:off x="0" y="28575"/>
            <a:ext cx="9144000" cy="4479925"/>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٢٢-٢٣</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22 وارحموا البعض مميزين</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23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وخلصوا البعض بالخوف، مختطفين من النار، مبغضين حتى الثوب المدنس من الجسد.</a:t>
            </a:r>
          </a:p>
        </p:txBody>
      </p:sp>
      <p:sp>
        <p:nvSpPr>
          <p:cNvPr id="234499" name="Text Box 3" descr="WordArt 10">
            <a:extLst>
              <a:ext uri="{FF2B5EF4-FFF2-40B4-BE49-F238E27FC236}">
                <a16:creationId xmlns:a16="http://schemas.microsoft.com/office/drawing/2014/main" id="{C4806796-8853-6240-A8BF-2DB0DC7B490A}"/>
              </a:ext>
            </a:extLst>
          </p:cNvPr>
          <p:cNvSpPr txBox="1">
            <a:spLocks/>
          </p:cNvSpPr>
          <p:nvPr/>
        </p:nvSpPr>
        <p:spPr bwMode="auto">
          <a:xfrm rot="20799910">
            <a:off x="3429000" y="4437063"/>
            <a:ext cx="5481637" cy="179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374650" rtl="0" eaLnBrk="1" fontAlgn="base" latinLnBrk="0" hangingPunct="0">
              <a:lnSpc>
                <a:spcPct val="100000"/>
              </a:lnSpc>
              <a:spcBef>
                <a:spcPct val="0"/>
              </a:spcBef>
              <a:spcAft>
                <a:spcPct val="0"/>
              </a:spcAft>
              <a:buClrTx/>
              <a:buSzTx/>
              <a:buFontTx/>
              <a:buNone/>
              <a:tabLst/>
              <a:defRPr/>
            </a:pPr>
            <a:r>
              <a:rPr kumimoji="0" lang="ar-JO" altLang="en-US" sz="5700" b="1" u="none" strike="noStrike" kern="1200" cap="none" spc="0" normalizeH="0" baseline="0" noProof="0" dirty="0">
                <a:ln>
                  <a:noFill/>
                </a:ln>
                <a:solidFill>
                  <a:srgbClr val="0066CC"/>
                </a:solidFill>
                <a:effectLst>
                  <a:outerShdw blurRad="38100" dist="38100" dir="2700000" algn="tl">
                    <a:srgbClr val="FFFFFF"/>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 22- 23</a:t>
            </a:r>
            <a:endParaRPr kumimoji="0" lang="en-US" altLang="en-US" sz="5700" b="1" u="none" strike="noStrike" kern="1200" cap="none" spc="0" normalizeH="0" baseline="0" noProof="0" dirty="0">
              <a:ln>
                <a:noFill/>
              </a:ln>
              <a:solidFill>
                <a:srgbClr val="0066CC"/>
              </a:solidFill>
              <a:effectLst>
                <a:outerShdw blurRad="38100" dist="38100" dir="2700000" algn="tl">
                  <a:srgbClr val="FFFFFF"/>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٤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28715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91217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333075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41207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احمد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٢٤- 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793591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1" descr="Title 1">
            <a:extLst>
              <a:ext uri="{FF2B5EF4-FFF2-40B4-BE49-F238E27FC236}">
                <a16:creationId xmlns:a16="http://schemas.microsoft.com/office/drawing/2014/main" id="{7FEDF42F-67EC-9743-ABB6-22863B35FB2F}"/>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24-25</a:t>
            </a:r>
            <a:endPar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1" descr="Title 1">
            <a:extLst>
              <a:ext uri="{FF2B5EF4-FFF2-40B4-BE49-F238E27FC236}">
                <a16:creationId xmlns:a16="http://schemas.microsoft.com/office/drawing/2014/main" id="{278F80A3-E090-C447-9ACA-F34AA5157DBE}"/>
              </a:ext>
            </a:extLst>
          </p:cNvPr>
          <p:cNvSpPr>
            <a:spLocks noGrp="1" noChangeArrowheads="1"/>
          </p:cNvSpPr>
          <p:nvPr>
            <p:ph type="title"/>
          </p:nvPr>
        </p:nvSpPr>
        <p:spPr>
          <a:xfrm>
            <a:off x="3024188" y="115888"/>
            <a:ext cx="6156325" cy="649287"/>
          </a:xfrm>
        </p:spPr>
        <p:txBody>
          <a:bodyPr/>
          <a:lstStyle/>
          <a:p>
            <a:r>
              <a:rPr lang="ar-SA" altLang="en-US" sz="3600" b="1" dirty="0">
                <a:solidFill>
                  <a:srgbClr val="3C3528"/>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 ١ : ٢٤-٢٥</a:t>
            </a:r>
          </a:p>
        </p:txBody>
      </p:sp>
      <p:sp>
        <p:nvSpPr>
          <p:cNvPr id="247810" name="Text Box 2" descr="Subtitle 2">
            <a:extLst>
              <a:ext uri="{FF2B5EF4-FFF2-40B4-BE49-F238E27FC236}">
                <a16:creationId xmlns:a16="http://schemas.microsoft.com/office/drawing/2014/main" id="{D9B11916-2338-8C4F-901C-AA1B1129352F}"/>
              </a:ext>
            </a:extLst>
          </p:cNvPr>
          <p:cNvSpPr txBox="1">
            <a:spLocks/>
          </p:cNvSpPr>
          <p:nvPr/>
        </p:nvSpPr>
        <p:spPr bwMode="auto">
          <a:xfrm>
            <a:off x="4032250" y="1346431"/>
            <a:ext cx="5054600" cy="4909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r">
              <a:spcBef>
                <a:spcPts val="600"/>
              </a:spcBef>
            </a:pP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24 والقادر أن يحفظكم غير عاثرين، ويوقفكم أمام مجده بلا عيب في ال</a:t>
            </a:r>
            <a:r>
              <a:rPr lang="ar-JO"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إ</a:t>
            </a: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بتهاج،</a:t>
            </a:r>
          </a:p>
          <a:p>
            <a:pPr algn="r">
              <a:spcBef>
                <a:spcPts val="600"/>
              </a:spcBef>
            </a:pP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25 الإله الحكيم الوحيد مخلصنا، له المجد والعظمة والقدرة والسلطان، الآن وإلى كل الدهور. آمين.</a:t>
            </a:r>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٤ </a:t>
              </a: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67085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احمد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على</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)٢٤- 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descr="Rectangle 2">
            <a:extLst>
              <a:ext uri="{FF2B5EF4-FFF2-40B4-BE49-F238E27FC236}">
                <a16:creationId xmlns:a16="http://schemas.microsoft.com/office/drawing/2014/main" id="{765F08EB-D0EC-3E40-9452-1B7AA779D3C3}"/>
              </a:ext>
            </a:extLst>
          </p:cNvPr>
          <p:cNvSpPr>
            <a:spLocks noGrp="1" noChangeArrowheads="1"/>
          </p:cNvSpPr>
          <p:nvPr>
            <p:ph type="title"/>
          </p:nvPr>
        </p:nvSpPr>
        <p:spPr>
          <a:xfrm>
            <a:off x="-31750" y="5948363"/>
            <a:ext cx="9142413" cy="769937"/>
          </a:xfrm>
          <a:effectLst>
            <a:outerShdw blurRad="63500" dist="35921" dir="2700000" algn="ctr" rotWithShape="0">
              <a:srgbClr val="000000">
                <a:alpha val="74997"/>
              </a:srgbClr>
            </a:outerShdw>
          </a:effectLst>
        </p:spPr>
        <p:txBody>
          <a:bodyPr/>
          <a:lstStyle/>
          <a:p>
            <a:pPr defTabSz="803275"/>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الفكرة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الرئيسية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ليهوذا</a:t>
            </a:r>
            <a:endPar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1682" name="Text Box 2" descr="Rectangle 2">
            <a:extLst>
              <a:ext uri="{FF2B5EF4-FFF2-40B4-BE49-F238E27FC236}">
                <a16:creationId xmlns:a16="http://schemas.microsoft.com/office/drawing/2014/main" id="{4CBB7301-6EF3-D64E-988E-56B0802BDAF6}"/>
              </a:ext>
            </a:extLst>
          </p:cNvPr>
          <p:cNvSpPr txBox="1">
            <a:spLocks/>
          </p:cNvSpPr>
          <p:nvPr/>
        </p:nvSpPr>
        <p:spPr bwMode="auto">
          <a:xfrm>
            <a:off x="0" y="455782"/>
            <a:ext cx="9110663" cy="101566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كن</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u="none" strike="noStrike" kern="1200" cap="none" spc="0" normalizeH="0" baseline="0" noProof="0" dirty="0" err="1">
                <a:ln>
                  <a:noFill/>
                </a:ln>
                <a:solidFill>
                  <a:srgbClr val="FFFB00"/>
                </a:solidFill>
                <a:effectLst/>
                <a:uLnTx/>
                <a:uFillTx/>
                <a:latin typeface="Arial" panose="020B0604020202020204" pitchFamily="34" charset="0"/>
                <a:cs typeface="Arial" panose="020B0604020202020204" pitchFamily="34" charset="0"/>
                <a:sym typeface="Arial" panose="020B0604020202020204" pitchFamily="34" charset="0"/>
              </a:rPr>
              <a:t>خصماً</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ضد</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المتظاهرين</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71683" name="Picture 3" descr="Picture 3">
            <a:extLst>
              <a:ext uri="{FF2B5EF4-FFF2-40B4-BE49-F238E27FC236}">
                <a16:creationId xmlns:a16="http://schemas.microsoft.com/office/drawing/2014/main" id="{9CE83F71-E8FC-5D4B-AF8A-A9547F2BC1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060575"/>
            <a:ext cx="4953000" cy="37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610747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dissolve">
                                      <p:cBhvr>
                                        <p:cTn id="7" dur="5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11623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6581396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32604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احمد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٢٤- 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41151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262145" name="Rectangle 1" descr="Title 1">
            <a:extLst>
              <a:ext uri="{FF2B5EF4-FFF2-40B4-BE49-F238E27FC236}">
                <a16:creationId xmlns:a16="http://schemas.microsoft.com/office/drawing/2014/main" id="{45CA63DB-5525-AA40-AD11-D6C1223C02B5}"/>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2146" name="Picture 2" descr="Picture 2">
            <a:extLst>
              <a:ext uri="{FF2B5EF4-FFF2-40B4-BE49-F238E27FC236}">
                <a16:creationId xmlns:a16="http://schemas.microsoft.com/office/drawing/2014/main" id="{BC825076-D5CF-E647-9713-B7E0A7C3AD2A}"/>
              </a:ext>
            </a:extLst>
          </p:cNvPr>
          <p:cNvPicPr>
            <a:picLocks noChangeAspect="1"/>
          </p:cNvPicPr>
          <p:nvPr/>
        </p:nvPicPr>
        <p:blipFill rotWithShape="1">
          <a:blip r:embed="rId3">
            <a:extLst>
              <a:ext uri="{28A0092B-C50C-407E-A947-70E740481C1C}">
                <a14:useLocalDpi xmlns:a14="http://schemas.microsoft.com/office/drawing/2010/main" val="0"/>
              </a:ext>
            </a:extLst>
          </a:blip>
          <a:srcRect b="19789"/>
          <a:stretch/>
        </p:blipFill>
        <p:spPr bwMode="auto">
          <a:xfrm>
            <a:off x="900113" y="-26987"/>
            <a:ext cx="8242300"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2147" name="Text Box 3" descr="Text Box 7">
            <a:extLst>
              <a:ext uri="{FF2B5EF4-FFF2-40B4-BE49-F238E27FC236}">
                <a16:creationId xmlns:a16="http://schemas.microsoft.com/office/drawing/2014/main" id="{A20D39C0-8186-E14F-8D6C-7E42EE39B46B}"/>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264198" name="Group 6">
            <a:extLst>
              <a:ext uri="{FF2B5EF4-FFF2-40B4-BE49-F238E27FC236}">
                <a16:creationId xmlns:a16="http://schemas.microsoft.com/office/drawing/2014/main" id="{701DCBDC-22AE-ED45-8D51-22068A756EBC}"/>
              </a:ext>
            </a:extLst>
          </p:cNvPr>
          <p:cNvGrpSpPr>
            <a:grpSpLocks/>
          </p:cNvGrpSpPr>
          <p:nvPr/>
        </p:nvGrpSpPr>
        <p:grpSpPr bwMode="auto">
          <a:xfrm>
            <a:off x="3397250" y="0"/>
            <a:ext cx="5695949" cy="3490912"/>
            <a:chOff x="0" y="0"/>
            <a:chExt cx="5629183" cy="3491134"/>
          </a:xfrm>
        </p:grpSpPr>
        <p:sp>
          <p:nvSpPr>
            <p:cNvPr id="264199" name="AutoShape 7" descr="Rounded Rectangular Callout 11">
              <a:extLst>
                <a:ext uri="{FF2B5EF4-FFF2-40B4-BE49-F238E27FC236}">
                  <a16:creationId xmlns:a16="http://schemas.microsoft.com/office/drawing/2014/main" id="{BEAECBFA-F7B3-EC43-9DC1-6EE321228A93}"/>
                </a:ext>
              </a:extLst>
            </p:cNvPr>
            <p:cNvSpPr>
              <a:spLocks/>
            </p:cNvSpPr>
            <p:nvPr/>
          </p:nvSpPr>
          <p:spPr bwMode="auto">
            <a:xfrm flipH="1">
              <a:off x="0" y="0"/>
              <a:ext cx="5629183" cy="34911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3"/>
                  </a:moveTo>
                  <a:cubicBezTo>
                    <a:pt x="0" y="964"/>
                    <a:pt x="563" y="0"/>
                    <a:pt x="1257" y="0"/>
                  </a:cubicBezTo>
                  <a:lnTo>
                    <a:pt x="3600" y="0"/>
                  </a:lnTo>
                  <a:lnTo>
                    <a:pt x="20343" y="0"/>
                  </a:lnTo>
                  <a:cubicBezTo>
                    <a:pt x="21037" y="0"/>
                    <a:pt x="21600" y="964"/>
                    <a:pt x="21600" y="2153"/>
                  </a:cubicBezTo>
                  <a:lnTo>
                    <a:pt x="21600" y="10763"/>
                  </a:lnTo>
                  <a:cubicBezTo>
                    <a:pt x="21600" y="11952"/>
                    <a:pt x="21037" y="12916"/>
                    <a:pt x="20343" y="12916"/>
                  </a:cubicBezTo>
                  <a:lnTo>
                    <a:pt x="9000" y="12916"/>
                  </a:lnTo>
                  <a:lnTo>
                    <a:pt x="9100" y="21600"/>
                  </a:lnTo>
                  <a:lnTo>
                    <a:pt x="3600" y="12916"/>
                  </a:lnTo>
                  <a:lnTo>
                    <a:pt x="1257" y="12916"/>
                  </a:lnTo>
                  <a:cubicBezTo>
                    <a:pt x="563" y="12916"/>
                    <a:pt x="0" y="11952"/>
                    <a:pt x="0" y="10763"/>
                  </a:cubicBezTo>
                  <a:lnTo>
                    <a:pt x="0" y="753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0" name="Text Box 8" descr="TextBox 12">
              <a:extLst>
                <a:ext uri="{FF2B5EF4-FFF2-40B4-BE49-F238E27FC236}">
                  <a16:creationId xmlns:a16="http://schemas.microsoft.com/office/drawing/2014/main" id="{8E9DEF1A-C0B6-2F47-BC17-AC3545593C56}"/>
                </a:ext>
              </a:extLst>
            </p:cNvPr>
            <p:cNvSpPr txBox="1">
              <a:spLocks/>
            </p:cNvSpPr>
            <p:nvPr/>
          </p:nvSpPr>
          <p:spPr bwMode="auto">
            <a:xfrm>
              <a:off x="107979" y="143969"/>
              <a:ext cx="5309406" cy="175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يصبح يسوع "المسيح" عند معموديته، كما يدعي الغنوصيون، لقد حُبل به بالروح.</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1" name="Group 9">
            <a:extLst>
              <a:ext uri="{FF2B5EF4-FFF2-40B4-BE49-F238E27FC236}">
                <a16:creationId xmlns:a16="http://schemas.microsoft.com/office/drawing/2014/main" id="{487F1324-7237-664B-9DC6-0C607991E2BC}"/>
              </a:ext>
            </a:extLst>
          </p:cNvPr>
          <p:cNvGrpSpPr>
            <a:grpSpLocks/>
          </p:cNvGrpSpPr>
          <p:nvPr/>
        </p:nvGrpSpPr>
        <p:grpSpPr bwMode="auto">
          <a:xfrm>
            <a:off x="3013076" y="1828800"/>
            <a:ext cx="5978524" cy="2489645"/>
            <a:chOff x="0" y="0"/>
            <a:chExt cx="5976939" cy="2488880"/>
          </a:xfrm>
        </p:grpSpPr>
        <p:sp>
          <p:nvSpPr>
            <p:cNvPr id="264202" name="AutoShape 10" descr="Rounded Rectangular Callout 6">
              <a:extLst>
                <a:ext uri="{FF2B5EF4-FFF2-40B4-BE49-F238E27FC236}">
                  <a16:creationId xmlns:a16="http://schemas.microsoft.com/office/drawing/2014/main" id="{15F4413C-8720-1845-BA1E-D9D306B4A364}"/>
                </a:ext>
              </a:extLst>
            </p:cNvPr>
            <p:cNvSpPr>
              <a:spLocks/>
            </p:cNvSpPr>
            <p:nvPr/>
          </p:nvSpPr>
          <p:spPr bwMode="auto">
            <a:xfrm rot="10800000" flipH="1">
              <a:off x="0" y="0"/>
              <a:ext cx="5976939" cy="24519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67"/>
                  </a:moveTo>
                  <a:cubicBezTo>
                    <a:pt x="0" y="1373"/>
                    <a:pt x="563" y="0"/>
                    <a:pt x="1258" y="0"/>
                  </a:cubicBezTo>
                  <a:lnTo>
                    <a:pt x="3600" y="0"/>
                  </a:lnTo>
                  <a:lnTo>
                    <a:pt x="20342" y="0"/>
                  </a:lnTo>
                  <a:cubicBezTo>
                    <a:pt x="21037" y="0"/>
                    <a:pt x="21600" y="1373"/>
                    <a:pt x="21600" y="3067"/>
                  </a:cubicBezTo>
                  <a:lnTo>
                    <a:pt x="21600" y="15337"/>
                  </a:lnTo>
                  <a:cubicBezTo>
                    <a:pt x="21600" y="17031"/>
                    <a:pt x="21037" y="18404"/>
                    <a:pt x="20342" y="18404"/>
                  </a:cubicBezTo>
                  <a:lnTo>
                    <a:pt x="9000" y="18404"/>
                  </a:lnTo>
                  <a:lnTo>
                    <a:pt x="4785" y="21600"/>
                  </a:lnTo>
                  <a:lnTo>
                    <a:pt x="3600" y="18404"/>
                  </a:lnTo>
                  <a:lnTo>
                    <a:pt x="1258" y="18404"/>
                  </a:lnTo>
                  <a:cubicBezTo>
                    <a:pt x="563" y="18404"/>
                    <a:pt x="0" y="17031"/>
                    <a:pt x="0" y="15337"/>
                  </a:cubicBezTo>
                  <a:lnTo>
                    <a:pt x="0" y="1073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3" name="Text Box 11" descr="TextBox 7">
              <a:extLst>
                <a:ext uri="{FF2B5EF4-FFF2-40B4-BE49-F238E27FC236}">
                  <a16:creationId xmlns:a16="http://schemas.microsoft.com/office/drawing/2014/main" id="{86B2254F-5A34-6F49-A138-C840655BEF94}"/>
                </a:ext>
              </a:extLst>
            </p:cNvPr>
            <p:cNvSpPr txBox="1">
              <a:spLocks/>
            </p:cNvSpPr>
            <p:nvPr/>
          </p:nvSpPr>
          <p:spPr bwMode="auto">
            <a:xfrm>
              <a:off x="405776" y="427411"/>
              <a:ext cx="5309408" cy="206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علمت الغنوصية أن العالم قد خلق بواسطة الفكر الغنوصي وأن العالم خُلق بواسطة القوة الخلاقة لأنه ماديّ وبالتالي فهو شرير. </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4" name="Group 12">
            <a:extLst>
              <a:ext uri="{FF2B5EF4-FFF2-40B4-BE49-F238E27FC236}">
                <a16:creationId xmlns:a16="http://schemas.microsoft.com/office/drawing/2014/main" id="{C9F9094B-D04F-B242-B6D2-75FFED8589F8}"/>
              </a:ext>
            </a:extLst>
          </p:cNvPr>
          <p:cNvGrpSpPr>
            <a:grpSpLocks/>
          </p:cNvGrpSpPr>
          <p:nvPr/>
        </p:nvGrpSpPr>
        <p:grpSpPr bwMode="auto">
          <a:xfrm>
            <a:off x="457200" y="1905000"/>
            <a:ext cx="5975350" cy="2149475"/>
            <a:chOff x="-265990" y="-165593"/>
            <a:chExt cx="5976937" cy="2150801"/>
          </a:xfrm>
        </p:grpSpPr>
        <p:sp>
          <p:nvSpPr>
            <p:cNvPr id="264205" name="AutoShape 13" descr="Rounded Rectangular Callout 15">
              <a:extLst>
                <a:ext uri="{FF2B5EF4-FFF2-40B4-BE49-F238E27FC236}">
                  <a16:creationId xmlns:a16="http://schemas.microsoft.com/office/drawing/2014/main" id="{EE5ECD7B-AD20-1540-BBA0-64D95DCC8174}"/>
                </a:ext>
              </a:extLst>
            </p:cNvPr>
            <p:cNvSpPr>
              <a:spLocks/>
            </p:cNvSpPr>
            <p:nvPr/>
          </p:nvSpPr>
          <p:spPr bwMode="auto">
            <a:xfrm>
              <a:off x="-265990" y="-165593"/>
              <a:ext cx="5976937" cy="2150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13"/>
                  </a:moveTo>
                  <a:cubicBezTo>
                    <a:pt x="0" y="1080"/>
                    <a:pt x="389" y="0"/>
                    <a:pt x="868" y="0"/>
                  </a:cubicBezTo>
                  <a:lnTo>
                    <a:pt x="12600" y="0"/>
                  </a:lnTo>
                  <a:lnTo>
                    <a:pt x="20732" y="0"/>
                  </a:lnTo>
                  <a:cubicBezTo>
                    <a:pt x="21211" y="0"/>
                    <a:pt x="21600" y="1080"/>
                    <a:pt x="21600" y="2413"/>
                  </a:cubicBezTo>
                  <a:lnTo>
                    <a:pt x="21600" y="12063"/>
                  </a:lnTo>
                  <a:cubicBezTo>
                    <a:pt x="21600" y="13396"/>
                    <a:pt x="21211" y="14476"/>
                    <a:pt x="20732" y="14476"/>
                  </a:cubicBezTo>
                  <a:lnTo>
                    <a:pt x="18000" y="14476"/>
                  </a:lnTo>
                  <a:lnTo>
                    <a:pt x="19904" y="21600"/>
                  </a:lnTo>
                  <a:lnTo>
                    <a:pt x="12600" y="14476"/>
                  </a:lnTo>
                  <a:lnTo>
                    <a:pt x="868" y="14476"/>
                  </a:lnTo>
                  <a:cubicBezTo>
                    <a:pt x="389" y="14476"/>
                    <a:pt x="0" y="13396"/>
                    <a:pt x="0" y="12063"/>
                  </a:cubicBezTo>
                  <a:lnTo>
                    <a:pt x="0" y="844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6" name="Text Box 14" descr="TextBox 16">
              <a:extLst>
                <a:ext uri="{FF2B5EF4-FFF2-40B4-BE49-F238E27FC236}">
                  <a16:creationId xmlns:a16="http://schemas.microsoft.com/office/drawing/2014/main" id="{C56D146F-7D94-744D-A676-FEFCBC72EA7C}"/>
                </a:ext>
              </a:extLst>
            </p:cNvPr>
            <p:cNvSpPr txBox="1">
              <a:spLocks/>
            </p:cNvSpPr>
            <p:nvPr/>
          </p:nvSpPr>
          <p:spPr bwMode="auto">
            <a:xfrm>
              <a:off x="239647" y="68335"/>
              <a:ext cx="5309407" cy="1201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لا بد أن المسيح كان إنسانًا حقًا منذ ولادته، وتألم ومات.</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7" name="Group 15">
            <a:extLst>
              <a:ext uri="{FF2B5EF4-FFF2-40B4-BE49-F238E27FC236}">
                <a16:creationId xmlns:a16="http://schemas.microsoft.com/office/drawing/2014/main" id="{D621C9D0-CE93-144A-B01A-863CD20F43D7}"/>
              </a:ext>
            </a:extLst>
          </p:cNvPr>
          <p:cNvGrpSpPr>
            <a:grpSpLocks/>
          </p:cNvGrpSpPr>
          <p:nvPr/>
        </p:nvGrpSpPr>
        <p:grpSpPr bwMode="auto">
          <a:xfrm>
            <a:off x="1275194" y="5069639"/>
            <a:ext cx="7775575" cy="1483593"/>
            <a:chOff x="-259155" y="-48315"/>
            <a:chExt cx="8456075" cy="1483041"/>
          </a:xfrm>
        </p:grpSpPr>
        <p:sp>
          <p:nvSpPr>
            <p:cNvPr id="264208" name="AutoShape 16" descr="Rounded Rectangular Callout 19">
              <a:extLst>
                <a:ext uri="{FF2B5EF4-FFF2-40B4-BE49-F238E27FC236}">
                  <a16:creationId xmlns:a16="http://schemas.microsoft.com/office/drawing/2014/main" id="{F1B81859-ADEB-6143-82AC-BF98477A9AB6}"/>
                </a:ext>
              </a:extLst>
            </p:cNvPr>
            <p:cNvSpPr>
              <a:spLocks/>
            </p:cNvSpPr>
            <p:nvPr/>
          </p:nvSpPr>
          <p:spPr bwMode="auto">
            <a:xfrm rot="10800000">
              <a:off x="132420" y="-48315"/>
              <a:ext cx="8064500" cy="1483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726"/>
                  </a:moveTo>
                  <a:cubicBezTo>
                    <a:pt x="0" y="1220"/>
                    <a:pt x="201" y="0"/>
                    <a:pt x="448" y="0"/>
                  </a:cubicBezTo>
                  <a:lnTo>
                    <a:pt x="12600" y="0"/>
                  </a:lnTo>
                  <a:lnTo>
                    <a:pt x="21152" y="0"/>
                  </a:lnTo>
                  <a:cubicBezTo>
                    <a:pt x="21399" y="0"/>
                    <a:pt x="21600" y="1220"/>
                    <a:pt x="21600" y="2726"/>
                  </a:cubicBezTo>
                  <a:lnTo>
                    <a:pt x="21600" y="13629"/>
                  </a:lnTo>
                  <a:cubicBezTo>
                    <a:pt x="21600" y="15134"/>
                    <a:pt x="21399" y="16355"/>
                    <a:pt x="21152" y="16355"/>
                  </a:cubicBezTo>
                  <a:lnTo>
                    <a:pt x="18000" y="16355"/>
                  </a:lnTo>
                  <a:lnTo>
                    <a:pt x="16893" y="21600"/>
                  </a:lnTo>
                  <a:lnTo>
                    <a:pt x="12600" y="16355"/>
                  </a:lnTo>
                  <a:lnTo>
                    <a:pt x="448" y="16355"/>
                  </a:lnTo>
                  <a:cubicBezTo>
                    <a:pt x="201" y="16355"/>
                    <a:pt x="0" y="15134"/>
                    <a:pt x="0" y="13629"/>
                  </a:cubicBezTo>
                  <a:lnTo>
                    <a:pt x="0" y="954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9" name="Text Box 17" descr="TextBox 20">
              <a:extLst>
                <a:ext uri="{FF2B5EF4-FFF2-40B4-BE49-F238E27FC236}">
                  <a16:creationId xmlns:a16="http://schemas.microsoft.com/office/drawing/2014/main" id="{68A3E79B-29AA-234D-98D0-3016EB93FE69}"/>
                </a:ext>
              </a:extLst>
            </p:cNvPr>
            <p:cNvSpPr txBox="1">
              <a:spLocks/>
            </p:cNvSpPr>
            <p:nvPr/>
          </p:nvSpPr>
          <p:spPr bwMode="auto">
            <a:xfrm>
              <a:off x="-259155" y="234843"/>
              <a:ext cx="8197710" cy="1199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يكن موته أسطورة بل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حدثاً</a:t>
              </a: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تاريخ</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ياً</a:t>
              </a: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في عهد بيلاطس (26 -36 م).</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4201"/>
                                        </p:tgtEl>
                                        <p:attrNameLst>
                                          <p:attrName>style.visibility</p:attrName>
                                        </p:attrNameLst>
                                      </p:cBhvr>
                                      <p:to>
                                        <p:strVal val="visible"/>
                                      </p:to>
                                    </p:set>
                                    <p:animEffect transition="in" filter="wipe(up)">
                                      <p:cBhvr>
                                        <p:cTn id="7" dur="500"/>
                                        <p:tgtEl>
                                          <p:spTgt spid="2642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64201"/>
                                        </p:tgtEl>
                                      </p:cBhvr>
                                    </p:animEffect>
                                    <p:set>
                                      <p:cBhvr>
                                        <p:cTn id="12" dur="1" fill="hold">
                                          <p:stCondLst>
                                            <p:cond delay="499"/>
                                          </p:stCondLst>
                                        </p:cTn>
                                        <p:tgtEl>
                                          <p:spTgt spid="264201"/>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6419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264198"/>
                                        </p:tgtEl>
                                        <p:attrNameLst>
                                          <p:attrName>style.visibility</p:attrName>
                                        </p:attrNameLst>
                                      </p:cBhvr>
                                      <p:to>
                                        <p:strVal val="visible"/>
                                      </p:to>
                                    </p:set>
                                    <p:animEffect transition="in" filter="wipe(down)">
                                      <p:cBhvr>
                                        <p:cTn id="20" dur="500"/>
                                        <p:tgtEl>
                                          <p:spTgt spid="26419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264198"/>
                                        </p:tgtEl>
                                      </p:cBhvr>
                                    </p:animEffect>
                                    <p:set>
                                      <p:cBhvr>
                                        <p:cTn id="25" dur="1" fill="hold">
                                          <p:stCondLst>
                                            <p:cond delay="499"/>
                                          </p:stCondLst>
                                        </p:cTn>
                                        <p:tgtEl>
                                          <p:spTgt spid="264198"/>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264204"/>
                                        </p:tgtEl>
                                        <p:attrNameLst>
                                          <p:attrName>style.visibility</p:attrName>
                                        </p:attrNameLst>
                                      </p:cBhvr>
                                      <p:to>
                                        <p:strVal val="visible"/>
                                      </p:to>
                                    </p:set>
                                    <p:animEffect transition="in" filter="wipe(down)">
                                      <p:cBhvr>
                                        <p:cTn id="30" dur="500"/>
                                        <p:tgtEl>
                                          <p:spTgt spid="26420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264204"/>
                                        </p:tgtEl>
                                      </p:cBhvr>
                                    </p:animEffect>
                                    <p:set>
                                      <p:cBhvr>
                                        <p:cTn id="35" dur="1" fill="hold">
                                          <p:stCondLst>
                                            <p:cond delay="499"/>
                                          </p:stCondLst>
                                        </p:cTn>
                                        <p:tgtEl>
                                          <p:spTgt spid="264204"/>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264207"/>
                                        </p:tgtEl>
                                        <p:attrNameLst>
                                          <p:attrName>style.visibility</p:attrName>
                                        </p:attrNameLst>
                                      </p:cBhvr>
                                      <p:to>
                                        <p:strVal val="visible"/>
                                      </p:to>
                                    </p:set>
                                    <p:animEffect transition="in" filter="wipe(up)">
                                      <p:cBhvr>
                                        <p:cTn id="40" dur="500"/>
                                        <p:tgtEl>
                                          <p:spTgt spid="264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5217" name="Picture 1" descr="Picture 2">
            <a:extLst>
              <a:ext uri="{FF2B5EF4-FFF2-40B4-BE49-F238E27FC236}">
                <a16:creationId xmlns:a16="http://schemas.microsoft.com/office/drawing/2014/main" id="{1DDB6905-A311-9E44-8285-0B95034009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8" name="Rectangle 2" descr="Title 1">
            <a:extLst>
              <a:ext uri="{FF2B5EF4-FFF2-40B4-BE49-F238E27FC236}">
                <a16:creationId xmlns:a16="http://schemas.microsoft.com/office/drawing/2014/main" id="{C3E8979C-7535-F342-85CA-AE8133F3135F}"/>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5219" name="Text Box 3" descr="TextBox 4">
            <a:extLst>
              <a:ext uri="{FF2B5EF4-FFF2-40B4-BE49-F238E27FC236}">
                <a16:creationId xmlns:a16="http://schemas.microsoft.com/office/drawing/2014/main" id="{FAFC16DF-5095-E34A-BE24-E71A02808666}"/>
              </a:ext>
            </a:extLst>
          </p:cNvPr>
          <p:cNvSpPr txBox="1">
            <a:spLocks/>
          </p:cNvSpPr>
          <p:nvPr/>
        </p:nvSpPr>
        <p:spPr bwMode="auto">
          <a:xfrm>
            <a:off x="887870" y="1585942"/>
            <a:ext cx="8226425"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ونزل إلى الجحيم،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وفي اليوم الثالث قام من الأموات؛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صعد إلى السموات،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وجلس عن يمين الله الآب،</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ضابط الكل،</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ومن ثم يأتي ليدين</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الأحياء والأموات.</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5220" name="Text Box 4" descr="Text Box 7">
            <a:extLst>
              <a:ext uri="{FF2B5EF4-FFF2-40B4-BE49-F238E27FC236}">
                <a16:creationId xmlns:a16="http://schemas.microsoft.com/office/drawing/2014/main" id="{4A7F9901-6542-5249-94CB-4C5494A30406}"/>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265221" name="Group 5">
            <a:extLst>
              <a:ext uri="{FF2B5EF4-FFF2-40B4-BE49-F238E27FC236}">
                <a16:creationId xmlns:a16="http://schemas.microsoft.com/office/drawing/2014/main" id="{994E121B-76CD-8541-B7A8-43BC040CEBD2}"/>
              </a:ext>
            </a:extLst>
          </p:cNvPr>
          <p:cNvGrpSpPr>
            <a:grpSpLocks/>
          </p:cNvGrpSpPr>
          <p:nvPr/>
        </p:nvGrpSpPr>
        <p:grpSpPr bwMode="auto">
          <a:xfrm>
            <a:off x="1236942" y="104775"/>
            <a:ext cx="7449858" cy="1724025"/>
            <a:chOff x="-2" y="0"/>
            <a:chExt cx="7373660" cy="1724108"/>
          </a:xfrm>
        </p:grpSpPr>
        <p:sp>
          <p:nvSpPr>
            <p:cNvPr id="265222" name="AutoShape 6" descr="Rounded Rectangular Callout 7">
              <a:extLst>
                <a:ext uri="{FF2B5EF4-FFF2-40B4-BE49-F238E27FC236}">
                  <a16:creationId xmlns:a16="http://schemas.microsoft.com/office/drawing/2014/main" id="{9FEAA037-8A7C-F940-B102-5986EC5C5FF8}"/>
                </a:ext>
              </a:extLst>
            </p:cNvPr>
            <p:cNvSpPr>
              <a:spLocks/>
            </p:cNvSpPr>
            <p:nvPr/>
          </p:nvSpPr>
          <p:spPr bwMode="auto">
            <a:xfrm flipH="1">
              <a:off x="-2" y="0"/>
              <a:ext cx="7373660" cy="17241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310" y="0"/>
                    <a:pt x="692" y="0"/>
                  </a:cubicBezTo>
                  <a:lnTo>
                    <a:pt x="3600" y="0"/>
                  </a:lnTo>
                  <a:lnTo>
                    <a:pt x="20908" y="0"/>
                  </a:lnTo>
                  <a:cubicBezTo>
                    <a:pt x="21290" y="0"/>
                    <a:pt x="21600" y="1366"/>
                    <a:pt x="21600" y="3052"/>
                  </a:cubicBezTo>
                  <a:lnTo>
                    <a:pt x="21600" y="15257"/>
                  </a:lnTo>
                  <a:cubicBezTo>
                    <a:pt x="21600" y="16942"/>
                    <a:pt x="21290" y="18309"/>
                    <a:pt x="20908" y="18309"/>
                  </a:cubicBezTo>
                  <a:lnTo>
                    <a:pt x="9000" y="18309"/>
                  </a:lnTo>
                  <a:lnTo>
                    <a:pt x="4271" y="21600"/>
                  </a:lnTo>
                  <a:lnTo>
                    <a:pt x="3600" y="18309"/>
                  </a:lnTo>
                  <a:lnTo>
                    <a:pt x="692" y="18309"/>
                  </a:lnTo>
                  <a:cubicBezTo>
                    <a:pt x="310"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5223" name="Text Box 7" descr="TextBox 9">
              <a:extLst>
                <a:ext uri="{FF2B5EF4-FFF2-40B4-BE49-F238E27FC236}">
                  <a16:creationId xmlns:a16="http://schemas.microsoft.com/office/drawing/2014/main" id="{A22C76EB-8613-A74E-8C8E-1B5886F8CD47}"/>
                </a:ext>
              </a:extLst>
            </p:cNvPr>
            <p:cNvSpPr txBox="1">
              <a:spLocks/>
            </p:cNvSpPr>
            <p:nvPr/>
          </p:nvSpPr>
          <p:spPr bwMode="auto">
            <a:xfrm>
              <a:off x="117738" y="72023"/>
              <a:ext cx="6889208" cy="954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كانت قيامة المسيح جسدية، بالتباين مع القيامة الرّوحية </a:t>
              </a:r>
              <a:endPar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a:p>
              <a:pPr marL="0" marR="0" lvl="0" indent="0" algn="r" defTabSz="914400" rtl="0" eaLnBrk="1" fontAlgn="base" latinLnBrk="0" hangingPunct="0">
                <a:lnSpc>
                  <a:spcPct val="100000"/>
                </a:lnSpc>
                <a:spcBef>
                  <a:spcPct val="0"/>
                </a:spcBef>
                <a:spcAft>
                  <a:spcPct val="0"/>
                </a:spcAft>
                <a:buClrTx/>
                <a:buSzTx/>
                <a:buFontTx/>
                <a:buNone/>
                <a:tabLst/>
                <a:defRPr/>
              </a:pP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كما في إنجيل توما الغنو</a:t>
              </a: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س</a:t>
              </a: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5221"/>
                                        </p:tgtEl>
                                        <p:attrNameLst>
                                          <p:attrName>style.visibility</p:attrName>
                                        </p:attrNameLst>
                                      </p:cBhvr>
                                      <p:to>
                                        <p:strVal val="visible"/>
                                      </p:to>
                                    </p:set>
                                    <p:animEffect transition="in" filter="wipe(down)">
                                      <p:cBhvr>
                                        <p:cTn id="7" dur="500"/>
                                        <p:tgtEl>
                                          <p:spTgt spid="26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وغفران الخطايا؛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وقيامة الجسد؛</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والحياة الأبدية.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آمين.</a:t>
            </a:r>
          </a:p>
        </p:txBody>
      </p:sp>
      <p:grpSp>
        <p:nvGrpSpPr>
          <p:cNvPr id="266246" name="Group 6">
            <a:extLst>
              <a:ext uri="{FF2B5EF4-FFF2-40B4-BE49-F238E27FC236}">
                <a16:creationId xmlns:a16="http://schemas.microsoft.com/office/drawing/2014/main" id="{51F19E21-AD94-3246-9C47-73E307C99CA6}"/>
              </a:ext>
            </a:extLst>
          </p:cNvPr>
          <p:cNvGrpSpPr>
            <a:grpSpLocks/>
          </p:cNvGrpSpPr>
          <p:nvPr/>
        </p:nvGrpSpPr>
        <p:grpSpPr bwMode="auto">
          <a:xfrm>
            <a:off x="332676" y="123161"/>
            <a:ext cx="7908171" cy="2064917"/>
            <a:chOff x="-570815" y="90506"/>
            <a:chExt cx="7908172" cy="2066203"/>
          </a:xfrm>
        </p:grpSpPr>
        <p:sp>
          <p:nvSpPr>
            <p:cNvPr id="266247" name="AutoShape 7" descr="Rounded Rectangular Callout 8">
              <a:extLst>
                <a:ext uri="{FF2B5EF4-FFF2-40B4-BE49-F238E27FC236}">
                  <a16:creationId xmlns:a16="http://schemas.microsoft.com/office/drawing/2014/main" id="{C0322457-D806-AF48-8AFA-C190F52849B8}"/>
                </a:ext>
              </a:extLst>
            </p:cNvPr>
            <p:cNvSpPr>
              <a:spLocks/>
            </p:cNvSpPr>
            <p:nvPr/>
          </p:nvSpPr>
          <p:spPr bwMode="auto">
            <a:xfrm flipH="1">
              <a:off x="-570815" y="90506"/>
              <a:ext cx="7908172" cy="2066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447" y="0"/>
                    <a:pt x="997" y="0"/>
                  </a:cubicBezTo>
                  <a:lnTo>
                    <a:pt x="3600" y="0"/>
                  </a:lnTo>
                  <a:lnTo>
                    <a:pt x="20603" y="0"/>
                  </a:lnTo>
                  <a:cubicBezTo>
                    <a:pt x="21153" y="0"/>
                    <a:pt x="21600" y="1366"/>
                    <a:pt x="21600" y="3052"/>
                  </a:cubicBezTo>
                  <a:lnTo>
                    <a:pt x="21600" y="15257"/>
                  </a:lnTo>
                  <a:cubicBezTo>
                    <a:pt x="21600" y="16942"/>
                    <a:pt x="21153" y="18309"/>
                    <a:pt x="20603" y="18309"/>
                  </a:cubicBezTo>
                  <a:lnTo>
                    <a:pt x="9000" y="18309"/>
                  </a:lnTo>
                  <a:lnTo>
                    <a:pt x="4271" y="21600"/>
                  </a:lnTo>
                  <a:lnTo>
                    <a:pt x="3600" y="18309"/>
                  </a:lnTo>
                  <a:lnTo>
                    <a:pt x="997" y="18309"/>
                  </a:lnTo>
                  <a:cubicBezTo>
                    <a:pt x="447"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6248" name="Text Box 8" descr="TextBox 9">
              <a:extLst>
                <a:ext uri="{FF2B5EF4-FFF2-40B4-BE49-F238E27FC236}">
                  <a16:creationId xmlns:a16="http://schemas.microsoft.com/office/drawing/2014/main" id="{EE83C697-81E9-0144-8958-6A65BC5236CE}"/>
                </a:ext>
              </a:extLst>
            </p:cNvPr>
            <p:cNvSpPr txBox="1">
              <a:spLocks/>
            </p:cNvSpPr>
            <p:nvPr/>
          </p:nvSpPr>
          <p:spPr bwMode="auto">
            <a:xfrm>
              <a:off x="-570813" y="103743"/>
              <a:ext cx="7870884" cy="1570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بدلاً من الخلاص عن طريق المعرفة الخاصة (الغنو</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س</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لعدد قليل من الناس، فإن جميع القديسين في الكنيسة الجامعة (الكاثوليك</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ة) </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يت</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مسك</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ون</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بهذه الحقائق. </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6249" name="Group 9">
            <a:extLst>
              <a:ext uri="{FF2B5EF4-FFF2-40B4-BE49-F238E27FC236}">
                <a16:creationId xmlns:a16="http://schemas.microsoft.com/office/drawing/2014/main" id="{2668C819-EEBB-8749-B32D-6193AD30A75C}"/>
              </a:ext>
            </a:extLst>
          </p:cNvPr>
          <p:cNvGrpSpPr>
            <a:grpSpLocks/>
          </p:cNvGrpSpPr>
          <p:nvPr/>
        </p:nvGrpSpPr>
        <p:grpSpPr bwMode="auto">
          <a:xfrm>
            <a:off x="502227" y="4328169"/>
            <a:ext cx="8207375" cy="2355850"/>
            <a:chOff x="-107394" y="-121152"/>
            <a:chExt cx="8208961" cy="2354315"/>
          </a:xfrm>
        </p:grpSpPr>
        <p:sp>
          <p:nvSpPr>
            <p:cNvPr id="266250" name="AutoShape 10" descr="Rounded Rectangular Callout 11">
              <a:extLst>
                <a:ext uri="{FF2B5EF4-FFF2-40B4-BE49-F238E27FC236}">
                  <a16:creationId xmlns:a16="http://schemas.microsoft.com/office/drawing/2014/main" id="{940D0F29-0E37-8743-A596-3A35744716F6}"/>
                </a:ext>
              </a:extLst>
            </p:cNvPr>
            <p:cNvSpPr>
              <a:spLocks/>
            </p:cNvSpPr>
            <p:nvPr/>
          </p:nvSpPr>
          <p:spPr bwMode="auto">
            <a:xfrm rot="10800000">
              <a:off x="-107394" y="-121152"/>
              <a:ext cx="8208961" cy="23543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30"/>
                  </a:moveTo>
                  <a:cubicBezTo>
                    <a:pt x="0" y="1088"/>
                    <a:pt x="312" y="0"/>
                    <a:pt x="697" y="0"/>
                  </a:cubicBezTo>
                  <a:lnTo>
                    <a:pt x="3600" y="0"/>
                  </a:lnTo>
                  <a:lnTo>
                    <a:pt x="20903" y="0"/>
                  </a:lnTo>
                  <a:cubicBezTo>
                    <a:pt x="21288" y="0"/>
                    <a:pt x="21600" y="1088"/>
                    <a:pt x="21600" y="2430"/>
                  </a:cubicBezTo>
                  <a:lnTo>
                    <a:pt x="21600" y="12149"/>
                  </a:lnTo>
                  <a:cubicBezTo>
                    <a:pt x="21600" y="13491"/>
                    <a:pt x="21288" y="14579"/>
                    <a:pt x="20903" y="14579"/>
                  </a:cubicBezTo>
                  <a:lnTo>
                    <a:pt x="9000" y="14579"/>
                  </a:lnTo>
                  <a:lnTo>
                    <a:pt x="8962" y="21600"/>
                  </a:lnTo>
                  <a:lnTo>
                    <a:pt x="3600" y="14579"/>
                  </a:lnTo>
                  <a:lnTo>
                    <a:pt x="697" y="14579"/>
                  </a:lnTo>
                  <a:cubicBezTo>
                    <a:pt x="312" y="14579"/>
                    <a:pt x="0" y="13491"/>
                    <a:pt x="0" y="12149"/>
                  </a:cubicBezTo>
                  <a:lnTo>
                    <a:pt x="0" y="8505"/>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6251" name="Text Box 11" descr="TextBox 12">
              <a:extLst>
                <a:ext uri="{FF2B5EF4-FFF2-40B4-BE49-F238E27FC236}">
                  <a16:creationId xmlns:a16="http://schemas.microsoft.com/office/drawing/2014/main" id="{4768F2FF-CE10-C74A-AEB0-6C3BF138AD01}"/>
                </a:ext>
              </a:extLst>
            </p:cNvPr>
            <p:cNvSpPr txBox="1">
              <a:spLocks/>
            </p:cNvSpPr>
            <p:nvPr/>
          </p:nvSpPr>
          <p:spPr bwMode="auto">
            <a:xfrm>
              <a:off x="45719" y="909173"/>
              <a:ext cx="8045514" cy="1076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ليس فقط أرواحنا ستنضم إلى الله بعد موتنا</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السماء هي مكان مادي الذي سنسكن فيه مادي</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اً</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مع الله إلى الأبد. </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6252" name="Group 12">
            <a:extLst>
              <a:ext uri="{FF2B5EF4-FFF2-40B4-BE49-F238E27FC236}">
                <a16:creationId xmlns:a16="http://schemas.microsoft.com/office/drawing/2014/main" id="{9725CBF4-2600-584E-8B0A-ED1CE472517F}"/>
              </a:ext>
            </a:extLst>
          </p:cNvPr>
          <p:cNvGrpSpPr>
            <a:grpSpLocks/>
          </p:cNvGrpSpPr>
          <p:nvPr/>
        </p:nvGrpSpPr>
        <p:grpSpPr bwMode="auto">
          <a:xfrm>
            <a:off x="1703994" y="1901961"/>
            <a:ext cx="7320944" cy="1435100"/>
            <a:chOff x="0" y="24711"/>
            <a:chExt cx="8027682" cy="1435517"/>
          </a:xfrm>
        </p:grpSpPr>
        <p:sp>
          <p:nvSpPr>
            <p:cNvPr id="266253" name="AutoShape 13" descr="Rounded Rectangular Callout 14">
              <a:extLst>
                <a:ext uri="{FF2B5EF4-FFF2-40B4-BE49-F238E27FC236}">
                  <a16:creationId xmlns:a16="http://schemas.microsoft.com/office/drawing/2014/main" id="{99DD6FE8-47DD-064C-BA3C-F7B6403ADA51}"/>
                </a:ext>
              </a:extLst>
            </p:cNvPr>
            <p:cNvSpPr>
              <a:spLocks/>
            </p:cNvSpPr>
            <p:nvPr/>
          </p:nvSpPr>
          <p:spPr bwMode="auto">
            <a:xfrm>
              <a:off x="0" y="24711"/>
              <a:ext cx="8027682" cy="1435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890"/>
                  </a:moveTo>
                  <a:cubicBezTo>
                    <a:pt x="0" y="1294"/>
                    <a:pt x="228" y="0"/>
                    <a:pt x="510" y="0"/>
                  </a:cubicBezTo>
                  <a:lnTo>
                    <a:pt x="12600" y="0"/>
                  </a:lnTo>
                  <a:lnTo>
                    <a:pt x="21090" y="0"/>
                  </a:lnTo>
                  <a:cubicBezTo>
                    <a:pt x="21372" y="0"/>
                    <a:pt x="21600" y="1294"/>
                    <a:pt x="21600" y="2890"/>
                  </a:cubicBezTo>
                  <a:lnTo>
                    <a:pt x="21600" y="14452"/>
                  </a:lnTo>
                  <a:cubicBezTo>
                    <a:pt x="21600" y="16048"/>
                    <a:pt x="21372" y="17342"/>
                    <a:pt x="21090" y="17342"/>
                  </a:cubicBezTo>
                  <a:lnTo>
                    <a:pt x="18000" y="17342"/>
                  </a:lnTo>
                  <a:lnTo>
                    <a:pt x="11621" y="21600"/>
                  </a:lnTo>
                  <a:lnTo>
                    <a:pt x="12600" y="17342"/>
                  </a:lnTo>
                  <a:lnTo>
                    <a:pt x="510" y="17342"/>
                  </a:lnTo>
                  <a:cubicBezTo>
                    <a:pt x="228" y="17342"/>
                    <a:pt x="0" y="16048"/>
                    <a:pt x="0" y="14452"/>
                  </a:cubicBezTo>
                  <a:lnTo>
                    <a:pt x="0" y="1011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6254" name="Text Box 14" descr="TextBox 15">
              <a:extLst>
                <a:ext uri="{FF2B5EF4-FFF2-40B4-BE49-F238E27FC236}">
                  <a16:creationId xmlns:a16="http://schemas.microsoft.com/office/drawing/2014/main" id="{57800F89-16CB-9648-A283-8610963EBF25}"/>
                </a:ext>
              </a:extLst>
            </p:cNvPr>
            <p:cNvSpPr txBox="1">
              <a:spLocks/>
            </p:cNvSpPr>
            <p:nvPr/>
          </p:nvSpPr>
          <p:spPr bwMode="auto">
            <a:xfrm>
              <a:off x="45719" y="54024"/>
              <a:ext cx="7523231" cy="95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نحن لسنا بحاجة إلى التنوير من جهلنا. نحن بحاجة إلى مغفرة خطايانا. </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6246"/>
                                        </p:tgtEl>
                                        <p:attrNameLst>
                                          <p:attrName>style.visibility</p:attrName>
                                        </p:attrNameLst>
                                      </p:cBhvr>
                                      <p:to>
                                        <p:strVal val="visible"/>
                                      </p:to>
                                    </p:set>
                                    <p:animEffect transition="in" filter="wipe(down)">
                                      <p:cBhvr>
                                        <p:cTn id="7" dur="500"/>
                                        <p:tgtEl>
                                          <p:spTgt spid="26624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6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66252"/>
                                        </p:tgtEl>
                                        <p:attrNameLst>
                                          <p:attrName>style.visibility</p:attrName>
                                        </p:attrNameLst>
                                      </p:cBhvr>
                                      <p:to>
                                        <p:strVal val="visible"/>
                                      </p:to>
                                    </p:set>
                                    <p:animEffect transition="in" filter="wipe(down)">
                                      <p:cBhvr>
                                        <p:cTn id="15" dur="500"/>
                                        <p:tgtEl>
                                          <p:spTgt spid="26625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266249"/>
                                        </p:tgtEl>
                                        <p:attrNameLst>
                                          <p:attrName>style.visibility</p:attrName>
                                        </p:attrNameLst>
                                      </p:cBhvr>
                                      <p:to>
                                        <p:strVal val="visible"/>
                                      </p:to>
                                    </p:set>
                                    <p:animEffect transition="in" filter="wipe(up)">
                                      <p:cBhvr>
                                        <p:cTn id="20" dur="500"/>
                                        <p:tgtEl>
                                          <p:spTgt spid="266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5" grpId="0"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262145" name="Rectangle 1" descr="Title 1">
            <a:extLst>
              <a:ext uri="{FF2B5EF4-FFF2-40B4-BE49-F238E27FC236}">
                <a16:creationId xmlns:a16="http://schemas.microsoft.com/office/drawing/2014/main" id="{45CA63DB-5525-AA40-AD11-D6C1223C02B5}"/>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2146" name="Picture 2" descr="Picture 2">
            <a:extLst>
              <a:ext uri="{FF2B5EF4-FFF2-40B4-BE49-F238E27FC236}">
                <a16:creationId xmlns:a16="http://schemas.microsoft.com/office/drawing/2014/main" id="{BC825076-D5CF-E647-9713-B7E0A7C3AD2A}"/>
              </a:ext>
            </a:extLst>
          </p:cNvPr>
          <p:cNvPicPr>
            <a:picLocks noChangeAspect="1"/>
          </p:cNvPicPr>
          <p:nvPr/>
        </p:nvPicPr>
        <p:blipFill rotWithShape="1">
          <a:blip r:embed="rId3">
            <a:extLst>
              <a:ext uri="{28A0092B-C50C-407E-A947-70E740481C1C}">
                <a14:useLocalDpi xmlns:a14="http://schemas.microsoft.com/office/drawing/2010/main" val="0"/>
              </a:ext>
            </a:extLst>
          </a:blip>
          <a:srcRect b="19789"/>
          <a:stretch/>
        </p:blipFill>
        <p:spPr bwMode="auto">
          <a:xfrm>
            <a:off x="900113" y="-26987"/>
            <a:ext cx="8242300"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2147" name="Text Box 3" descr="Text Box 7">
            <a:extLst>
              <a:ext uri="{FF2B5EF4-FFF2-40B4-BE49-F238E27FC236}">
                <a16:creationId xmlns:a16="http://schemas.microsoft.com/office/drawing/2014/main" id="{A20D39C0-8186-E14F-8D6C-7E42EE39B46B}"/>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596480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descr="Rectangle 2">
            <a:extLst>
              <a:ext uri="{FF2B5EF4-FFF2-40B4-BE49-F238E27FC236}">
                <a16:creationId xmlns:a16="http://schemas.microsoft.com/office/drawing/2014/main" id="{765F08EB-D0EC-3E40-9452-1B7AA779D3C3}"/>
              </a:ext>
            </a:extLst>
          </p:cNvPr>
          <p:cNvSpPr>
            <a:spLocks noGrp="1" noChangeArrowheads="1"/>
          </p:cNvSpPr>
          <p:nvPr>
            <p:ph type="title"/>
          </p:nvPr>
        </p:nvSpPr>
        <p:spPr>
          <a:xfrm>
            <a:off x="-31750" y="5948363"/>
            <a:ext cx="9142413" cy="769937"/>
          </a:xfrm>
          <a:effectLst>
            <a:outerShdw blurRad="63500" dist="35921" dir="2700000" algn="ctr" rotWithShape="0">
              <a:srgbClr val="000000">
                <a:alpha val="74997"/>
              </a:srgbClr>
            </a:outerShdw>
          </a:effectLst>
        </p:spPr>
        <p:txBody>
          <a:bodyPr/>
          <a:lstStyle/>
          <a:p>
            <a:pPr defTabSz="803275"/>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الفكرة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الرئيسية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ليهوذا</a:t>
            </a:r>
            <a:endPar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1682" name="Text Box 2" descr="Rectangle 2">
            <a:extLst>
              <a:ext uri="{FF2B5EF4-FFF2-40B4-BE49-F238E27FC236}">
                <a16:creationId xmlns:a16="http://schemas.microsoft.com/office/drawing/2014/main" id="{4CBB7301-6EF3-D64E-988E-56B0802BDAF6}"/>
              </a:ext>
            </a:extLst>
          </p:cNvPr>
          <p:cNvSpPr txBox="1">
            <a:spLocks/>
          </p:cNvSpPr>
          <p:nvPr/>
        </p:nvSpPr>
        <p:spPr bwMode="auto">
          <a:xfrm>
            <a:off x="0" y="455782"/>
            <a:ext cx="9110663" cy="101566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كن</a:t>
            </a:r>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6000" b="1" dirty="0" err="1">
                <a:solidFill>
                  <a:srgbClr val="FFFB00"/>
                </a:solidFill>
                <a:latin typeface="Arial" panose="020B0604020202020204" pitchFamily="34" charset="0"/>
                <a:cs typeface="Arial" panose="020B0604020202020204" pitchFamily="34" charset="0"/>
                <a:sym typeface="Arial" panose="020B0604020202020204" pitchFamily="34" charset="0"/>
              </a:rPr>
              <a:t>خصماً</a:t>
            </a:r>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a:t>
            </a:r>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دع</a:t>
            </a: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ين</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71683" name="Picture 3" descr="Picture 3">
            <a:extLst>
              <a:ext uri="{FF2B5EF4-FFF2-40B4-BE49-F238E27FC236}">
                <a16:creationId xmlns:a16="http://schemas.microsoft.com/office/drawing/2014/main" id="{9CE83F71-E8FC-5D4B-AF8A-A9547F2BC1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060575"/>
            <a:ext cx="4953000" cy="37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dissolve">
                                      <p:cBhvr>
                                        <p:cTn id="7" dur="5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82334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4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5217" name="Picture 1" descr="Picture 2">
            <a:extLst>
              <a:ext uri="{FF2B5EF4-FFF2-40B4-BE49-F238E27FC236}">
                <a16:creationId xmlns:a16="http://schemas.microsoft.com/office/drawing/2014/main" id="{1DDB6905-A311-9E44-8285-0B95034009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8" name="Rectangle 2" descr="Title 1">
            <a:extLst>
              <a:ext uri="{FF2B5EF4-FFF2-40B4-BE49-F238E27FC236}">
                <a16:creationId xmlns:a16="http://schemas.microsoft.com/office/drawing/2014/main" id="{C3E8979C-7535-F342-85CA-AE8133F3135F}"/>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5219" name="Text Box 3" descr="TextBox 4">
            <a:extLst>
              <a:ext uri="{FF2B5EF4-FFF2-40B4-BE49-F238E27FC236}">
                <a16:creationId xmlns:a16="http://schemas.microsoft.com/office/drawing/2014/main" id="{FAFC16DF-5095-E34A-BE24-E71A02808666}"/>
              </a:ext>
            </a:extLst>
          </p:cNvPr>
          <p:cNvSpPr txBox="1">
            <a:spLocks/>
          </p:cNvSpPr>
          <p:nvPr/>
        </p:nvSpPr>
        <p:spPr bwMode="auto">
          <a:xfrm>
            <a:off x="887870" y="1585942"/>
            <a:ext cx="8226425"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ونزل إلى الجحيم،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وفي اليوم الثالث قام من الأموات؛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صعد إلى السموات،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وجلس عن يمين الله الآب،</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ضابط الكل،</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ومن ثم يأتي ليدين</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الأحياء والأموات.</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5220" name="Text Box 4" descr="Text Box 7">
            <a:extLst>
              <a:ext uri="{FF2B5EF4-FFF2-40B4-BE49-F238E27FC236}">
                <a16:creationId xmlns:a16="http://schemas.microsoft.com/office/drawing/2014/main" id="{4A7F9901-6542-5249-94CB-4C5494A30406}"/>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2978011"/>
      </p:ext>
    </p:extLst>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وغفران الخطايا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وقيامة الجسد</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والحياة الأبدية.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آمين.</a:t>
            </a:r>
          </a:p>
        </p:txBody>
      </p:sp>
    </p:spTree>
    <p:extLst>
      <p:ext uri="{BB962C8B-B14F-4D97-AF65-F5344CB8AC3E}">
        <p14:creationId xmlns:p14="http://schemas.microsoft.com/office/powerpoint/2010/main" val="35085618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6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5" grpId="0"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67265" name="Rectangle 1" descr="Title 1">
            <a:extLst>
              <a:ext uri="{FF2B5EF4-FFF2-40B4-BE49-F238E27FC236}">
                <a16:creationId xmlns:a16="http://schemas.microsoft.com/office/drawing/2014/main" id="{5FA5C0B7-0D4A-C64F-852C-6FD027CFFA71}"/>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1" descr="Rectangle 1026">
            <a:extLst>
              <a:ext uri="{FF2B5EF4-FFF2-40B4-BE49-F238E27FC236}">
                <a16:creationId xmlns:a16="http://schemas.microsoft.com/office/drawing/2014/main" id="{18ABC7C9-309B-5642-8DAF-51B7F59C07EC}"/>
              </a:ext>
            </a:extLst>
          </p:cNvPr>
          <p:cNvSpPr>
            <a:spLocks noGrp="1" noChangeArrowheads="1"/>
          </p:cNvSpPr>
          <p:nvPr>
            <p:ph type="title"/>
          </p:nvPr>
        </p:nvSpPr>
        <p:spPr>
          <a:xfrm>
            <a:off x="0" y="6172200"/>
            <a:ext cx="9144000" cy="685800"/>
          </a:xfrm>
        </p:spPr>
        <p:txBody>
          <a:bodyPr/>
          <a:lstStyle/>
          <a:p>
            <a:r>
              <a:rPr lang="ar-JO" altLang="en-US" sz="3200"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وعظ</a:t>
            </a:r>
            <a:r>
              <a:rPr lang="en-US" altLang="en-US" sz="3200"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العهد </a:t>
            </a:r>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الجديد</a:t>
            </a:r>
            <a:r>
              <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 BibleStudyDownloads.org</a:t>
            </a:r>
          </a:p>
        </p:txBody>
      </p:sp>
      <p:sp>
        <p:nvSpPr>
          <p:cNvPr id="268290" name="Text Box 2" descr="Rectangle 1026">
            <a:extLst>
              <a:ext uri="{FF2B5EF4-FFF2-40B4-BE49-F238E27FC236}">
                <a16:creationId xmlns:a16="http://schemas.microsoft.com/office/drawing/2014/main" id="{6486ECAA-BD28-9140-8609-37F8E7458AAB}"/>
              </a:ext>
            </a:extLst>
          </p:cNvPr>
          <p:cNvSpPr txBox="1">
            <a:spLocks/>
          </p:cNvSpPr>
          <p:nvPr/>
        </p:nvSpPr>
        <p:spPr bwMode="auto">
          <a:xfrm>
            <a:off x="44450" y="-11836"/>
            <a:ext cx="905351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أحصل</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عل</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ى</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هذا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العرض</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التقديمي</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مجانا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8291" name="Picture 3" descr="Picture 7">
            <a:extLst>
              <a:ext uri="{FF2B5EF4-FFF2-40B4-BE49-F238E27FC236}">
                <a16:creationId xmlns:a16="http://schemas.microsoft.com/office/drawing/2014/main" id="{711C636A-0EEA-C841-B17A-BD1DC6D7B68C}"/>
              </a:ext>
            </a:extLst>
          </p:cNvPr>
          <p:cNvPicPr>
            <a:picLocks noChangeAspect="1"/>
          </p:cNvPicPr>
          <p:nvPr/>
        </p:nvPicPr>
        <p:blipFill>
          <a:blip r:embed="rId3">
            <a:extLst>
              <a:ext uri="{28A0092B-C50C-407E-A947-70E740481C1C}">
                <a14:useLocalDpi xmlns:a14="http://schemas.microsoft.com/office/drawing/2010/main" val="0"/>
              </a:ext>
            </a:extLst>
          </a:blip>
          <a:srcRect t="2840"/>
          <a:stretch>
            <a:fillRect/>
          </a:stretch>
        </p:blipFill>
        <p:spPr bwMode="auto">
          <a:xfrm>
            <a:off x="-42863" y="636588"/>
            <a:ext cx="9229726" cy="564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8292" name="Picture 4" descr="Picture 8">
            <a:extLst>
              <a:ext uri="{FF2B5EF4-FFF2-40B4-BE49-F238E27FC236}">
                <a16:creationId xmlns:a16="http://schemas.microsoft.com/office/drawing/2014/main" id="{54C447D8-7CF3-4644-867F-564974388A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2220913"/>
            <a:ext cx="6153150" cy="348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3000"/>
                                  </p:stCondLst>
                                  <p:childTnLst>
                                    <p:set>
                                      <p:cBhvr>
                                        <p:cTn id="6" dur="1" fill="hold">
                                          <p:stCondLst>
                                            <p:cond delay="0"/>
                                          </p:stCondLst>
                                        </p:cTn>
                                        <p:tgtEl>
                                          <p:spTgt spid="268292"/>
                                        </p:tgtEl>
                                        <p:attrNameLst>
                                          <p:attrName>style.visibility</p:attrName>
                                        </p:attrNameLst>
                                      </p:cBhvr>
                                      <p:to>
                                        <p:strVal val="visible"/>
                                      </p:to>
                                    </p:set>
                                    <p:anim calcmode="lin" valueType="num">
                                      <p:cBhvr additive="base">
                                        <p:cTn id="7" dur="500" fill="hold"/>
                                        <p:tgtEl>
                                          <p:spTgt spid="268292"/>
                                        </p:tgtEl>
                                        <p:attrNameLst>
                                          <p:attrName>ppt_x</p:attrName>
                                        </p:attrNameLst>
                                      </p:cBhvr>
                                      <p:tavLst>
                                        <p:tav tm="0">
                                          <p:val>
                                            <p:strVal val="1+#ppt_w/2"/>
                                          </p:val>
                                        </p:tav>
                                        <p:tav tm="100000">
                                          <p:val>
                                            <p:strVal val="#ppt_x"/>
                                          </p:val>
                                        </p:tav>
                                      </p:tavLst>
                                    </p:anim>
                                    <p:anim calcmode="lin" valueType="num">
                                      <p:cBhvr additive="base">
                                        <p:cTn id="8" dur="500" fill="hold"/>
                                        <p:tgtEl>
                                          <p:spTgt spid="2682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Rectangle 1" descr="Rectangle 4">
            <a:extLst>
              <a:ext uri="{FF2B5EF4-FFF2-40B4-BE49-F238E27FC236}">
                <a16:creationId xmlns:a16="http://schemas.microsoft.com/office/drawing/2014/main" id="{517C2C14-002E-2C41-95D2-5C4BE6E79BBF}"/>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الظروف</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0338" name="Text Box 2" descr="Text Box 5">
            <a:extLst>
              <a:ext uri="{FF2B5EF4-FFF2-40B4-BE49-F238E27FC236}">
                <a16:creationId xmlns:a16="http://schemas.microsoft.com/office/drawing/2014/main" id="{640E4410-7B13-9948-97BC-502547BEAF9E}"/>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70339" name="Text Box 3" descr="Text Box 9">
            <a:extLst>
              <a:ext uri="{FF2B5EF4-FFF2-40B4-BE49-F238E27FC236}">
                <a16:creationId xmlns:a16="http://schemas.microsoft.com/office/drawing/2014/main" id="{7BCB974E-F130-DB4E-9987-A737BE71AE42}"/>
              </a:ext>
            </a:extLst>
          </p:cNvPr>
          <p:cNvSpPr txBox="1">
            <a:spLocks/>
          </p:cNvSpPr>
          <p:nvPr/>
        </p:nvSpPr>
        <p:spPr bwMode="auto">
          <a:xfrm rot="20400000">
            <a:off x="454025" y="1926662"/>
            <a:ext cx="5121275" cy="2677656"/>
          </a:xfrm>
          <a:prstGeom prst="rect">
            <a:avLst/>
          </a:prstGeom>
          <a:solidFill>
            <a:srgbClr val="00008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180000" algn="ctr"/>
            <a:r>
              <a:rPr lang="ar-JO"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rPr>
              <a:t>التاريخ</a:t>
            </a:r>
            <a:endParaRPr lang="en-US"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marL="457200" lvl="1" indent="-457200" algn="r" rtl="1">
              <a:buSzPct val="100000"/>
              <a:buFontTx/>
              <a:buChar char="❖"/>
              <a:tabLst>
                <a:tab pos="180000" algn="r"/>
              </a:tabLst>
            </a:pP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يعتقد معظم العلماء أن يهوذا كتب بين 67-80 م، خصوصاً أن القراء أنفسهم قد سمعوا الرسل (ع 17).</a:t>
            </a:r>
          </a:p>
          <a:p>
            <a:pPr marL="457200" lvl="1" indent="-457200" algn="r" rtl="1">
              <a:buSzPct val="100000"/>
              <a:buFontTx/>
              <a:buChar char="❖"/>
              <a:tabLst>
                <a:tab pos="180000" algn="r"/>
              </a:tabLst>
            </a:pP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لأغراض هذا المساق سوف يتم استخدام تاريخ 75 م.</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0340" name="Text Box 4" descr="Text Box 10">
            <a:extLst>
              <a:ext uri="{FF2B5EF4-FFF2-40B4-BE49-F238E27FC236}">
                <a16:creationId xmlns:a16="http://schemas.microsoft.com/office/drawing/2014/main" id="{826580FB-5A31-474F-97B3-872D72710273}"/>
              </a:ext>
            </a:extLst>
          </p:cNvPr>
          <p:cNvSpPr txBox="1">
            <a:spLocks/>
          </p:cNvSpPr>
          <p:nvPr/>
        </p:nvSpPr>
        <p:spPr bwMode="auto">
          <a:xfrm rot="1200000">
            <a:off x="3895386" y="2061239"/>
            <a:ext cx="4994691" cy="3108543"/>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ctr"/>
            <a:r>
              <a:rPr lang="ar-JO"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rPr>
              <a:t>الأصل / المستلمين</a:t>
            </a:r>
            <a:endParaRPr lang="en-US"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لا يحدد يهوذا الجماعة المحددة التي يراسلها (ع 1ب)، لكن الإقتباسات الكثيرة من العهد القديم والمزيد من الأدب الكتابي الإضافي يقترح أن القراء الأوائل قد يكونون يهود مؤمنين في فلسطين في جماعات متعددة.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 calcmode="lin" valueType="num">
                                      <p:cBhvr additive="base">
                                        <p:cTn id="7" dur="500" fill="hold"/>
                                        <p:tgtEl>
                                          <p:spTgt spid="270340"/>
                                        </p:tgtEl>
                                        <p:attrNameLst>
                                          <p:attrName>ppt_x</p:attrName>
                                        </p:attrNameLst>
                                      </p:cBhvr>
                                      <p:tavLst>
                                        <p:tav tm="0">
                                          <p:val>
                                            <p:strVal val="1+#ppt_w/2"/>
                                          </p:val>
                                        </p:tav>
                                        <p:tav tm="100000">
                                          <p:val>
                                            <p:strVal val="#ppt_x"/>
                                          </p:val>
                                        </p:tav>
                                      </p:tavLst>
                                    </p:anim>
                                    <p:anim calcmode="lin" valueType="num">
                                      <p:cBhvr additive="base">
                                        <p:cTn id="8" dur="500" fill="hold"/>
                                        <p:tgtEl>
                                          <p:spTgt spid="2703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animBg="1"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 descr="Rectangle 2">
            <a:extLst>
              <a:ext uri="{FF2B5EF4-FFF2-40B4-BE49-F238E27FC236}">
                <a16:creationId xmlns:a16="http://schemas.microsoft.com/office/drawing/2014/main" id="{4013F83B-7765-C647-9E5E-2C243FD234DB}"/>
              </a:ext>
            </a:extLst>
          </p:cNvPr>
          <p:cNvSpPr>
            <a:spLocks noGrp="1" noChangeArrowheads="1"/>
          </p:cNvSpPr>
          <p:nvPr>
            <p:ph type="title" idx="4294967295"/>
          </p:nvPr>
        </p:nvSpPr>
        <p:spPr>
          <a:xfrm>
            <a:off x="2743200" y="152400"/>
            <a:ext cx="4191000" cy="533400"/>
          </a:xfrm>
          <a:solidFill>
            <a:srgbClr val="FFCC00"/>
          </a:solidFill>
          <a:ln>
            <a:solidFill>
              <a:srgbClr val="000000"/>
            </a:solidFill>
            <a:miter lim="800000"/>
            <a:headEnd/>
            <a:tailEnd/>
          </a:ln>
        </p:spPr>
        <p:txBody>
          <a:bodyPr/>
          <a:lstStyle/>
          <a:p>
            <a:r>
              <a:rPr lang="ar-JO"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المناسبة</a:t>
            </a:r>
            <a:endPar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71362" name="Text Box 2" descr="Text Box 4">
            <a:extLst>
              <a:ext uri="{FF2B5EF4-FFF2-40B4-BE49-F238E27FC236}">
                <a16:creationId xmlns:a16="http://schemas.microsoft.com/office/drawing/2014/main" id="{D4AFC7E8-8E76-D44E-B455-7F5FF07F9FAB}"/>
              </a:ext>
            </a:extLst>
          </p:cNvPr>
          <p:cNvSpPr txBox="1">
            <a:spLocks/>
          </p:cNvSpPr>
          <p:nvPr/>
        </p:nvSpPr>
        <p:spPr bwMode="auto">
          <a:xfrm>
            <a:off x="1295400" y="838200"/>
            <a:ext cx="7696200" cy="4031873"/>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marL="804863" indent="-230188">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كان الرجال الذين يدينهم يهوذا:</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ينكرون ربوبية المسيح</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يمارسون استباحة الخطية (الأعداد 4، 8، 16)</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يتمردون على السلطان (الأعداد 8، 11، 18)</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يستسلمون لرغباتهم الخاصة (الأعداد 16، 19)</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مهتمين بمصلحتهم الشخصية فقط (الأعداد 11-12، 16)</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مثيرين للإنقسامات (ع 19)</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مكتشفو الأخطاء (ع 16) و</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متفاخرون (ع 16)</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a:endParaRPr lang="ar-JO" alt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a:r>
              <a:rPr lang="ar-JO" alt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—إدوارد بنتيكوست، تعليق معرفة الكتاب المقدس، ٩١٧</a:t>
            </a:r>
            <a:endParaRPr lang="en-US" alt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71363" name="Text Box 3" descr="Text Box 4">
            <a:extLst>
              <a:ext uri="{FF2B5EF4-FFF2-40B4-BE49-F238E27FC236}">
                <a16:creationId xmlns:a16="http://schemas.microsoft.com/office/drawing/2014/main" id="{FB5889D8-F3D9-3548-8BA2-5408FF331639}"/>
              </a:ext>
            </a:extLst>
          </p:cNvPr>
          <p:cNvSpPr txBox="1">
            <a:spLocks/>
          </p:cNvSpPr>
          <p:nvPr/>
        </p:nvSpPr>
        <p:spPr bwMode="auto">
          <a:xfrm>
            <a:off x="8415078" y="762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pic>
        <p:nvPicPr>
          <p:cNvPr id="271364" name="Picture 4" descr="Picture 9">
            <a:extLst>
              <a:ext uri="{FF2B5EF4-FFF2-40B4-BE49-F238E27FC236}">
                <a16:creationId xmlns:a16="http://schemas.microsoft.com/office/drawing/2014/main" id="{8A995268-D62D-A844-8021-3A758B8F5D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18488" y="5108575"/>
            <a:ext cx="1001712" cy="182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1365" name="Text Box 5" descr="Text Box 4">
            <a:extLst>
              <a:ext uri="{FF2B5EF4-FFF2-40B4-BE49-F238E27FC236}">
                <a16:creationId xmlns:a16="http://schemas.microsoft.com/office/drawing/2014/main" id="{96BE6D7D-0FCF-864D-AE91-943435EA71D6}"/>
              </a:ext>
            </a:extLst>
          </p:cNvPr>
          <p:cNvSpPr txBox="1">
            <a:spLocks/>
          </p:cNvSpPr>
          <p:nvPr/>
        </p:nvSpPr>
        <p:spPr bwMode="auto">
          <a:xfrm>
            <a:off x="1295400" y="5324475"/>
            <a:ext cx="6858000" cy="830997"/>
          </a:xfrm>
          <a:prstGeom prst="rect">
            <a:avLst/>
          </a:prstGeom>
          <a:solidFill>
            <a:srgbClr val="26262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كتب يهوذا ليخبر المؤمنين عن مثل هؤلاء الرجال حتى لا ينقادوا إلى سلوكهم اللاأخلاقي </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Rectangle 1" descr="Rectangle 3">
            <a:extLst>
              <a:ext uri="{FF2B5EF4-FFF2-40B4-BE49-F238E27FC236}">
                <a16:creationId xmlns:a16="http://schemas.microsoft.com/office/drawing/2014/main" id="{165D3CF6-C61C-4041-8C2C-D48D21B406D3}"/>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الخصائص</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2386" name="Text Box 2" descr="Text Box 4">
            <a:extLst>
              <a:ext uri="{FF2B5EF4-FFF2-40B4-BE49-F238E27FC236}">
                <a16:creationId xmlns:a16="http://schemas.microsoft.com/office/drawing/2014/main" id="{00C686D9-738C-AC41-988B-C886CBAD6393}"/>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72387" name="Text Box 3" descr="Text Box 6">
            <a:extLst>
              <a:ext uri="{FF2B5EF4-FFF2-40B4-BE49-F238E27FC236}">
                <a16:creationId xmlns:a16="http://schemas.microsoft.com/office/drawing/2014/main" id="{5F96D87A-DFEA-5245-BB4F-D75DED562DC2}"/>
              </a:ext>
            </a:extLst>
          </p:cNvPr>
          <p:cNvSpPr txBox="1">
            <a:spLocks/>
          </p:cNvSpPr>
          <p:nvPr/>
        </p:nvSpPr>
        <p:spPr bwMode="auto">
          <a:xfrm>
            <a:off x="0" y="2057400"/>
            <a:ext cx="9144000" cy="3970318"/>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marL="9144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457200" lvl="3" indent="-457200" algn="r" rtl="1">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مثل 2 يوحنا تحذر هذه الرسالة ضد القادة الكذبة غير المؤمنين ـــ خصوصاً في شكل أولي للغنوسية.</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marL="457200" indent="-457200" algn="r">
              <a:buSzPct val="100000"/>
              <a:buFontTx/>
              <a:buChar char="➢"/>
            </a:pP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marL="457200" indent="-457200" algn="r" rtl="1">
              <a:buSzPct val="100000"/>
              <a:buFontTx/>
              <a:buChar char="➢"/>
            </a:pP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ar-JO" altLang="en-US" sz="2800" b="1" dirty="0">
                <a:latin typeface="Arial" panose="020B0604020202020204" pitchFamily="34" charset="0"/>
                <a:cs typeface="Arial" panose="020B0604020202020204" pitchFamily="34" charset="0"/>
                <a:sym typeface="Arial" panose="020B0604020202020204" pitchFamily="34" charset="0"/>
              </a:rPr>
              <a:t>يهوذا هو السفر الوحيد في العهد الجديد الذي يشير إلى البسوديبيغرافا (الكتب المنسوبة كذباً)</a:t>
            </a:r>
          </a:p>
          <a:p>
            <a:pPr marL="457200" indent="-457200" algn="r" rtl="1">
              <a:buSzPct val="100000"/>
            </a:pPr>
            <a:r>
              <a:rPr lang="ar-JO" altLang="en-US" sz="2800" b="1" dirty="0">
                <a:latin typeface="Arial" panose="020B0604020202020204" pitchFamily="34" charset="0"/>
                <a:cs typeface="Arial" panose="020B0604020202020204" pitchFamily="34" charset="0"/>
                <a:sym typeface="Arial" panose="020B0604020202020204" pitchFamily="34" charset="0"/>
              </a:rPr>
              <a:t> </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marL="457200" indent="-457200" algn="r" rtl="1">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يهوذا مغرم بالثلاثيات فعلى سبيل المثال نجده يستخدم الثلاثيات في عدد 1 (يهوذا، عبد، أخ، مدعو، مقدس، محفوظ) وفي عدد 2 (رحمة، سلام، محبة)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ar-JO" altLang="en-US" sz="2800" b="1" dirty="0">
                <a:latin typeface="Arial" panose="020B0604020202020204" pitchFamily="34" charset="0"/>
                <a:cs typeface="Arial" panose="020B0604020202020204" pitchFamily="34" charset="0"/>
                <a:sym typeface="Arial" panose="020B0604020202020204" pitchFamily="34" charset="0"/>
              </a:rPr>
              <a:t>وفي الآيات 5-7 (الناس، الملائكة، الذين لم يؤمنوا).</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pic>
        <p:nvPicPr>
          <p:cNvPr id="272388" name="Picture 4" descr="Picture 8">
            <a:extLst>
              <a:ext uri="{FF2B5EF4-FFF2-40B4-BE49-F238E27FC236}">
                <a16:creationId xmlns:a16="http://schemas.microsoft.com/office/drawing/2014/main" id="{BF4F921E-D015-3B41-A8E9-885AD4179E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1773238" cy="182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2387">
                                            <p:bg/>
                                          </p:spTgt>
                                        </p:tgtEl>
                                        <p:attrNameLst>
                                          <p:attrName>style.visibility</p:attrName>
                                        </p:attrNameLst>
                                      </p:cBhvr>
                                      <p:to>
                                        <p:strVal val="visible"/>
                                      </p:to>
                                    </p:set>
                                    <p:anim calcmode="lin" valueType="num">
                                      <p:cBhvr additive="base">
                                        <p:cTn id="7" dur="500" fill="hold"/>
                                        <p:tgtEl>
                                          <p:spTgt spid="27238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27238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72387">
                                            <p:txEl>
                                              <p:pRg st="0" end="0"/>
                                            </p:txEl>
                                          </p:spTgt>
                                        </p:tgtEl>
                                        <p:attrNameLst>
                                          <p:attrName>style.visibility</p:attrName>
                                        </p:attrNameLst>
                                      </p:cBhvr>
                                      <p:to>
                                        <p:strVal val="visible"/>
                                      </p:to>
                                    </p:set>
                                    <p:anim calcmode="lin" valueType="num">
                                      <p:cBhvr additive="base">
                                        <p:cTn id="11" dur="500" fill="hold"/>
                                        <p:tgtEl>
                                          <p:spTgt spid="27238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72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72387">
                                            <p:txEl>
                                              <p:pRg st="2" end="2"/>
                                            </p:txEl>
                                          </p:spTgt>
                                        </p:tgtEl>
                                        <p:attrNameLst>
                                          <p:attrName>style.visibility</p:attrName>
                                        </p:attrNameLst>
                                      </p:cBhvr>
                                      <p:to>
                                        <p:strVal val="visible"/>
                                      </p:to>
                                    </p:set>
                                    <p:anim calcmode="lin" valueType="num">
                                      <p:cBhvr additive="base">
                                        <p:cTn id="17" dur="500" fill="hold"/>
                                        <p:tgtEl>
                                          <p:spTgt spid="27238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23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2387">
                                            <p:txEl>
                                              <p:pRg st="4" end="4"/>
                                            </p:txEl>
                                          </p:spTgt>
                                        </p:tgtEl>
                                        <p:attrNameLst>
                                          <p:attrName>style.visibility</p:attrName>
                                        </p:attrNameLst>
                                      </p:cBhvr>
                                      <p:to>
                                        <p:strVal val="visible"/>
                                      </p:to>
                                    </p:set>
                                    <p:anim calcmode="lin" valueType="num">
                                      <p:cBhvr additive="base">
                                        <p:cTn id="23" dur="500" fill="hold"/>
                                        <p:tgtEl>
                                          <p:spTgt spid="27238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723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uiExpand="1" build="p" bldLvl="5" animBg="1"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09" name="Rectangle 1" descr="Rectangle 2">
            <a:extLst>
              <a:ext uri="{FF2B5EF4-FFF2-40B4-BE49-F238E27FC236}">
                <a16:creationId xmlns:a16="http://schemas.microsoft.com/office/drawing/2014/main" id="{60DFD377-7C31-6F4D-8A25-F79A7CB76DDC}"/>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الحجة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3410" name="Text Box 2" descr="Text Box 3">
            <a:extLst>
              <a:ext uri="{FF2B5EF4-FFF2-40B4-BE49-F238E27FC236}">
                <a16:creationId xmlns:a16="http://schemas.microsoft.com/office/drawing/2014/main" id="{2DC7A34E-8557-0B4C-8DF0-DF8491228FE6}"/>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73411" name="Text Box 3" descr="Text Box 4">
            <a:extLst>
              <a:ext uri="{FF2B5EF4-FFF2-40B4-BE49-F238E27FC236}">
                <a16:creationId xmlns:a16="http://schemas.microsoft.com/office/drawing/2014/main" id="{BDAB419C-0746-7B40-99B2-4485FEF66CD5}"/>
              </a:ext>
            </a:extLst>
          </p:cNvPr>
          <p:cNvSpPr txBox="1">
            <a:spLocks/>
          </p:cNvSpPr>
          <p:nvPr/>
        </p:nvSpPr>
        <p:spPr bwMode="auto">
          <a:xfrm>
            <a:off x="228600" y="1084263"/>
            <a:ext cx="8763000" cy="4832092"/>
          </a:xfrm>
          <a:prstGeom prst="rect">
            <a:avLst/>
          </a:prstGeom>
          <a:solidFill>
            <a:srgbClr val="4D33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كتب يهوذا ليحث قرائه على الجهاد في الإيمان (3ب)، والذي كان مهدداً من قبل مدعين كثيرين، طالبين قيادة شعب الرب بعيداً عن مرساتهم في المسيح. </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بعد التحبة والبركة (1-2)، يفضح يهوذا مدعي الإيمان داخل الكنيسة (3-16)، حتى يتم تجنب ممارساتهن (17-23). مدحه الختامي يمجد الله باعتباره الرجاء الوحيد للحماية من الإرتداد (24-25).  </a:t>
            </a:r>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pic>
        <p:nvPicPr>
          <p:cNvPr id="273412" name="Picture 4" descr="Picture 5">
            <a:extLst>
              <a:ext uri="{FF2B5EF4-FFF2-40B4-BE49-F238E27FC236}">
                <a16:creationId xmlns:a16="http://schemas.microsoft.com/office/drawing/2014/main" id="{2D1C6907-3B5F-D64F-B867-40A5AEDBF8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438400"/>
            <a:ext cx="2514600" cy="192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3411"/>
                                        </p:tgtEl>
                                        <p:attrNameLst>
                                          <p:attrName>style.visibility</p:attrName>
                                        </p:attrNameLst>
                                      </p:cBhvr>
                                      <p:to>
                                        <p:strVal val="visible"/>
                                      </p:to>
                                    </p:set>
                                    <p:animEffect transition="in" filter="box(in)">
                                      <p:cBhvr>
                                        <p:cTn id="7" dur="500"/>
                                        <p:tgtEl>
                                          <p:spTgt spid="273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274433" name="Picture 1" descr="Picture 2">
            <a:extLst>
              <a:ext uri="{FF2B5EF4-FFF2-40B4-BE49-F238E27FC236}">
                <a16:creationId xmlns:a16="http://schemas.microsoft.com/office/drawing/2014/main" id="{8960DC6B-78DB-AD4F-B328-732B07187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441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4434" name="Rectangle 2" descr="Title 1">
            <a:extLst>
              <a:ext uri="{FF2B5EF4-FFF2-40B4-BE49-F238E27FC236}">
                <a16:creationId xmlns:a16="http://schemas.microsoft.com/office/drawing/2014/main" id="{AE52A18B-2C34-A84B-BE79-0BF156BA58F3}"/>
              </a:ext>
            </a:extLst>
          </p:cNvPr>
          <p:cNvSpPr>
            <a:spLocks noGrp="1" noChangeArrowheads="1"/>
          </p:cNvSpPr>
          <p:nvPr>
            <p:ph type="title"/>
          </p:nvPr>
        </p:nvSpPr>
        <p:spPr>
          <a:xfrm>
            <a:off x="0" y="0"/>
            <a:ext cx="9144000" cy="1143000"/>
          </a:xfrm>
        </p:spPr>
        <p:txBody>
          <a:bodyPr/>
          <a:lstStyle/>
          <a:p>
            <a:r>
              <a:rPr lang="ar-JO"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مسرح ستار في شمال بونا فيستا</a:t>
            </a:r>
            <a:endParaRPr lang="en-US"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29" name="Picture 1" descr="Picture 10">
            <a:extLst>
              <a:ext uri="{FF2B5EF4-FFF2-40B4-BE49-F238E27FC236}">
                <a16:creationId xmlns:a16="http://schemas.microsoft.com/office/drawing/2014/main" id="{8915DC10-7433-D141-A53B-ACAF3E7634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35813" y="4800600"/>
            <a:ext cx="2008187"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0" name="Rectangle 2" descr="Rectangle 2">
            <a:extLst>
              <a:ext uri="{FF2B5EF4-FFF2-40B4-BE49-F238E27FC236}">
                <a16:creationId xmlns:a16="http://schemas.microsoft.com/office/drawing/2014/main" id="{5B5AC4F3-6A6E-624A-BA4F-4E05F63F474E}"/>
              </a:ext>
            </a:extLst>
          </p:cNvPr>
          <p:cNvSpPr>
            <a:spLocks noGrp="1" noChangeArrowheads="1"/>
          </p:cNvSpPr>
          <p:nvPr>
            <p:ph type="title"/>
          </p:nvPr>
        </p:nvSpPr>
        <p:spPr>
          <a:xfrm>
            <a:off x="0" y="0"/>
            <a:ext cx="9144000" cy="1219200"/>
          </a:xfrm>
          <a:solidFill>
            <a:srgbClr val="000000"/>
          </a:solidFill>
        </p:spPr>
        <p:txBody>
          <a:bodyPr/>
          <a:lstStyle/>
          <a:p>
            <a:r>
              <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Application</a:t>
            </a:r>
          </a:p>
        </p:txBody>
      </p:sp>
      <p:sp>
        <p:nvSpPr>
          <p:cNvPr id="73731" name="Text Box 3" descr="Text Box 3">
            <a:extLst>
              <a:ext uri="{FF2B5EF4-FFF2-40B4-BE49-F238E27FC236}">
                <a16:creationId xmlns:a16="http://schemas.microsoft.com/office/drawing/2014/main" id="{F8057E09-0600-4C4F-B720-2AD81C7438F9}"/>
              </a:ext>
            </a:extLst>
          </p:cNvPr>
          <p:cNvSpPr txBox="1">
            <a:spLocks/>
          </p:cNvSpPr>
          <p:nvPr/>
        </p:nvSpPr>
        <p:spPr bwMode="auto">
          <a:xfrm>
            <a:off x="8345228" y="152400"/>
            <a:ext cx="611706" cy="461665"/>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٣١٠</a:t>
            </a:r>
          </a:p>
        </p:txBody>
      </p:sp>
      <p:sp>
        <p:nvSpPr>
          <p:cNvPr id="73732" name="Text Box 4" descr="Text Box 4">
            <a:extLst>
              <a:ext uri="{FF2B5EF4-FFF2-40B4-BE49-F238E27FC236}">
                <a16:creationId xmlns:a16="http://schemas.microsoft.com/office/drawing/2014/main" id="{3E7FC355-09DC-6943-9C91-B441FFFFA045}"/>
              </a:ext>
            </a:extLst>
          </p:cNvPr>
          <p:cNvSpPr txBox="1">
            <a:spLocks/>
          </p:cNvSpPr>
          <p:nvPr/>
        </p:nvSpPr>
        <p:spPr bwMode="auto">
          <a:xfrm>
            <a:off x="44450" y="1417638"/>
            <a:ext cx="90535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b="1" dirty="0" err="1">
                <a:latin typeface="Arial" panose="020B0604020202020204" pitchFamily="34" charset="0"/>
                <a:cs typeface="Arial" panose="020B0604020202020204" pitchFamily="34" charset="0"/>
                <a:sym typeface="Arial" panose="020B0604020202020204" pitchFamily="34" charset="0"/>
              </a:rPr>
              <a:t>هل</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تحارب</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أولئك</a:t>
            </a:r>
            <a:r>
              <a:rPr lang="en-US" altLang="en-US" sz="3200" b="1" dirty="0">
                <a:latin typeface="Arial" panose="020B0604020202020204" pitchFamily="34" charset="0"/>
                <a:cs typeface="Arial" panose="020B0604020202020204" pitchFamily="34" charset="0"/>
                <a:sym typeface="Arial" panose="020B0604020202020204" pitchFamily="34" charset="0"/>
              </a:rPr>
              <a:t> الذين </a:t>
            </a:r>
            <a:r>
              <a:rPr lang="en-US" altLang="en-US" sz="3200" b="1" dirty="0" err="1">
                <a:latin typeface="Arial" panose="020B0604020202020204" pitchFamily="34" charset="0"/>
                <a:cs typeface="Arial" panose="020B0604020202020204" pitchFamily="34" charset="0"/>
                <a:sym typeface="Arial" panose="020B0604020202020204" pitchFamily="34" charset="0"/>
              </a:rPr>
              <a:t>يقدمون</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الإلحاد</a:t>
            </a:r>
            <a:r>
              <a:rPr lang="en-US" altLang="en-US" sz="3200" b="1" dirty="0">
                <a:latin typeface="Arial" panose="020B0604020202020204" pitchFamily="34" charset="0"/>
                <a:cs typeface="Arial" panose="020B0604020202020204" pitchFamily="34" charset="0"/>
                <a:sym typeface="Arial" panose="020B0604020202020204" pitchFamily="34" charset="0"/>
              </a:rPr>
              <a:t> إلى </a:t>
            </a:r>
            <a:r>
              <a:rPr lang="en-US" altLang="en-US" sz="3200" b="1" dirty="0" err="1">
                <a:latin typeface="Arial" panose="020B0604020202020204" pitchFamily="34" charset="0"/>
                <a:cs typeface="Arial" panose="020B0604020202020204" pitchFamily="34" charset="0"/>
                <a:sym typeface="Arial" panose="020B0604020202020204" pitchFamily="34" charset="0"/>
              </a:rPr>
              <a:t>الكنيسة</a:t>
            </a:r>
            <a:r>
              <a:rPr lang="en-US" altLang="en-US" sz="3200" b="1" dirty="0">
                <a:latin typeface="Arial" panose="020B0604020202020204" pitchFamily="34" charset="0"/>
                <a:cs typeface="Arial" panose="020B0604020202020204" pitchFamily="34" charset="0"/>
                <a:sym typeface="Arial" panose="020B0604020202020204" pitchFamily="34" charset="0"/>
              </a:rPr>
              <a:t> -أم </a:t>
            </a:r>
            <a:r>
              <a:rPr lang="en-US" altLang="en-US" sz="3200" b="1" dirty="0" err="1">
                <a:latin typeface="Arial" panose="020B0604020202020204" pitchFamily="34" charset="0"/>
                <a:cs typeface="Arial" panose="020B0604020202020204" pitchFamily="34" charset="0"/>
                <a:sym typeface="Arial" panose="020B0604020202020204" pitchFamily="34" charset="0"/>
              </a:rPr>
              <a:t>تتركهم</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يفلتون</a:t>
            </a:r>
            <a:r>
              <a:rPr lang="en-US" altLang="en-US" sz="3200" b="1" dirty="0">
                <a:latin typeface="Arial" panose="020B0604020202020204" pitchFamily="34" charset="0"/>
                <a:cs typeface="Arial" panose="020B0604020202020204" pitchFamily="34" charset="0"/>
                <a:sym typeface="Arial" panose="020B0604020202020204" pitchFamily="34" charset="0"/>
              </a:rPr>
              <a:t> من خلال </a:t>
            </a:r>
            <a:r>
              <a:rPr lang="en-US" altLang="en-US" sz="3200" b="1" dirty="0" err="1">
                <a:latin typeface="Arial" panose="020B0604020202020204" pitchFamily="34" charset="0"/>
                <a:cs typeface="Arial" panose="020B0604020202020204" pitchFamily="34" charset="0"/>
                <a:sym typeface="Arial" panose="020B0604020202020204" pitchFamily="34" charset="0"/>
              </a:rPr>
              <a:t>تخفيض</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المعيار</a:t>
            </a:r>
            <a:r>
              <a:rPr lang="en-US" altLang="en-US" sz="3200" b="1" dirty="0">
                <a:latin typeface="Arial" panose="020B0604020202020204" pitchFamily="34" charset="0"/>
                <a:cs typeface="Arial" panose="020B0604020202020204" pitchFamily="34" charset="0"/>
                <a:sym typeface="Arial" panose="020B0604020202020204" pitchFamily="34" charset="0"/>
              </a:rPr>
              <a:t>؟</a:t>
            </a:r>
          </a:p>
        </p:txBody>
      </p:sp>
      <p:sp>
        <p:nvSpPr>
          <p:cNvPr id="73733" name="Text Box 5" descr="Text Box 6">
            <a:extLst>
              <a:ext uri="{FF2B5EF4-FFF2-40B4-BE49-F238E27FC236}">
                <a16:creationId xmlns:a16="http://schemas.microsoft.com/office/drawing/2014/main" id="{DC9730B2-0E29-9A40-9442-5C09E97E0EB8}"/>
              </a:ext>
            </a:extLst>
          </p:cNvPr>
          <p:cNvSpPr txBox="1">
            <a:spLocks/>
          </p:cNvSpPr>
          <p:nvPr/>
        </p:nvSpPr>
        <p:spPr bwMode="auto">
          <a:xfrm>
            <a:off x="44450" y="3276600"/>
            <a:ext cx="90535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3200" b="1" dirty="0" err="1">
                <a:latin typeface="Arial" panose="020B0604020202020204" pitchFamily="34" charset="0"/>
                <a:cs typeface="Arial" panose="020B0604020202020204" pitchFamily="34" charset="0"/>
                <a:sym typeface="Arial" panose="020B0604020202020204" pitchFamily="34" charset="0"/>
              </a:rPr>
              <a:t>ما</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هي</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أنواع</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الإلحاد</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والكفر</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للذين</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يتسللون</a:t>
            </a:r>
            <a:r>
              <a:rPr lang="en-US" altLang="en-US" sz="3200" b="1" dirty="0">
                <a:latin typeface="Arial" panose="020B0604020202020204" pitchFamily="34" charset="0"/>
                <a:cs typeface="Arial" panose="020B0604020202020204" pitchFamily="34" charset="0"/>
                <a:sym typeface="Arial" panose="020B0604020202020204" pitchFamily="34" charset="0"/>
              </a:rPr>
              <a:t> إلى </a:t>
            </a:r>
            <a:r>
              <a:rPr lang="en-US" altLang="en-US" sz="3200" b="1" dirty="0" err="1">
                <a:latin typeface="Arial" panose="020B0604020202020204" pitchFamily="34" charset="0"/>
                <a:cs typeface="Arial" panose="020B0604020202020204" pitchFamily="34" charset="0"/>
                <a:sym typeface="Arial" panose="020B0604020202020204" pitchFamily="34" charset="0"/>
              </a:rPr>
              <a:t>الكنائس</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السنغافورية</a:t>
            </a:r>
            <a:r>
              <a:rPr lang="en-US" altLang="en-US" sz="3200" b="1" dirty="0">
                <a:latin typeface="Arial" panose="020B0604020202020204" pitchFamily="34" charset="0"/>
                <a:cs typeface="Arial" panose="020B0604020202020204" pitchFamily="34" charset="0"/>
                <a:sym typeface="Arial" panose="020B0604020202020204" pitchFamily="34" charset="0"/>
              </a:rPr>
              <a:t>؟</a:t>
            </a:r>
          </a:p>
        </p:txBody>
      </p:sp>
      <p:sp>
        <p:nvSpPr>
          <p:cNvPr id="73734" name="Text Box 6" descr="WordArt 9">
            <a:extLst>
              <a:ext uri="{FF2B5EF4-FFF2-40B4-BE49-F238E27FC236}">
                <a16:creationId xmlns:a16="http://schemas.microsoft.com/office/drawing/2014/main" id="{07C9CF6B-EB98-1049-82F8-9277C84271D8}"/>
              </a:ext>
            </a:extLst>
          </p:cNvPr>
          <p:cNvSpPr txBox="1">
            <a:spLocks/>
          </p:cNvSpPr>
          <p:nvPr/>
        </p:nvSpPr>
        <p:spPr bwMode="auto">
          <a:xfrm>
            <a:off x="3059113" y="74613"/>
            <a:ext cx="3024187"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6800" b="1" dirty="0" err="1">
                <a:solidFill>
                  <a:srgbClr val="FFFF00"/>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التطبيق</a:t>
            </a:r>
            <a:endParaRPr lang="en-US" altLang="en-US" sz="6800" b="1" dirty="0">
              <a:solidFill>
                <a:srgbClr val="FFFF00"/>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
        <p:nvSpPr>
          <p:cNvPr id="73735" name="Text Box 7" descr="Rectangle 12">
            <a:extLst>
              <a:ext uri="{FF2B5EF4-FFF2-40B4-BE49-F238E27FC236}">
                <a16:creationId xmlns:a16="http://schemas.microsoft.com/office/drawing/2014/main" id="{5DED1829-F6B8-DB4A-8990-C08102C5D241}"/>
              </a:ext>
            </a:extLst>
          </p:cNvPr>
          <p:cNvSpPr txBox="1">
            <a:spLocks/>
          </p:cNvSpPr>
          <p:nvPr/>
        </p:nvSpPr>
        <p:spPr bwMode="auto">
          <a:xfrm>
            <a:off x="404813" y="4776788"/>
            <a:ext cx="6615112"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600"/>
              </a:spcBef>
              <a:buClr>
                <a:srgbClr val="996600"/>
              </a:buClr>
              <a:buSzPct val="100000"/>
              <a:buFontTx/>
              <a:buChar char="⬥"/>
            </a:pPr>
            <a:r>
              <a:rPr lang="en-US" altLang="en-US" sz="2800" b="1" dirty="0" err="1">
                <a:latin typeface="Arial" panose="020B0604020202020204" pitchFamily="34" charset="0"/>
                <a:cs typeface="Arial" panose="020B0604020202020204" pitchFamily="34" charset="0"/>
                <a:sym typeface="Arial" panose="020B0604020202020204" pitchFamily="34" charset="0"/>
              </a:rPr>
              <a:t>رعاة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فاسقون</a:t>
            </a:r>
            <a:r>
              <a:rPr lang="en-US" altLang="en-US" sz="2800" b="1" dirty="0">
                <a:latin typeface="Arial" panose="020B0604020202020204" pitchFamily="34" charset="0"/>
                <a:cs typeface="Arial" panose="020B0604020202020204" pitchFamily="34" charset="0"/>
                <a:sym typeface="Arial" panose="020B0604020202020204" pitchFamily="34" charset="0"/>
              </a:rPr>
              <a:t>.</a:t>
            </a:r>
          </a:p>
          <a:p>
            <a:pPr algn="r" rtl="1">
              <a:spcBef>
                <a:spcPts val="600"/>
              </a:spcBef>
              <a:buClr>
                <a:srgbClr val="996600"/>
              </a:buClr>
              <a:buSzPct val="100000"/>
              <a:buFontTx/>
              <a:buChar char="⬥"/>
            </a:pPr>
            <a:r>
              <a:rPr lang="en-US" altLang="en-US" sz="2800" b="1" dirty="0" err="1">
                <a:latin typeface="Arial" panose="020B0604020202020204" pitchFamily="34" charset="0"/>
                <a:cs typeface="Arial" panose="020B0604020202020204" pitchFamily="34" charset="0"/>
                <a:sym typeface="Arial" panose="020B0604020202020204" pitchFamily="34" charset="0"/>
              </a:rPr>
              <a:t>يناء</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مملكة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الصحة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والثروة</a:t>
            </a:r>
            <a:r>
              <a:rPr lang="en-US" altLang="en-US" sz="2800" b="1" dirty="0">
                <a:latin typeface="Arial" panose="020B0604020202020204" pitchFamily="34" charset="0"/>
                <a:cs typeface="Arial" panose="020B0604020202020204" pitchFamily="34" charset="0"/>
                <a:sym typeface="Arial" panose="020B0604020202020204" pitchFamily="34" charset="0"/>
              </a:rPr>
              <a:t>.</a:t>
            </a:r>
          </a:p>
          <a:p>
            <a:pPr algn="r" rtl="1">
              <a:spcBef>
                <a:spcPts val="600"/>
              </a:spcBef>
              <a:buClr>
                <a:srgbClr val="996600"/>
              </a:buClr>
              <a:buSzPct val="100000"/>
              <a:buFontTx/>
              <a:buChar char="⬥"/>
            </a:pPr>
            <a:r>
              <a:rPr lang="en-US" altLang="en-US" sz="2800" b="1" dirty="0" err="1">
                <a:latin typeface="Arial" panose="020B0604020202020204" pitchFamily="34" charset="0"/>
                <a:cs typeface="Arial" panose="020B0604020202020204" pitchFamily="34" charset="0"/>
                <a:sym typeface="Arial" panose="020B0604020202020204" pitchFamily="34" charset="0"/>
              </a:rPr>
              <a:t>تمويل</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مجلس</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الكنائس</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العالمي</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للجماعات</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الماركسية</a:t>
            </a:r>
            <a:r>
              <a:rPr lang="en-US" altLang="en-US" sz="2800" b="1" dirty="0">
                <a:latin typeface="Arial" panose="020B0604020202020204" pitchFamily="34" charset="0"/>
                <a:cs typeface="Arial" panose="020B0604020202020204" pitchFamily="34" charset="0"/>
                <a:sym typeface="Arial" panose="020B0604020202020204" pitchFamily="34" charset="0"/>
              </a:rPr>
              <a:t>.</a:t>
            </a:r>
          </a:p>
        </p:txBody>
      </p:sp>
      <p:sp>
        <p:nvSpPr>
          <p:cNvPr id="73736" name="Text Box 8" descr="Text Box 4">
            <a:extLst>
              <a:ext uri="{FF2B5EF4-FFF2-40B4-BE49-F238E27FC236}">
                <a16:creationId xmlns:a16="http://schemas.microsoft.com/office/drawing/2014/main" id="{7AF1AA73-8857-A642-854A-8B19074C7FAC}"/>
              </a:ext>
            </a:extLst>
          </p:cNvPr>
          <p:cNvSpPr txBox="1">
            <a:spLocks/>
          </p:cNvSpPr>
          <p:nvPr/>
        </p:nvSpPr>
        <p:spPr bwMode="auto">
          <a:xfrm rot="19962023">
            <a:off x="217252" y="212894"/>
            <a:ext cx="1427635" cy="1015663"/>
          </a:xfrm>
          <a:prstGeom prst="rect">
            <a:avLst/>
          </a:pr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additive="base">
                                        <p:cTn id="7" dur="500" fill="hold"/>
                                        <p:tgtEl>
                                          <p:spTgt spid="73732"/>
                                        </p:tgtEl>
                                        <p:attrNameLst>
                                          <p:attrName>ppt_x</p:attrName>
                                        </p:attrNameLst>
                                      </p:cBhvr>
                                      <p:tavLst>
                                        <p:tav tm="0">
                                          <p:val>
                                            <p:strVal val="#ppt_x"/>
                                          </p:val>
                                        </p:tav>
                                        <p:tav tm="100000">
                                          <p:val>
                                            <p:strVal val="#ppt_x"/>
                                          </p:val>
                                        </p:tav>
                                      </p:tavLst>
                                    </p:anim>
                                    <p:anim calcmode="lin" valueType="num">
                                      <p:cBhvr additive="base">
                                        <p:cTn id="8" dur="500" fill="hold"/>
                                        <p:tgtEl>
                                          <p:spTgt spid="737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3733"/>
                                        </p:tgtEl>
                                        <p:attrNameLst>
                                          <p:attrName>style.visibility</p:attrName>
                                        </p:attrNameLst>
                                      </p:cBhvr>
                                      <p:to>
                                        <p:strVal val="visible"/>
                                      </p:to>
                                    </p:set>
                                    <p:anim calcmode="lin" valueType="num">
                                      <p:cBhvr additive="base">
                                        <p:cTn id="13" dur="500" fill="hold"/>
                                        <p:tgtEl>
                                          <p:spTgt spid="73733"/>
                                        </p:tgtEl>
                                        <p:attrNameLst>
                                          <p:attrName>ppt_x</p:attrName>
                                        </p:attrNameLst>
                                      </p:cBhvr>
                                      <p:tavLst>
                                        <p:tav tm="0">
                                          <p:val>
                                            <p:strVal val="#ppt_x"/>
                                          </p:val>
                                        </p:tav>
                                        <p:tav tm="100000">
                                          <p:val>
                                            <p:strVal val="#ppt_x"/>
                                          </p:val>
                                        </p:tav>
                                      </p:tavLst>
                                    </p:anim>
                                    <p:anim calcmode="lin" valueType="num">
                                      <p:cBhvr additive="base">
                                        <p:cTn id="14" dur="500" fill="hold"/>
                                        <p:tgtEl>
                                          <p:spTgt spid="7373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7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373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3735">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3736"/>
                                        </p:tgtEl>
                                        <p:attrNameLst>
                                          <p:attrName>style.visibility</p:attrName>
                                        </p:attrNameLst>
                                      </p:cBhvr>
                                      <p:to>
                                        <p:strVal val="visible"/>
                                      </p:to>
                                    </p:set>
                                    <p:anim calcmode="lin" valueType="num">
                                      <p:cBhvr additive="base">
                                        <p:cTn id="31" dur="500" fill="hold"/>
                                        <p:tgtEl>
                                          <p:spTgt spid="73736"/>
                                        </p:tgtEl>
                                        <p:attrNameLst>
                                          <p:attrName>ppt_x</p:attrName>
                                        </p:attrNameLst>
                                      </p:cBhvr>
                                      <p:tavLst>
                                        <p:tav tm="0">
                                          <p:val>
                                            <p:strVal val="#ppt_x"/>
                                          </p:val>
                                        </p:tav>
                                        <p:tav tm="100000">
                                          <p:val>
                                            <p:strVal val="#ppt_x"/>
                                          </p:val>
                                        </p:tav>
                                      </p:tavLst>
                                    </p:anim>
                                    <p:anim calcmode="lin" valueType="num">
                                      <p:cBhvr additive="base">
                                        <p:cTn id="32"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utoUpdateAnimBg="0"/>
      <p:bldP spid="73733" grpId="0" autoUpdateAnimBg="0"/>
      <p:bldP spid="73735" grpId="0" build="p" bldLvl="5" autoUpdateAnimBg="0"/>
      <p:bldP spid="73736" grpId="0" animBg="1"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1" descr="Title 1">
            <a:extLst>
              <a:ext uri="{FF2B5EF4-FFF2-40B4-BE49-F238E27FC236}">
                <a16:creationId xmlns:a16="http://schemas.microsoft.com/office/drawing/2014/main" id="{5074290F-CA15-4E49-8CE9-88FEFECCA1E0}"/>
              </a:ext>
            </a:extLst>
          </p:cNvPr>
          <p:cNvSpPr>
            <a:spLocks noGrp="1" noChangeArrowheads="1"/>
          </p:cNvSpPr>
          <p:nvPr>
            <p:ph type="title"/>
          </p:nvPr>
        </p:nvSpPr>
        <p:spPr/>
        <p:txBody>
          <a:bodyPr/>
          <a:lstStyle/>
          <a:p>
            <a:r>
              <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New Creation Church</a:t>
            </a:r>
          </a:p>
        </p:txBody>
      </p:sp>
      <p:sp>
        <p:nvSpPr>
          <p:cNvPr id="275458" name="Rectangle 2" descr="Subtitle 2">
            <a:extLst>
              <a:ext uri="{FF2B5EF4-FFF2-40B4-BE49-F238E27FC236}">
                <a16:creationId xmlns:a16="http://schemas.microsoft.com/office/drawing/2014/main" id="{C0A2E1BA-5887-BE43-B7D3-1A0FB9D1C3CB}"/>
              </a:ext>
            </a:extLst>
          </p:cNvPr>
          <p:cNvSpPr>
            <a:spLocks noGrp="1" noChangeArrowheads="1"/>
          </p:cNvSpPr>
          <p:nvPr>
            <p:ph type="body" sz="quarter" idx="1"/>
          </p:nvPr>
        </p:nvSpPr>
        <p:spPr/>
        <p:txBody>
          <a:bodyPr/>
          <a:lstStyle/>
          <a:p>
            <a:pPr marL="0" indent="0" algn="ctr">
              <a:buClrTx/>
              <a:buSzTx/>
              <a:buFontTx/>
              <a:buNone/>
            </a:pPr>
            <a:endParaRPr lang="en-US" altLang="en-US">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275459" name="Picture 3" descr="Picture 2">
            <a:extLst>
              <a:ext uri="{FF2B5EF4-FFF2-40B4-BE49-F238E27FC236}">
                <a16:creationId xmlns:a16="http://schemas.microsoft.com/office/drawing/2014/main" id="{621F7935-0305-EB42-9A57-F5536C1F08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2613"/>
            <a:ext cx="9134475" cy="5284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descr="Picture 2">
            <a:extLst>
              <a:ext uri="{FF2B5EF4-FFF2-40B4-BE49-F238E27FC236}">
                <a16:creationId xmlns:a16="http://schemas.microsoft.com/office/drawing/2014/main" id="{DC07586D-B9C2-6245-B53D-3907A3DAF7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3429000" cy="439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482" name="Picture 2" descr="Picture 4">
            <a:extLst>
              <a:ext uri="{FF2B5EF4-FFF2-40B4-BE49-F238E27FC236}">
                <a16:creationId xmlns:a16="http://schemas.microsoft.com/office/drawing/2014/main" id="{738771A6-AB64-594A-B35D-1D1B3F90BC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71950"/>
            <a:ext cx="9144000" cy="268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483" name="Rectangle 3" descr="Title 5">
            <a:extLst>
              <a:ext uri="{FF2B5EF4-FFF2-40B4-BE49-F238E27FC236}">
                <a16:creationId xmlns:a16="http://schemas.microsoft.com/office/drawing/2014/main" id="{4673485F-6609-834F-BC9E-4498644AE29F}"/>
              </a:ext>
            </a:extLst>
          </p:cNvPr>
          <p:cNvSpPr>
            <a:spLocks noGrp="1" noChangeArrowheads="1"/>
          </p:cNvSpPr>
          <p:nvPr>
            <p:ph type="title"/>
          </p:nvPr>
        </p:nvSpPr>
        <p:spPr>
          <a:xfrm rot="21042177">
            <a:off x="498475" y="500063"/>
            <a:ext cx="4999038" cy="3213100"/>
          </a:xfrm>
        </p:spPr>
        <p:txBody>
          <a:bodyPr/>
          <a:lstStyle/>
          <a:p>
            <a:pPr defTabSz="868363"/>
            <a:r>
              <a:rPr lang="ar-JO"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من التالي كراعي للكنيسة الضخمة؟ وهل هذا يعني أنه يجب عليك أن تكون مدعياً؟</a:t>
            </a:r>
            <a:br>
              <a:rPr lang="ar-JO"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ليس حقيقياً ....</a:t>
            </a:r>
            <a:endParaRPr lang="en-US"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76482"/>
                                        </p:tgtEl>
                                        <p:attrNameLst>
                                          <p:attrName>style.visibility</p:attrName>
                                        </p:attrNameLst>
                                      </p:cBhvr>
                                      <p:to>
                                        <p:strVal val="visible"/>
                                      </p:to>
                                    </p:set>
                                    <p:animEffect transition="in" filter="blinds(horizontal)">
                                      <p:cBhvr>
                                        <p:cTn id="7" dur="500"/>
                                        <p:tgtEl>
                                          <p:spTgt spid="276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1" descr="Picture 2">
            <a:extLst>
              <a:ext uri="{FF2B5EF4-FFF2-40B4-BE49-F238E27FC236}">
                <a16:creationId xmlns:a16="http://schemas.microsoft.com/office/drawing/2014/main" id="{8275DCE3-0F12-124B-8623-54E8AB5F9A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3429000" cy="439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7506" name="Picture 2" descr="Picture 4">
            <a:extLst>
              <a:ext uri="{FF2B5EF4-FFF2-40B4-BE49-F238E27FC236}">
                <a16:creationId xmlns:a16="http://schemas.microsoft.com/office/drawing/2014/main" id="{3947F5D9-CDE7-C246-AF0D-6FA397AF2A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71950"/>
            <a:ext cx="9144000" cy="268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7507" name="Rectangle 3" descr="Title 5">
            <a:extLst>
              <a:ext uri="{FF2B5EF4-FFF2-40B4-BE49-F238E27FC236}">
                <a16:creationId xmlns:a16="http://schemas.microsoft.com/office/drawing/2014/main" id="{E7A45B5F-F636-3449-903F-533ECADBBE94}"/>
              </a:ext>
            </a:extLst>
          </p:cNvPr>
          <p:cNvSpPr>
            <a:spLocks noGrp="1" noChangeArrowheads="1"/>
          </p:cNvSpPr>
          <p:nvPr>
            <p:ph type="title"/>
          </p:nvPr>
        </p:nvSpPr>
        <p:spPr>
          <a:xfrm>
            <a:off x="228600" y="228600"/>
            <a:ext cx="5486400" cy="990600"/>
          </a:xfrm>
        </p:spPr>
        <p:txBody>
          <a:bodyPr anchor="t"/>
          <a:lstStyle/>
          <a:p>
            <a:pPr marL="457200" indent="-457200" algn="r" rtl="1">
              <a:buFontTx/>
              <a:buChar char="•"/>
            </a:pPr>
            <a:r>
              <a:rPr lang="ar-JO" altLang="en-US" sz="28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ألا تصلي لنمو الكنيسة؟</a:t>
            </a:r>
            <a:endParaRPr lang="en-US" altLang="en-US" sz="28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7508" name="Text Box 4" descr="Title 5">
            <a:extLst>
              <a:ext uri="{FF2B5EF4-FFF2-40B4-BE49-F238E27FC236}">
                <a16:creationId xmlns:a16="http://schemas.microsoft.com/office/drawing/2014/main" id="{F9761917-1DD7-FB42-9CB1-2C2F5EE66E6A}"/>
              </a:ext>
            </a:extLst>
          </p:cNvPr>
          <p:cNvSpPr txBox="1">
            <a:spLocks/>
          </p:cNvSpPr>
          <p:nvPr/>
        </p:nvSpPr>
        <p:spPr bwMode="auto">
          <a:xfrm>
            <a:off x="273050" y="1333500"/>
            <a:ext cx="53959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457200" indent="-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buSzPct val="100000"/>
              <a:buFont typeface="Arial" panose="020B0604020202020204" pitchFamily="34" charset="0"/>
              <a:buChar char="•"/>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ألا تريد المزيد من الناس لينضموا إلى الكنيسة والخدمة؟</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7509" name="Text Box 5" descr="Title 5">
            <a:extLst>
              <a:ext uri="{FF2B5EF4-FFF2-40B4-BE49-F238E27FC236}">
                <a16:creationId xmlns:a16="http://schemas.microsoft.com/office/drawing/2014/main" id="{FCADD104-D14B-9047-B362-AF8A56B536B7}"/>
              </a:ext>
            </a:extLst>
          </p:cNvPr>
          <p:cNvSpPr txBox="1">
            <a:spLocks/>
          </p:cNvSpPr>
          <p:nvPr/>
        </p:nvSpPr>
        <p:spPr bwMode="auto">
          <a:xfrm>
            <a:off x="273050" y="2895600"/>
            <a:ext cx="539591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457200" indent="-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buSzPct val="100000"/>
              <a:buFont typeface="Arial" panose="020B0604020202020204" pitchFamily="34" charset="0"/>
              <a:buChar char="•"/>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ألا تريد لخدمتك أن تكون مثمرة؟</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 descr="Rectangle 5">
            <a:extLst>
              <a:ext uri="{FF2B5EF4-FFF2-40B4-BE49-F238E27FC236}">
                <a16:creationId xmlns:a16="http://schemas.microsoft.com/office/drawing/2014/main" id="{5DFF320D-7E46-6B4F-B997-3514F10D5C34}"/>
              </a:ext>
            </a:extLst>
          </p:cNvPr>
          <p:cNvSpPr>
            <a:spLocks/>
          </p:cNvSpPr>
          <p:nvPr/>
        </p:nvSpPr>
        <p:spPr bwMode="auto">
          <a:xfrm>
            <a:off x="0" y="-304800"/>
            <a:ext cx="9144000" cy="3810000"/>
          </a:xfrm>
          <a:prstGeom prst="rect">
            <a:avLst/>
          </a:prstGeom>
          <a:solidFill>
            <a:srgbClr val="000000"/>
          </a:solidFill>
          <a:ln w="25400" cap="flat" cmpd="sng">
            <a:solidFill>
              <a:srgbClr val="3A5E8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8530" name="Rectangle 2" descr="Title 3">
            <a:extLst>
              <a:ext uri="{FF2B5EF4-FFF2-40B4-BE49-F238E27FC236}">
                <a16:creationId xmlns:a16="http://schemas.microsoft.com/office/drawing/2014/main" id="{94400CC8-A1B8-2643-8B64-6682E0AAE4E0}"/>
              </a:ext>
            </a:extLst>
          </p:cNvPr>
          <p:cNvSpPr>
            <a:spLocks noGrp="1" noChangeArrowheads="1"/>
          </p:cNvSpPr>
          <p:nvPr>
            <p:ph type="title"/>
          </p:nvPr>
        </p:nvSpPr>
        <p:spPr>
          <a:xfrm>
            <a:off x="609600" y="3048000"/>
            <a:ext cx="8229600" cy="3505200"/>
          </a:xfrm>
        </p:spPr>
        <p:txBody>
          <a:bodyPr/>
          <a:lstStyle/>
          <a:p>
            <a:pPr defTabSz="885825"/>
            <a:br>
              <a:rPr lang="en-US" altLang="en-US" sz="37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7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كرعاة ومرسلين، هل نستطيع أن نتوقع البركة والإثمار في خدمتنا إن كنا أمناء بما فيه الكفاية؟</a:t>
            </a:r>
            <a:br>
              <a:rPr lang="ar-JO" altLang="en-US" sz="37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700" b="1" dirty="0">
                <a:solidFill>
                  <a:srgbClr val="7030A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أم يجب أن نتوقع الإحباطات، الفشل والشدائد؟</a:t>
            </a:r>
            <a:endParaRPr lang="en-US" altLang="en-US" sz="37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8531" name="Text Box 3" descr="Rectangle 4">
            <a:extLst>
              <a:ext uri="{FF2B5EF4-FFF2-40B4-BE49-F238E27FC236}">
                <a16:creationId xmlns:a16="http://schemas.microsoft.com/office/drawing/2014/main" id="{722E629A-DBBF-3B4D-9EDD-D410C4675382}"/>
              </a:ext>
            </a:extLst>
          </p:cNvPr>
          <p:cNvSpPr txBox="1">
            <a:spLocks/>
          </p:cNvSpPr>
          <p:nvPr/>
        </p:nvSpPr>
        <p:spPr bwMode="auto">
          <a:xfrm>
            <a:off x="2149591" y="1438275"/>
            <a:ext cx="4967065"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إنجيل الإزدهار للرعاة</a:t>
            </a:r>
            <a:endParaRPr lang="en-US"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 descr="Picture 2">
            <a:extLst>
              <a:ext uri="{FF2B5EF4-FFF2-40B4-BE49-F238E27FC236}">
                <a16:creationId xmlns:a16="http://schemas.microsoft.com/office/drawing/2014/main" id="{6E80E9E2-A76C-5644-9B8A-71783F89AB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876800"/>
            <a:ext cx="1981200"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9554" name="Rectangle 2" descr="Title 1">
            <a:extLst>
              <a:ext uri="{FF2B5EF4-FFF2-40B4-BE49-F238E27FC236}">
                <a16:creationId xmlns:a16="http://schemas.microsoft.com/office/drawing/2014/main" id="{733E4D7D-CCBD-384B-A38D-5A4A0BA9EBDD}"/>
              </a:ext>
            </a:extLst>
          </p:cNvPr>
          <p:cNvSpPr>
            <a:spLocks noGrp="1" noChangeArrowheads="1"/>
          </p:cNvSpPr>
          <p:nvPr>
            <p:ph type="title"/>
          </p:nvPr>
        </p:nvSpPr>
        <p:spPr>
          <a:xfrm>
            <a:off x="457200" y="457200"/>
            <a:ext cx="8229600" cy="1143000"/>
          </a:xfrm>
        </p:spPr>
        <p:txBody>
          <a:bodyPr/>
          <a:lstStyle/>
          <a:p>
            <a:r>
              <a:rPr lang="ar-JO" altLang="en-US"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مزمور 1: 1-3</a:t>
            </a:r>
            <a:endParaRPr lang="en-US" altLang="en-US"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9555" name="Rectangle 3" descr="Content Placeholder 2">
            <a:extLst>
              <a:ext uri="{FF2B5EF4-FFF2-40B4-BE49-F238E27FC236}">
                <a16:creationId xmlns:a16="http://schemas.microsoft.com/office/drawing/2014/main" id="{04059183-4364-8B41-A7DA-E0AB30042F53}"/>
              </a:ext>
            </a:extLst>
          </p:cNvPr>
          <p:cNvSpPr>
            <a:spLocks noGrp="1" noChangeArrowheads="1"/>
          </p:cNvSpPr>
          <p:nvPr>
            <p:ph type="body" idx="1"/>
          </p:nvPr>
        </p:nvSpPr>
        <p:spPr>
          <a:xfrm>
            <a:off x="457200" y="2057400"/>
            <a:ext cx="8229600" cy="5029200"/>
          </a:xfrm>
        </p:spPr>
        <p:txBody>
          <a:bodyPr/>
          <a:lstStyle/>
          <a:p>
            <a:pPr algn="r" rtl="1">
              <a:lnSpc>
                <a:spcPct val="90000"/>
              </a:lnSpc>
              <a:spcBef>
                <a:spcPts val="600"/>
              </a:spcBef>
              <a:buClrTx/>
              <a:buSzTx/>
              <a:buFont typeface="Arial" panose="020B0604020202020204" pitchFamily="34" charset="0"/>
              <a:buNone/>
            </a:pP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طوبى للرجل</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الذي لم يسلك </a:t>
            </a:r>
            <a:r>
              <a:rPr lang="ar-JO" altLang="en-US" sz="2900" b="1" dirty="0">
                <a:solidFill>
                  <a:srgbClr val="FF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مشورة الأشرار</a:t>
            </a:r>
            <a:b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solidFill>
                  <a:srgbClr val="FF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طريق الخطاة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يقف</a:t>
            </a:r>
            <a:b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solidFill>
                  <a:srgbClr val="FF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مجلس المستهزئين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يجلس</a:t>
            </a:r>
            <a:endPar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gn="r" rtl="1">
              <a:lnSpc>
                <a:spcPct val="90000"/>
              </a:lnSpc>
              <a:spcBef>
                <a:spcPts val="600"/>
              </a:spcBef>
              <a:buClrTx/>
              <a:buSzTx/>
              <a:buFont typeface="Arial" panose="020B0604020202020204" pitchFamily="34" charset="0"/>
              <a:buNone/>
            </a:pP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لكن</a:t>
            </a: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lang="ar-JO" altLang="en-US" sz="2900" b="1" u="sng"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الرب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مسرته</a:t>
            </a: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lang="ar-JO" altLang="en-US" sz="2900" b="1" u="sng"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 يلهج نهاراً وليلاً.</a:t>
            </a:r>
            <a:endParaRPr lang="en-US"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90000"/>
              </a:lnSpc>
              <a:spcBef>
                <a:spcPts val="600"/>
              </a:spcBef>
              <a:buClrTx/>
              <a:buSzTx/>
              <a:buFont typeface="Arial" panose="020B0604020202020204" pitchFamily="34" charset="0"/>
              <a:buNone/>
            </a:pP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فيكون </a:t>
            </a:r>
            <a:r>
              <a:rPr lang="ar-JO"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كشجرة مغروسة عند مجاري المياه</a:t>
            </a:r>
            <a:br>
              <a:rPr lang="en-US"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التي </a:t>
            </a:r>
            <a:r>
              <a:rPr lang="ar-JO"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تعطي ثمرها في أوانه</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lang="ar-JO"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ورقها لا يذبل</a:t>
            </a:r>
            <a:endParaRPr lang="en-US"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90000"/>
              </a:lnSpc>
              <a:spcBef>
                <a:spcPts val="600"/>
              </a:spcBef>
              <a:buClrTx/>
              <a:buSzTx/>
              <a:buFont typeface="Arial" panose="020B0604020202020204" pitchFamily="34" charset="0"/>
              <a:buNone/>
            </a:pPr>
            <a:r>
              <a:rPr lang="ar-JO" altLang="en-US" sz="2900" b="1" dirty="0">
                <a:solidFill>
                  <a:srgbClr val="00B05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وكل ما يصنعه ينجح</a:t>
            </a:r>
            <a:endParaRPr lang="en-US" altLang="en-US" sz="2900" b="1" dirty="0">
              <a:solidFill>
                <a:srgbClr val="00B05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79556" name="Picture 4" descr="Picture 6">
            <a:extLst>
              <a:ext uri="{FF2B5EF4-FFF2-40B4-BE49-F238E27FC236}">
                <a16:creationId xmlns:a16="http://schemas.microsoft.com/office/drawing/2014/main" id="{C15A5EF1-1302-CF4D-BD37-2426CC092F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1825" y="0"/>
            <a:ext cx="2162175" cy="211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descr="Picture 2">
            <a:extLst>
              <a:ext uri="{FF2B5EF4-FFF2-40B4-BE49-F238E27FC236}">
                <a16:creationId xmlns:a16="http://schemas.microsoft.com/office/drawing/2014/main" id="{E6008044-6E14-2548-8F10-E67C48E9E4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5943600" cy="247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0578" name="Picture 2" descr="Picture 4">
            <a:extLst>
              <a:ext uri="{FF2B5EF4-FFF2-40B4-BE49-F238E27FC236}">
                <a16:creationId xmlns:a16="http://schemas.microsoft.com/office/drawing/2014/main" id="{91883341-C099-CF42-8209-8BE381B7EC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403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0579" name="Rectangle 3" descr="Content Placeholder 2">
            <a:extLst>
              <a:ext uri="{FF2B5EF4-FFF2-40B4-BE49-F238E27FC236}">
                <a16:creationId xmlns:a16="http://schemas.microsoft.com/office/drawing/2014/main" id="{A2AB6D6F-F4DD-3743-BD8D-64BC1FAA78A7}"/>
              </a:ext>
            </a:extLst>
          </p:cNvPr>
          <p:cNvSpPr>
            <a:spLocks noGrp="1" noChangeArrowheads="1"/>
          </p:cNvSpPr>
          <p:nvPr>
            <p:ph type="body" idx="1"/>
          </p:nvPr>
        </p:nvSpPr>
        <p:spPr>
          <a:xfrm>
            <a:off x="0" y="2514600"/>
            <a:ext cx="5867400" cy="4343400"/>
          </a:xfrm>
        </p:spPr>
        <p:txBody>
          <a:bodyPr/>
          <a:lstStyle/>
          <a:p>
            <a:pPr marL="342900" marR="0" lvl="0" indent="-342900" algn="r" defTabSz="914400" rtl="1"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طوبى للرجل</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الذي لم يسلك </a:t>
            </a:r>
            <a:r>
              <a:rPr kumimoji="0" lang="ar-JO" altLang="en-US" sz="24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مشورة الأشرار</a:t>
            </a:r>
            <a:b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طريق الخطاة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يقف</a:t>
            </a:r>
            <a:b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مجلس المستهزئين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يجلس</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342900" marR="0" lvl="0" indent="-342900" algn="r" defTabSz="914400" rtl="1"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لكن</a:t>
            </a: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kumimoji="0" lang="ar-JO" altLang="en-US" sz="2400" b="1" u="sng"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الرب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مسرته</a:t>
            </a: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kumimoji="0" lang="ar-JO" altLang="en-US" sz="2400" b="1" u="sng"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 يلهج نهاراً وليلاً.</a:t>
            </a:r>
            <a:endParaRPr kumimoji="0" lang="en-US"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342900" marR="0" lvl="0" indent="-342900" algn="l" defTabSz="914400" rtl="0"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فيكون </a:t>
            </a:r>
            <a:r>
              <a:rPr kumimoji="0" lang="ar-JO"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كشجرة مغروسة عند مجاري المياه</a:t>
            </a:r>
            <a:br>
              <a:rPr kumimoji="0" lang="en-US"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التي </a:t>
            </a:r>
            <a:r>
              <a:rPr kumimoji="0" lang="ar-JO"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تعطي ثمرها في أوانه</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kumimoji="0" lang="ar-JO"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ورقها لا يذبل</a:t>
            </a:r>
            <a:endParaRPr kumimoji="0" lang="en-US"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342900" marR="0" lvl="0" indent="-342900" algn="l" defTabSz="914400" rtl="0"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وكل ما يصنعه ينجح</a:t>
            </a:r>
            <a:endParaRPr kumimoji="0" lang="en-US" altLang="en-US" sz="2400" b="1"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 descr="Rectangle 5">
            <a:extLst>
              <a:ext uri="{FF2B5EF4-FFF2-40B4-BE49-F238E27FC236}">
                <a16:creationId xmlns:a16="http://schemas.microsoft.com/office/drawing/2014/main" id="{9AA80B19-588A-F64C-A4A5-FAB47943DB10}"/>
              </a:ext>
            </a:extLst>
          </p:cNvPr>
          <p:cNvSpPr>
            <a:spLocks/>
          </p:cNvSpPr>
          <p:nvPr/>
        </p:nvSpPr>
        <p:spPr bwMode="auto">
          <a:xfrm>
            <a:off x="0" y="-304800"/>
            <a:ext cx="9144000" cy="3810000"/>
          </a:xfrm>
          <a:prstGeom prst="rect">
            <a:avLst/>
          </a:prstGeom>
          <a:solidFill>
            <a:srgbClr val="000000"/>
          </a:solidFill>
          <a:ln w="25400" cap="flat" cmpd="sng">
            <a:solidFill>
              <a:srgbClr val="3A5E8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81602" name="Rectangle 2" descr="Title 3">
            <a:extLst>
              <a:ext uri="{FF2B5EF4-FFF2-40B4-BE49-F238E27FC236}">
                <a16:creationId xmlns:a16="http://schemas.microsoft.com/office/drawing/2014/main" id="{C8F83DAC-13DE-7748-A10E-CADAB48C0514}"/>
              </a:ext>
            </a:extLst>
          </p:cNvPr>
          <p:cNvSpPr>
            <a:spLocks noGrp="1" noChangeArrowheads="1"/>
          </p:cNvSpPr>
          <p:nvPr>
            <p:ph type="title"/>
          </p:nvPr>
        </p:nvSpPr>
        <p:spPr>
          <a:xfrm>
            <a:off x="533400" y="3573463"/>
            <a:ext cx="8229600" cy="2979737"/>
          </a:xfrm>
        </p:spPr>
        <p:txBody>
          <a:bodyPr/>
          <a:lstStyle/>
          <a:p>
            <a:r>
              <a:rPr lang="ar-JO"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رغبة الله في أن يبارك </a:t>
            </a:r>
            <a:br>
              <a:rPr lang="ar-JO"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لا تستثنينا من مواجهة الشدائد</a:t>
            </a:r>
            <a:endParaRPr lang="en-US"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81603" name="Text Box 3" descr="Rectangle 4">
            <a:extLst>
              <a:ext uri="{FF2B5EF4-FFF2-40B4-BE49-F238E27FC236}">
                <a16:creationId xmlns:a16="http://schemas.microsoft.com/office/drawing/2014/main" id="{59F336D6-3EA5-5C49-9E77-4BB85BFC3774}"/>
              </a:ext>
            </a:extLst>
          </p:cNvPr>
          <p:cNvSpPr txBox="1">
            <a:spLocks/>
          </p:cNvSpPr>
          <p:nvPr/>
        </p:nvSpPr>
        <p:spPr bwMode="auto">
          <a:xfrm>
            <a:off x="2073390" y="533400"/>
            <a:ext cx="4967065"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إنجيل الإزدهار للرعاة</a:t>
            </a:r>
            <a:endParaRPr lang="en-US"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81604" name="Text Box 4" descr="Title 3">
            <a:extLst>
              <a:ext uri="{FF2B5EF4-FFF2-40B4-BE49-F238E27FC236}">
                <a16:creationId xmlns:a16="http://schemas.microsoft.com/office/drawing/2014/main" id="{D21A0AD7-9A0B-264D-8742-F7C9FCED06BD}"/>
              </a:ext>
            </a:extLst>
          </p:cNvPr>
          <p:cNvSpPr txBox="1">
            <a:spLocks/>
          </p:cNvSpPr>
          <p:nvPr/>
        </p:nvSpPr>
        <p:spPr bwMode="auto">
          <a:xfrm>
            <a:off x="501650" y="1828800"/>
            <a:ext cx="8139113"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lnSpc>
                <a:spcPct val="90000"/>
              </a:lnSpc>
            </a:pPr>
            <a:r>
              <a:rPr lang="ar-JO" altLang="en-US" sz="39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هل يجب أن نتوقع الإثمار أم الشدائد </a:t>
            </a:r>
          </a:p>
          <a:p>
            <a:pPr algn="ctr">
              <a:lnSpc>
                <a:spcPct val="90000"/>
              </a:lnSpc>
            </a:pPr>
            <a:r>
              <a:rPr lang="ar-JO" altLang="en-US" sz="39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خدمتنا؟</a:t>
            </a:r>
            <a:r>
              <a:rPr lang="en-US" altLang="en-US" sz="39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p>
        </p:txBody>
      </p:sp>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2625" name="Rectangle 1" descr="Rectangle 2">
            <a:extLst>
              <a:ext uri="{FF2B5EF4-FFF2-40B4-BE49-F238E27FC236}">
                <a16:creationId xmlns:a16="http://schemas.microsoft.com/office/drawing/2014/main" id="{C0830408-A1C9-6141-A032-F0E4DF6DDEA4}"/>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الفرضية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2626" name="Text Box 2" descr="Text Box 3">
            <a:extLst>
              <a:ext uri="{FF2B5EF4-FFF2-40B4-BE49-F238E27FC236}">
                <a16:creationId xmlns:a16="http://schemas.microsoft.com/office/drawing/2014/main" id="{5DD04455-80BB-F64F-9AA7-EC2DBABB5363}"/>
              </a:ext>
            </a:extLst>
          </p:cNvPr>
          <p:cNvSpPr txBox="1">
            <a:spLocks/>
          </p:cNvSpPr>
          <p:nvPr/>
        </p:nvSpPr>
        <p:spPr bwMode="auto">
          <a:xfrm>
            <a:off x="8191241" y="228600"/>
            <a:ext cx="611706"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312</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82627" name="Text Box 3" descr="Text Box 5">
            <a:extLst>
              <a:ext uri="{FF2B5EF4-FFF2-40B4-BE49-F238E27FC236}">
                <a16:creationId xmlns:a16="http://schemas.microsoft.com/office/drawing/2014/main" id="{4A938666-B921-D144-9ED3-51822A3427CD}"/>
              </a:ext>
            </a:extLst>
          </p:cNvPr>
          <p:cNvSpPr txBox="1">
            <a:spLocks/>
          </p:cNvSpPr>
          <p:nvPr/>
        </p:nvSpPr>
        <p:spPr bwMode="auto">
          <a:xfrm>
            <a:off x="304800" y="3101975"/>
            <a:ext cx="56388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3-16                             ممارسة المدعين</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82628" name="Text Box 4" descr="Text Box 6">
            <a:extLst>
              <a:ext uri="{FF2B5EF4-FFF2-40B4-BE49-F238E27FC236}">
                <a16:creationId xmlns:a16="http://schemas.microsoft.com/office/drawing/2014/main" id="{DE1F630A-7BB1-F64C-9EEF-1E1A7DC6F575}"/>
              </a:ext>
            </a:extLst>
          </p:cNvPr>
          <p:cNvSpPr txBox="1">
            <a:spLocks/>
          </p:cNvSpPr>
          <p:nvPr/>
        </p:nvSpPr>
        <p:spPr bwMode="auto">
          <a:xfrm>
            <a:off x="304800" y="1681163"/>
            <a:ext cx="53340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1-2                                  تحية وبركة</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82629" name="Text Box 5" descr="Text Box 7">
            <a:extLst>
              <a:ext uri="{FF2B5EF4-FFF2-40B4-BE49-F238E27FC236}">
                <a16:creationId xmlns:a16="http://schemas.microsoft.com/office/drawing/2014/main" id="{A372B8B5-9851-C940-AD78-29B6EBD0DCC5}"/>
              </a:ext>
            </a:extLst>
          </p:cNvPr>
          <p:cNvSpPr txBox="1">
            <a:spLocks/>
          </p:cNvSpPr>
          <p:nvPr/>
        </p:nvSpPr>
        <p:spPr bwMode="auto">
          <a:xfrm>
            <a:off x="1295400" y="838200"/>
            <a:ext cx="6553200" cy="523220"/>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الجهاد ضد المدعين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2630" name="Text Box 6" descr="Text Box 8">
            <a:extLst>
              <a:ext uri="{FF2B5EF4-FFF2-40B4-BE49-F238E27FC236}">
                <a16:creationId xmlns:a16="http://schemas.microsoft.com/office/drawing/2014/main" id="{CB543531-F570-1A4D-9316-31D2AB350636}"/>
              </a:ext>
            </a:extLst>
          </p:cNvPr>
          <p:cNvSpPr txBox="1">
            <a:spLocks/>
          </p:cNvSpPr>
          <p:nvPr/>
        </p:nvSpPr>
        <p:spPr bwMode="auto">
          <a:xfrm>
            <a:off x="304800" y="4522788"/>
            <a:ext cx="75438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17-23                                   كيفية تجنب فخاخ المدعين</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82631" name="Text Box 7" descr="Text Box 9">
            <a:extLst>
              <a:ext uri="{FF2B5EF4-FFF2-40B4-BE49-F238E27FC236}">
                <a16:creationId xmlns:a16="http://schemas.microsoft.com/office/drawing/2014/main" id="{6655332D-4FE2-0046-8832-E5D323FFF223}"/>
              </a:ext>
            </a:extLst>
          </p:cNvPr>
          <p:cNvSpPr txBox="1">
            <a:spLocks/>
          </p:cNvSpPr>
          <p:nvPr/>
        </p:nvSpPr>
        <p:spPr bwMode="auto">
          <a:xfrm>
            <a:off x="304800" y="5943600"/>
            <a:ext cx="85344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24-25                                              التسبيح للحفظ من الإرتداد</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pic>
        <p:nvPicPr>
          <p:cNvPr id="282632" name="gifMovie.mov" descr="Picture 10">
            <a:hlinkClick r:id="" action="ppaction://media"/>
            <a:extLst>
              <a:ext uri="{FF2B5EF4-FFF2-40B4-BE49-F238E27FC236}">
                <a16:creationId xmlns:a16="http://schemas.microsoft.com/office/drawing/2014/main" id="{CED16BCC-EE68-0B40-8525-9E4E9A03550E}"/>
              </a:ext>
            </a:extLst>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334000" y="1828800"/>
            <a:ext cx="2743200" cy="201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263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82628"/>
                                        </p:tgtEl>
                                        <p:attrNameLst>
                                          <p:attrName>style.visibility</p:attrName>
                                        </p:attrNameLst>
                                      </p:cBhvr>
                                      <p:to>
                                        <p:strVal val="visible"/>
                                      </p:to>
                                    </p:set>
                                    <p:anim calcmode="lin" valueType="num">
                                      <p:cBhvr additive="base">
                                        <p:cTn id="11" dur="500" fill="hold"/>
                                        <p:tgtEl>
                                          <p:spTgt spid="282628"/>
                                        </p:tgtEl>
                                        <p:attrNameLst>
                                          <p:attrName>ppt_x</p:attrName>
                                        </p:attrNameLst>
                                      </p:cBhvr>
                                      <p:tavLst>
                                        <p:tav tm="0">
                                          <p:val>
                                            <p:strVal val="0-#ppt_w/2"/>
                                          </p:val>
                                        </p:tav>
                                        <p:tav tm="100000">
                                          <p:val>
                                            <p:strVal val="#ppt_x"/>
                                          </p:val>
                                        </p:tav>
                                      </p:tavLst>
                                    </p:anim>
                                    <p:anim calcmode="lin" valueType="num">
                                      <p:cBhvr additive="base">
                                        <p:cTn id="12" dur="500" fill="hold"/>
                                        <p:tgtEl>
                                          <p:spTgt spid="28262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82627"/>
                                        </p:tgtEl>
                                        <p:attrNameLst>
                                          <p:attrName>style.visibility</p:attrName>
                                        </p:attrNameLst>
                                      </p:cBhvr>
                                      <p:to>
                                        <p:strVal val="visible"/>
                                      </p:to>
                                    </p:set>
                                    <p:anim calcmode="lin" valueType="num">
                                      <p:cBhvr additive="base">
                                        <p:cTn id="17" dur="500" fill="hold"/>
                                        <p:tgtEl>
                                          <p:spTgt spid="282627"/>
                                        </p:tgtEl>
                                        <p:attrNameLst>
                                          <p:attrName>ppt_x</p:attrName>
                                        </p:attrNameLst>
                                      </p:cBhvr>
                                      <p:tavLst>
                                        <p:tav tm="0">
                                          <p:val>
                                            <p:strVal val="0-#ppt_w/2"/>
                                          </p:val>
                                        </p:tav>
                                        <p:tav tm="100000">
                                          <p:val>
                                            <p:strVal val="#ppt_x"/>
                                          </p:val>
                                        </p:tav>
                                      </p:tavLst>
                                    </p:anim>
                                    <p:anim calcmode="lin" valueType="num">
                                      <p:cBhvr additive="base">
                                        <p:cTn id="18" dur="500" fill="hold"/>
                                        <p:tgtEl>
                                          <p:spTgt spid="28262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82630"/>
                                        </p:tgtEl>
                                        <p:attrNameLst>
                                          <p:attrName>style.visibility</p:attrName>
                                        </p:attrNameLst>
                                      </p:cBhvr>
                                      <p:to>
                                        <p:strVal val="visible"/>
                                      </p:to>
                                    </p:set>
                                    <p:anim calcmode="lin" valueType="num">
                                      <p:cBhvr additive="base">
                                        <p:cTn id="23" dur="500" fill="hold"/>
                                        <p:tgtEl>
                                          <p:spTgt spid="282630"/>
                                        </p:tgtEl>
                                        <p:attrNameLst>
                                          <p:attrName>ppt_x</p:attrName>
                                        </p:attrNameLst>
                                      </p:cBhvr>
                                      <p:tavLst>
                                        <p:tav tm="0">
                                          <p:val>
                                            <p:strVal val="0-#ppt_w/2"/>
                                          </p:val>
                                        </p:tav>
                                        <p:tav tm="100000">
                                          <p:val>
                                            <p:strVal val="#ppt_x"/>
                                          </p:val>
                                        </p:tav>
                                      </p:tavLst>
                                    </p:anim>
                                    <p:anim calcmode="lin" valueType="num">
                                      <p:cBhvr additive="base">
                                        <p:cTn id="24" dur="500" fill="hold"/>
                                        <p:tgtEl>
                                          <p:spTgt spid="28263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82631"/>
                                        </p:tgtEl>
                                        <p:attrNameLst>
                                          <p:attrName>style.visibility</p:attrName>
                                        </p:attrNameLst>
                                      </p:cBhvr>
                                      <p:to>
                                        <p:strVal val="visible"/>
                                      </p:to>
                                    </p:set>
                                    <p:anim calcmode="lin" valueType="num">
                                      <p:cBhvr additive="base">
                                        <p:cTn id="29" dur="500" fill="hold"/>
                                        <p:tgtEl>
                                          <p:spTgt spid="282631"/>
                                        </p:tgtEl>
                                        <p:attrNameLst>
                                          <p:attrName>ppt_x</p:attrName>
                                        </p:attrNameLst>
                                      </p:cBhvr>
                                      <p:tavLst>
                                        <p:tav tm="0">
                                          <p:val>
                                            <p:strVal val="0-#ppt_w/2"/>
                                          </p:val>
                                        </p:tav>
                                        <p:tav tm="100000">
                                          <p:val>
                                            <p:strVal val="#ppt_x"/>
                                          </p:val>
                                        </p:tav>
                                      </p:tavLst>
                                    </p:anim>
                                    <p:anim calcmode="lin" valueType="num">
                                      <p:cBhvr additive="base">
                                        <p:cTn id="30" dur="500" fill="hold"/>
                                        <p:tgtEl>
                                          <p:spTgt spid="282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82632"/>
                </p:tgtEl>
              </p:cMediaNode>
            </p:video>
            <p:seq concurrent="1" nextAc="seek">
              <p:cTn id="32" restart="whenNotActive" fill="hold" evtFilter="cancelBubble" nodeType="interactiveSeq">
                <p:stCondLst>
                  <p:cond evt="onClick" delay="0">
                    <p:tgtEl>
                      <p:spTgt spid="28263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 presetClass="mediacall" presetSubtype="0" fill="hold" nodeType="clickEffect">
                                  <p:stCondLst>
                                    <p:cond delay="0"/>
                                  </p:stCondLst>
                                  <p:childTnLst>
                                    <p:cmd type="call" cmd="togglePause">
                                      <p:cBhvr>
                                        <p:cTn id="36" dur="1" fill="hold"/>
                                        <p:tgtEl>
                                          <p:spTgt spid="282632"/>
                                        </p:tgtEl>
                                      </p:cBhvr>
                                    </p:cmd>
                                  </p:childTnLst>
                                </p:cTn>
                              </p:par>
                            </p:childTnLst>
                          </p:cTn>
                        </p:par>
                      </p:childTnLst>
                    </p:cTn>
                  </p:par>
                </p:childTnLst>
              </p:cTn>
              <p:nextCondLst>
                <p:cond evt="onClick" delay="0">
                  <p:tgtEl>
                    <p:spTgt spid="282632"/>
                  </p:tgtEl>
                </p:cond>
              </p:nextCondLst>
            </p:seq>
          </p:childTnLst>
        </p:cTn>
      </p:par>
    </p:tnLst>
    <p:bldLst>
      <p:bldP spid="282627" grpId="0" animBg="1" autoUpdateAnimBg="0"/>
      <p:bldP spid="282628" grpId="0" animBg="1" autoUpdateAnimBg="0"/>
      <p:bldP spid="282630" grpId="0" animBg="1" autoUpdateAnimBg="0"/>
      <p:bldP spid="282631" grpId="0"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49" name="Rectangle 1" descr="Rectangle 2">
            <a:extLst>
              <a:ext uri="{FF2B5EF4-FFF2-40B4-BE49-F238E27FC236}">
                <a16:creationId xmlns:a16="http://schemas.microsoft.com/office/drawing/2014/main" id="{ECDCA2ED-851A-6040-964A-B62DD2C721BE}"/>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البيان الموجز</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3650" name="Text Box 2" descr="Text Box 3">
            <a:extLst>
              <a:ext uri="{FF2B5EF4-FFF2-40B4-BE49-F238E27FC236}">
                <a16:creationId xmlns:a16="http://schemas.microsoft.com/office/drawing/2014/main" id="{F77EAA52-B09E-D043-8053-87234068CCB3}"/>
              </a:ext>
            </a:extLst>
          </p:cNvPr>
          <p:cNvSpPr txBox="1">
            <a:spLocks/>
          </p:cNvSpPr>
          <p:nvPr/>
        </p:nvSpPr>
        <p:spPr bwMode="auto">
          <a:xfrm>
            <a:off x="8311096" y="4445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310</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83651" name="Text Box 3" descr="Text Box 10">
            <a:extLst>
              <a:ext uri="{FF2B5EF4-FFF2-40B4-BE49-F238E27FC236}">
                <a16:creationId xmlns:a16="http://schemas.microsoft.com/office/drawing/2014/main" id="{C3A5069B-543D-A845-B2F9-E0F724CA02F3}"/>
              </a:ext>
            </a:extLst>
          </p:cNvPr>
          <p:cNvSpPr txBox="1">
            <a:spLocks/>
          </p:cNvSpPr>
          <p:nvPr/>
        </p:nvSpPr>
        <p:spPr bwMode="auto">
          <a:xfrm>
            <a:off x="152400" y="1828800"/>
            <a:ext cx="8763000" cy="1569660"/>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يحذر يهوذا المؤمنين بقوة من المدعين – غير المؤمنين الذين تسللوا إلى كنائسهم مغطين أنفسهم بأنهم مؤمنون لكنهم يحرفون الحق بأسلوب حياتهم المستبيح – حتى يدافعوا عن قداسة الكنيسة.  </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83652" name="Picture 4" descr="Picture 11">
            <a:extLst>
              <a:ext uri="{FF2B5EF4-FFF2-40B4-BE49-F238E27FC236}">
                <a16:creationId xmlns:a16="http://schemas.microsoft.com/office/drawing/2014/main" id="{C8B3D6B2-70FC-0243-950C-15CE93399A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5013325"/>
            <a:ext cx="1477963"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4673" name="Rectangle 1" descr="Rectangle 2">
            <a:extLst>
              <a:ext uri="{FF2B5EF4-FFF2-40B4-BE49-F238E27FC236}">
                <a16:creationId xmlns:a16="http://schemas.microsoft.com/office/drawing/2014/main" id="{E08E74F7-5987-F34D-A397-37BE90030E28}"/>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الملخص</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4674" name="Text Box 2" descr="Text Box 3">
            <a:extLst>
              <a:ext uri="{FF2B5EF4-FFF2-40B4-BE49-F238E27FC236}">
                <a16:creationId xmlns:a16="http://schemas.microsoft.com/office/drawing/2014/main" id="{0988EFDA-0001-D942-BC81-989896575982}"/>
              </a:ext>
            </a:extLst>
          </p:cNvPr>
          <p:cNvSpPr txBox="1">
            <a:spLocks/>
          </p:cNvSpPr>
          <p:nvPr/>
        </p:nvSpPr>
        <p:spPr bwMode="auto">
          <a:xfrm>
            <a:off x="7579427" y="228600"/>
            <a:ext cx="1233672"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312-316</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84675" name="Text Box 3" descr="Text Box 9">
            <a:extLst>
              <a:ext uri="{FF2B5EF4-FFF2-40B4-BE49-F238E27FC236}">
                <a16:creationId xmlns:a16="http://schemas.microsoft.com/office/drawing/2014/main" id="{BE7D1610-DA88-754C-A630-2136DC5C529E}"/>
              </a:ext>
            </a:extLst>
          </p:cNvPr>
          <p:cNvSpPr txBox="1">
            <a:spLocks/>
          </p:cNvSpPr>
          <p:nvPr/>
        </p:nvSpPr>
        <p:spPr bwMode="auto">
          <a:xfrm>
            <a:off x="152400" y="892175"/>
            <a:ext cx="8763000" cy="1200329"/>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457200" indent="-457200" algn="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 (1-2) يعرف يهوذا عن نفسه بأنه الكاتب، ويوكد أن المستلمين هم بعض المؤمنين غير المعروفين، ويتمنى لهم نعمة ثلاثة الأوجه من الرحمة والسلام والمحبة والتي يحتاجونها خلال وقت الدفاع عن إيمانهم ضد المدعين. </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
        <p:nvSpPr>
          <p:cNvPr id="284676" name="Text Box 4" descr="Text Box 10">
            <a:extLst>
              <a:ext uri="{FF2B5EF4-FFF2-40B4-BE49-F238E27FC236}">
                <a16:creationId xmlns:a16="http://schemas.microsoft.com/office/drawing/2014/main" id="{AE6656C7-5266-8045-A3CC-91C6C9EA806D}"/>
              </a:ext>
            </a:extLst>
          </p:cNvPr>
          <p:cNvSpPr txBox="1">
            <a:spLocks/>
          </p:cNvSpPr>
          <p:nvPr/>
        </p:nvSpPr>
        <p:spPr bwMode="auto">
          <a:xfrm>
            <a:off x="152400" y="3260725"/>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457200" indent="-457200" algn="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2. (3-16) يحذر يهوذا ويوضح ويصف المدعين الذين تسللوا خلسة إلى الكنيسة حتى يتمكنوا من معرفتهم وتجنبهم.</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4677" name="Text Box 5" descr="Text Box 11">
            <a:extLst>
              <a:ext uri="{FF2B5EF4-FFF2-40B4-BE49-F238E27FC236}">
                <a16:creationId xmlns:a16="http://schemas.microsoft.com/office/drawing/2014/main" id="{8B6FC97B-7BDE-CF45-A7EA-3C295C688760}"/>
              </a:ext>
            </a:extLst>
          </p:cNvPr>
          <p:cNvSpPr txBox="1">
            <a:spLocks/>
          </p:cNvSpPr>
          <p:nvPr/>
        </p:nvSpPr>
        <p:spPr bwMode="auto">
          <a:xfrm>
            <a:off x="152400" y="5257800"/>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457200" indent="-457200" algn="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3. (17-23) يظهر يهوذا ثلاث طرق لتجنب فخاخ المدعين حتى يتمكن قرائه من حماية أنفسهم من الإرتداد.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4676"/>
                                        </p:tgtEl>
                                        <p:attrNameLst>
                                          <p:attrName>style.visibility</p:attrName>
                                        </p:attrNameLst>
                                      </p:cBhvr>
                                      <p:to>
                                        <p:strVal val="visible"/>
                                      </p:to>
                                    </p:set>
                                    <p:anim calcmode="lin" valueType="num">
                                      <p:cBhvr additive="base">
                                        <p:cTn id="7" dur="500" fill="hold"/>
                                        <p:tgtEl>
                                          <p:spTgt spid="284676"/>
                                        </p:tgtEl>
                                        <p:attrNameLst>
                                          <p:attrName>ppt_x</p:attrName>
                                        </p:attrNameLst>
                                      </p:cBhvr>
                                      <p:tavLst>
                                        <p:tav tm="0">
                                          <p:val>
                                            <p:strVal val="#ppt_x"/>
                                          </p:val>
                                        </p:tav>
                                        <p:tav tm="100000">
                                          <p:val>
                                            <p:strVal val="#ppt_x"/>
                                          </p:val>
                                        </p:tav>
                                      </p:tavLst>
                                    </p:anim>
                                    <p:anim calcmode="lin" valueType="num">
                                      <p:cBhvr additive="base">
                                        <p:cTn id="8" dur="500" fill="hold"/>
                                        <p:tgtEl>
                                          <p:spTgt spid="28467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84677"/>
                                        </p:tgtEl>
                                        <p:attrNameLst>
                                          <p:attrName>style.visibility</p:attrName>
                                        </p:attrNameLst>
                                      </p:cBhvr>
                                      <p:to>
                                        <p:strVal val="visible"/>
                                      </p:to>
                                    </p:set>
                                    <p:anim calcmode="lin" valueType="num">
                                      <p:cBhvr additive="base">
                                        <p:cTn id="13" dur="500" fill="hold"/>
                                        <p:tgtEl>
                                          <p:spTgt spid="284677"/>
                                        </p:tgtEl>
                                        <p:attrNameLst>
                                          <p:attrName>ppt_x</p:attrName>
                                        </p:attrNameLst>
                                      </p:cBhvr>
                                      <p:tavLst>
                                        <p:tav tm="0">
                                          <p:val>
                                            <p:strVal val="#ppt_x"/>
                                          </p:val>
                                        </p:tav>
                                        <p:tav tm="100000">
                                          <p:val>
                                            <p:strVal val="#ppt_x"/>
                                          </p:val>
                                        </p:tav>
                                      </p:tavLst>
                                    </p:anim>
                                    <p:anim calcmode="lin" valueType="num">
                                      <p:cBhvr additive="base">
                                        <p:cTn id="14" dur="500" fill="hold"/>
                                        <p:tgtEl>
                                          <p:spTgt spid="2846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animBg="1" autoUpdateAnimBg="0"/>
      <p:bldP spid="28467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50177" name="Rectangle 1" descr="Rectangle 2">
            <a:extLst>
              <a:ext uri="{FF2B5EF4-FFF2-40B4-BE49-F238E27FC236}">
                <a16:creationId xmlns:a16="http://schemas.microsoft.com/office/drawing/2014/main" id="{9367C572-4F83-0447-A6E9-F3926F64DEED}"/>
              </a:ext>
            </a:extLst>
          </p:cNvPr>
          <p:cNvSpPr>
            <a:spLocks noGrp="1" noChangeArrowheads="1"/>
          </p:cNvSpPr>
          <p:nvPr>
            <p:ph type="title"/>
          </p:nvPr>
        </p:nvSpPr>
        <p:spPr>
          <a:xfrm>
            <a:off x="0" y="20638"/>
            <a:ext cx="9144000" cy="909637"/>
          </a:xfrm>
          <a:effectLst>
            <a:outerShdw blurRad="63500" dist="35921" dir="2700000" algn="ctr" rotWithShape="0">
              <a:srgbClr val="000000">
                <a:alpha val="74997"/>
              </a:srgbClr>
            </a:outerShdw>
          </a:effectLst>
        </p:spPr>
        <p:txBody>
          <a:bodyPr/>
          <a:lstStyle/>
          <a:p>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الكملة المفتاحية </a:t>
            </a:r>
          </a:p>
        </p:txBody>
      </p:sp>
      <p:sp>
        <p:nvSpPr>
          <p:cNvPr id="50178" name="Text Box 2" descr="Rectangle 2">
            <a:extLst>
              <a:ext uri="{FF2B5EF4-FFF2-40B4-BE49-F238E27FC236}">
                <a16:creationId xmlns:a16="http://schemas.microsoft.com/office/drawing/2014/main" id="{0E7EB550-90A0-CC4A-B713-A8862766ACA6}"/>
              </a:ext>
            </a:extLst>
          </p:cNvPr>
          <p:cNvSpPr txBox="1">
            <a:spLocks/>
          </p:cNvSpPr>
          <p:nvPr/>
        </p:nvSpPr>
        <p:spPr bwMode="auto">
          <a:xfrm>
            <a:off x="44450" y="2528005"/>
            <a:ext cx="9053513" cy="1200329"/>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7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المد</a:t>
            </a:r>
            <a:r>
              <a:rPr lang="ar-JO" altLang="en-US" sz="7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7200" b="1" dirty="0" err="1">
                <a:solidFill>
                  <a:srgbClr val="FFFFFF"/>
                </a:solidFill>
                <a:latin typeface="Arial" panose="020B0604020202020204" pitchFamily="34" charset="0"/>
                <a:cs typeface="Arial" panose="020B0604020202020204" pitchFamily="34" charset="0"/>
                <a:sym typeface="Arial" panose="020B0604020202020204" pitchFamily="34" charset="0"/>
              </a:rPr>
              <a:t>عي</a:t>
            </a:r>
            <a:endParaRPr lang="en-US" altLang="en-US" sz="7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0179" name="Text Box 3" descr="Rectangle 2">
            <a:extLst>
              <a:ext uri="{FF2B5EF4-FFF2-40B4-BE49-F238E27FC236}">
                <a16:creationId xmlns:a16="http://schemas.microsoft.com/office/drawing/2014/main" id="{630F6EFC-72BD-9849-A758-D4797094B76E}"/>
              </a:ext>
            </a:extLst>
          </p:cNvPr>
          <p:cNvSpPr txBox="1">
            <a:spLocks/>
          </p:cNvSpPr>
          <p:nvPr/>
        </p:nvSpPr>
        <p:spPr bwMode="auto">
          <a:xfrm>
            <a:off x="44450" y="5949950"/>
            <a:ext cx="8699500"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0180" name="Text Box 4" descr="Text Box 24">
            <a:extLst>
              <a:ext uri="{FF2B5EF4-FFF2-40B4-BE49-F238E27FC236}">
                <a16:creationId xmlns:a16="http://schemas.microsoft.com/office/drawing/2014/main" id="{4ADF1440-B0DE-6543-AC7B-32D0FF92ACCE}"/>
              </a:ext>
            </a:extLst>
          </p:cNvPr>
          <p:cNvSpPr txBox="1">
            <a:spLocks/>
          </p:cNvSpPr>
          <p:nvPr/>
        </p:nvSpPr>
        <p:spPr bwMode="auto">
          <a:xfrm>
            <a:off x="8405553" y="65088"/>
            <a:ext cx="61170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٣١٠</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74753" name="Rectangle 1" descr="Title 1">
            <a:extLst>
              <a:ext uri="{FF2B5EF4-FFF2-40B4-BE49-F238E27FC236}">
                <a16:creationId xmlns:a16="http://schemas.microsoft.com/office/drawing/2014/main" id="{4CEA6A91-B75A-2A4C-BA26-275CF56FF13D}"/>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1" descr="Rectangle 2">
            <a:extLst>
              <a:ext uri="{FF2B5EF4-FFF2-40B4-BE49-F238E27FC236}">
                <a16:creationId xmlns:a16="http://schemas.microsoft.com/office/drawing/2014/main" id="{1E3A00C9-9FD6-D040-B965-5AB9F8E861FA}"/>
              </a:ext>
            </a:extLst>
          </p:cNvPr>
          <p:cNvSpPr>
            <a:spLocks noGrp="1" noChangeArrowheads="1"/>
          </p:cNvSpPr>
          <p:nvPr>
            <p:ph type="title"/>
          </p:nvPr>
        </p:nvSpPr>
        <p:spPr>
          <a:xfrm>
            <a:off x="1219200" y="0"/>
            <a:ext cx="8001000" cy="1676400"/>
          </a:xfrm>
          <a:solidFill>
            <a:srgbClr val="000000"/>
          </a:solidFill>
        </p:spPr>
        <p:txBody>
          <a:bodyPr/>
          <a:lstStyle/>
          <a:p>
            <a:r>
              <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Political Pretenders</a:t>
            </a:r>
          </a:p>
        </p:txBody>
      </p:sp>
      <p:sp>
        <p:nvSpPr>
          <p:cNvPr id="285698" name="Text Box 2" descr="Text Box 4">
            <a:extLst>
              <a:ext uri="{FF2B5EF4-FFF2-40B4-BE49-F238E27FC236}">
                <a16:creationId xmlns:a16="http://schemas.microsoft.com/office/drawing/2014/main" id="{D82D23C8-2426-DF4B-AB96-47CCAA1EBF3E}"/>
              </a:ext>
            </a:extLst>
          </p:cNvPr>
          <p:cNvSpPr txBox="1">
            <a:spLocks/>
          </p:cNvSpPr>
          <p:nvPr/>
        </p:nvSpPr>
        <p:spPr bwMode="auto">
          <a:xfrm>
            <a:off x="2079625" y="6202363"/>
            <a:ext cx="3045064" cy="523220"/>
          </a:xfrm>
          <a:prstGeom prst="rect">
            <a:avLst/>
          </a:pr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حتى العالم يحتقر المدعين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5699" name="Text Box 3" descr="Rectangle 5">
            <a:extLst>
              <a:ext uri="{FF2B5EF4-FFF2-40B4-BE49-F238E27FC236}">
                <a16:creationId xmlns:a16="http://schemas.microsoft.com/office/drawing/2014/main" id="{0D1A301C-7A3B-E14B-B05E-53174DB101BD}"/>
              </a:ext>
            </a:extLst>
          </p:cNvPr>
          <p:cNvSpPr txBox="1">
            <a:spLocks/>
          </p:cNvSpPr>
          <p:nvPr/>
        </p:nvSpPr>
        <p:spPr bwMode="auto">
          <a:xfrm>
            <a:off x="1303338" y="2057400"/>
            <a:ext cx="7794625" cy="3082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spcBef>
                <a:spcPts val="600"/>
              </a:spcBef>
            </a:pPr>
            <a:r>
              <a:rPr lang="ar-JO" altLang="en-US" sz="2800" b="1" dirty="0">
                <a:latin typeface="Arial" panose="020B0604020202020204" pitchFamily="34" charset="0"/>
                <a:cs typeface="Arial" panose="020B0604020202020204" pitchFamily="34" charset="0"/>
                <a:sym typeface="Arial" panose="020B0604020202020204" pitchFamily="34" charset="0"/>
              </a:rPr>
              <a:t>تظهر استطلاعات الرأي أن الأخلاق... هي من بين أهم خمس قضايا في أذهان الناخبين... لكن هذا لا يعني أن القائد الذي يقتبس من الكتاب المقدس، ويرتاد الكنيسة، ويصلي علناً هو نوع الرئيس الذي يريد معظم الأميركيين رؤيته في مكانه". البيت الأبيض. لديهم واحد بالفعل.</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algn="r" rtl="1">
              <a:spcBef>
                <a:spcPts val="600"/>
              </a:spcBef>
              <a:buClr>
                <a:srgbClr val="996600"/>
              </a:buClr>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كينيث ل. وودوارد</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algn="r">
              <a:spcBef>
                <a:spcPts val="400"/>
              </a:spcBef>
            </a:pPr>
            <a:r>
              <a:rPr lang="en-US" altLang="en-US" sz="1800" b="1" dirty="0" err="1">
                <a:latin typeface="Arial" panose="020B0604020202020204" pitchFamily="34" charset="0"/>
                <a:cs typeface="Arial" panose="020B0604020202020204" pitchFamily="34" charset="0"/>
                <a:sym typeface="Arial" panose="020B0604020202020204" pitchFamily="34" charset="0"/>
              </a:rPr>
              <a:t>www.msnbc.com</a:t>
            </a:r>
            <a:r>
              <a:rPr lang="en-US" altLang="en-US" sz="1800" b="1" dirty="0">
                <a:latin typeface="Arial" panose="020B0604020202020204" pitchFamily="34" charset="0"/>
                <a:cs typeface="Arial" panose="020B0604020202020204" pitchFamily="34" charset="0"/>
                <a:sym typeface="Arial" panose="020B0604020202020204" pitchFamily="34" charset="0"/>
              </a:rPr>
              <a:t>/news/363916.asp</a:t>
            </a:r>
          </a:p>
        </p:txBody>
      </p:sp>
      <p:grpSp>
        <p:nvGrpSpPr>
          <p:cNvPr id="285700" name="Group 4">
            <a:extLst>
              <a:ext uri="{FF2B5EF4-FFF2-40B4-BE49-F238E27FC236}">
                <a16:creationId xmlns:a16="http://schemas.microsoft.com/office/drawing/2014/main" id="{094CF8E6-6772-2D4A-A88D-01928F7DB855}"/>
              </a:ext>
            </a:extLst>
          </p:cNvPr>
          <p:cNvGrpSpPr>
            <a:grpSpLocks/>
          </p:cNvGrpSpPr>
          <p:nvPr/>
        </p:nvGrpSpPr>
        <p:grpSpPr bwMode="auto">
          <a:xfrm>
            <a:off x="1219200" y="0"/>
            <a:ext cx="8001000" cy="1676400"/>
            <a:chOff x="0" y="0"/>
            <a:chExt cx="8001000" cy="1676400"/>
          </a:xfrm>
        </p:grpSpPr>
        <p:sp>
          <p:nvSpPr>
            <p:cNvPr id="285701" name="Rectangle 5">
              <a:extLst>
                <a:ext uri="{FF2B5EF4-FFF2-40B4-BE49-F238E27FC236}">
                  <a16:creationId xmlns:a16="http://schemas.microsoft.com/office/drawing/2014/main" id="{45EE1CD5-5CB4-4848-BCC5-D440C5D00629}"/>
                </a:ext>
              </a:extLst>
            </p:cNvPr>
            <p:cNvSpPr>
              <a:spLocks/>
            </p:cNvSpPr>
            <p:nvPr/>
          </p:nvSpPr>
          <p:spPr bwMode="auto">
            <a:xfrm>
              <a:off x="0" y="0"/>
              <a:ext cx="8001000" cy="16764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b="1" dirty="0">
                <a:latin typeface="Arial" panose="020B0604020202020204" pitchFamily="34" charset="0"/>
                <a:cs typeface="Arial" panose="020B0604020202020204" pitchFamily="34" charset="0"/>
              </a:endParaRPr>
            </a:p>
          </p:txBody>
        </p:sp>
        <p:sp>
          <p:nvSpPr>
            <p:cNvPr id="285702" name="Text Box 6">
              <a:extLst>
                <a:ext uri="{FF2B5EF4-FFF2-40B4-BE49-F238E27FC236}">
                  <a16:creationId xmlns:a16="http://schemas.microsoft.com/office/drawing/2014/main" id="{0CCBA40F-7A25-D44E-B40E-56D22FCCFF60}"/>
                </a:ext>
              </a:extLst>
            </p:cNvPr>
            <p:cNvSpPr txBox="1">
              <a:spLocks/>
            </p:cNvSpPr>
            <p:nvPr/>
          </p:nvSpPr>
          <p:spPr bwMode="auto">
            <a:xfrm>
              <a:off x="46037" y="360826"/>
              <a:ext cx="7908926" cy="95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ctr"/>
              <a:r>
                <a:rPr lang="ar-JO" altLang="en-US" sz="2800" b="1" dirty="0">
                  <a:solidFill>
                    <a:srgbClr val="E9E2B6"/>
                  </a:solidFill>
                  <a:latin typeface="Arial" panose="020B0604020202020204" pitchFamily="34" charset="0"/>
                  <a:cs typeface="Arial" panose="020B0604020202020204" pitchFamily="34" charset="0"/>
                  <a:sym typeface="Arial" panose="020B0604020202020204" pitchFamily="34" charset="0"/>
                </a:rPr>
                <a:t>عندما أنهى كلينتون فترته الرئاسية الثانية، خاص آل غور الإنتخابات ضد جورج بولش (آذار 2000) وقد لا حظ أحد المراسلين ...</a:t>
              </a:r>
              <a:endParaRPr lang="en-US" altLang="en-US" sz="2800" b="1" dirty="0">
                <a:solidFill>
                  <a:srgbClr val="E9E2B6"/>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5698"/>
                                        </p:tgtEl>
                                        <p:attrNameLst>
                                          <p:attrName>style.visibility</p:attrName>
                                        </p:attrNameLst>
                                      </p:cBhvr>
                                      <p:to>
                                        <p:strVal val="visible"/>
                                      </p:to>
                                    </p:set>
                                    <p:animEffect transition="in" filter="blinds(horizontal)">
                                      <p:cBhvr>
                                        <p:cTn id="7" dur="500"/>
                                        <p:tgtEl>
                                          <p:spTgt spid="2856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5699">
                                            <p:txEl>
                                              <p:pRg st="0" end="0"/>
                                            </p:txEl>
                                          </p:spTgt>
                                        </p:tgtEl>
                                        <p:attrNameLst>
                                          <p:attrName>style.visibility</p:attrName>
                                        </p:attrNameLst>
                                      </p:cBhvr>
                                      <p:to>
                                        <p:strVal val="visible"/>
                                      </p:to>
                                    </p:set>
                                    <p:animEffect transition="in" filter="wipe(up)">
                                      <p:cBhvr>
                                        <p:cTn id="12" dur="500"/>
                                        <p:tgtEl>
                                          <p:spTgt spid="285699">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85699">
                                            <p:txEl>
                                              <p:pRg st="1" end="1"/>
                                            </p:txEl>
                                          </p:spTgt>
                                        </p:tgtEl>
                                        <p:attrNameLst>
                                          <p:attrName>style.visibility</p:attrName>
                                        </p:attrNameLst>
                                      </p:cBhvr>
                                      <p:to>
                                        <p:strVal val="visible"/>
                                      </p:to>
                                    </p:set>
                                    <p:animEffect transition="in" filter="wipe(up)">
                                      <p:cBhvr>
                                        <p:cTn id="15" dur="500"/>
                                        <p:tgtEl>
                                          <p:spTgt spid="285699">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85699">
                                            <p:txEl>
                                              <p:pRg st="2" end="2"/>
                                            </p:txEl>
                                          </p:spTgt>
                                        </p:tgtEl>
                                        <p:attrNameLst>
                                          <p:attrName>style.visibility</p:attrName>
                                        </p:attrNameLst>
                                      </p:cBhvr>
                                      <p:to>
                                        <p:strVal val="visible"/>
                                      </p:to>
                                    </p:set>
                                    <p:animEffect transition="in" filter="wipe(up)">
                                      <p:cBhvr>
                                        <p:cTn id="18" dur="500"/>
                                        <p:tgtEl>
                                          <p:spTgt spid="285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8" grpId="0" animBg="1" autoUpdateAnimBg="0"/>
      <p:bldP spid="285699" grpId="0" uiExpand="1" build="p" bldLvl="5"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29" name="Picture 1" descr="Picture 10">
            <a:extLst>
              <a:ext uri="{FF2B5EF4-FFF2-40B4-BE49-F238E27FC236}">
                <a16:creationId xmlns:a16="http://schemas.microsoft.com/office/drawing/2014/main" id="{8915DC10-7433-D141-A53B-ACAF3E7634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35813" y="4800600"/>
            <a:ext cx="2008187"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0" name="Rectangle 2" descr="Rectangle 2">
            <a:extLst>
              <a:ext uri="{FF2B5EF4-FFF2-40B4-BE49-F238E27FC236}">
                <a16:creationId xmlns:a16="http://schemas.microsoft.com/office/drawing/2014/main" id="{5B5AC4F3-6A6E-624A-BA4F-4E05F63F474E}"/>
              </a:ext>
            </a:extLst>
          </p:cNvPr>
          <p:cNvSpPr>
            <a:spLocks noGrp="1" noChangeArrowheads="1"/>
          </p:cNvSpPr>
          <p:nvPr>
            <p:ph type="title"/>
          </p:nvPr>
        </p:nvSpPr>
        <p:spPr>
          <a:xfrm>
            <a:off x="0" y="0"/>
            <a:ext cx="9144000" cy="1219200"/>
          </a:xfrm>
          <a:solidFill>
            <a:srgbClr val="000000"/>
          </a:solidFill>
        </p:spPr>
        <p:txBody>
          <a:bodyPr/>
          <a:lstStyle/>
          <a:p>
            <a:r>
              <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Application</a:t>
            </a:r>
          </a:p>
        </p:txBody>
      </p:sp>
      <p:sp>
        <p:nvSpPr>
          <p:cNvPr id="73731" name="Text Box 3" descr="Text Box 3">
            <a:extLst>
              <a:ext uri="{FF2B5EF4-FFF2-40B4-BE49-F238E27FC236}">
                <a16:creationId xmlns:a16="http://schemas.microsoft.com/office/drawing/2014/main" id="{F8057E09-0600-4C4F-B720-2AD81C7438F9}"/>
              </a:ext>
            </a:extLst>
          </p:cNvPr>
          <p:cNvSpPr txBox="1">
            <a:spLocks/>
          </p:cNvSpPr>
          <p:nvPr/>
        </p:nvSpPr>
        <p:spPr bwMode="auto">
          <a:xfrm>
            <a:off x="8345228" y="152400"/>
            <a:ext cx="611706" cy="461665"/>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٣١٠</a:t>
            </a:r>
          </a:p>
        </p:txBody>
      </p:sp>
      <p:sp>
        <p:nvSpPr>
          <p:cNvPr id="73732" name="Text Box 4" descr="Text Box 4">
            <a:extLst>
              <a:ext uri="{FF2B5EF4-FFF2-40B4-BE49-F238E27FC236}">
                <a16:creationId xmlns:a16="http://schemas.microsoft.com/office/drawing/2014/main" id="{3E7FC355-09DC-6943-9C91-B441FFFFA045}"/>
              </a:ext>
            </a:extLst>
          </p:cNvPr>
          <p:cNvSpPr txBox="1">
            <a:spLocks/>
          </p:cNvSpPr>
          <p:nvPr/>
        </p:nvSpPr>
        <p:spPr bwMode="auto">
          <a:xfrm>
            <a:off x="44450" y="1417638"/>
            <a:ext cx="90535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تحارب</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أولئك</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الذين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يقدمون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الإلحاد</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إلى الكنيسة -</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أم</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تتركهم</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يفلتون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من خلال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تخفيض</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المعيار</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p:txBody>
      </p:sp>
      <p:sp>
        <p:nvSpPr>
          <p:cNvPr id="73733" name="Text Box 5" descr="Text Box 6">
            <a:extLst>
              <a:ext uri="{FF2B5EF4-FFF2-40B4-BE49-F238E27FC236}">
                <a16:creationId xmlns:a16="http://schemas.microsoft.com/office/drawing/2014/main" id="{DC9730B2-0E29-9A40-9442-5C09E97E0EB8}"/>
              </a:ext>
            </a:extLst>
          </p:cNvPr>
          <p:cNvSpPr txBox="1">
            <a:spLocks/>
          </p:cNvSpPr>
          <p:nvPr/>
        </p:nvSpPr>
        <p:spPr bwMode="auto">
          <a:xfrm>
            <a:off x="44450" y="3276600"/>
            <a:ext cx="90535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ما</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هي</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أنواع</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الإلحاد</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والكفر</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للذين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يتسللون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إلى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الكنائس</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السنغافورية</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p:txBody>
      </p:sp>
      <p:sp>
        <p:nvSpPr>
          <p:cNvPr id="73734" name="Text Box 6" descr="WordArt 9">
            <a:extLst>
              <a:ext uri="{FF2B5EF4-FFF2-40B4-BE49-F238E27FC236}">
                <a16:creationId xmlns:a16="http://schemas.microsoft.com/office/drawing/2014/main" id="{07C9CF6B-EB98-1049-82F8-9277C84271D8}"/>
              </a:ext>
            </a:extLst>
          </p:cNvPr>
          <p:cNvSpPr txBox="1">
            <a:spLocks/>
          </p:cNvSpPr>
          <p:nvPr/>
        </p:nvSpPr>
        <p:spPr bwMode="auto">
          <a:xfrm>
            <a:off x="3059113" y="74613"/>
            <a:ext cx="3024187"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739775" rtl="0" eaLnBrk="1" fontAlgn="base" latinLnBrk="0" hangingPunct="0">
              <a:lnSpc>
                <a:spcPct val="100000"/>
              </a:lnSpc>
              <a:spcBef>
                <a:spcPct val="0"/>
              </a:spcBef>
              <a:spcAft>
                <a:spcPct val="0"/>
              </a:spcAft>
              <a:buClrTx/>
              <a:buSzTx/>
              <a:buFontTx/>
              <a:buNone/>
              <a:tabLst/>
              <a:defRPr/>
            </a:pPr>
            <a:r>
              <a:rPr kumimoji="0" lang="en-US" altLang="en-US" sz="6800" b="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التطبيق</a:t>
            </a:r>
            <a:endParaRPr kumimoji="0" lang="en-US" altLang="en-US" sz="6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
        <p:nvSpPr>
          <p:cNvPr id="73735" name="Text Box 7" descr="Rectangle 12">
            <a:extLst>
              <a:ext uri="{FF2B5EF4-FFF2-40B4-BE49-F238E27FC236}">
                <a16:creationId xmlns:a16="http://schemas.microsoft.com/office/drawing/2014/main" id="{5DED1829-F6B8-DB4A-8990-C08102C5D241}"/>
              </a:ext>
            </a:extLst>
          </p:cNvPr>
          <p:cNvSpPr txBox="1">
            <a:spLocks/>
          </p:cNvSpPr>
          <p:nvPr/>
        </p:nvSpPr>
        <p:spPr bwMode="auto">
          <a:xfrm>
            <a:off x="404813" y="4776788"/>
            <a:ext cx="6615112"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342900" marR="0" lvl="0" indent="-342900" algn="r" defTabSz="914400" rtl="1" eaLnBrk="1" fontAlgn="base" latinLnBrk="0" hangingPunct="0">
              <a:lnSpc>
                <a:spcPct val="100000"/>
              </a:lnSpc>
              <a:spcBef>
                <a:spcPts val="600"/>
              </a:spcBef>
              <a:spcAft>
                <a:spcPct val="0"/>
              </a:spcAft>
              <a:buClr>
                <a:srgbClr val="996600"/>
              </a:buClr>
              <a:buSzPct val="100000"/>
              <a:buFontTx/>
              <a:buChar char="⬥"/>
              <a:tabLst/>
              <a:defRPr/>
            </a:pP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رعاة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فاسقون</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a:p>
            <a:pPr marL="342900" marR="0" lvl="0" indent="-342900" algn="r" defTabSz="914400" rtl="1" eaLnBrk="1" fontAlgn="base" latinLnBrk="0" hangingPunct="0">
              <a:lnSpc>
                <a:spcPct val="100000"/>
              </a:lnSpc>
              <a:spcBef>
                <a:spcPts val="600"/>
              </a:spcBef>
              <a:spcAft>
                <a:spcPct val="0"/>
              </a:spcAft>
              <a:buClr>
                <a:srgbClr val="996600"/>
              </a:buClr>
              <a:buSzPct val="100000"/>
              <a:buFontTx/>
              <a:buChar char="⬥"/>
              <a:tabLst/>
              <a:defRPr/>
            </a:pP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يناء</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مملكة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الصحة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والثروة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a:p>
            <a:pPr marL="342900" marR="0" lvl="0" indent="-342900" algn="r" defTabSz="914400" rtl="1" eaLnBrk="1" fontAlgn="base" latinLnBrk="0" hangingPunct="0">
              <a:lnSpc>
                <a:spcPct val="100000"/>
              </a:lnSpc>
              <a:spcBef>
                <a:spcPts val="600"/>
              </a:spcBef>
              <a:spcAft>
                <a:spcPct val="0"/>
              </a:spcAft>
              <a:buClr>
                <a:srgbClr val="996600"/>
              </a:buClr>
              <a:buSzPct val="100000"/>
              <a:buFontTx/>
              <a:buChar char="⬥"/>
              <a:tabLst/>
              <a:defRPr/>
            </a:pP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تمويل</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مجلس</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الكنائس</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العالمي</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للجماعات</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الماركسية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p:txBody>
      </p:sp>
      <p:sp>
        <p:nvSpPr>
          <p:cNvPr id="73736" name="Text Box 8" descr="Text Box 4">
            <a:extLst>
              <a:ext uri="{FF2B5EF4-FFF2-40B4-BE49-F238E27FC236}">
                <a16:creationId xmlns:a16="http://schemas.microsoft.com/office/drawing/2014/main" id="{7AF1AA73-8857-A642-854A-8B19074C7FAC}"/>
              </a:ext>
            </a:extLst>
          </p:cNvPr>
          <p:cNvSpPr txBox="1">
            <a:spLocks/>
          </p:cNvSpPr>
          <p:nvPr/>
        </p:nvSpPr>
        <p:spPr bwMode="auto">
          <a:xfrm rot="19962023">
            <a:off x="217252" y="212894"/>
            <a:ext cx="1427635" cy="1015663"/>
          </a:xfrm>
          <a:prstGeom prst="rect">
            <a:avLst/>
          </a:pr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يهوذا</a:t>
            </a:r>
          </a:p>
        </p:txBody>
      </p:sp>
    </p:spTree>
    <p:extLst>
      <p:ext uri="{BB962C8B-B14F-4D97-AF65-F5344CB8AC3E}">
        <p14:creationId xmlns:p14="http://schemas.microsoft.com/office/powerpoint/2010/main" val="8495335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additive="base">
                                        <p:cTn id="7" dur="500" fill="hold"/>
                                        <p:tgtEl>
                                          <p:spTgt spid="73732"/>
                                        </p:tgtEl>
                                        <p:attrNameLst>
                                          <p:attrName>ppt_x</p:attrName>
                                        </p:attrNameLst>
                                      </p:cBhvr>
                                      <p:tavLst>
                                        <p:tav tm="0">
                                          <p:val>
                                            <p:strVal val="#ppt_x"/>
                                          </p:val>
                                        </p:tav>
                                        <p:tav tm="100000">
                                          <p:val>
                                            <p:strVal val="#ppt_x"/>
                                          </p:val>
                                        </p:tav>
                                      </p:tavLst>
                                    </p:anim>
                                    <p:anim calcmode="lin" valueType="num">
                                      <p:cBhvr additive="base">
                                        <p:cTn id="8" dur="500" fill="hold"/>
                                        <p:tgtEl>
                                          <p:spTgt spid="737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3733"/>
                                        </p:tgtEl>
                                        <p:attrNameLst>
                                          <p:attrName>style.visibility</p:attrName>
                                        </p:attrNameLst>
                                      </p:cBhvr>
                                      <p:to>
                                        <p:strVal val="visible"/>
                                      </p:to>
                                    </p:set>
                                    <p:anim calcmode="lin" valueType="num">
                                      <p:cBhvr additive="base">
                                        <p:cTn id="13" dur="500" fill="hold"/>
                                        <p:tgtEl>
                                          <p:spTgt spid="73733"/>
                                        </p:tgtEl>
                                        <p:attrNameLst>
                                          <p:attrName>ppt_x</p:attrName>
                                        </p:attrNameLst>
                                      </p:cBhvr>
                                      <p:tavLst>
                                        <p:tav tm="0">
                                          <p:val>
                                            <p:strVal val="#ppt_x"/>
                                          </p:val>
                                        </p:tav>
                                        <p:tav tm="100000">
                                          <p:val>
                                            <p:strVal val="#ppt_x"/>
                                          </p:val>
                                        </p:tav>
                                      </p:tavLst>
                                    </p:anim>
                                    <p:anim calcmode="lin" valueType="num">
                                      <p:cBhvr additive="base">
                                        <p:cTn id="14" dur="500" fill="hold"/>
                                        <p:tgtEl>
                                          <p:spTgt spid="7373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7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373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3735">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3736"/>
                                        </p:tgtEl>
                                        <p:attrNameLst>
                                          <p:attrName>style.visibility</p:attrName>
                                        </p:attrNameLst>
                                      </p:cBhvr>
                                      <p:to>
                                        <p:strVal val="visible"/>
                                      </p:to>
                                    </p:set>
                                    <p:anim calcmode="lin" valueType="num">
                                      <p:cBhvr additive="base">
                                        <p:cTn id="31" dur="500" fill="hold"/>
                                        <p:tgtEl>
                                          <p:spTgt spid="73736"/>
                                        </p:tgtEl>
                                        <p:attrNameLst>
                                          <p:attrName>ppt_x</p:attrName>
                                        </p:attrNameLst>
                                      </p:cBhvr>
                                      <p:tavLst>
                                        <p:tav tm="0">
                                          <p:val>
                                            <p:strVal val="#ppt_x"/>
                                          </p:val>
                                        </p:tav>
                                        <p:tav tm="100000">
                                          <p:val>
                                            <p:strVal val="#ppt_x"/>
                                          </p:val>
                                        </p:tav>
                                      </p:tavLst>
                                    </p:anim>
                                    <p:anim calcmode="lin" valueType="num">
                                      <p:cBhvr additive="base">
                                        <p:cTn id="32"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utoUpdateAnimBg="0"/>
      <p:bldP spid="73733" grpId="0" autoUpdateAnimBg="0"/>
      <p:bldP spid="73735" grpId="0" build="p" bldLvl="5" autoUpdateAnimBg="0"/>
      <p:bldP spid="73736" grpId="0" animBg="1"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1" descr="Rectangle 2">
            <a:extLst>
              <a:ext uri="{FF2B5EF4-FFF2-40B4-BE49-F238E27FC236}">
                <a16:creationId xmlns:a16="http://schemas.microsoft.com/office/drawing/2014/main" id="{A5A96451-1A7C-C647-9A92-7998A7FE9E24}"/>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1/6</a:t>
            </a:r>
          </a:p>
        </p:txBody>
      </p:sp>
      <p:pic>
        <p:nvPicPr>
          <p:cNvPr id="287746" name="Picture 2" descr="Picture 3">
            <a:extLst>
              <a:ext uri="{FF2B5EF4-FFF2-40B4-BE49-F238E27FC236}">
                <a16:creationId xmlns:a16="http://schemas.microsoft.com/office/drawing/2014/main" id="{74BE95CD-24BF-5949-A739-D8E9E24EB7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7747" name="Text Box 3" descr="Rectangle 4">
            <a:extLst>
              <a:ext uri="{FF2B5EF4-FFF2-40B4-BE49-F238E27FC236}">
                <a16:creationId xmlns:a16="http://schemas.microsoft.com/office/drawing/2014/main" id="{90409E25-BA05-B948-94E4-38DD7106326E}"/>
              </a:ext>
            </a:extLst>
          </p:cNvPr>
          <p:cNvSpPr txBox="1">
            <a:spLocks/>
          </p:cNvSpPr>
          <p:nvPr/>
        </p:nvSpPr>
        <p:spPr bwMode="auto">
          <a:xfrm>
            <a:off x="2294260" y="146050"/>
            <a:ext cx="4595168" cy="230832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بيسوع</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أنه ابن الله</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أنه مات وقام ثانية</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أنه دفع الثمن لجميعنا</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 descr="Rectangle 2">
            <a:extLst>
              <a:ext uri="{FF2B5EF4-FFF2-40B4-BE49-F238E27FC236}">
                <a16:creationId xmlns:a16="http://schemas.microsoft.com/office/drawing/2014/main" id="{BF2EEF68-0E6C-094D-B961-EA695E9429C2}"/>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2/6</a:t>
            </a:r>
          </a:p>
        </p:txBody>
      </p:sp>
      <p:pic>
        <p:nvPicPr>
          <p:cNvPr id="288770" name="Picture 2" descr="Picture 3">
            <a:extLst>
              <a:ext uri="{FF2B5EF4-FFF2-40B4-BE49-F238E27FC236}">
                <a16:creationId xmlns:a16="http://schemas.microsoft.com/office/drawing/2014/main" id="{3909A1E8-0A5E-B343-999D-2FEBBB87F2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8771" name="Text Box 3" descr="Rectangle 4">
            <a:extLst>
              <a:ext uri="{FF2B5EF4-FFF2-40B4-BE49-F238E27FC236}">
                <a16:creationId xmlns:a16="http://schemas.microsoft.com/office/drawing/2014/main" id="{33BAE55B-6091-494D-9D1D-7E57CDEF699E}"/>
              </a:ext>
            </a:extLst>
          </p:cNvPr>
          <p:cNvSpPr txBox="1">
            <a:spLocks/>
          </p:cNvSpPr>
          <p:nvPr/>
        </p:nvSpPr>
        <p:spPr bwMode="auto">
          <a:xfrm>
            <a:off x="2819244" y="146050"/>
            <a:ext cx="3545201" cy="230832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أنه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يقف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 descr="Rectangle 2">
            <a:extLst>
              <a:ext uri="{FF2B5EF4-FFF2-40B4-BE49-F238E27FC236}">
                <a16:creationId xmlns:a16="http://schemas.microsoft.com/office/drawing/2014/main" id="{CE3EF01B-8925-3840-8545-AFABB7F97AAA}"/>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3/6</a:t>
            </a:r>
          </a:p>
        </p:txBody>
      </p:sp>
      <p:pic>
        <p:nvPicPr>
          <p:cNvPr id="289794" name="Picture 2" descr="Picture 3">
            <a:extLst>
              <a:ext uri="{FF2B5EF4-FFF2-40B4-BE49-F238E27FC236}">
                <a16:creationId xmlns:a16="http://schemas.microsoft.com/office/drawing/2014/main" id="{2E3E7699-5ADA-D048-B8DE-E5F7DB0726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9795" name="Text Box 3" descr="Rectangle 4">
            <a:extLst>
              <a:ext uri="{FF2B5EF4-FFF2-40B4-BE49-F238E27FC236}">
                <a16:creationId xmlns:a16="http://schemas.microsoft.com/office/drawing/2014/main" id="{BB0CD377-0F7F-B544-B959-C3BBA0C88503}"/>
              </a:ext>
            </a:extLst>
          </p:cNvPr>
          <p:cNvSpPr txBox="1">
            <a:spLocks/>
          </p:cNvSpPr>
          <p:nvPr/>
        </p:nvSpPr>
        <p:spPr bwMode="auto">
          <a:xfrm>
            <a:off x="2134816" y="69850"/>
            <a:ext cx="4902945" cy="28623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بك يا رب</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أنك ابن الله</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أنك مت وقمت ثانية</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أنك دفعت الثمن لجميعنا</a:t>
            </a: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 descr="Rectangle 2">
            <a:extLst>
              <a:ext uri="{FF2B5EF4-FFF2-40B4-BE49-F238E27FC236}">
                <a16:creationId xmlns:a16="http://schemas.microsoft.com/office/drawing/2014/main" id="{807AD950-122C-C541-B3F1-6CC6C29C7F62}"/>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4/6</a:t>
            </a:r>
          </a:p>
        </p:txBody>
      </p:sp>
      <p:pic>
        <p:nvPicPr>
          <p:cNvPr id="290818" name="Picture 2" descr="Picture 3">
            <a:extLst>
              <a:ext uri="{FF2B5EF4-FFF2-40B4-BE49-F238E27FC236}">
                <a16:creationId xmlns:a16="http://schemas.microsoft.com/office/drawing/2014/main" id="{A32600B7-4E42-9646-A015-82C8B68453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0819" name="Text Box 3" descr="Rectangle 4">
            <a:extLst>
              <a:ext uri="{FF2B5EF4-FFF2-40B4-BE49-F238E27FC236}">
                <a16:creationId xmlns:a16="http://schemas.microsoft.com/office/drawing/2014/main" id="{65942415-1989-E349-98FE-C0B808CC9109}"/>
              </a:ext>
            </a:extLst>
          </p:cNvPr>
          <p:cNvSpPr txBox="1">
            <a:spLocks/>
          </p:cNvSpPr>
          <p:nvPr/>
        </p:nvSpPr>
        <p:spPr bwMode="auto">
          <a:xfrm>
            <a:off x="2813687" y="69850"/>
            <a:ext cx="3545201" cy="28623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أنك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تقف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 descr="Rectangle 2">
            <a:extLst>
              <a:ext uri="{FF2B5EF4-FFF2-40B4-BE49-F238E27FC236}">
                <a16:creationId xmlns:a16="http://schemas.microsoft.com/office/drawing/2014/main" id="{01F9218E-B4FE-8F42-914F-D331A3088C0C}"/>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5/6</a:t>
            </a:r>
          </a:p>
        </p:txBody>
      </p:sp>
      <p:pic>
        <p:nvPicPr>
          <p:cNvPr id="291842" name="Picture 2" descr="Picture 3">
            <a:extLst>
              <a:ext uri="{FF2B5EF4-FFF2-40B4-BE49-F238E27FC236}">
                <a16:creationId xmlns:a16="http://schemas.microsoft.com/office/drawing/2014/main" id="{01185D85-3258-7641-8F47-A8461ECFA2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1843" name="Text Box 3" descr="Rectangle 4">
            <a:extLst>
              <a:ext uri="{FF2B5EF4-FFF2-40B4-BE49-F238E27FC236}">
                <a16:creationId xmlns:a16="http://schemas.microsoft.com/office/drawing/2014/main" id="{E0A28B13-C7D4-1240-81A8-6098BF0E7C86}"/>
              </a:ext>
            </a:extLst>
          </p:cNvPr>
          <p:cNvSpPr txBox="1">
            <a:spLocks/>
          </p:cNvSpPr>
          <p:nvPr/>
        </p:nvSpPr>
        <p:spPr bwMode="auto">
          <a:xfrm>
            <a:off x="2813687" y="911225"/>
            <a:ext cx="3545201" cy="341632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أنك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تقف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p>
          <a:p>
            <a:pPr algn="ctr"/>
            <a:endPar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dissolve">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1" descr="Rectangle 2">
            <a:extLst>
              <a:ext uri="{FF2B5EF4-FFF2-40B4-BE49-F238E27FC236}">
                <a16:creationId xmlns:a16="http://schemas.microsoft.com/office/drawing/2014/main" id="{3C55C9F9-5F5E-2143-AD81-8C3BCCB80E78}"/>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6/6</a:t>
            </a:r>
          </a:p>
        </p:txBody>
      </p:sp>
      <p:pic>
        <p:nvPicPr>
          <p:cNvPr id="292866" name="Picture 2" descr="Picture 3">
            <a:extLst>
              <a:ext uri="{FF2B5EF4-FFF2-40B4-BE49-F238E27FC236}">
                <a16:creationId xmlns:a16="http://schemas.microsoft.com/office/drawing/2014/main" id="{81EABB82-AE51-2649-9EFE-E0FD56175E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2867" name="Text Box 3" descr="Rectangle 4">
            <a:extLst>
              <a:ext uri="{FF2B5EF4-FFF2-40B4-BE49-F238E27FC236}">
                <a16:creationId xmlns:a16="http://schemas.microsoft.com/office/drawing/2014/main" id="{18CFFF9E-654E-DC41-BD0C-F9DE9BBA9D59}"/>
              </a:ext>
            </a:extLst>
          </p:cNvPr>
          <p:cNvSpPr txBox="1">
            <a:spLocks/>
          </p:cNvSpPr>
          <p:nvPr/>
        </p:nvSpPr>
        <p:spPr bwMode="auto">
          <a:xfrm>
            <a:off x="2813687" y="73025"/>
            <a:ext cx="3545201" cy="2862322"/>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أنك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تقف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p>
          <a:p>
            <a:pPr algn="ctr"/>
            <a:endPar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2867"/>
                                        </p:tgtEl>
                                        <p:attrNameLst>
                                          <p:attrName>style.visibility</p:attrName>
                                        </p:attrNameLst>
                                      </p:cBhvr>
                                      <p:to>
                                        <p:strVal val="visible"/>
                                      </p:to>
                                    </p:set>
                                    <p:animEffect transition="in" filter="dissolve">
                                      <p:cBhvr>
                                        <p:cTn id="7" dur="500"/>
                                        <p:tgtEl>
                                          <p:spTgt spid="292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93889" name="Rectangle 1" descr="Rectangle 2">
            <a:extLst>
              <a:ext uri="{FF2B5EF4-FFF2-40B4-BE49-F238E27FC236}">
                <a16:creationId xmlns:a16="http://schemas.microsoft.com/office/drawing/2014/main" id="{A962D86A-185E-BA4C-ACD0-4DFD467FDEF7}"/>
              </a:ext>
            </a:extLst>
          </p:cNvPr>
          <p:cNvSpPr>
            <a:spLocks noGrp="1" noChangeArrowheads="1"/>
          </p:cNvSpPr>
          <p:nvPr>
            <p:ph type="title"/>
          </p:nvPr>
        </p:nvSpPr>
        <p:spPr>
          <a:xfrm>
            <a:off x="533400" y="460375"/>
            <a:ext cx="8077200" cy="5992813"/>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٢٤-٢٥</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24 والقادر أن يحفظكم غير عاثرين، ويوقفكم أمام مجده بلا عيب في ال</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إ</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بتهاج،</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25 الإله الحكيم الوحيد مخلصنا، له المجد والعظمة والقدرة والسلطان، الآن وإلى كل الدهور. آمين.</a:t>
            </a:r>
          </a:p>
        </p:txBody>
      </p:sp>
    </p:spTree>
  </p:cSld>
  <p:clrMapOvr>
    <a:masterClrMapping/>
  </p:clrMapOvr>
  <p:transition spd="med"/>
</p:sld>
</file>

<file path=ppt/slides/slide20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94913" name="Rectangle 1" descr="Title 1">
            <a:extLst>
              <a:ext uri="{FF2B5EF4-FFF2-40B4-BE49-F238E27FC236}">
                <a16:creationId xmlns:a16="http://schemas.microsoft.com/office/drawing/2014/main" id="{73283865-29AC-8F4C-A5D3-91F64DD84BC2}"/>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dirty="0">
                <a:effectLst>
                  <a:glow rad="127000">
                    <a:schemeClr val="tx1"/>
                  </a:glow>
                </a:effectLst>
                <a:ea typeface="ＭＳ Ｐゴシック" charset="0"/>
              </a:rPr>
              <a:t>Subject?</a:t>
            </a:r>
          </a:p>
        </p:txBody>
      </p:sp>
      <p:pic>
        <p:nvPicPr>
          <p:cNvPr id="2" name="Picture 1"/>
          <p:cNvPicPr>
            <a:picLocks noChangeAspect="1"/>
          </p:cNvPicPr>
          <p:nvPr/>
        </p:nvPicPr>
        <p:blipFill>
          <a:blip r:embed="rId3"/>
          <a:stretch>
            <a:fillRect/>
          </a:stretch>
        </p:blipFill>
        <p:spPr>
          <a:xfrm>
            <a:off x="571500" y="419100"/>
            <a:ext cx="8001000" cy="6007100"/>
          </a:xfrm>
          <a:prstGeom prst="rect">
            <a:avLst/>
          </a:prstGeom>
        </p:spPr>
      </p:pic>
      <p:sp>
        <p:nvSpPr>
          <p:cNvPr id="4" name="Rectangle 2"/>
          <p:cNvSpPr txBox="1">
            <a:spLocks noChangeArrowheads="1"/>
          </p:cNvSpPr>
          <p:nvPr/>
        </p:nvSpPr>
        <p:spPr bwMode="auto">
          <a:xfrm>
            <a:off x="0" y="303353"/>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كيف تعرف أنك قد أتممت متطلبات الله؟</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268938"/>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ساعد النفوس الحريصة على إرضاء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والقلقة من أنها لم تفعل ما يكفي.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854955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1" descr="Rectangle 1026">
            <a:extLst>
              <a:ext uri="{FF2B5EF4-FFF2-40B4-BE49-F238E27FC236}">
                <a16:creationId xmlns:a16="http://schemas.microsoft.com/office/drawing/2014/main" id="{569EA588-BB1E-EE44-886C-4822DD7E100D}"/>
              </a:ext>
            </a:extLst>
          </p:cNvPr>
          <p:cNvSpPr>
            <a:spLocks noGrp="1" noChangeArrowheads="1"/>
          </p:cNvSpPr>
          <p:nvPr>
            <p:ph type="title"/>
          </p:nvPr>
        </p:nvSpPr>
        <p:spPr>
          <a:xfrm>
            <a:off x="0" y="6172200"/>
            <a:ext cx="9144000" cy="685800"/>
          </a:xfrm>
        </p:spPr>
        <p:txBody>
          <a:bodyPr/>
          <a:lstStyle/>
          <a:p>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مسح</a:t>
            </a:r>
            <a:r>
              <a:rPr lang="en-US" altLang="en-US" sz="3200"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العهد </a:t>
            </a:r>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الجديد</a:t>
            </a:r>
            <a:r>
              <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BibleStudyDownloads.org</a:t>
            </a:r>
          </a:p>
        </p:txBody>
      </p:sp>
      <p:sp>
        <p:nvSpPr>
          <p:cNvPr id="295938" name="Text Box 2" descr="Rectangle 1026">
            <a:extLst>
              <a:ext uri="{FF2B5EF4-FFF2-40B4-BE49-F238E27FC236}">
                <a16:creationId xmlns:a16="http://schemas.microsoft.com/office/drawing/2014/main" id="{6F6E86D2-2618-9945-A2B6-DC96388D3DCA}"/>
              </a:ext>
            </a:extLst>
          </p:cNvPr>
          <p:cNvSpPr txBox="1">
            <a:spLocks/>
          </p:cNvSpPr>
          <p:nvPr/>
        </p:nvSpPr>
        <p:spPr bwMode="auto">
          <a:xfrm>
            <a:off x="44450" y="-11836"/>
            <a:ext cx="905351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أحصل</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عل</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ى</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هذا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العرض</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التقديمي</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مجانا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95939" name="Picture 3" descr="Picture 7">
            <a:extLst>
              <a:ext uri="{FF2B5EF4-FFF2-40B4-BE49-F238E27FC236}">
                <a16:creationId xmlns:a16="http://schemas.microsoft.com/office/drawing/2014/main" id="{3D79A2ED-AFB1-9642-8BA6-51715EC50D2A}"/>
              </a:ext>
            </a:extLst>
          </p:cNvPr>
          <p:cNvPicPr>
            <a:picLocks noChangeAspect="1"/>
          </p:cNvPicPr>
          <p:nvPr/>
        </p:nvPicPr>
        <p:blipFill>
          <a:blip r:embed="rId3">
            <a:extLst>
              <a:ext uri="{28A0092B-C50C-407E-A947-70E740481C1C}">
                <a14:useLocalDpi xmlns:a14="http://schemas.microsoft.com/office/drawing/2010/main" val="0"/>
              </a:ext>
            </a:extLst>
          </a:blip>
          <a:srcRect t="2840"/>
          <a:stretch>
            <a:fillRect/>
          </a:stretch>
        </p:blipFill>
        <p:spPr bwMode="auto">
          <a:xfrm>
            <a:off x="-42863" y="636588"/>
            <a:ext cx="9229726" cy="564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5940" name="Picture 4" descr="Picture 8">
            <a:extLst>
              <a:ext uri="{FF2B5EF4-FFF2-40B4-BE49-F238E27FC236}">
                <a16:creationId xmlns:a16="http://schemas.microsoft.com/office/drawing/2014/main" id="{6D0767E8-EFDF-034E-9D53-38B0EB1B4C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2220913"/>
            <a:ext cx="6153150" cy="348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3000"/>
                                  </p:stCondLst>
                                  <p:childTnLst>
                                    <p:set>
                                      <p:cBhvr>
                                        <p:cTn id="6" dur="1" fill="hold">
                                          <p:stCondLst>
                                            <p:cond delay="0"/>
                                          </p:stCondLst>
                                        </p:cTn>
                                        <p:tgtEl>
                                          <p:spTgt spid="295940"/>
                                        </p:tgtEl>
                                        <p:attrNameLst>
                                          <p:attrName>style.visibility</p:attrName>
                                        </p:attrNameLst>
                                      </p:cBhvr>
                                      <p:to>
                                        <p:strVal val="visible"/>
                                      </p:to>
                                    </p:set>
                                    <p:anim calcmode="lin" valueType="num">
                                      <p:cBhvr additive="base">
                                        <p:cTn id="7" dur="500" fill="hold"/>
                                        <p:tgtEl>
                                          <p:spTgt spid="295940"/>
                                        </p:tgtEl>
                                        <p:attrNameLst>
                                          <p:attrName>ppt_x</p:attrName>
                                        </p:attrNameLst>
                                      </p:cBhvr>
                                      <p:tavLst>
                                        <p:tav tm="0">
                                          <p:val>
                                            <p:strVal val="1+#ppt_w/2"/>
                                          </p:val>
                                        </p:tav>
                                        <p:tav tm="100000">
                                          <p:val>
                                            <p:strVal val="#ppt_x"/>
                                          </p:val>
                                        </p:tav>
                                      </p:tavLst>
                                    </p:anim>
                                    <p:anim calcmode="lin" valueType="num">
                                      <p:cBhvr additive="base">
                                        <p:cTn id="8" dur="500" fill="hold"/>
                                        <p:tgtEl>
                                          <p:spTgt spid="2959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هل يمكنك أن تكون متأكداً؟</a:t>
            </a:r>
            <a:br>
              <a:rPr lang="en-US" dirty="0">
                <a:effectLst>
                  <a:glow rad="127000">
                    <a:schemeClr val="tx1"/>
                  </a:glow>
                </a:effectLst>
                <a:ea typeface="ＭＳ Ｐゴシック" charset="0"/>
              </a:rPr>
            </a:br>
            <a:r>
              <a:rPr lang="ar-JO" sz="5400" dirty="0">
                <a:effectLst>
                  <a:glow rad="127000">
                    <a:schemeClr val="tx1"/>
                  </a:glow>
                </a:effectLst>
                <a:ea typeface="ＭＳ Ｐゴシック" charset="0"/>
              </a:rPr>
              <a:t>متأكداً بالفعل؟</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624427" y="1841210"/>
            <a:ext cx="7679058" cy="4463042"/>
          </a:xfrm>
          <a:prstGeom prst="rect">
            <a:avLst/>
          </a:prstGeom>
        </p:spPr>
      </p:pic>
      <p:sp>
        <p:nvSpPr>
          <p:cNvPr id="5" name="Picture 1"/>
          <p:cNvSpPr>
            <a:spLocks noChangeAspect="1"/>
          </p:cNvSpPr>
          <p:nvPr/>
        </p:nvSpPr>
        <p:spPr bwMode="auto">
          <a:xfrm>
            <a:off x="8713361" y="434338"/>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9337788" y="1970130"/>
            <a:ext cx="7679058" cy="4563383"/>
          </a:xfrm>
          <a:prstGeom prst="rect">
            <a:avLst/>
          </a:prstGeom>
        </p:spPr>
      </p:pic>
      <p:sp>
        <p:nvSpPr>
          <p:cNvPr id="7" name="Rectangle 6"/>
          <p:cNvSpPr/>
          <p:nvPr/>
        </p:nvSpPr>
        <p:spPr>
          <a:xfrm rot="19445361">
            <a:off x="10511445" y="3815812"/>
            <a:ext cx="1427933" cy="830997"/>
          </a:xfrm>
          <a:prstGeom prst="rect">
            <a:avLst/>
          </a:prstGeom>
          <a:solidFill>
            <a:schemeClr val="accent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SG" altLang="en-US" sz="4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8" name="TextBox 7"/>
          <p:cNvSpPr txBox="1"/>
          <p:nvPr/>
        </p:nvSpPr>
        <p:spPr>
          <a:xfrm rot="1178391">
            <a:off x="9444608" y="2701294"/>
            <a:ext cx="2002111" cy="923330"/>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9" name="Rectangle 8"/>
          <p:cNvSpPr/>
          <p:nvPr/>
        </p:nvSpPr>
        <p:spPr>
          <a:xfrm rot="20541984">
            <a:off x="14642491" y="2454366"/>
            <a:ext cx="1742801" cy="707886"/>
          </a:xfrm>
          <a:prstGeom prst="rect">
            <a:avLst/>
          </a:prstGeom>
          <a:solidFill>
            <a:schemeClr val="accent3"/>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SG" altLang="en-US"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0" name="TextBox 9"/>
          <p:cNvSpPr txBox="1"/>
          <p:nvPr/>
        </p:nvSpPr>
        <p:spPr>
          <a:xfrm rot="20134052">
            <a:off x="13706606" y="2203806"/>
            <a:ext cx="1395660" cy="646331"/>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3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1" name="TextBox 10"/>
          <p:cNvSpPr txBox="1"/>
          <p:nvPr/>
        </p:nvSpPr>
        <p:spPr>
          <a:xfrm>
            <a:off x="11598148" y="3469438"/>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Box 11"/>
          <p:cNvSpPr txBox="1"/>
          <p:nvPr/>
        </p:nvSpPr>
        <p:spPr>
          <a:xfrm>
            <a:off x="13645179" y="2207024"/>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 name="TextBox 12"/>
          <p:cNvSpPr txBox="1"/>
          <p:nvPr/>
        </p:nvSpPr>
        <p:spPr>
          <a:xfrm>
            <a:off x="9347676" y="5375666"/>
            <a:ext cx="1891610" cy="769441"/>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4" name="Rectangle 13"/>
          <p:cNvSpPr/>
          <p:nvPr/>
        </p:nvSpPr>
        <p:spPr>
          <a:xfrm rot="520765">
            <a:off x="10017137" y="4789907"/>
            <a:ext cx="1219614" cy="707886"/>
          </a:xfrm>
          <a:prstGeom prst="rect">
            <a:avLst/>
          </a:prstGeom>
          <a:solidFill>
            <a:schemeClr val="accent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SG" altLang="en-US"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5" name="TextBox 14"/>
          <p:cNvSpPr txBox="1"/>
          <p:nvPr/>
        </p:nvSpPr>
        <p:spPr>
          <a:xfrm>
            <a:off x="11131441" y="4774518"/>
            <a:ext cx="161246" cy="238099"/>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6" name="TextBox 15"/>
          <p:cNvSpPr txBox="1"/>
          <p:nvPr/>
        </p:nvSpPr>
        <p:spPr>
          <a:xfrm>
            <a:off x="9465201" y="4550375"/>
            <a:ext cx="597071" cy="630755"/>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TextBox 16"/>
          <p:cNvSpPr txBox="1"/>
          <p:nvPr/>
        </p:nvSpPr>
        <p:spPr>
          <a:xfrm>
            <a:off x="9465201" y="2312397"/>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8" name="TextBox 17"/>
          <p:cNvSpPr txBox="1"/>
          <p:nvPr/>
        </p:nvSpPr>
        <p:spPr>
          <a:xfrm rot="1411591">
            <a:off x="13839914" y="3706731"/>
            <a:ext cx="1238115" cy="584775"/>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32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9" name="TextBox 18"/>
          <p:cNvSpPr txBox="1"/>
          <p:nvPr/>
        </p:nvSpPr>
        <p:spPr>
          <a:xfrm rot="20134052">
            <a:off x="15246076" y="3861613"/>
            <a:ext cx="1660191" cy="707886"/>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20" name="TextBox 19"/>
          <p:cNvSpPr txBox="1"/>
          <p:nvPr/>
        </p:nvSpPr>
        <p:spPr>
          <a:xfrm>
            <a:off x="15134844" y="3934228"/>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1" name="TextBox 20"/>
          <p:cNvSpPr txBox="1"/>
          <p:nvPr/>
        </p:nvSpPr>
        <p:spPr>
          <a:xfrm>
            <a:off x="16517878" y="3409594"/>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2" name="Rectangle 21"/>
          <p:cNvSpPr/>
          <p:nvPr/>
        </p:nvSpPr>
        <p:spPr>
          <a:xfrm rot="2059328">
            <a:off x="14355300" y="4955368"/>
            <a:ext cx="2188650" cy="769441"/>
          </a:xfrm>
          <a:prstGeom prst="rect">
            <a:avLst/>
          </a:prstGeom>
          <a:solidFill>
            <a:schemeClr val="accent3"/>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SG" altLang="en-US"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23" name="TextBox 22"/>
          <p:cNvSpPr txBox="1"/>
          <p:nvPr/>
        </p:nvSpPr>
        <p:spPr>
          <a:xfrm>
            <a:off x="14338427" y="4431412"/>
            <a:ext cx="482884" cy="456990"/>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4" name="TextBox 23"/>
          <p:cNvSpPr txBox="1"/>
          <p:nvPr/>
        </p:nvSpPr>
        <p:spPr>
          <a:xfrm>
            <a:off x="14299911" y="4632134"/>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5" name="TextBox 24"/>
          <p:cNvSpPr txBox="1"/>
          <p:nvPr/>
        </p:nvSpPr>
        <p:spPr>
          <a:xfrm>
            <a:off x="14650342" y="5410493"/>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6" name="TextBox 25"/>
          <p:cNvSpPr txBox="1"/>
          <p:nvPr/>
        </p:nvSpPr>
        <p:spPr>
          <a:xfrm>
            <a:off x="14821311" y="5512058"/>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7" name="TextBox 26"/>
          <p:cNvSpPr txBox="1"/>
          <p:nvPr/>
        </p:nvSpPr>
        <p:spPr>
          <a:xfrm>
            <a:off x="14679351" y="5553535"/>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8" name="TextBox 27"/>
          <p:cNvSpPr txBox="1"/>
          <p:nvPr/>
        </p:nvSpPr>
        <p:spPr>
          <a:xfrm>
            <a:off x="14547805" y="5298985"/>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9" name="TextBox 28"/>
          <p:cNvSpPr txBox="1"/>
          <p:nvPr/>
        </p:nvSpPr>
        <p:spPr>
          <a:xfrm>
            <a:off x="14599074" y="5410493"/>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96035875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5326942"/>
            <a:ext cx="9144000" cy="9493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علم الخلاص: برنامج الله الخلاصي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340842"/>
            <a:ext cx="9120187" cy="144665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طبيعة الإنجيل</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897943"/>
            <a:ext cx="9144000" cy="3429000"/>
          </a:xfrm>
          <a:prstGeom prst="rect">
            <a:avLst/>
          </a:prstGeom>
        </p:spPr>
      </p:pic>
      <p:sp>
        <p:nvSpPr>
          <p:cNvPr id="6" name="Text Box 4"/>
          <p:cNvSpPr txBox="1">
            <a:spLocks noChangeArrowheads="1"/>
          </p:cNvSpPr>
          <p:nvPr/>
        </p:nvSpPr>
        <p:spPr bwMode="auto">
          <a:xfrm>
            <a:off x="9301162" y="120068"/>
            <a:ext cx="530916" cy="461665"/>
          </a:xfrm>
          <a:prstGeom prst="rect">
            <a:avLst/>
          </a:prstGeom>
          <a:solidFill>
            <a:srgbClr val="000000"/>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4486BEF4-206D-A54F-E577-6E39B52AC4E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1543D4-1B97-2547-8D38-029ECBC22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26"/>
            <a:ext cx="9144000" cy="502773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7600" y="309282"/>
            <a:ext cx="5257800" cy="392009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ماذا ستقول؟</a:t>
            </a:r>
            <a:br>
              <a:rPr lang="en-US"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أكتب إجابتك على ورقة</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027730"/>
            <a:ext cx="9144000" cy="1830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إذا تعرض شخص لحادث سيارة ولديه دقيقة واحدة ليعيشها.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ثم قال لك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أعرف إن كنت سأذهب إلى السماء؟</a:t>
            </a:r>
            <a:endParaRPr kumimoji="0" lang="en-US"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6367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1000" fill="hold"/>
                                        <p:tgtEl>
                                          <p:spTgt spid="900098"/>
                                        </p:tgtEl>
                                        <p:attrNameLst>
                                          <p:attrName>ppt_w</p:attrName>
                                        </p:attrNameLst>
                                      </p:cBhvr>
                                      <p:tavLst>
                                        <p:tav tm="0">
                                          <p:val>
                                            <p:strVal val="#ppt_w*0.70"/>
                                          </p:val>
                                        </p:tav>
                                        <p:tav tm="100000">
                                          <p:val>
                                            <p:strVal val="#ppt_w"/>
                                          </p:val>
                                        </p:tav>
                                      </p:tavLst>
                                    </p:anim>
                                    <p:anim calcmode="lin" valueType="num">
                                      <p:cBhvr>
                                        <p:cTn id="8" dur="1000" fill="hold"/>
                                        <p:tgtEl>
                                          <p:spTgt spid="900098"/>
                                        </p:tgtEl>
                                        <p:attrNameLst>
                                          <p:attrName>ppt_h</p:attrName>
                                        </p:attrNameLst>
                                      </p:cBhvr>
                                      <p:tavLst>
                                        <p:tav tm="0">
                                          <p:val>
                                            <p:strVal val="#ppt_h"/>
                                          </p:val>
                                        </p:tav>
                                        <p:tav tm="100000">
                                          <p:val>
                                            <p:strVal val="#ppt_h"/>
                                          </p:val>
                                        </p:tav>
                                      </p:tavLst>
                                    </p:anim>
                                    <p:animEffect transition="in" filter="fade">
                                      <p:cBhvr>
                                        <p:cTn id="9"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874000" cy="3403600"/>
          </a:xfrm>
          <a:prstGeom prst="rect">
            <a:avLst/>
          </a:prstGeom>
        </p:spPr>
      </p:pic>
      <p:sp>
        <p:nvSpPr>
          <p:cNvPr id="900098" name="Rectangle 2"/>
          <p:cNvSpPr>
            <a:spLocks noGrp="1" noChangeArrowheads="1"/>
          </p:cNvSpPr>
          <p:nvPr>
            <p:ph type="ctrTitle"/>
          </p:nvPr>
        </p:nvSpPr>
        <p:spPr>
          <a:xfrm>
            <a:off x="0" y="3429000"/>
            <a:ext cx="9144000" cy="78692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ما هي رسالة الإنجيل التي تخلصنا؟</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935596" y="4509120"/>
            <a:ext cx="7272808" cy="2233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نجتهد في سبيل الإيمان المسلم مرة للقديسين (يهوذا 3) إذا كنا لا نعرف حتى ما هو هذا الإيمان؟</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00419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8D7D5E1-48F0-9048-A01C-E52C7165D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6962"/>
            <a:ext cx="9144000" cy="513505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759117"/>
            <a:ext cx="9144000" cy="9478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هي؟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1777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4DC3E51-FB8F-F347-8535-55171D0D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9" y="1628800"/>
            <a:ext cx="9298426" cy="52132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628800"/>
            <a:ext cx="9144000" cy="16522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هي التحول عن الخطية؟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4222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419872" y="996788"/>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 لأي كرازة تتجاهل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رسالة التوبة أن تُسمى إنجيلاً،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الخطاة لا يمكنهم أن يأتوا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يسوع المسيح، بدون تغيير جذري في القلب والعقل والإرادة.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92F53727-6484-1E4B-9FDE-23EF9D90A129}"/>
              </a:ext>
            </a:extLst>
          </p:cNvPr>
          <p:cNvSpPr txBox="1">
            <a:spLocks noChangeArrowheads="1"/>
          </p:cNvSpPr>
          <p:nvPr/>
        </p:nvSpPr>
        <p:spPr bwMode="auto">
          <a:xfrm>
            <a:off x="0" y="5861212"/>
            <a:ext cx="9144000" cy="9898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جون ماك آرثر، الإنجيل بحسب يسوع</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(غراند رابيدز: زوندرفان، 1988)، 81</a:t>
            </a:r>
            <a:endParaRPr kumimoji="0" lang="en-S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4098" name="Picture 2">
            <a:extLst>
              <a:ext uri="{FF2B5EF4-FFF2-40B4-BE49-F238E27FC236}">
                <a16:creationId xmlns:a16="http://schemas.microsoft.com/office/drawing/2014/main" id="{9EA70EFD-3DCC-014E-85D7-FEF061072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11" y="996788"/>
            <a:ext cx="3130177" cy="477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73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pic>
        <p:nvPicPr>
          <p:cNvPr id="5122" name="Picture 2">
            <a:extLst>
              <a:ext uri="{FF2B5EF4-FFF2-40B4-BE49-F238E27FC236}">
                <a16:creationId xmlns:a16="http://schemas.microsoft.com/office/drawing/2014/main" id="{4872BD19-9703-0042-9ABD-837C5F68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118"/>
            <a:ext cx="4827494" cy="4827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80329" y="1289139"/>
            <a:ext cx="4572000" cy="27683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تغيير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الفكر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يوناني</a:t>
            </a: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275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descr="Title 1">
            <a:extLst>
              <a:ext uri="{FF2B5EF4-FFF2-40B4-BE49-F238E27FC236}">
                <a16:creationId xmlns:a16="http://schemas.microsoft.com/office/drawing/2014/main" id="{B6BBBF3B-7C12-3744-BCAE-BF5460B22ACD}"/>
              </a:ext>
            </a:extLst>
          </p:cNvPr>
          <p:cNvSpPr>
            <a:spLocks noGrp="1" noChangeArrowheads="1"/>
          </p:cNvSpPr>
          <p:nvPr>
            <p:ph type="title"/>
          </p:nvPr>
        </p:nvSpPr>
        <p:spPr>
          <a:xfrm>
            <a:off x="-17463" y="-6350"/>
            <a:ext cx="9159876" cy="1011238"/>
          </a:xfrm>
        </p:spPr>
        <p:txBody>
          <a:bodyPr/>
          <a:lstStyle/>
          <a:p>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الموضوع الرئيسي</a:t>
            </a:r>
          </a:p>
        </p:txBody>
      </p:sp>
      <p:sp>
        <p:nvSpPr>
          <p:cNvPr id="51202" name="Text Box 2" descr="Rectangle 2">
            <a:extLst>
              <a:ext uri="{FF2B5EF4-FFF2-40B4-BE49-F238E27FC236}">
                <a16:creationId xmlns:a16="http://schemas.microsoft.com/office/drawing/2014/main" id="{F182962B-DDCC-3D48-8F05-A301E6AAA4EF}"/>
              </a:ext>
            </a:extLst>
          </p:cNvPr>
          <p:cNvSpPr txBox="1">
            <a:spLocks/>
          </p:cNvSpPr>
          <p:nvPr/>
        </p:nvSpPr>
        <p:spPr bwMode="auto">
          <a:xfrm>
            <a:off x="539750" y="2833321"/>
            <a:ext cx="8062913" cy="83099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صراع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المدع</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ن</a:t>
            </a:r>
          </a:p>
        </p:txBody>
      </p:sp>
      <p:sp>
        <p:nvSpPr>
          <p:cNvPr id="51203" name="Text Box 3" descr="Text Box 3">
            <a:extLst>
              <a:ext uri="{FF2B5EF4-FFF2-40B4-BE49-F238E27FC236}">
                <a16:creationId xmlns:a16="http://schemas.microsoft.com/office/drawing/2014/main" id="{379C9D1C-4BBC-604E-8732-6AF53A41ECB3}"/>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٢٣</a:t>
            </a:r>
          </a:p>
        </p:txBody>
      </p:sp>
      <p:sp>
        <p:nvSpPr>
          <p:cNvPr id="51204" name="Text Box 4" descr="Rectangle 2">
            <a:extLst>
              <a:ext uri="{FF2B5EF4-FFF2-40B4-BE49-F238E27FC236}">
                <a16:creationId xmlns:a16="http://schemas.microsoft.com/office/drawing/2014/main" id="{675BAB50-0F7C-A444-810F-C9D632E7ED4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additive="base">
                                        <p:cTn id="7" dur="500" fill="hold"/>
                                        <p:tgtEl>
                                          <p:spTgt spid="51204"/>
                                        </p:tgtEl>
                                        <p:attrNameLst>
                                          <p:attrName>ppt_x</p:attrName>
                                        </p:attrNameLst>
                                      </p:cBhvr>
                                      <p:tavLst>
                                        <p:tav tm="0">
                                          <p:val>
                                            <p:strVal val="#ppt_x"/>
                                          </p:val>
                                        </p:tav>
                                        <p:tav tm="100000">
                                          <p:val>
                                            <p:strVal val="#ppt_x"/>
                                          </p:val>
                                        </p:tav>
                                      </p:tavLst>
                                    </p:anim>
                                    <p:anim calcmode="lin" valueType="num">
                                      <p:cBhvr additive="base">
                                        <p:cTn id="8" dur="500" fill="hold"/>
                                        <p:tgtEl>
                                          <p:spTgt spid="51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إنها فكرة لاحقة أو رأي ثانٍ. على سبيل المثال يقول تشارلز رايري: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التوبة تعني تغييراً حقيقياً في الفكر يؤثر على الحياة بطريقة ما.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مثل المصطلحات اللاهوتية المهمة الأخرى، يجب تعريفه بشكل محدد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من خلال طرح سؤال آخر، وهو تغيير الرأي حول ماذا؟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ويمكن للمؤمنين أن يتوبوا عن خطايا معينة ويتوقفوا عن ارتكابها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(رؤيا 5:2؛ كورنثوس الثانية 9:7).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هل على غير المسيحيين أن يتوبوا؟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يقول رايري نعم، إذا تم تعريف التوبة بشكل صحيح. يقول: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إن التوبة المخلصة يجب أن تتضمن تغيير الفكر بشأن يسوع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بحيث مهما كان الشخص الذي فكر فيه من قبل، يغير رأيه ويثق به ليكون مخلصه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(اللاهوت الأساسي، 390).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يبدو هذا النهج معقولاً جداً بالنسبة لي، وينجح في أغلب المقاطع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التي تذكر التوبة في العهد الجديد. — ديلو، المصير النهائي، ٣٣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943876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إن أفضل تفسير لكلمة ميتانويا في العهد الجديد هو معرفة وتغيير فكر المرء بشأن شيء ما والإعتراف به والشعور بالأسف عليه. ومن الأمثلة الجيدة في العهد القديم لهذا الاستخدام ما جاء في إرميا 8: 6.</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صغيت وسمعت بغير المستقيم يتكلمون ليس أحد يتوب عن شره قائلاً ماذا عملت؟ كل واحد رجع إلى مسراه كفرس ثائر في الحرب</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ــــ ديلو، المصير النهائي، 35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57181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الإنجيل</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هو فعلاً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تغيير الحياة؟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3854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483133"/>
          </a:xfrm>
        </p:spPr>
        <p:txBody>
          <a:bodyPr/>
          <a:lstStyle/>
          <a:p>
            <a:r>
              <a:rPr lang="ar-JO" sz="4800" dirty="0"/>
              <a:t>في كثير من الأحيان يتم الخلط بين </a:t>
            </a:r>
            <a:br>
              <a:rPr lang="ar-JO" sz="4800" dirty="0"/>
            </a:br>
            <a:r>
              <a:rPr lang="ar-JO" sz="4800" dirty="0">
                <a:solidFill>
                  <a:srgbClr val="FFFF00"/>
                </a:solidFill>
              </a:rPr>
              <a:t>نتائج</a:t>
            </a:r>
            <a:r>
              <a:rPr lang="ar-JO" sz="4800" dirty="0"/>
              <a:t> الإنجيل و</a:t>
            </a:r>
            <a:r>
              <a:rPr lang="ar-JO" sz="4800" dirty="0">
                <a:solidFill>
                  <a:srgbClr val="FFFF00"/>
                </a:solidFill>
              </a:rPr>
              <a:t>طبيعة</a:t>
            </a:r>
            <a:r>
              <a:rPr lang="ar-JO" sz="4800" dirty="0"/>
              <a:t> الإنجيل.</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2898835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740" y="631681"/>
            <a:ext cx="9228509" cy="6166043"/>
            <a:chOff x="-74740" y="631681"/>
            <a:chExt cx="9228509" cy="6166043"/>
          </a:xfrm>
        </p:grpSpPr>
        <p:pic>
          <p:nvPicPr>
            <p:cNvPr id="2" name="Picture 1"/>
            <p:cNvPicPr>
              <a:picLocks noChangeAspect="1"/>
            </p:cNvPicPr>
            <p:nvPr/>
          </p:nvPicPr>
          <p:blipFill>
            <a:blip r:embed="rId3"/>
            <a:stretch>
              <a:fillRect/>
            </a:stretch>
          </p:blipFill>
          <p:spPr>
            <a:xfrm>
              <a:off x="9769" y="658513"/>
              <a:ext cx="9144000" cy="6125745"/>
            </a:xfrm>
            <a:prstGeom prst="rect">
              <a:avLst/>
            </a:prstGeom>
          </p:spPr>
        </p:pic>
        <p:sp>
          <p:nvSpPr>
            <p:cNvPr id="4" name="Rectangle 3"/>
            <p:cNvSpPr/>
            <p:nvPr/>
          </p:nvSpPr>
          <p:spPr bwMode="auto">
            <a:xfrm>
              <a:off x="126125" y="769349"/>
              <a:ext cx="5275979" cy="11626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p:cNvSpPr/>
            <p:nvPr/>
          </p:nvSpPr>
          <p:spPr bwMode="auto">
            <a:xfrm rot="19975413">
              <a:off x="-74740" y="2470437"/>
              <a:ext cx="6655635" cy="719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p:cNvSpPr/>
            <p:nvPr/>
          </p:nvSpPr>
          <p:spPr bwMode="auto">
            <a:xfrm>
              <a:off x="367861" y="513045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p:cNvSpPr/>
            <p:nvPr/>
          </p:nvSpPr>
          <p:spPr bwMode="auto">
            <a:xfrm>
              <a:off x="1202054" y="4671228"/>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p:cNvSpPr/>
            <p:nvPr/>
          </p:nvSpPr>
          <p:spPr bwMode="auto">
            <a:xfrm>
              <a:off x="2206933" y="415434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Rectangle 28"/>
            <p:cNvSpPr/>
            <p:nvPr/>
          </p:nvSpPr>
          <p:spPr bwMode="auto">
            <a:xfrm>
              <a:off x="3056151" y="3735282"/>
              <a:ext cx="1021694"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0" name="Rectangle 29"/>
            <p:cNvSpPr/>
            <p:nvPr/>
          </p:nvSpPr>
          <p:spPr bwMode="auto">
            <a:xfrm>
              <a:off x="3990362" y="3213452"/>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1" name="Rectangle 30"/>
            <p:cNvSpPr/>
            <p:nvPr/>
          </p:nvSpPr>
          <p:spPr bwMode="auto">
            <a:xfrm>
              <a:off x="4995241" y="2723396"/>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2" name="Rectangle 31"/>
            <p:cNvSpPr/>
            <p:nvPr/>
          </p:nvSpPr>
          <p:spPr bwMode="auto">
            <a:xfrm>
              <a:off x="5870218" y="2264174"/>
              <a:ext cx="985356"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3" name="Rectangle 32"/>
            <p:cNvSpPr/>
            <p:nvPr/>
          </p:nvSpPr>
          <p:spPr bwMode="auto">
            <a:xfrm>
              <a:off x="6819215" y="1789513"/>
              <a:ext cx="987297"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4" name="Rectangle 33"/>
            <p:cNvSpPr/>
            <p:nvPr/>
          </p:nvSpPr>
          <p:spPr bwMode="auto">
            <a:xfrm>
              <a:off x="7822422" y="1383955"/>
              <a:ext cx="985356" cy="791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Rectangle 34"/>
            <p:cNvSpPr/>
            <p:nvPr/>
          </p:nvSpPr>
          <p:spPr bwMode="auto">
            <a:xfrm>
              <a:off x="487721" y="6314639"/>
              <a:ext cx="1288528"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7" name="Rectangle 36"/>
            <p:cNvSpPr/>
            <p:nvPr/>
          </p:nvSpPr>
          <p:spPr bwMode="auto">
            <a:xfrm>
              <a:off x="7460779" y="631681"/>
              <a:ext cx="1198194"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p:cNvSpPr/>
            <p:nvPr/>
          </p:nvSpPr>
          <p:spPr bwMode="auto">
            <a:xfrm>
              <a:off x="5557541" y="4060688"/>
              <a:ext cx="3134515" cy="1788849"/>
            </a:xfrm>
            <a:prstGeom prst="ellips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altLang="zh-CN" sz="3200" dirty="0"/>
              <a:t>المشكلة: المناداة بإنجيل كاذب</a:t>
            </a:r>
            <a:endParaRPr lang="en-US" sz="3200" dirty="0">
              <a:ea typeface="ＭＳ Ｐゴシック" charset="0"/>
            </a:endParaRPr>
          </a:p>
        </p:txBody>
      </p:sp>
      <p:sp>
        <p:nvSpPr>
          <p:cNvPr id="3" name="TextBox 2"/>
          <p:cNvSpPr txBox="1"/>
          <p:nvPr/>
        </p:nvSpPr>
        <p:spPr>
          <a:xfrm>
            <a:off x="5715902" y="4442860"/>
            <a:ext cx="279288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0"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ماذا ينبغي أن أفعل لكي أخلص؟</a:t>
            </a:r>
            <a:endParaRPr kumimoji="0" lang="en-SG" sz="3200" b="0"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endParaRPr>
          </a:p>
        </p:txBody>
      </p:sp>
      <p:sp>
        <p:nvSpPr>
          <p:cNvPr id="5" name="Rectangle 4"/>
          <p:cNvSpPr/>
          <p:nvPr/>
        </p:nvSpPr>
        <p:spPr>
          <a:xfrm>
            <a:off x="129405" y="719976"/>
            <a:ext cx="5484577"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خطوات الخلاص:</a:t>
            </a:r>
            <a:endParaRPr kumimoji="0" lang="en-SG"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0" name="Rectangle 9"/>
          <p:cNvSpPr/>
          <p:nvPr/>
        </p:nvSpPr>
        <p:spPr>
          <a:xfrm>
            <a:off x="7318963" y="690916"/>
            <a:ext cx="121543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مخلّص</a:t>
            </a:r>
            <a:endParaRPr kumimoji="0" lang="en-SG" sz="24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11" name="Rectangle 10"/>
          <p:cNvSpPr/>
          <p:nvPr/>
        </p:nvSpPr>
        <p:spPr>
          <a:xfrm>
            <a:off x="289403" y="6309239"/>
            <a:ext cx="1486845"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خاطئ</a:t>
            </a:r>
            <a:endParaRPr kumimoji="0" lang="en-SG" sz="20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12" name="TextBox 11"/>
          <p:cNvSpPr txBox="1"/>
          <p:nvPr/>
        </p:nvSpPr>
        <p:spPr>
          <a:xfrm rot="19900617">
            <a:off x="-158260" y="3648489"/>
            <a:ext cx="285317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الجزء المتعلق بالله</a:t>
            </a:r>
            <a:endParaRPr kumimoji="0" lang="en-SG"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4" name="TextBox 13"/>
          <p:cNvSpPr txBox="1"/>
          <p:nvPr/>
        </p:nvSpPr>
        <p:spPr>
          <a:xfrm rot="19900617">
            <a:off x="3042838" y="1693874"/>
            <a:ext cx="3833910" cy="523220"/>
          </a:xfrm>
          <a:prstGeom prst="rect">
            <a:avLst/>
          </a:prstGeom>
          <a:noFill/>
        </p:spPr>
        <p:txBody>
          <a:bodyPr wrap="square" rtlCol="0">
            <a:spAutoFit/>
          </a:bodyPr>
          <a:lstStyle>
            <a:defPPr>
              <a:defRPr lang="en-US"/>
            </a:defPPr>
            <a:lvl1pPr algn="ctr">
              <a:defRPr sz="2800" b="1">
                <a:latin typeface="Times New Roman"/>
                <a:ea typeface="MS PGothic" panose="020B0600070205080204" pitchFamily="34" charset="-128"/>
                <a:cs typeface="Times New Roman"/>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rPr>
              <a:t>الجزء المتعلق بالإنسان</a:t>
            </a:r>
            <a:endParaRPr kumimoji="0" lang="en-SG" sz="2800" b="1" i="0" u="none" strike="noStrike" kern="1200" cap="none" spc="0" normalizeH="0" baseline="0" noProof="0" dirty="0">
              <a:ln>
                <a:noFill/>
              </a:ln>
              <a:solidFill>
                <a:srgbClr val="000000"/>
              </a:solidFill>
              <a:effectLst/>
              <a:uLnTx/>
              <a:uFillTx/>
            </a:endParaRPr>
          </a:p>
        </p:txBody>
      </p:sp>
      <p:sp>
        <p:nvSpPr>
          <p:cNvPr id="15" name="TextBox 14"/>
          <p:cNvSpPr txBox="1"/>
          <p:nvPr/>
        </p:nvSpPr>
        <p:spPr>
          <a:xfrm>
            <a:off x="2315104" y="4453734"/>
            <a:ext cx="58116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367862" y="5085730"/>
            <a:ext cx="9216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أرسل الله ابنه</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يو 3: 16، 1 يو 4: 10</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6" name="TextBox 15"/>
          <p:cNvSpPr txBox="1"/>
          <p:nvPr/>
        </p:nvSpPr>
        <p:spPr>
          <a:xfrm>
            <a:off x="1175221" y="4657715"/>
            <a:ext cx="103508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بذل يسوع  دمه</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أف 1: 7، 1 بط 1: 19</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7" name="TextBox 16"/>
          <p:cNvSpPr txBox="1"/>
          <p:nvPr/>
        </p:nvSpPr>
        <p:spPr>
          <a:xfrm>
            <a:off x="2076145" y="4195930"/>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أعلن     الروح    الكلمة</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يو 16: 13</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0" name="TextBox 19"/>
          <p:cNvSpPr txBox="1"/>
          <p:nvPr/>
        </p:nvSpPr>
        <p:spPr>
          <a:xfrm>
            <a:off x="4008592" y="3227790"/>
            <a:ext cx="9800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تصديق الإنجيل</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يو 8: 24، عب 11: 6</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1" name="TextBox 20"/>
          <p:cNvSpPr txBox="1"/>
          <p:nvPr/>
        </p:nvSpPr>
        <p:spPr>
          <a:xfrm>
            <a:off x="4854957" y="2736669"/>
            <a:ext cx="1070781"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التوبة عن الخطايا</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أع 2: 38، 17: 30</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2" name="TextBox 21"/>
          <p:cNvSpPr txBox="1"/>
          <p:nvPr/>
        </p:nvSpPr>
        <p:spPr>
          <a:xfrm>
            <a:off x="5738494" y="2248200"/>
            <a:ext cx="122569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إعلان   الإيمان</a:t>
            </a:r>
            <a:endPar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رو 10: 9-10، أع8: 37</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3" name="TextBox 22"/>
          <p:cNvSpPr txBox="1"/>
          <p:nvPr/>
        </p:nvSpPr>
        <p:spPr>
          <a:xfrm>
            <a:off x="6754516" y="1771185"/>
            <a:ext cx="111055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المعمودية إلى المسيح</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مر 16: 16،   1 بط 3: 21</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8" name="Rectangle 17"/>
          <p:cNvSpPr/>
          <p:nvPr/>
        </p:nvSpPr>
        <p:spPr>
          <a:xfrm>
            <a:off x="7916325" y="1280362"/>
            <a:ext cx="1058341"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البقاء        أميناً</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كو 1: 21،  رؤ 2: 10</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9" name="TextBox 18"/>
          <p:cNvSpPr txBox="1"/>
          <p:nvPr/>
        </p:nvSpPr>
        <p:spPr>
          <a:xfrm>
            <a:off x="3048113" y="3635627"/>
            <a:ext cx="108736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سماع الإنجيل</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رو 10: 13، يو 6: 44-45</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39" name="Rectangle 38"/>
          <p:cNvSpPr/>
          <p:nvPr/>
        </p:nvSpPr>
        <p:spPr>
          <a:xfrm>
            <a:off x="129405" y="1167594"/>
            <a:ext cx="548457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من</a:t>
            </a:r>
            <a:r>
              <a:rPr kumimoji="0" lang="ar-JO"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ar-JO"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خاطئ</a:t>
            </a:r>
            <a:r>
              <a:rPr kumimoji="0" lang="ar-JO"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ar-JO" sz="2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إلى</a:t>
            </a:r>
            <a:r>
              <a:rPr kumimoji="0" lang="ar-JO"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ar-JO"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مخلّص</a:t>
            </a:r>
            <a:endParaRPr kumimoji="0" lang="en-SG"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36" name="TextBox 35">
            <a:extLst>
              <a:ext uri="{FF2B5EF4-FFF2-40B4-BE49-F238E27FC236}">
                <a16:creationId xmlns:a16="http://schemas.microsoft.com/office/drawing/2014/main" id="{4589452D-E876-1045-A1B4-8CC3270E3656}"/>
              </a:ext>
            </a:extLst>
          </p:cNvPr>
          <p:cNvSpPr txBox="1"/>
          <p:nvPr/>
        </p:nvSpPr>
        <p:spPr>
          <a:xfrm>
            <a:off x="2076145" y="6084291"/>
            <a:ext cx="43459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i="1"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نظرة كنيسة المسيح</a:t>
            </a:r>
            <a:endParaRPr kumimoji="0" lang="en-SG" sz="2800" b="1" i="1"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Tree>
    <p:extLst>
      <p:ext uri="{BB962C8B-B14F-4D97-AF65-F5344CB8AC3E}">
        <p14:creationId xmlns:p14="http://schemas.microsoft.com/office/powerpoint/2010/main" val="2631337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onathan Edwards | Biography, Beliefs, Sermons, &amp; Facts | Britannica">
            <a:extLst>
              <a:ext uri="{FF2B5EF4-FFF2-40B4-BE49-F238E27FC236}">
                <a16:creationId xmlns:a16="http://schemas.microsoft.com/office/drawing/2014/main" id="{7E9AE868-8A0B-CB44-AA12-C1F945319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84"/>
            <a:ext cx="505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54600" y="1004126"/>
            <a:ext cx="40894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النعمة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054600" y="1569291"/>
            <a:ext cx="4089400" cy="37513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إنك لا تساهم بشيء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خلاصك إلا بخطاياك الذي جعلت منه ضرورياً</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772B108D-8716-A44C-9509-27E3FA2C25F2}"/>
              </a:ext>
            </a:extLst>
          </p:cNvPr>
          <p:cNvSpPr txBox="1">
            <a:spLocks noChangeArrowheads="1"/>
          </p:cNvSpPr>
          <p:nvPr/>
        </p:nvSpPr>
        <p:spPr bwMode="auto">
          <a:xfrm>
            <a:off x="5054600" y="5146432"/>
            <a:ext cx="4089400" cy="16881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جوناثان إدواردز</a:t>
            </a:r>
            <a:b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1703-1758</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2555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768"/>
            <a:ext cx="9144000" cy="6096000"/>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الإنجيل هو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الأخبار السارة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183616"/>
      </p:ext>
    </p:extLst>
  </p:cSld>
  <p:clrMapOvr>
    <a:masterClrMapping/>
  </p:clrMapOvr>
  <p:transition>
    <p:randomBar dir="vert"/>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83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52349" y="1130920"/>
            <a:ext cx="5080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Text Box 5"/>
          <p:cNvSpPr txBox="1">
            <a:spLocks noChangeArrowheads="1"/>
          </p:cNvSpPr>
          <p:nvPr/>
        </p:nvSpPr>
        <p:spPr bwMode="auto">
          <a:xfrm>
            <a:off x="4499992" y="3356992"/>
            <a:ext cx="4176464" cy="2307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ما هو الإيمان الخلاصي؟</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كيف يختلف عن الإيمان الباطل؟</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50" name="Rectangle 2"/>
          <p:cNvSpPr>
            <a:spLocks noGrp="1" noChangeArrowheads="1"/>
          </p:cNvSpPr>
          <p:nvPr>
            <p:ph type="title"/>
          </p:nvPr>
        </p:nvSpPr>
        <p:spPr>
          <a:xfrm>
            <a:off x="14749" y="61729"/>
            <a:ext cx="9129277" cy="1446736"/>
          </a:xfrm>
          <a:noFill/>
          <a:ln w="9525">
            <a:noFill/>
            <a:miter lim="800000"/>
            <a:headEnd/>
            <a:tailEnd/>
          </a:ln>
          <a:effectLst/>
        </p:spPr>
        <p:txBody>
          <a:bodyPr vert="horz" wrap="square" lIns="91628" tIns="45812" rIns="91628" bIns="45812" numCol="1" anchor="ctr" anchorCtr="0" compatLnSpc="1">
            <a:prstTxWarp prst="textNoShape">
              <a:avLst/>
            </a:prstTxWarp>
            <a:spAutoFit/>
          </a:bodyPr>
          <a:lstStyle/>
          <a:p>
            <a:pPr rtl="1" eaLnBrk="1" hangingPunct="1"/>
            <a:r>
              <a:rPr lang="ar-JO" sz="8800" kern="1200" dirty="0">
                <a:solidFill>
                  <a:srgbClr val="FFFF00"/>
                </a:solidFill>
                <a:effectLst>
                  <a:glow rad="177800">
                    <a:schemeClr val="bg2"/>
                  </a:glow>
                </a:effectLst>
                <a:ea typeface="ＭＳ Ｐゴシック" charset="0"/>
                <a:cs typeface="Arial" panose="020B0604020202020204" pitchFamily="34" charset="0"/>
              </a:rPr>
              <a:t>الإيمان في يوحنا</a:t>
            </a:r>
            <a:endParaRPr lang="en-US" sz="8800" kern="1200" dirty="0">
              <a:solidFill>
                <a:schemeClr val="tx1"/>
              </a:solidFill>
              <a:effectLst>
                <a:glow rad="177800">
                  <a:schemeClr val="bg2"/>
                </a:glow>
              </a:effectLst>
              <a:ea typeface="ＭＳ Ｐゴシック" charset="0"/>
              <a:cs typeface="Arial" panose="020B0604020202020204" pitchFamily="34" charset="0"/>
            </a:endParaRPr>
          </a:p>
        </p:txBody>
      </p:sp>
      <p:sp>
        <p:nvSpPr>
          <p:cNvPr id="7" name="Text Box 5"/>
          <p:cNvSpPr txBox="1">
            <a:spLocks noChangeArrowheads="1"/>
          </p:cNvSpPr>
          <p:nvPr/>
        </p:nvSpPr>
        <p:spPr bwMode="auto">
          <a:xfrm>
            <a:off x="-36512" y="1689293"/>
            <a:ext cx="4004601" cy="3415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بماذا يجب أن تثق في يسوع لكي تخلص؟</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ماذا يجب أن تضيف إلى هذا الإيمان للخلاص؟</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B7BC7CD9-09E0-5C41-83E3-441EB6547D4E}"/>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1578977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7" descr="Synagogue eat my fles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228600" y="76261"/>
            <a:ext cx="1219200" cy="523875"/>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يوحنا</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9462" name="Text Box 6"/>
          <p:cNvSpPr txBox="1">
            <a:spLocks noChangeArrowheads="1"/>
          </p:cNvSpPr>
          <p:nvPr/>
        </p:nvSpPr>
        <p:spPr bwMode="auto">
          <a:xfrm>
            <a:off x="0" y="3352801"/>
            <a:ext cx="9144000" cy="2861876"/>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600" b="1"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الآية المفتاحية</a:t>
            </a:r>
            <a:endParaRPr kumimoji="0" lang="en-US" altLang="zh-CN"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lvl="0" algn="ctr" eaLnBrk="1" hangingPunct="1">
              <a:defRPr/>
            </a:pPr>
            <a:r>
              <a:rPr kumimoji="0" lang="en-US" altLang="zh-CN"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lang="ar-JO" sz="3600" b="1" dirty="0">
                <a:solidFill>
                  <a:srgbClr val="FFFFFF"/>
                </a:solidFill>
                <a:effectLst>
                  <a:glow rad="177800">
                    <a:srgbClr val="000000"/>
                  </a:glow>
                </a:effectLst>
                <a:latin typeface="Arial" panose="020B0604020202020204" pitchFamily="34" charset="0"/>
                <a:cs typeface="Arial" panose="020B0604020202020204" pitchFamily="34" charset="0"/>
              </a:rPr>
              <a:t>30 وآيات أخر كثيرة صنع يسوع قدام تلاميذه، لم تكتب في هذا الكتاب 31 وأما هذه فقد كتبت لتؤمنوا أن يسوع هو المسيح ابن الله، ولكي تكون لكم إذا آمنتم حياة باسمه. </a:t>
            </a: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(20: 30-31)</a:t>
            </a:r>
          </a:p>
        </p:txBody>
      </p:sp>
      <p:sp>
        <p:nvSpPr>
          <p:cNvPr id="117765" name="Rectangle 1031"/>
          <p:cNvSpPr>
            <a:spLocks noGrp="1" noChangeArrowheads="1"/>
          </p:cNvSpPr>
          <p:nvPr>
            <p:ph type="title" idx="4294967295"/>
          </p:nvPr>
        </p:nvSpPr>
        <p:spPr>
          <a:xfrm>
            <a:off x="2805141" y="533429"/>
            <a:ext cx="3533775" cy="1199882"/>
          </a:xfrm>
        </p:spPr>
        <p:txBody>
          <a:bodyPr lIns="90993" tIns="45499" rIns="90993" bIns="45499" anchor="t">
            <a:spAutoFit/>
          </a:bodyPr>
          <a:lstStyle/>
          <a:p>
            <a:pPr eaLnBrk="1" hangingPunct="1">
              <a:defRPr/>
            </a:pPr>
            <a:r>
              <a:rPr lang="ar-SA" altLang="zh-CN" sz="3600" u="sng" dirty="0">
                <a:solidFill>
                  <a:srgbClr val="FFFF00"/>
                </a:solidFill>
                <a:ea typeface="ＭＳ Ｐゴシック" charset="0"/>
                <a:cs typeface="Arial" panose="020B0604020202020204" pitchFamily="34" charset="0"/>
              </a:rPr>
              <a:t>الكلمة المفتاحية</a:t>
            </a:r>
            <a:r>
              <a:rPr lang="en-US" altLang="zh-CN" sz="3600" dirty="0">
                <a:solidFill>
                  <a:srgbClr val="FFFF00"/>
                </a:solidFill>
                <a:ea typeface="ＭＳ Ｐゴシック" charset="0"/>
                <a:cs typeface="Arial" panose="020B0604020202020204" pitchFamily="34" charset="0"/>
              </a:rPr>
              <a:t> </a:t>
            </a:r>
            <a:r>
              <a:rPr lang="ar-JO" sz="3600" dirty="0">
                <a:solidFill>
                  <a:srgbClr val="FFFFFF"/>
                </a:solidFill>
                <a:effectLst>
                  <a:glow rad="177800">
                    <a:srgbClr val="000000"/>
                  </a:glow>
                </a:effectLst>
                <a:ea typeface="ＭＳ Ｐゴシック" charset="0"/>
                <a:cs typeface="Arial" panose="020B0604020202020204" pitchFamily="34" charset="0"/>
              </a:rPr>
              <a:t>الإيمان</a:t>
            </a:r>
            <a:endParaRPr lang="en-US" sz="3600" u="sng" dirty="0">
              <a:solidFill>
                <a:schemeClr val="tx1"/>
              </a:solidFill>
              <a:ea typeface="ＭＳ Ｐゴシック" charset="0"/>
              <a:cs typeface="Arial" panose="020B0604020202020204" pitchFamily="34" charset="0"/>
            </a:endParaRPr>
          </a:p>
        </p:txBody>
      </p:sp>
      <p:sp>
        <p:nvSpPr>
          <p:cNvPr id="117766" name="Text Box 3"/>
          <p:cNvSpPr txBox="1">
            <a:spLocks noChangeArrowheads="1"/>
          </p:cNvSpPr>
          <p:nvPr/>
        </p:nvSpPr>
        <p:spPr bwMode="auto">
          <a:xfrm>
            <a:off x="8382033" y="71464"/>
            <a:ext cx="703136" cy="461219"/>
          </a:xfrm>
          <a:prstGeom prst="rect">
            <a:avLst/>
          </a:prstGeom>
          <a:noFill/>
          <a:ln w="12700" cap="sq">
            <a:noFill/>
            <a:miter lim="800000"/>
            <a:headEnd type="none" w="sm" len="sm"/>
            <a:tailEnd type="none" w="sm" len="sm"/>
          </a:ln>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107</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pic>
        <p:nvPicPr>
          <p:cNvPr id="416770" name="Picture 7" descr="Jesus Smil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Text Box 2"/>
          <p:cNvSpPr txBox="1">
            <a:spLocks noChangeArrowheads="1"/>
          </p:cNvSpPr>
          <p:nvPr/>
        </p:nvSpPr>
        <p:spPr bwMode="auto">
          <a:xfrm>
            <a:off x="3181350" y="115888"/>
            <a:ext cx="5829300" cy="646112"/>
          </a:xfrm>
          <a:prstGeom prst="rect">
            <a:avLst/>
          </a:prstGeom>
          <a:noFill/>
          <a:ln w="12700" cap="sq">
            <a:noFill/>
            <a:miter lim="800000"/>
            <a:headEnd type="none" w="sm" len="sm"/>
            <a:tailEnd type="none" w="sm" len="sm"/>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إنجيل يوحنا</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485" name="Text Box 5"/>
          <p:cNvSpPr txBox="1">
            <a:spLocks noChangeArrowheads="1"/>
          </p:cNvSpPr>
          <p:nvPr/>
        </p:nvSpPr>
        <p:spPr bwMode="auto">
          <a:xfrm>
            <a:off x="3048000" y="1557365"/>
            <a:ext cx="6096000" cy="2061657"/>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يظهر أن يسوع هو إبن الله (الإله) الذي صار إنساناً من خلال علامات وخطابات مختارة للمسيح، لإقناع الأمم غير المؤمنين بالإيمان به وقبول الحياة الأبدية.</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486" name="Text Box 6"/>
          <p:cNvSpPr txBox="1">
            <a:spLocks noChangeArrowheads="1"/>
          </p:cNvSpPr>
          <p:nvPr/>
        </p:nvSpPr>
        <p:spPr bwMode="auto">
          <a:xfrm>
            <a:off x="3483682" y="4437112"/>
            <a:ext cx="5224636" cy="1630769"/>
          </a:xfrm>
          <a:prstGeom prst="rect">
            <a:avLst/>
          </a:prstGeom>
          <a:noFill/>
          <a:ln w="12700" cap="sq">
            <a:noFill/>
            <a:miter lim="800000"/>
            <a:headEnd type="none" w="sm" len="sm"/>
            <a:tailEnd type="none" w="sm" len="sm"/>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سؤال</a:t>
            </a:r>
            <a:endParaRPr kumimoji="0" lang="en-US" altLang="zh-CN"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هل أنت متأكد ١٠٠٪ أن لديك الحياة الأبدية من خلال الإيمان باسم المسيح؟</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56006" name="Rectangle 1030"/>
          <p:cNvSpPr>
            <a:spLocks noGrp="1" noChangeArrowheads="1"/>
          </p:cNvSpPr>
          <p:nvPr>
            <p:ph type="title" idx="4294967295"/>
          </p:nvPr>
        </p:nvSpPr>
        <p:spPr>
          <a:xfrm>
            <a:off x="3581400" y="1066800"/>
            <a:ext cx="5029200" cy="457200"/>
          </a:xfrm>
        </p:spPr>
        <p:txBody>
          <a:bodyPr/>
          <a:lstStyle/>
          <a:p>
            <a:pPr eaLnBrk="1" hangingPunct="1">
              <a:defRPr/>
            </a:pPr>
            <a:r>
              <a:rPr lang="ar-JO" sz="3600" kern="1200" dirty="0">
                <a:solidFill>
                  <a:srgbClr val="FFFFFF"/>
                </a:solidFill>
                <a:effectLst>
                  <a:glow rad="177800">
                    <a:srgbClr val="000000"/>
                  </a:glow>
                </a:effectLst>
                <a:ea typeface="ＭＳ Ｐゴシック" charset="0"/>
                <a:cs typeface="Arial" panose="020B0604020202020204" pitchFamily="34" charset="0"/>
              </a:rPr>
              <a:t>البيان الموجز</a:t>
            </a:r>
            <a:endParaRPr lang="en-US" sz="3600" kern="1200" dirty="0">
              <a:solidFill>
                <a:srgbClr val="FFFFFF"/>
              </a:solidFill>
              <a:effectLst>
                <a:glow rad="177800">
                  <a:srgbClr val="000000"/>
                </a:glow>
              </a:effectLst>
              <a:ea typeface="ＭＳ Ｐゴシック" charset="0"/>
              <a:cs typeface="Arial" panose="020B0604020202020204" pitchFamily="34" charset="0"/>
            </a:endParaRPr>
          </a:p>
        </p:txBody>
      </p:sp>
      <p:sp>
        <p:nvSpPr>
          <p:cNvPr id="350215" name="Text Box 3"/>
          <p:cNvSpPr txBox="1">
            <a:spLocks noChangeArrowheads="1"/>
          </p:cNvSpPr>
          <p:nvPr/>
        </p:nvSpPr>
        <p:spPr bwMode="auto">
          <a:xfrm>
            <a:off x="8382029" y="71438"/>
            <a:ext cx="703136"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١٠٧</a:t>
            </a:r>
          </a:p>
        </p:txBody>
      </p:sp>
    </p:spTree>
    <p:extLst>
      <p:ext uri="{BB962C8B-B14F-4D97-AF65-F5344CB8AC3E}">
        <p14:creationId xmlns:p14="http://schemas.microsoft.com/office/powerpoint/2010/main" val="3072875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1859"/>
                                        </p:tgtEl>
                                        <p:attrNameLst>
                                          <p:attrName>style.visibility</p:attrName>
                                        </p:attrNameLst>
                                      </p:cBhvr>
                                      <p:to>
                                        <p:strVal val="visible"/>
                                      </p:to>
                                    </p:set>
                                    <p:animEffect transition="in" filter="dissolve">
                                      <p:cBhvr>
                                        <p:cTn id="17"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P spid="20485" grpId="0"/>
      <p:bldP spid="20486" grpId="0"/>
    </p:bld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00"/>
            </a:gs>
            <a:gs pos="100000">
              <a:srgbClr val="000090"/>
            </a:gs>
          </a:gsLst>
          <a:path path="rect">
            <a:fillToRect l="50000" t="50000" r="50000" b="50000"/>
          </a:path>
        </a:gradFill>
        <a:effectLst/>
      </p:bgPr>
    </p:bg>
    <p:spTree>
      <p:nvGrpSpPr>
        <p:cNvPr id="1" name=""/>
        <p:cNvGrpSpPr/>
        <p:nvPr/>
      </p:nvGrpSpPr>
      <p:grpSpPr>
        <a:xfrm>
          <a:off x="0" y="0"/>
          <a:ext cx="0" cy="0"/>
          <a:chOff x="0" y="0"/>
          <a:chExt cx="0" cy="0"/>
        </a:xfrm>
      </p:grpSpPr>
      <p:sp>
        <p:nvSpPr>
          <p:cNvPr id="52225" name="Rectangle 1" descr="Rectangle 2">
            <a:extLst>
              <a:ext uri="{FF2B5EF4-FFF2-40B4-BE49-F238E27FC236}">
                <a16:creationId xmlns:a16="http://schemas.microsoft.com/office/drawing/2014/main" id="{D38D1493-D8CF-B346-99F4-81485EA12803}"/>
              </a:ext>
            </a:extLst>
          </p:cNvPr>
          <p:cNvSpPr>
            <a:spLocks noGrp="1" noChangeArrowheads="1"/>
          </p:cNvSpPr>
          <p:nvPr>
            <p:ph type="title"/>
          </p:nvPr>
        </p:nvSpPr>
        <p:spPr>
          <a:xfrm>
            <a:off x="0" y="0"/>
            <a:ext cx="9144000" cy="909637"/>
          </a:xfrm>
          <a:effectLst>
            <a:outerShdw blurRad="63500" dist="35921" dir="2700000" algn="ctr" rotWithShape="0">
              <a:srgbClr val="000000">
                <a:alpha val="74997"/>
              </a:srgbClr>
            </a:outerShdw>
          </a:effectLst>
        </p:spPr>
        <p:txBody>
          <a:bodyPr/>
          <a:lstStyle/>
          <a:p>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الآية</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المفتاحية</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226" name="Text Box 2" descr="Rectangle 2">
            <a:extLst>
              <a:ext uri="{FF2B5EF4-FFF2-40B4-BE49-F238E27FC236}">
                <a16:creationId xmlns:a16="http://schemas.microsoft.com/office/drawing/2014/main" id="{A5FC08C2-9018-744C-8234-9BCD2D886CD3}"/>
              </a:ext>
            </a:extLst>
          </p:cNvPr>
          <p:cNvSpPr txBox="1">
            <a:spLocks/>
          </p:cNvSpPr>
          <p:nvPr/>
        </p:nvSpPr>
        <p:spPr bwMode="auto">
          <a:xfrm>
            <a:off x="44450" y="1601788"/>
            <a:ext cx="9053513" cy="3231654"/>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ctr" rtl="1"/>
            <a:r>
              <a:rPr lang="ar-JO"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rPr>
              <a:t>إذ كنت أصنع كل الجهد لأكتب إليكم عن الخلاص المشترك، اضطررت أن أكتب إليكم واعظاً أن تجتهدوا لأجل الإيمان المسلم مرة للقديسين 4 لأنه دخل خلسة أناس قد كتبوا منذ القديم لهذه الدينونة، فجار يحولون نعمة إلهنا إلى الدعارة، وينكرون السيد الوحيد: الله وربنا يسوع المسيح.</a:t>
            </a:r>
          </a:p>
          <a:p>
            <a:pPr algn="ctr" rtl="1"/>
            <a:r>
              <a:rPr lang="en-US"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rPr>
              <a:t>) ٣ب – ٤(</a:t>
            </a:r>
            <a:r>
              <a:rPr lang="en-US" altLang="en-US" sz="2500" b="1" baseline="32000"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227" name="Text Box 3" descr="Rectangle 2">
            <a:extLst>
              <a:ext uri="{FF2B5EF4-FFF2-40B4-BE49-F238E27FC236}">
                <a16:creationId xmlns:a16="http://schemas.microsoft.com/office/drawing/2014/main" id="{0DEFDC7C-2137-B443-BE22-00230F65D3BD}"/>
              </a:ext>
            </a:extLst>
          </p:cNvPr>
          <p:cNvSpPr txBox="1">
            <a:spLocks/>
          </p:cNvSpPr>
          <p:nvPr/>
        </p:nvSpPr>
        <p:spPr bwMode="auto">
          <a:xfrm>
            <a:off x="44450" y="5949950"/>
            <a:ext cx="8699500"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228" name="Text Box 4" descr="Text Box 24">
            <a:extLst>
              <a:ext uri="{FF2B5EF4-FFF2-40B4-BE49-F238E27FC236}">
                <a16:creationId xmlns:a16="http://schemas.microsoft.com/office/drawing/2014/main" id="{472E8B13-2B2F-0843-9750-AD5E406773FD}"/>
              </a:ext>
            </a:extLst>
          </p:cNvPr>
          <p:cNvSpPr txBox="1">
            <a:spLocks/>
          </p:cNvSpPr>
          <p:nvPr/>
        </p:nvSpPr>
        <p:spPr bwMode="auto">
          <a:xfrm>
            <a:off x="8516938" y="65088"/>
            <a:ext cx="61170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٣١٠</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blinds(horizontal)">
                                      <p:cBhvr>
                                        <p:cTn id="7" dur="5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71440"/>
            <a:ext cx="7772400" cy="838200"/>
          </a:xfrm>
        </p:spPr>
        <p:txBody>
          <a:bodyPr/>
          <a:lstStyle/>
          <a:p>
            <a:r>
              <a:rPr lang="ar-JO" altLang="en-US" sz="5400"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معجزات إنجيل يوحنا</a:t>
            </a:r>
            <a:endParaRPr lang="en-US" altLang="en-US" sz="5400"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1436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معجزات فريدة في إنجيل يوحنا باللون الأصفر (6 من 9 معجزات)</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الماء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إلى خمر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(2: 1-11)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شفاء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ابن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قائد المئة</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4: 46-54</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المشلول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5: 1-18</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إطعام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5000</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 1-15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على الماء</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 16-24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الرجل الأعمى</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9: 1-7</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إقامة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لعازر</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11: 1-45</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0E297C"/>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قيامة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المسيح</a:t>
            </a:r>
            <a:b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20: 1-31</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صيد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السمك</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21: 1-3</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84433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Picture 1">
            <a:extLst>
              <a:ext uri="{FF2B5EF4-FFF2-40B4-BE49-F238E27FC236}">
                <a16:creationId xmlns:a16="http://schemas.microsoft.com/office/drawing/2014/main" id="{42E0A459-6E7C-8348-8B54-C233A18651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65" y="-22860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18" name="Rectangle 2" descr="Rectangle 2">
            <a:extLst>
              <a:ext uri="{FF2B5EF4-FFF2-40B4-BE49-F238E27FC236}">
                <a16:creationId xmlns:a16="http://schemas.microsoft.com/office/drawing/2014/main" id="{148F5283-5C91-D94E-B114-68EAA17F043E}"/>
              </a:ext>
            </a:extLst>
          </p:cNvPr>
          <p:cNvSpPr>
            <a:spLocks noGrp="1"/>
          </p:cNvSpPr>
          <p:nvPr>
            <p:ph type="title" idx="4294967295"/>
          </p:nvPr>
        </p:nvSpPr>
        <p:spPr bwMode="auto">
          <a:xfrm>
            <a:off x="828675" y="152400"/>
            <a:ext cx="6840538" cy="609600"/>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defTabSz="868363" rtl="1">
              <a:lnSpc>
                <a:spcPct val="90000"/>
              </a:lnSpc>
            </a:pPr>
            <a:r>
              <a:rPr lang="ar-JO" altLang="en-US" sz="3000" dirty="0">
                <a:solidFill>
                  <a:srgbClr val="FFFFFF"/>
                </a:solidFill>
                <a:latin typeface="Geneva" panose="020B0503030404040204" pitchFamily="34" charset="0"/>
                <a:ea typeface="Geneva" panose="020B0503030404040204" pitchFamily="34" charset="0"/>
                <a:cs typeface="Geneva" panose="020B0503030404040204" pitchFamily="34" charset="0"/>
                <a:sym typeface="Geneva" panose="020B0503030404040204" pitchFamily="34" charset="0"/>
              </a:rPr>
              <a:t>التأكيد في 1 يوحنا 5: 11-13</a:t>
            </a:r>
            <a:endPar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6019" name="Text Box 3" descr="Text Box 3">
            <a:extLst>
              <a:ext uri="{FF2B5EF4-FFF2-40B4-BE49-F238E27FC236}">
                <a16:creationId xmlns:a16="http://schemas.microsoft.com/office/drawing/2014/main" id="{8CF2533B-0F5B-2A4A-A594-72ED31353C12}"/>
              </a:ext>
            </a:extLst>
          </p:cNvPr>
          <p:cNvSpPr txBox="1">
            <a:spLocks/>
          </p:cNvSpPr>
          <p:nvPr/>
        </p:nvSpPr>
        <p:spPr bwMode="auto">
          <a:xfrm>
            <a:off x="8428614" y="115888"/>
            <a:ext cx="438583" cy="461665"/>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63</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0" name="Text Box 4" descr="Text Box 6">
            <a:extLst>
              <a:ext uri="{FF2B5EF4-FFF2-40B4-BE49-F238E27FC236}">
                <a16:creationId xmlns:a16="http://schemas.microsoft.com/office/drawing/2014/main" id="{F8317B8B-18BF-3F40-81A0-5EC538C875C8}"/>
              </a:ext>
            </a:extLst>
          </p:cNvPr>
          <p:cNvSpPr txBox="1">
            <a:spLocks/>
          </p:cNvSpPr>
          <p:nvPr/>
        </p:nvSpPr>
        <p:spPr bwMode="auto">
          <a:xfrm>
            <a:off x="44450" y="3068638"/>
            <a:ext cx="9053513" cy="2862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003366"/>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وهذه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هي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الشهادة</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أعطانا</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حياة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أبدية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وهذه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هي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من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الإبن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فله</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ومن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ليس</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فليست</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كتبت</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هذا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إليكم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أنتم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المؤمنين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باسم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لكي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تعلموا</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لكم</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حياة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أبدية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ولكي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تؤمنوا</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باسم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endPar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86021" name="Group 5">
            <a:extLst>
              <a:ext uri="{FF2B5EF4-FFF2-40B4-BE49-F238E27FC236}">
                <a16:creationId xmlns:a16="http://schemas.microsoft.com/office/drawing/2014/main" id="{E3876DD2-788A-9A45-A6A5-678C933F8452}"/>
              </a:ext>
            </a:extLst>
          </p:cNvPr>
          <p:cNvGrpSpPr>
            <a:grpSpLocks/>
          </p:cNvGrpSpPr>
          <p:nvPr/>
        </p:nvGrpSpPr>
        <p:grpSpPr bwMode="auto">
          <a:xfrm>
            <a:off x="301625" y="1412875"/>
            <a:ext cx="2376488" cy="1295400"/>
            <a:chOff x="0" y="0"/>
            <a:chExt cx="2376489" cy="1295400"/>
          </a:xfrm>
        </p:grpSpPr>
        <p:sp>
          <p:nvSpPr>
            <p:cNvPr id="86022" name="AutoShape 6">
              <a:extLst>
                <a:ext uri="{FF2B5EF4-FFF2-40B4-BE49-F238E27FC236}">
                  <a16:creationId xmlns:a16="http://schemas.microsoft.com/office/drawing/2014/main" id="{6B2FFAD4-CE9D-8845-A8AE-AAD16404EC9D}"/>
                </a:ext>
              </a:extLst>
            </p:cNvPr>
            <p:cNvSpPr>
              <a:spLocks/>
            </p:cNvSpPr>
            <p:nvPr/>
          </p:nvSpPr>
          <p:spPr bwMode="auto">
            <a:xfrm>
              <a:off x="0" y="0"/>
              <a:ext cx="2376489" cy="1295400"/>
            </a:xfrm>
            <a:prstGeom prst="wedgeEllipseCallout">
              <a:avLst>
                <a:gd name="adj1" fmla="val 27396"/>
                <a:gd name="adj2" fmla="val 131478"/>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3" name="Text Box 7">
              <a:extLst>
                <a:ext uri="{FF2B5EF4-FFF2-40B4-BE49-F238E27FC236}">
                  <a16:creationId xmlns:a16="http://schemas.microsoft.com/office/drawing/2014/main" id="{6A140813-DF6C-F746-919C-3A8BCA25EF37}"/>
                </a:ext>
              </a:extLst>
            </p:cNvPr>
            <p:cNvSpPr txBox="1">
              <a:spLocks/>
            </p:cNvSpPr>
            <p:nvPr/>
          </p:nvSpPr>
          <p:spPr bwMode="auto">
            <a:xfrm>
              <a:off x="398511" y="416868"/>
              <a:ext cx="185724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يجب</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أن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نشك</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a:t>
              </a:r>
            </a:p>
          </p:txBody>
        </p:sp>
      </p:grpSp>
      <p:grpSp>
        <p:nvGrpSpPr>
          <p:cNvPr id="86024" name="Group 8">
            <a:extLst>
              <a:ext uri="{FF2B5EF4-FFF2-40B4-BE49-F238E27FC236}">
                <a16:creationId xmlns:a16="http://schemas.microsoft.com/office/drawing/2014/main" id="{2F146513-404F-E24C-933F-49F3306375B1}"/>
              </a:ext>
            </a:extLst>
          </p:cNvPr>
          <p:cNvGrpSpPr>
            <a:grpSpLocks/>
          </p:cNvGrpSpPr>
          <p:nvPr/>
        </p:nvGrpSpPr>
        <p:grpSpPr bwMode="auto">
          <a:xfrm>
            <a:off x="6443663" y="1412875"/>
            <a:ext cx="2376487" cy="1295400"/>
            <a:chOff x="0" y="0"/>
            <a:chExt cx="2376487" cy="1295400"/>
          </a:xfrm>
        </p:grpSpPr>
        <p:sp>
          <p:nvSpPr>
            <p:cNvPr id="86025" name="AutoShape 9">
              <a:extLst>
                <a:ext uri="{FF2B5EF4-FFF2-40B4-BE49-F238E27FC236}">
                  <a16:creationId xmlns:a16="http://schemas.microsoft.com/office/drawing/2014/main" id="{6981545C-7D14-B340-9752-38FD101A5FAA}"/>
                </a:ext>
              </a:extLst>
            </p:cNvPr>
            <p:cNvSpPr>
              <a:spLocks/>
            </p:cNvSpPr>
            <p:nvPr/>
          </p:nvSpPr>
          <p:spPr bwMode="auto">
            <a:xfrm>
              <a:off x="0" y="0"/>
              <a:ext cx="2376487" cy="1295400"/>
            </a:xfrm>
            <a:prstGeom prst="wedgeEllipseCallout">
              <a:avLst>
                <a:gd name="adj1" fmla="val -64922"/>
                <a:gd name="adj2" fmla="val 256584"/>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6" name="Text Box 10">
              <a:extLst>
                <a:ext uri="{FF2B5EF4-FFF2-40B4-BE49-F238E27FC236}">
                  <a16:creationId xmlns:a16="http://schemas.microsoft.com/office/drawing/2014/main" id="{91DE61F3-5EFF-2748-BABA-1DF403C1EB04}"/>
                </a:ext>
              </a:extLst>
            </p:cNvPr>
            <p:cNvSpPr txBox="1">
              <a:spLocks/>
            </p:cNvSpPr>
            <p:nvPr/>
          </p:nvSpPr>
          <p:spPr bwMode="auto">
            <a:xfrm>
              <a:off x="398510" y="416868"/>
              <a:ext cx="18572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يجب</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أن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نشك</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a:t>
              </a:r>
            </a:p>
          </p:txBody>
        </p:sp>
      </p:grpSp>
      <p:grpSp>
        <p:nvGrpSpPr>
          <p:cNvPr id="86027" name="Group 11">
            <a:extLst>
              <a:ext uri="{FF2B5EF4-FFF2-40B4-BE49-F238E27FC236}">
                <a16:creationId xmlns:a16="http://schemas.microsoft.com/office/drawing/2014/main" id="{9C513625-899C-C547-87F5-8CE03AD778A5}"/>
              </a:ext>
            </a:extLst>
          </p:cNvPr>
          <p:cNvGrpSpPr>
            <a:grpSpLocks/>
          </p:cNvGrpSpPr>
          <p:nvPr/>
        </p:nvGrpSpPr>
        <p:grpSpPr bwMode="auto">
          <a:xfrm>
            <a:off x="4073504" y="846198"/>
            <a:ext cx="2376487" cy="1295400"/>
            <a:chOff x="0" y="0"/>
            <a:chExt cx="2376487" cy="1295400"/>
          </a:xfrm>
        </p:grpSpPr>
        <p:sp>
          <p:nvSpPr>
            <p:cNvPr id="86028" name="AutoShape 12">
              <a:extLst>
                <a:ext uri="{FF2B5EF4-FFF2-40B4-BE49-F238E27FC236}">
                  <a16:creationId xmlns:a16="http://schemas.microsoft.com/office/drawing/2014/main" id="{24D2923B-E27B-8541-807C-530EAD04CEBF}"/>
                </a:ext>
              </a:extLst>
            </p:cNvPr>
            <p:cNvSpPr>
              <a:spLocks/>
            </p:cNvSpPr>
            <p:nvPr/>
          </p:nvSpPr>
          <p:spPr bwMode="auto">
            <a:xfrm>
              <a:off x="0" y="0"/>
              <a:ext cx="2376487" cy="1295400"/>
            </a:xfrm>
            <a:prstGeom prst="wedgeEllipseCallout">
              <a:avLst>
                <a:gd name="adj1" fmla="val -12815"/>
                <a:gd name="adj2" fmla="val 208575"/>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9" name="Text Box 13">
              <a:extLst>
                <a:ext uri="{FF2B5EF4-FFF2-40B4-BE49-F238E27FC236}">
                  <a16:creationId xmlns:a16="http://schemas.microsoft.com/office/drawing/2014/main" id="{0AC977FC-5FE9-A749-B0F8-EDA3D115681D}"/>
                </a:ext>
              </a:extLst>
            </p:cNvPr>
            <p:cNvSpPr txBox="1">
              <a:spLocks/>
            </p:cNvSpPr>
            <p:nvPr/>
          </p:nvSpPr>
          <p:spPr bwMode="auto">
            <a:xfrm>
              <a:off x="398510" y="416868"/>
              <a:ext cx="18572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يجب</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أن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نشك</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wipe(down)">
                                      <p:cBhvr>
                                        <p:cTn id="7" dur="500"/>
                                        <p:tgtEl>
                                          <p:spTgt spid="860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6024"/>
                                        </p:tgtEl>
                                        <p:attrNameLst>
                                          <p:attrName>style.visibility</p:attrName>
                                        </p:attrNameLst>
                                      </p:cBhvr>
                                      <p:to>
                                        <p:strVal val="visible"/>
                                      </p:to>
                                    </p:set>
                                    <p:animEffect transition="in" filter="wipe(down)">
                                      <p:cBhvr>
                                        <p:cTn id="12" dur="500"/>
                                        <p:tgtEl>
                                          <p:spTgt spid="860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86027"/>
                                        </p:tgtEl>
                                        <p:attrNameLst>
                                          <p:attrName>style.visibility</p:attrName>
                                        </p:attrNameLst>
                                      </p:cBhvr>
                                      <p:to>
                                        <p:strVal val="visible"/>
                                      </p:to>
                                    </p:set>
                                    <p:animEffect transition="in" filter="wipe(down)">
                                      <p:cBhvr>
                                        <p:cTn id="17" dur="500"/>
                                        <p:tgtEl>
                                          <p:spTgt spid="86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66238" cy="749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ar-JO" sz="4800" dirty="0">
                <a:ea typeface="ＭＳ Ｐゴシック" charset="0"/>
                <a:cs typeface="Arial" panose="020B0604020202020204" pitchFamily="34" charset="0"/>
              </a:rPr>
              <a:t>سجان فيلبي</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(أعمال 16)</a:t>
            </a:r>
            <a:endParaRPr lang="en-US" sz="48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78539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76056" y="277812"/>
            <a:ext cx="3816424" cy="3295204"/>
          </a:xfrm>
        </p:spPr>
        <p:txBody>
          <a:bodyPr/>
          <a:lstStyle/>
          <a:p>
            <a:pPr eaLnBrk="1" hangingPunct="1">
              <a:defRPr/>
            </a:pPr>
            <a:r>
              <a:rPr lang="ar-JO" sz="3600" dirty="0">
                <a:solidFill>
                  <a:srgbClr val="000000"/>
                </a:solidFill>
                <a:effectLst/>
                <a:ea typeface="ＭＳ Ｐゴシック" charset="0"/>
                <a:cs typeface="Arial" panose="020B0604020202020204" pitchFamily="34" charset="0"/>
              </a:rPr>
              <a:t>زلزال</a:t>
            </a:r>
            <a:br>
              <a:rPr lang="ar-JO" sz="3600" dirty="0">
                <a:solidFill>
                  <a:srgbClr val="000000"/>
                </a:solidFill>
                <a:effectLst/>
                <a:ea typeface="ＭＳ Ｐゴシック" charset="0"/>
                <a:cs typeface="Arial" panose="020B0604020202020204" pitchFamily="34" charset="0"/>
              </a:rPr>
            </a:br>
            <a:r>
              <a:rPr lang="ar-JO" sz="3600" dirty="0">
                <a:solidFill>
                  <a:srgbClr val="000000"/>
                </a:solidFill>
                <a:effectLst/>
                <a:ea typeface="ＭＳ Ｐゴシック" charset="0"/>
                <a:cs typeface="Arial" panose="020B0604020202020204" pitchFamily="34" charset="0"/>
              </a:rPr>
              <a:t>أوه لا</a:t>
            </a:r>
            <a:br>
              <a:rPr lang="ar-JO" sz="3600" dirty="0">
                <a:solidFill>
                  <a:srgbClr val="000000"/>
                </a:solidFill>
                <a:effectLst/>
                <a:ea typeface="ＭＳ Ｐゴシック" charset="0"/>
                <a:cs typeface="Arial" panose="020B0604020202020204" pitchFamily="34" charset="0"/>
              </a:rPr>
            </a:br>
            <a:r>
              <a:rPr lang="ar-JO" sz="3600" dirty="0">
                <a:solidFill>
                  <a:srgbClr val="000000"/>
                </a:solidFill>
                <a:effectLst/>
                <a:ea typeface="ＭＳ Ｐゴシック" charset="0"/>
                <a:cs typeface="Arial" panose="020B0604020202020204" pitchFamily="34" charset="0"/>
              </a:rPr>
              <a:t>هرب المساجين</a:t>
            </a:r>
            <a:endParaRPr lang="en-US" sz="3600" dirty="0">
              <a:solidFill>
                <a:srgbClr val="000000"/>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715088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ea typeface="ＭＳ Ｐゴシック" charset="0"/>
                <a:cs typeface="Arial" panose="020B0604020202020204" pitchFamily="34"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dirty="0">
              <a:ea typeface="ＭＳ Ｐゴシック" pitchFamily="24" charset="-128"/>
              <a:cs typeface="Arial" panose="020B0604020202020204" pitchFamily="34" charset="0"/>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63"/>
            <a:ext cx="925195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583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mn-cs"/>
            </a:endParaRPr>
          </a:p>
        </p:txBody>
      </p:sp>
      <p:sp>
        <p:nvSpPr>
          <p:cNvPr id="371714" name="Rectangle 2"/>
          <p:cNvSpPr>
            <a:spLocks noGrp="1" noChangeArrowheads="1"/>
          </p:cNvSpPr>
          <p:nvPr>
            <p:ph type="title"/>
          </p:nvPr>
        </p:nvSpPr>
        <p:spPr>
          <a:xfrm>
            <a:off x="5004051" y="332658"/>
            <a:ext cx="3672408" cy="3079179"/>
          </a:xfrm>
          <a:noFill/>
          <a:ln w="9525">
            <a:noFill/>
            <a:miter lim="800000"/>
            <a:headEnd/>
            <a:tailEnd/>
          </a:ln>
          <a:effectLst/>
        </p:spPr>
        <p:txBody>
          <a:bodyPr vert="horz" wrap="square" lIns="91334" tIns="45667" rIns="91334" bIns="45667" numCol="1" anchor="ctr" anchorCtr="0" compatLnSpc="1">
            <a:prstTxWarp prst="textNoShape">
              <a:avLst/>
            </a:prstTxWarp>
          </a:bodyPr>
          <a:lstStyle/>
          <a:p>
            <a:pPr eaLnBrk="1" hangingPunct="1"/>
            <a:r>
              <a:rPr lang="ar-JO" sz="5400" dirty="0">
                <a:solidFill>
                  <a:srgbClr val="313133"/>
                </a:solidFill>
                <a:effectLst/>
                <a:ea typeface="ＭＳ Ｐゴシック" charset="0"/>
                <a:cs typeface="Arial" panose="020B0604020202020204" pitchFamily="34" charset="0"/>
              </a:rPr>
              <a:t>يا سيدي </a:t>
            </a:r>
            <a:br>
              <a:rPr lang="ar-JO" sz="5400" dirty="0">
                <a:solidFill>
                  <a:srgbClr val="313133"/>
                </a:solidFill>
                <a:effectLst/>
                <a:ea typeface="ＭＳ Ｐゴシック" charset="0"/>
                <a:cs typeface="Arial" panose="020B0604020202020204" pitchFamily="34" charset="0"/>
              </a:rPr>
            </a:br>
            <a:r>
              <a:rPr lang="ar-JO" sz="5400" dirty="0">
                <a:solidFill>
                  <a:srgbClr val="313133"/>
                </a:solidFill>
                <a:effectLst/>
                <a:ea typeface="ＭＳ Ｐゴシック" charset="0"/>
                <a:cs typeface="Arial" panose="020B0604020202020204" pitchFamily="34" charset="0"/>
              </a:rPr>
              <a:t>ماذا ينبغي أن أفعل لكي أخلص؟</a:t>
            </a:r>
            <a:endParaRPr lang="en-US" sz="5400" dirty="0">
              <a:solidFill>
                <a:srgbClr val="313133"/>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4036944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mn-cs"/>
            </a:endParaRPr>
          </a:p>
        </p:txBody>
      </p:sp>
      <p:sp>
        <p:nvSpPr>
          <p:cNvPr id="375810" name="Rectangle 2"/>
          <p:cNvSpPr>
            <a:spLocks noGrp="1" noChangeArrowheads="1"/>
          </p:cNvSpPr>
          <p:nvPr>
            <p:ph type="title"/>
          </p:nvPr>
        </p:nvSpPr>
        <p:spPr>
          <a:xfrm>
            <a:off x="5004049" y="277812"/>
            <a:ext cx="3682752" cy="6103516"/>
          </a:xfrm>
        </p:spPr>
        <p:txBody>
          <a:bodyPr/>
          <a:lstStyle/>
          <a:p>
            <a:pPr eaLnBrk="1" hangingPunct="1">
              <a:defRPr/>
            </a:pPr>
            <a:r>
              <a:rPr lang="ar-JO" sz="6000" dirty="0">
                <a:solidFill>
                  <a:srgbClr val="313133"/>
                </a:solidFill>
                <a:effectLst/>
                <a:ea typeface="ＭＳ Ｐゴシック" charset="0"/>
                <a:cs typeface="Arial" panose="020B0604020202020204" pitchFamily="34" charset="0"/>
              </a:rPr>
              <a:t>آمن بالرب يسوع المسيح فتخلص أنت وأهل بيتك.</a:t>
            </a:r>
            <a:r>
              <a:rPr lang="ar-SA" sz="6000" dirty="0">
                <a:solidFill>
                  <a:srgbClr val="313133"/>
                </a:solidFill>
                <a:effectLst/>
                <a:ea typeface="ＭＳ Ｐゴシック" charset="0"/>
                <a:cs typeface="Arial" panose="020B0604020202020204" pitchFamily="34" charset="0"/>
              </a:rPr>
              <a:t> </a:t>
            </a:r>
          </a:p>
        </p:txBody>
      </p:sp>
    </p:spTree>
    <p:extLst>
      <p:ext uri="{BB962C8B-B14F-4D97-AF65-F5344CB8AC3E}">
        <p14:creationId xmlns:p14="http://schemas.microsoft.com/office/powerpoint/2010/main" val="787473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dirty="0">
                <a:ea typeface="ＭＳ Ｐゴシック" charset="0"/>
                <a:cs typeface="Arial" panose="020B0604020202020204" pitchFamily="34" charset="0"/>
              </a:rPr>
              <a:t>Immersing the </a:t>
            </a:r>
            <a:r>
              <a:rPr lang="en-US" dirty="0" err="1">
                <a:ea typeface="ＭＳ Ｐゴシック" charset="0"/>
                <a:cs typeface="Arial" panose="020B0604020202020204" pitchFamily="34" charset="0"/>
              </a:rPr>
              <a:t>jailow</a:t>
            </a:r>
            <a:endParaRPr lang="en-US" dirty="0">
              <a:ea typeface="ＭＳ Ｐゴシック" charset="0"/>
              <a:cs typeface="Arial" panose="020B0604020202020204" pitchFamily="34" charset="0"/>
            </a:endParaRP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dirty="0">
              <a:ea typeface="ＭＳ Ｐゴシック" pitchFamily="24" charset="-128"/>
              <a:cs typeface="Arial" panose="020B0604020202020204" pitchFamily="34" charset="0"/>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07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يسوع هو الله دائماً</a:t>
            </a:r>
            <a:endParaRPr lang="en-US" b="1" dirty="0">
              <a:latin typeface="Arial" panose="020B0604020202020204" pitchFamily="34" charset="0"/>
              <a:ea typeface="ＭＳ Ｐゴシック" charset="0"/>
              <a:cs typeface="Arial" panose="020B0604020202020204" pitchFamily="34"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في البدء كان الكلمة</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والكلمة كان عند الله</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وكان الكلمة الله</a:t>
            </a:r>
            <a:r>
              <a:rPr lang="en-US" sz="3600" b="1" dirty="0">
                <a:latin typeface="Arial" panose="020B0604020202020204" pitchFamily="34" charset="0"/>
                <a:ea typeface="ＭＳ Ｐゴシック" charset="0"/>
                <a:cs typeface="Arial" panose="020B0604020202020204" pitchFamily="34" charset="0"/>
              </a:rPr>
              <a:t> </a:t>
            </a:r>
          </a:p>
          <a:p>
            <a:pPr marL="0" indent="0" algn="r" eaLnBrk="1" hangingPunct="1">
              <a:buFontTx/>
              <a:buNone/>
              <a:defRPr/>
            </a:pPr>
            <a:endParaRPr lang="en-US" sz="3600" b="1" dirty="0">
              <a:latin typeface="Arial" panose="020B0604020202020204" pitchFamily="34" charset="0"/>
              <a:ea typeface="ＭＳ Ｐゴシック" charset="0"/>
              <a:cs typeface="Arial" panose="020B0604020202020204" pitchFamily="34" charset="0"/>
            </a:endParaRPr>
          </a:p>
          <a:p>
            <a:pPr marL="0" indent="0" algn="r" eaLnBrk="1" hangingPunct="1">
              <a:buFontTx/>
              <a:buNone/>
              <a:defRPr/>
            </a:pPr>
            <a:r>
              <a:rPr lang="en-US" sz="3600" b="1" dirty="0">
                <a:latin typeface="Arial" panose="020B0604020202020204" pitchFamily="34" charset="0"/>
                <a:ea typeface="ＭＳ Ｐゴシック" charset="0"/>
                <a:cs typeface="Arial" panose="020B0604020202020204" pitchFamily="34" charset="0"/>
              </a:rPr>
              <a:t>(</a:t>
            </a:r>
            <a:r>
              <a:rPr lang="ar-SA" sz="3600" b="1" dirty="0">
                <a:latin typeface="Arial" panose="020B0604020202020204" pitchFamily="34" charset="0"/>
                <a:ea typeface="ＭＳ Ｐゴシック" charset="0"/>
                <a:cs typeface="Arial" panose="020B0604020202020204" pitchFamily="34" charset="0"/>
              </a:rPr>
              <a:t>يوحنا</a:t>
            </a:r>
            <a:r>
              <a:rPr lang="ar-JO" sz="3600" b="1" dirty="0">
                <a:latin typeface="Arial" panose="020B0604020202020204" pitchFamily="34" charset="0"/>
                <a:ea typeface="ＭＳ Ｐゴシック" charset="0"/>
                <a:cs typeface="Arial" panose="020B0604020202020204" pitchFamily="34" charset="0"/>
              </a:rPr>
              <a:t> 1: 1</a:t>
            </a:r>
            <a:r>
              <a:rPr lang="en-US" sz="36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711385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4" end="4"/>
                                            </p:txEl>
                                          </p:spTgt>
                                        </p:tgtEl>
                                        <p:attrNameLst>
                                          <p:attrName>style.visibility</p:attrName>
                                        </p:attrNameLst>
                                      </p:cBhvr>
                                      <p:to>
                                        <p:strVal val="visible"/>
                                      </p:to>
                                    </p:set>
                                    <p:animEffect transition="in" filter="fade">
                                      <p:cBhvr>
                                        <p:cTn id="23" dur="500"/>
                                        <p:tgtEl>
                                          <p:spTgt spid="5580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eaLnBrk="1" hangingPunct="1">
              <a:defRPr/>
            </a:pPr>
            <a:r>
              <a:rPr lang="ar-JO" u="sng" dirty="0">
                <a:ea typeface="ＭＳ Ｐゴシック" charset="0"/>
                <a:cs typeface="Arial" panose="020B0604020202020204" pitchFamily="34" charset="0"/>
              </a:rPr>
              <a:t>صار الله إنساناً في يسوع</a:t>
            </a:r>
            <a:endParaRPr lang="en-US" dirty="0">
              <a:ea typeface="ＭＳ Ｐゴシック" charset="0"/>
              <a:cs typeface="Arial" panose="020B0604020202020204" pitchFamily="34"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marR="0" lvl="0" indent="-396550" algn="r" defTabSz="914400" rtl="1" eaLnBrk="1" fontAlgn="base" latinLnBrk="0" hangingPunct="1">
              <a:lnSpc>
                <a:spcPct val="90000"/>
              </a:lnSpc>
              <a:spcBef>
                <a:spcPct val="20000"/>
              </a:spcBef>
              <a:spcAft>
                <a:spcPct val="0"/>
              </a:spcAft>
              <a:buClr>
                <a:srgbClr val="86D1EC"/>
              </a:buClr>
              <a:buSzPct val="90000"/>
              <a:buFontTx/>
              <a:buBlip>
                <a:blip r:embed="rId4"/>
              </a:buBlip>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والكلمة صار جسداً وحل بيننا ورأينا مجده مجداً كما لوحيد من الآب مملوء نعمة وحقاً (يوحنا 1: 14)</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descr="Rectangle 2">
            <a:extLst>
              <a:ext uri="{FF2B5EF4-FFF2-40B4-BE49-F238E27FC236}">
                <a16:creationId xmlns:a16="http://schemas.microsoft.com/office/drawing/2014/main" id="{8D3ED565-970C-B14F-A2EC-F0B3CF00F550}"/>
              </a:ext>
            </a:extLst>
          </p:cNvPr>
          <p:cNvSpPr>
            <a:spLocks noGrp="1" noChangeArrowheads="1"/>
          </p:cNvSpPr>
          <p:nvPr>
            <p:ph type="title" idx="4294967295"/>
          </p:nvPr>
        </p:nvSpPr>
        <p:spPr>
          <a:xfrm>
            <a:off x="2438400" y="898525"/>
            <a:ext cx="4191000" cy="533400"/>
          </a:xfrm>
          <a:solidFill>
            <a:srgbClr val="000000"/>
          </a:solidFill>
        </p:spPr>
        <p:txBody>
          <a:bodyPr/>
          <a:lstStyle/>
          <a:p>
            <a:pP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البيان الموجز</a:t>
            </a:r>
          </a:p>
        </p:txBody>
      </p:sp>
      <p:sp>
        <p:nvSpPr>
          <p:cNvPr id="53250" name="Text Box 2" descr="Text Box 3">
            <a:extLst>
              <a:ext uri="{FF2B5EF4-FFF2-40B4-BE49-F238E27FC236}">
                <a16:creationId xmlns:a16="http://schemas.microsoft.com/office/drawing/2014/main" id="{987CA3D9-C1C4-A945-8112-9B198415E0F1}"/>
              </a:ext>
            </a:extLst>
          </p:cNvPr>
          <p:cNvSpPr txBox="1">
            <a:spLocks/>
          </p:cNvSpPr>
          <p:nvPr/>
        </p:nvSpPr>
        <p:spPr bwMode="auto">
          <a:xfrm>
            <a:off x="8311890" y="4445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dirty="0">
                <a:latin typeface="Arial" panose="020B0604020202020204" pitchFamily="34" charset="0"/>
                <a:cs typeface="Arial" panose="020B0604020202020204" pitchFamily="34" charset="0"/>
                <a:sym typeface="Arial" panose="020B0604020202020204" pitchFamily="34" charset="0"/>
              </a:rPr>
              <a:t>٣١٠</a:t>
            </a:r>
          </a:p>
        </p:txBody>
      </p:sp>
      <p:sp>
        <p:nvSpPr>
          <p:cNvPr id="53251" name="Text Box 3" descr="Text Box 10">
            <a:extLst>
              <a:ext uri="{FF2B5EF4-FFF2-40B4-BE49-F238E27FC236}">
                <a16:creationId xmlns:a16="http://schemas.microsoft.com/office/drawing/2014/main" id="{7A2EFF2D-E127-5D45-953B-0E08F93D491C}"/>
              </a:ext>
            </a:extLst>
          </p:cNvPr>
          <p:cNvSpPr txBox="1">
            <a:spLocks/>
          </p:cNvSpPr>
          <p:nvPr/>
        </p:nvSpPr>
        <p:spPr bwMode="auto">
          <a:xfrm>
            <a:off x="152400" y="1828800"/>
            <a:ext cx="8763000" cy="2062103"/>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يحذر</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يهوذا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المسيحيين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عموم</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00"/>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المدعين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غير</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المؤمنين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الذين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تسللوا</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إلى</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كنائسهم</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متنكرين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كمسيحيين</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لكنهم</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يحرفون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الحقيقة</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خلال</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أساليب</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حياتهم</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الدنيئة</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أجل</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الدفاع</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00"/>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قداسة</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الكنيسة</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53252" name="Picture 4" descr="Picture 11">
            <a:extLst>
              <a:ext uri="{FF2B5EF4-FFF2-40B4-BE49-F238E27FC236}">
                <a16:creationId xmlns:a16="http://schemas.microsoft.com/office/drawing/2014/main" id="{D99C4000-EFA4-D340-AEA6-64D755B304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5013325"/>
            <a:ext cx="1477963"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3253" name="Group 5">
            <a:extLst>
              <a:ext uri="{FF2B5EF4-FFF2-40B4-BE49-F238E27FC236}">
                <a16:creationId xmlns:a16="http://schemas.microsoft.com/office/drawing/2014/main" id="{17B26AD8-259C-3743-BC2B-E85B0012EA3A}"/>
              </a:ext>
            </a:extLst>
          </p:cNvPr>
          <p:cNvGrpSpPr>
            <a:grpSpLocks/>
          </p:cNvGrpSpPr>
          <p:nvPr/>
        </p:nvGrpSpPr>
        <p:grpSpPr bwMode="auto">
          <a:xfrm>
            <a:off x="2386013" y="219075"/>
            <a:ext cx="4191000" cy="533400"/>
            <a:chOff x="0" y="0"/>
            <a:chExt cx="4191000" cy="533400"/>
          </a:xfrm>
        </p:grpSpPr>
        <p:sp>
          <p:nvSpPr>
            <p:cNvPr id="53254" name="Rectangle 6">
              <a:extLst>
                <a:ext uri="{FF2B5EF4-FFF2-40B4-BE49-F238E27FC236}">
                  <a16:creationId xmlns:a16="http://schemas.microsoft.com/office/drawing/2014/main" id="{E7D0EEDD-3256-1944-A2E6-9F5CB0976F98}"/>
                </a:ext>
              </a:extLst>
            </p:cNvPr>
            <p:cNvSpPr>
              <a:spLocks/>
            </p:cNvSpPr>
            <p:nvPr/>
          </p:nvSpPr>
          <p:spPr bwMode="auto">
            <a:xfrm>
              <a:off x="0" y="0"/>
              <a:ext cx="4191000" cy="5334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3255" name="Text Box 7">
              <a:extLst>
                <a:ext uri="{FF2B5EF4-FFF2-40B4-BE49-F238E27FC236}">
                  <a16:creationId xmlns:a16="http://schemas.microsoft.com/office/drawing/2014/main" id="{2611F8C1-BD6B-4049-9F59-E899996F3423}"/>
                </a:ext>
              </a:extLst>
            </p:cNvPr>
            <p:cNvSpPr txBox="1">
              <a:spLocks/>
            </p:cNvSpPr>
            <p:nvPr/>
          </p:nvSpPr>
          <p:spPr bwMode="auto">
            <a:xfrm>
              <a:off x="46037" y="3475"/>
              <a:ext cx="4098927" cy="52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ctr" rtl="1"/>
              <a:r>
                <a:rPr lang="en-US" altLang="en-US" sz="2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3253"/>
                                        </p:tgtEl>
                                        <p:attrNameLst>
                                          <p:attrName>style.visibility</p:attrName>
                                        </p:attrNameLst>
                                      </p:cBhvr>
                                      <p:to>
                                        <p:strVal val="visible"/>
                                      </p:to>
                                    </p:set>
                                    <p:anim calcmode="lin" valueType="num">
                                      <p:cBhvr additive="base">
                                        <p:cTn id="7" dur="500" fill="hold"/>
                                        <p:tgtEl>
                                          <p:spTgt spid="53253"/>
                                        </p:tgtEl>
                                        <p:attrNameLst>
                                          <p:attrName>ppt_x</p:attrName>
                                        </p:attrNameLst>
                                      </p:cBhvr>
                                      <p:tavLst>
                                        <p:tav tm="0">
                                          <p:val>
                                            <p:strVal val="#ppt_x"/>
                                          </p:val>
                                        </p:tav>
                                        <p:tav tm="100000">
                                          <p:val>
                                            <p:strVal val="#ppt_x"/>
                                          </p:val>
                                        </p:tav>
                                      </p:tavLst>
                                    </p:anim>
                                    <p:anim calcmode="lin" valueType="num">
                                      <p:cBhvr additive="base">
                                        <p:cTn id="8" dur="500" fill="hold"/>
                                        <p:tgtEl>
                                          <p:spTgt spid="53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68007" name="Text Box 7"/>
          <p:cNvSpPr txBox="1">
            <a:spLocks noChangeArrowheads="1"/>
          </p:cNvSpPr>
          <p:nvPr/>
        </p:nvSpPr>
        <p:spPr bwMode="auto">
          <a:xfrm>
            <a:off x="4876800" y="4098963"/>
            <a:ext cx="42672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أنا والآب                 واحد</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 10: 30</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dirty="0">
                <a:solidFill>
                  <a:schemeClr val="bg1"/>
                </a:solidFill>
                <a:ea typeface="+mj-ea"/>
                <a:cs typeface="Arial" panose="020B0604020202020204" pitchFamily="34" charset="0"/>
              </a:rPr>
              <a:t>إيمان القرن الأول بالألوهية</a:t>
            </a:r>
            <a:endParaRPr lang="en-US" dirty="0">
              <a:solidFill>
                <a:schemeClr val="bg1"/>
              </a:solidFill>
              <a:ea typeface="+mj-ea"/>
              <a:cs typeface="Arial" panose="020B0604020202020204" pitchFamily="34" charset="0"/>
            </a:endParaRP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بطرس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إلهنا والمخلص       يسوع المسيح</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بط 1: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11" name="Text Box 11"/>
          <p:cNvSpPr txBox="1">
            <a:spLocks noChangeArrowheads="1"/>
          </p:cNvSpPr>
          <p:nvPr/>
        </p:nvSpPr>
        <p:spPr bwMode="auto">
          <a:xfrm>
            <a:off x="1" y="4098963"/>
            <a:ext cx="4572000" cy="2584877"/>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قائلاً عن الإبن            كرسيك يا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 8</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012" name="Text Box 12"/>
          <p:cNvSpPr txBox="1">
            <a:spLocks noChangeArrowheads="1"/>
          </p:cNvSpPr>
          <p:nvPr/>
        </p:nvSpPr>
        <p:spPr bwMode="auto">
          <a:xfrm>
            <a:off x="0" y="288963"/>
            <a:ext cx="36576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بولس</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 رباً            على الكل</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9: 5</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7515615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69395"/>
            <a:ext cx="9205214" cy="6416217"/>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الإنجيل هو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الأخبار السارة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253941" y="3724270"/>
            <a:ext cx="2131517" cy="1052513"/>
          </a:xfrm>
          <a:prstGeom prst="rect">
            <a:avLst/>
          </a:prstGeom>
          <a:solidFill>
            <a:srgbClr val="23222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الإنسان</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6866474" y="3724270"/>
            <a:ext cx="2131517" cy="1052513"/>
          </a:xfrm>
          <a:prstGeom prst="rect">
            <a:avLst/>
          </a:prstGeom>
          <a:solidFill>
            <a:srgbClr val="23222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p:cNvGrpSpPr/>
          <p:nvPr/>
        </p:nvGrpSpPr>
        <p:grpSpPr>
          <a:xfrm>
            <a:off x="2653636" y="1705429"/>
            <a:ext cx="3756840" cy="4862285"/>
            <a:chOff x="2653636" y="1705429"/>
            <a:chExt cx="3756840" cy="4862285"/>
          </a:xfrm>
        </p:grpSpPr>
        <p:sp>
          <p:nvSpPr>
            <p:cNvPr id="9" name="Rectangle 8"/>
            <p:cNvSpPr/>
            <p:nvPr/>
          </p:nvSpPr>
          <p:spPr bwMode="auto">
            <a:xfrm>
              <a:off x="4220173" y="1705429"/>
              <a:ext cx="726780" cy="4862285"/>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bwMode="auto">
            <a:xfrm rot="16200000">
              <a:off x="4168666" y="1665487"/>
              <a:ext cx="726780" cy="3756840"/>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3" name="Title 1"/>
          <p:cNvSpPr txBox="1">
            <a:spLocks/>
          </p:cNvSpPr>
          <p:nvPr/>
        </p:nvSpPr>
        <p:spPr bwMode="auto">
          <a:xfrm>
            <a:off x="2653636" y="3196989"/>
            <a:ext cx="3756840"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9198851"/>
      </p:ext>
    </p:extLst>
  </p:cSld>
  <p:clrMapOvr>
    <a:masterClrMapping/>
  </p:clrMapOvr>
  <p:transition>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9144000" cy="1143000"/>
          </a:xfrm>
          <a:effectLst>
            <a:outerShdw blurRad="50800" dist="35921" dir="2700000" algn="ctr" rotWithShape="0">
              <a:srgbClr val="000000">
                <a:alpha val="42999"/>
              </a:srgbClr>
            </a:outerShdw>
          </a:effectLst>
        </p:spPr>
        <p:txBody>
          <a:bodyPr/>
          <a:lstStyle/>
          <a:p>
            <a:pPr>
              <a:defRPr/>
            </a:pPr>
            <a:r>
              <a:rPr lang="ar-JO" sz="5400" dirty="0">
                <a:solidFill>
                  <a:srgbClr val="FFFFFF"/>
                </a:solidFill>
                <a:ea typeface="ヒラギノ角ゴ Pro W3" charset="0"/>
                <a:cs typeface="Arial" panose="020B0604020202020204" pitchFamily="34" charset="0"/>
              </a:rPr>
              <a:t>ما هو الإنجيل؟</a:t>
            </a:r>
            <a:endParaRPr lang="en-US" sz="5400" dirty="0">
              <a:solidFill>
                <a:srgbClr val="FFFFFF"/>
              </a:solidFill>
              <a:effectLst>
                <a:outerShdw blurRad="38100" dist="38100" dir="2700000" algn="tl">
                  <a:srgbClr val="DDDDDD"/>
                </a:outerShdw>
              </a:effectLst>
              <a:ea typeface="ヒラギノ角ゴ Pro W3" charset="0"/>
              <a:cs typeface="Arial" panose="020B060402020202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pic>
        <p:nvPicPr>
          <p:cNvPr id="565251" name="Picture 10" descr="Christ and cro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ar-JO" dirty="0">
                <a:solidFill>
                  <a:srgbClr val="FFFFFF"/>
                </a:solidFill>
                <a:ea typeface="ヒラギノ角ゴ Pro W3" charset="0"/>
                <a:cs typeface="Arial" panose="020B0604020202020204" pitchFamily="34" charset="0"/>
              </a:rPr>
              <a:t>الإنجيل </a:t>
            </a:r>
            <a:r>
              <a:rPr lang="ar-JO" dirty="0">
                <a:solidFill>
                  <a:srgbClr val="FFFF00"/>
                </a:solidFill>
                <a:ea typeface="ヒラギノ角ゴ Pro W3" charset="0"/>
                <a:cs typeface="Arial" panose="020B0604020202020204" pitchFamily="34" charset="0"/>
              </a:rPr>
              <a:t>الكامل</a:t>
            </a:r>
            <a:endParaRPr lang="en-US" dirty="0">
              <a:solidFill>
                <a:srgbClr val="FFFF00"/>
              </a:solidFill>
              <a:ea typeface="ヒラギノ角ゴ Pro W3" charset="0"/>
              <a:cs typeface="Arial" panose="020B0604020202020204" pitchFamily="34"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المسيح مات من أجل خطايانا</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دفن</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8" name="TextBox 7"/>
          <p:cNvSpPr txBox="1">
            <a:spLocks noChangeArrowheads="1"/>
          </p:cNvSpPr>
          <p:nvPr/>
        </p:nvSpPr>
        <p:spPr bwMode="auto">
          <a:xfrm>
            <a:off x="152401" y="3468688"/>
            <a:ext cx="2209800" cy="954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قام في اليوم الثالث</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1 كو 15: 3-4</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فإنني سلمت إليكم ... الأخبار السارة (الإنجيل)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ما قبلته أنا أيضاً</a:t>
            </a:r>
            <a:endParaRPr kumimoji="0" lang="en-US"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402747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2" name="Title 1"/>
          <p:cNvSpPr>
            <a:spLocks noGrp="1"/>
          </p:cNvSpPr>
          <p:nvPr>
            <p:ph type="ctrTitle"/>
          </p:nvPr>
        </p:nvSpPr>
        <p:spPr>
          <a:xfrm>
            <a:off x="76200" y="152400"/>
            <a:ext cx="9144000" cy="914400"/>
          </a:xfrm>
        </p:spPr>
        <p:txBody>
          <a:bodyPr/>
          <a:lstStyle/>
          <a:p>
            <a:pPr>
              <a:defRPr/>
            </a:pPr>
            <a:r>
              <a:rPr lang="ar-JO" sz="5400" dirty="0">
                <a:solidFill>
                  <a:schemeClr val="bg1"/>
                </a:solidFill>
                <a:ea typeface="ヒラギノ角ゴ Pro W3" charset="0"/>
                <a:cs typeface="Arial" panose="020B0604020202020204" pitchFamily="34" charset="0"/>
              </a:rPr>
              <a:t>ما الفرق؟</a:t>
            </a:r>
            <a:endParaRPr lang="en-US" sz="5400" dirty="0">
              <a:solidFill>
                <a:schemeClr val="bg1"/>
              </a:solidFill>
              <a:effectLst>
                <a:outerShdw blurRad="38100" dist="38100" dir="2700000" algn="tl">
                  <a:srgbClr val="DDDDDD"/>
                </a:outerShdw>
              </a:effectLst>
              <a:ea typeface="ヒラギノ角ゴ Pro W3" charset="0"/>
              <a:cs typeface="Arial" panose="020B0604020202020204" pitchFamily="34" charset="0"/>
            </a:endParaRPr>
          </a:p>
        </p:txBody>
      </p:sp>
      <p:graphicFrame>
        <p:nvGraphicFramePr>
          <p:cNvPr id="4" name="Diagram 3"/>
          <p:cNvGraphicFramePr/>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6565"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ar-JO" sz="5400" dirty="0">
                <a:solidFill>
                  <a:schemeClr val="bg1"/>
                </a:solidFill>
                <a:ea typeface="ヒラギノ角ゴ Pro W3" charset="0"/>
                <a:cs typeface="Arial" panose="020B0604020202020204" pitchFamily="34" charset="0"/>
              </a:rPr>
              <a:t>ما الفرق</a:t>
            </a:r>
            <a:endParaRPr lang="en-US" sz="5400" dirty="0">
              <a:solidFill>
                <a:schemeClr val="bg1"/>
              </a:solidFill>
              <a:ea typeface="ヒラギノ角ゴ Pro W3"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864292058"/>
              </p:ext>
            </p:extLst>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4811574"/>
          </a:xfrm>
          <a:prstGeom prst="rect">
            <a:avLst/>
          </a:prstGeom>
          <a:noFill/>
          <a:ln w="9525">
            <a:noFill/>
            <a:miter lim="800000"/>
            <a:headEnd/>
            <a:tailEnd/>
          </a:ln>
          <a:effectLst>
            <a:outerShdw blurRad="50800" dist="35921" dir="2700000" algn="ctr" rotWithShape="0">
              <a:srgbClr val="000000">
                <a:alpha val="42999"/>
              </a:srgbClr>
            </a:outerShdw>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5 وأنه ظهر لصفا ثم للإثني عشر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6 وبعد ذلك ظهر دفعة واحدة لأكثر من خمسمئة أخ أكثرهم باق إلى الآن ولكن بعضهم قد رقدوا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7 وبعد ذلك ظهر ليعقوب ثم للرسل أجمعين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ar-JO" sz="11500"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Arial" panose="020B0604020202020204" pitchFamily="34" charset="0"/>
              </a:rPr>
              <a:t>المسيح</a:t>
            </a:r>
            <a:br>
              <a:rPr lang="ar-JO" sz="11500"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Arial" panose="020B0604020202020204" pitchFamily="34" charset="0"/>
              </a:rPr>
            </a:br>
            <a:r>
              <a:rPr lang="ar-JO" sz="11500"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Arial" panose="020B0604020202020204" pitchFamily="34" charset="0"/>
              </a:rPr>
              <a:t>المُقام</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cs typeface="Arial" panose="020B0604020202020204" pitchFamily="34" charset="0"/>
            </a:endParaRPr>
          </a:p>
        </p:txBody>
      </p:sp>
      <p:sp>
        <p:nvSpPr>
          <p:cNvPr id="4" name="Title 1"/>
          <p:cNvSpPr txBox="1">
            <a:spLocks/>
          </p:cNvSpPr>
          <p:nvPr/>
        </p:nvSpPr>
        <p:spPr bwMode="auto">
          <a:xfrm>
            <a:off x="-36513" y="0"/>
            <a:ext cx="6866625" cy="9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ea typeface="ＭＳ Ｐゴシック"/>
                <a:cs typeface="Arial" panose="020B0604020202020204" pitchFamily="34" charset="0"/>
              </a:rPr>
              <a:t>هل تشارك ...</a:t>
            </a:r>
            <a:endParaRPr kumimoji="0" lang="en-US" sz="44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6647062" y="3727366"/>
            <a:ext cx="2162296" cy="2542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99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ea typeface="ＭＳ Ｐゴシック"/>
                <a:cs typeface="Arial" panose="020B0604020202020204" pitchFamily="34" charset="0"/>
              </a:rPr>
              <a:t>؟</a:t>
            </a:r>
            <a:endParaRPr kumimoji="0" lang="en-US" sz="166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0969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ar-JO" cap="none" dirty="0">
                <a:effectLst>
                  <a:outerShdw blurRad="38100" dist="38100" dir="2700000" algn="tl">
                    <a:srgbClr val="000000"/>
                  </a:outerShdw>
                </a:effectLst>
                <a:ea typeface="ＭＳ Ｐゴシック" charset="-128"/>
                <a:cs typeface="Arial" panose="020B0604020202020204" pitchFamily="34" charset="0"/>
              </a:rPr>
              <a:t>نحن بحاجة لنوال بر الله –</a:t>
            </a:r>
            <a:br>
              <a:rPr lang="ar-JO" cap="none" dirty="0">
                <a:effectLst>
                  <a:outerShdw blurRad="38100" dist="38100" dir="2700000" algn="tl">
                    <a:srgbClr val="000000"/>
                  </a:outerShdw>
                </a:effectLst>
                <a:ea typeface="ＭＳ Ｐゴシック" charset="-128"/>
                <a:cs typeface="Arial" panose="020B0604020202020204" pitchFamily="34" charset="0"/>
              </a:rPr>
            </a:br>
            <a:r>
              <a:rPr lang="ar-JO" cap="none" dirty="0">
                <a:effectLst>
                  <a:outerShdw blurRad="38100" dist="38100" dir="2700000" algn="tl">
                    <a:srgbClr val="000000"/>
                  </a:outerShdw>
                </a:effectLst>
                <a:ea typeface="ＭＳ Ｐゴシック" charset="-128"/>
                <a:cs typeface="Arial" panose="020B0604020202020204" pitchFamily="34" charset="0"/>
              </a:rPr>
              <a:t>ولكن كيف؟</a:t>
            </a:r>
            <a:endParaRPr lang="en-US" cap="none" dirty="0">
              <a:effectLst>
                <a:outerShdw blurRad="38100" dist="38100" dir="2700000" algn="tl">
                  <a:srgbClr val="000000"/>
                </a:outerShdw>
              </a:effectLst>
              <a:ea typeface="ＭＳ Ｐゴシック" charset="-128"/>
              <a:cs typeface="Arial" panose="020B060402020202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ar-JO" sz="4000" dirty="0">
                <a:solidFill>
                  <a:schemeClr val="tx1"/>
                </a:solidFill>
                <a:ea typeface="Accordance" panose="00000400000000000000" pitchFamily="2" charset="-78"/>
                <a:cs typeface="Arial" panose="020B0604020202020204" pitchFamily="34" charset="0"/>
              </a:rPr>
              <a:t>البِرّ في رسالة رومية</a:t>
            </a:r>
            <a:endParaRPr lang="en-US" sz="4000" dirty="0">
              <a:solidFill>
                <a:schemeClr val="tx1"/>
              </a:solidFill>
              <a:ea typeface="Accordance" panose="00000400000000000000" pitchFamily="2" charset="-78"/>
              <a:cs typeface="Arial" panose="020B0604020202020204" pitchFamily="34" charset="0"/>
            </a:endParaRPr>
          </a:p>
        </p:txBody>
      </p:sp>
      <p:sp>
        <p:nvSpPr>
          <p:cNvPr id="620547"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3805918922"/>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بر الله/ التبرير بالإيمان بالمسيح – ليس بالناموس</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الإصحاحات 1-11</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الإصحاحات 12-16</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البر موضحاً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البر مطبقاً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لاهوتياً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عملياً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بماذا نؤمن</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كيف نتصرف</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عمودياً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أفقياً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العلاقة بالله</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العلاقة بالآخرين</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4273" name="Rectangle 1" descr="Title 1">
            <a:extLst>
              <a:ext uri="{FF2B5EF4-FFF2-40B4-BE49-F238E27FC236}">
                <a16:creationId xmlns:a16="http://schemas.microsoft.com/office/drawing/2014/main" id="{AF11A1BF-E013-B44C-8472-7EAC3C76098E}"/>
              </a:ext>
            </a:extLst>
          </p:cNvPr>
          <p:cNvSpPr>
            <a:spLocks noGrp="1" noChangeArrowheads="1"/>
          </p:cNvSpPr>
          <p:nvPr>
            <p:ph type="title"/>
          </p:nvPr>
        </p:nvSpPr>
        <p:spPr>
          <a:xfrm>
            <a:off x="179388" y="101600"/>
            <a:ext cx="8237537" cy="800100"/>
          </a:xfrm>
          <a:solidFill>
            <a:srgbClr val="000000"/>
          </a:solidFill>
        </p:spPr>
        <p:txBody>
          <a:bodyPr/>
          <a:lstStyle/>
          <a:p>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بيان الملكوت</a:t>
            </a:r>
          </a:p>
        </p:txBody>
      </p:sp>
      <p:sp>
        <p:nvSpPr>
          <p:cNvPr id="54274" name="Text Box 2" descr="Rectangle 2">
            <a:extLst>
              <a:ext uri="{FF2B5EF4-FFF2-40B4-BE49-F238E27FC236}">
                <a16:creationId xmlns:a16="http://schemas.microsoft.com/office/drawing/2014/main" id="{A27AC607-9553-EA4F-88E0-2545AF09AD9E}"/>
              </a:ext>
            </a:extLst>
          </p:cNvPr>
          <p:cNvSpPr txBox="1">
            <a:spLocks/>
          </p:cNvSpPr>
          <p:nvPr/>
        </p:nvSpPr>
        <p:spPr bwMode="auto">
          <a:xfrm>
            <a:off x="14287" y="2705725"/>
            <a:ext cx="9053513" cy="1446550"/>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ar-JO" altLang="en-US" sz="4400" b="1" dirty="0">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sym typeface="Arial" panose="020B0604020202020204" pitchFamily="34" charset="0"/>
              </a:rPr>
              <a:t>له المجد والعظمة والقدرة والسلطان، الآن وإلى كل الدهور. آمين </a:t>
            </a:r>
            <a:r>
              <a:rPr lang="en-US" altLang="en-US" sz="4400" b="1" dirty="0">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sym typeface="Arial" panose="020B0604020202020204" pitchFamily="34" charset="0"/>
              </a:rPr>
              <a:t> )٢٥(</a:t>
            </a:r>
          </a:p>
        </p:txBody>
      </p:sp>
      <p:sp>
        <p:nvSpPr>
          <p:cNvPr id="54275" name="Text Box 3" descr="Text Box 3">
            <a:extLst>
              <a:ext uri="{FF2B5EF4-FFF2-40B4-BE49-F238E27FC236}">
                <a16:creationId xmlns:a16="http://schemas.microsoft.com/office/drawing/2014/main" id="{A693B008-DDE5-424E-8480-B662C00FABB0}"/>
              </a:ext>
            </a:extLst>
          </p:cNvPr>
          <p:cNvSpPr txBox="1">
            <a:spLocks/>
          </p:cNvSpPr>
          <p:nvPr/>
        </p:nvSpPr>
        <p:spPr bwMode="auto">
          <a:xfrm>
            <a:off x="8215313" y="42863"/>
            <a:ext cx="777875"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 ف</a:t>
            </a: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٣١٠</a:t>
            </a:r>
          </a:p>
        </p:txBody>
      </p:sp>
      <p:sp>
        <p:nvSpPr>
          <p:cNvPr id="54276" name="Text Box 4" descr="Rectangle 2">
            <a:extLst>
              <a:ext uri="{FF2B5EF4-FFF2-40B4-BE49-F238E27FC236}">
                <a16:creationId xmlns:a16="http://schemas.microsoft.com/office/drawing/2014/main" id="{C82AABF3-BE2A-FF4A-853C-618EE72E29E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500" fill="hold"/>
                                        <p:tgtEl>
                                          <p:spTgt spid="54276"/>
                                        </p:tgtEl>
                                        <p:attrNameLst>
                                          <p:attrName>ppt_x</p:attrName>
                                        </p:attrNameLst>
                                      </p:cBhvr>
                                      <p:tavLst>
                                        <p:tav tm="0">
                                          <p:val>
                                            <p:strVal val="#ppt_x"/>
                                          </p:val>
                                        </p:tav>
                                        <p:tav tm="100000">
                                          <p:val>
                                            <p:strVal val="#ppt_x"/>
                                          </p:val>
                                        </p:tav>
                                      </p:tavLst>
                                    </p:anim>
                                    <p:anim calcmode="lin" valueType="num">
                                      <p:cBhvr additive="base">
                                        <p:cTn id="8" dur="500" fill="hold"/>
                                        <p:tgtEl>
                                          <p:spTgt spid="542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ما الذي يجب عليك مشاركته للحصول           على عرض واضح للإنجيل؟</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مشكلتنا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لقد أخطأنا ضد إله قدوس</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خطيتنا تستحق الموت</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حل الله</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صار الله إنساناً في يسوع المسيح</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يسوع هو بديلنا على الصليب</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لدينا مسؤولية واحدة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6088" marR="0" lvl="0" indent="-446088"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الإيمان (الثقة، التصديق) بموت المسيح، دفنه وقيامته لغفران خطايانا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 فقط بالمسيح فقط</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72-73</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5208"/>
            <a:ext cx="9144000" cy="6092792"/>
          </a:xfrm>
          <a:prstGeom prst="rect">
            <a:avLst/>
          </a:prstGeom>
        </p:spPr>
      </p:pic>
      <p:sp>
        <p:nvSpPr>
          <p:cNvPr id="2" name="Title 1"/>
          <p:cNvSpPr>
            <a:spLocks noGrp="1"/>
          </p:cNvSpPr>
          <p:nvPr>
            <p:ph type="title"/>
          </p:nvPr>
        </p:nvSpPr>
        <p:spPr>
          <a:xfrm>
            <a:off x="27308" y="6648"/>
            <a:ext cx="9116692" cy="758056"/>
          </a:xfrm>
          <a:no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145077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1556792"/>
            <a:ext cx="9140862" cy="4968552"/>
          </a:xfrm>
          <a:prstGeom prst="rect">
            <a:avLst/>
          </a:prstGeom>
        </p:spPr>
      </p:pic>
      <p:sp>
        <p:nvSpPr>
          <p:cNvPr id="2" name="Title 1"/>
          <p:cNvSpPr>
            <a:spLocks noGrp="1"/>
          </p:cNvSpPr>
          <p:nvPr>
            <p:ph type="title"/>
          </p:nvPr>
        </p:nvSpPr>
        <p:spPr>
          <a:xfrm>
            <a:off x="0" y="44624"/>
            <a:ext cx="9144000"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5"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文本框 2"/>
          <p:cNvSpPr txBox="1"/>
          <p:nvPr/>
        </p:nvSpPr>
        <p:spPr>
          <a:xfrm>
            <a:off x="2256303" y="3402555"/>
            <a:ext cx="4663001" cy="2274405"/>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ألواح حجرية كبيرة</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الرمل والحصى والإسمنت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الحصى في ملاط 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حجارة محطمة</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الرمال المضغوطة أو الأرض الجافة</a:t>
            </a:r>
          </a:p>
          <a:p>
            <a:pPr marL="0" marR="0" lvl="0" indent="0" algn="ctr" defTabSz="457200" rtl="0" eaLnBrk="1" fontAlgn="auto" latinLnBrk="0" hangingPunct="1">
              <a:lnSpc>
                <a:spcPct val="120000"/>
              </a:lnSpc>
              <a:spcBef>
                <a:spcPts val="0"/>
              </a:spcBef>
              <a:spcAft>
                <a:spcPts val="0"/>
              </a:spcAft>
              <a:buClrTx/>
              <a:buSzTx/>
              <a:buFontTx/>
              <a:buNone/>
              <a:tabLst/>
              <a:defRPr/>
            </a:pP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
        <p:nvSpPr>
          <p:cNvPr id="7" name="文本框 5">
            <a:extLst>
              <a:ext uri="{FF2B5EF4-FFF2-40B4-BE49-F238E27FC236}">
                <a16:creationId xmlns:a16="http://schemas.microsoft.com/office/drawing/2014/main" id="{0C1B0A80-4623-4AEF-B77D-F85181F0631E}"/>
              </a:ext>
            </a:extLst>
          </p:cNvPr>
          <p:cNvSpPr txBox="1"/>
          <p:nvPr/>
        </p:nvSpPr>
        <p:spPr>
          <a:xfrm>
            <a:off x="3025737" y="2183081"/>
            <a:ext cx="3133580" cy="400110"/>
          </a:xfrm>
          <a:prstGeom prst="rect">
            <a:avLst/>
          </a:prstGeom>
          <a:solidFill>
            <a:srgbClr val="DBFDFC"/>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بعرض حوالي 24 قدم</a:t>
            </a: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文本框 2"/>
          <p:cNvSpPr txBox="1"/>
          <p:nvPr/>
        </p:nvSpPr>
        <p:spPr>
          <a:xfrm>
            <a:off x="8760" y="5291701"/>
            <a:ext cx="2741448" cy="42774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حفرة الصرف الصحي</a:t>
            </a: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992954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7237" y="44063"/>
            <a:ext cx="7992888" cy="6813937"/>
          </a:xfrm>
          <a:prstGeom prst="rect">
            <a:avLst/>
          </a:prstGeom>
        </p:spPr>
      </p:pic>
      <p:sp>
        <p:nvSpPr>
          <p:cNvPr id="2" name="Title 1"/>
          <p:cNvSpPr>
            <a:spLocks noGrp="1"/>
          </p:cNvSpPr>
          <p:nvPr>
            <p:ph type="title"/>
          </p:nvPr>
        </p:nvSpPr>
        <p:spPr>
          <a:xfrm>
            <a:off x="1467357" y="274638"/>
            <a:ext cx="5976664"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5CC3F255-0978-4B02-8133-7172453FF01F}"/>
              </a:ext>
            </a:extLst>
          </p:cNvPr>
          <p:cNvSpPr txBox="1"/>
          <p:nvPr/>
        </p:nvSpPr>
        <p:spPr>
          <a:xfrm>
            <a:off x="2856931" y="2729552"/>
            <a:ext cx="1613469"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9</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文本框 6">
            <a:extLst>
              <a:ext uri="{FF2B5EF4-FFF2-40B4-BE49-F238E27FC236}">
                <a16:creationId xmlns:a16="http://schemas.microsoft.com/office/drawing/2014/main" id="{77AADA74-F955-442B-90ED-AD089C326977}"/>
              </a:ext>
            </a:extLst>
          </p:cNvPr>
          <p:cNvSpPr txBox="1"/>
          <p:nvPr/>
        </p:nvSpPr>
        <p:spPr>
          <a:xfrm>
            <a:off x="1553570" y="3818584"/>
            <a:ext cx="1519830"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5: 8</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文本框 7">
            <a:extLst>
              <a:ext uri="{FF2B5EF4-FFF2-40B4-BE49-F238E27FC236}">
                <a16:creationId xmlns:a16="http://schemas.microsoft.com/office/drawing/2014/main" id="{B83FE077-36EF-4B6E-806A-B4A8C3E7D570}"/>
              </a:ext>
            </a:extLst>
          </p:cNvPr>
          <p:cNvSpPr txBox="1"/>
          <p:nvPr/>
        </p:nvSpPr>
        <p:spPr>
          <a:xfrm>
            <a:off x="4146645" y="3514298"/>
            <a:ext cx="1796955"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13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文本框 8">
            <a:extLst>
              <a:ext uri="{FF2B5EF4-FFF2-40B4-BE49-F238E27FC236}">
                <a16:creationId xmlns:a16="http://schemas.microsoft.com/office/drawing/2014/main" id="{D8E68FE9-2D69-418F-B8A7-053D2B2F8C43}"/>
              </a:ext>
            </a:extLst>
          </p:cNvPr>
          <p:cNvSpPr txBox="1"/>
          <p:nvPr/>
        </p:nvSpPr>
        <p:spPr>
          <a:xfrm>
            <a:off x="5176481" y="4287671"/>
            <a:ext cx="1687774"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文本框 9">
            <a:extLst>
              <a:ext uri="{FF2B5EF4-FFF2-40B4-BE49-F238E27FC236}">
                <a16:creationId xmlns:a16="http://schemas.microsoft.com/office/drawing/2014/main" id="{F665E643-88C8-45B9-A4F2-177F2F10D0F9}"/>
              </a:ext>
            </a:extLst>
          </p:cNvPr>
          <p:cNvSpPr txBox="1"/>
          <p:nvPr/>
        </p:nvSpPr>
        <p:spPr>
          <a:xfrm>
            <a:off x="1744639" y="4938653"/>
            <a:ext cx="1064525" cy="584775"/>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文本框 10">
            <a:extLst>
              <a:ext uri="{FF2B5EF4-FFF2-40B4-BE49-F238E27FC236}">
                <a16:creationId xmlns:a16="http://schemas.microsoft.com/office/drawing/2014/main" id="{5B55902C-C757-483E-8A6B-32D6E9B3670F}"/>
              </a:ext>
            </a:extLst>
          </p:cNvPr>
          <p:cNvSpPr txBox="1"/>
          <p:nvPr/>
        </p:nvSpPr>
        <p:spPr>
          <a:xfrm>
            <a:off x="5761630" y="5403558"/>
            <a:ext cx="1064525"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3: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023486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875" name="Group 2"/>
          <p:cNvGrpSpPr>
            <a:grpSpLocks/>
          </p:cNvGrpSpPr>
          <p:nvPr/>
        </p:nvGrpSpPr>
        <p:grpSpPr bwMode="auto">
          <a:xfrm>
            <a:off x="457200" y="1143000"/>
            <a:ext cx="8686800" cy="4665663"/>
            <a:chOff x="-3" y="-3"/>
            <a:chExt cx="2525" cy="2156"/>
          </a:xfrm>
        </p:grpSpPr>
        <p:grpSp>
          <p:nvGrpSpPr>
            <p:cNvPr id="719881" name="Group 3"/>
            <p:cNvGrpSpPr>
              <a:grpSpLocks/>
            </p:cNvGrpSpPr>
            <p:nvPr/>
          </p:nvGrpSpPr>
          <p:grpSpPr bwMode="auto">
            <a:xfrm>
              <a:off x="0" y="0"/>
              <a:ext cx="2519" cy="2150"/>
              <a:chOff x="0" y="0"/>
              <a:chExt cx="2519" cy="2150"/>
            </a:xfrm>
          </p:grpSpPr>
          <p:grpSp>
            <p:nvGrpSpPr>
              <p:cNvPr id="719883" name="Group 4"/>
              <p:cNvGrpSpPr>
                <a:grpSpLocks/>
              </p:cNvGrpSpPr>
              <p:nvPr/>
            </p:nvGrpSpPr>
            <p:grpSpPr bwMode="auto">
              <a:xfrm>
                <a:off x="0" y="0"/>
                <a:ext cx="2519" cy="422"/>
                <a:chOff x="0" y="0"/>
                <a:chExt cx="2519" cy="422"/>
              </a:xfrm>
            </p:grpSpPr>
            <p:sp>
              <p:nvSpPr>
                <p:cNvPr id="719908" name="Rectangle 5"/>
                <p:cNvSpPr>
                  <a:spLocks noChangeArrowheads="1"/>
                </p:cNvSpPr>
                <p:nvPr/>
              </p:nvSpPr>
              <p:spPr bwMode="auto">
                <a:xfrm>
                  <a:off x="0" y="0"/>
                  <a:ext cx="2519"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911" name="Rectangle 8"/>
                <p:cNvSpPr>
                  <a:spLocks noChangeArrowheads="1"/>
                </p:cNvSpPr>
                <p:nvPr/>
              </p:nvSpPr>
              <p:spPr bwMode="auto">
                <a:xfrm>
                  <a:off x="0" y="0"/>
                  <a:ext cx="2519"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4" name="Group 9"/>
              <p:cNvGrpSpPr>
                <a:grpSpLocks/>
              </p:cNvGrpSpPr>
              <p:nvPr/>
            </p:nvGrpSpPr>
            <p:grpSpPr bwMode="auto">
              <a:xfrm>
                <a:off x="0" y="422"/>
                <a:ext cx="813" cy="384"/>
                <a:chOff x="0" y="422"/>
                <a:chExt cx="813" cy="384"/>
              </a:xfrm>
            </p:grpSpPr>
            <p:sp>
              <p:nvSpPr>
                <p:cNvPr id="719906" name="Rectangle 10"/>
                <p:cNvSpPr>
                  <a:spLocks noChangeArrowheads="1"/>
                </p:cNvSpPr>
                <p:nvPr/>
              </p:nvSpPr>
              <p:spPr bwMode="auto">
                <a:xfrm>
                  <a:off x="43" y="422"/>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3: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7" name="Rectangle 11"/>
                <p:cNvSpPr>
                  <a:spLocks noChangeArrowheads="1"/>
                </p:cNvSpPr>
                <p:nvPr/>
              </p:nvSpPr>
              <p:spPr bwMode="auto">
                <a:xfrm>
                  <a:off x="0" y="422"/>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5" name="Group 12"/>
              <p:cNvGrpSpPr>
                <a:grpSpLocks/>
              </p:cNvGrpSpPr>
              <p:nvPr/>
            </p:nvGrpSpPr>
            <p:grpSpPr bwMode="auto">
              <a:xfrm>
                <a:off x="813" y="422"/>
                <a:ext cx="1706" cy="384"/>
                <a:chOff x="813" y="422"/>
                <a:chExt cx="1706" cy="384"/>
              </a:xfrm>
            </p:grpSpPr>
            <p:sp>
              <p:nvSpPr>
                <p:cNvPr id="719904" name="Rectangle 13"/>
                <p:cNvSpPr>
                  <a:spLocks noChangeArrowheads="1"/>
                </p:cNvSpPr>
                <p:nvPr/>
              </p:nvSpPr>
              <p:spPr bwMode="auto">
                <a:xfrm>
                  <a:off x="856" y="422"/>
                  <a:ext cx="983"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الجميع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أخطأوا</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5" name="Rectangle 14"/>
                <p:cNvSpPr>
                  <a:spLocks noChangeArrowheads="1"/>
                </p:cNvSpPr>
                <p:nvPr/>
              </p:nvSpPr>
              <p:spPr bwMode="auto">
                <a:xfrm>
                  <a:off x="813" y="422"/>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6" name="Group 15"/>
              <p:cNvGrpSpPr>
                <a:grpSpLocks/>
              </p:cNvGrpSpPr>
              <p:nvPr/>
            </p:nvGrpSpPr>
            <p:grpSpPr bwMode="auto">
              <a:xfrm>
                <a:off x="0" y="806"/>
                <a:ext cx="813" cy="384"/>
                <a:chOff x="0" y="806"/>
                <a:chExt cx="813" cy="384"/>
              </a:xfrm>
            </p:grpSpPr>
            <p:sp>
              <p:nvSpPr>
                <p:cNvPr id="719902" name="Rectangle 16"/>
                <p:cNvSpPr>
                  <a:spLocks noChangeArrowheads="1"/>
                </p:cNvSpPr>
                <p:nvPr/>
              </p:nvSpPr>
              <p:spPr bwMode="auto">
                <a:xfrm>
                  <a:off x="43" y="806"/>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6: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3" name="Rectangle 17"/>
                <p:cNvSpPr>
                  <a:spLocks noChangeArrowheads="1"/>
                </p:cNvSpPr>
                <p:nvPr/>
              </p:nvSpPr>
              <p:spPr bwMode="auto">
                <a:xfrm>
                  <a:off x="0" y="806"/>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7" name="Group 18"/>
              <p:cNvGrpSpPr>
                <a:grpSpLocks/>
              </p:cNvGrpSpPr>
              <p:nvPr/>
            </p:nvGrpSpPr>
            <p:grpSpPr bwMode="auto">
              <a:xfrm>
                <a:off x="813" y="806"/>
                <a:ext cx="1706" cy="384"/>
                <a:chOff x="813" y="806"/>
                <a:chExt cx="1706" cy="384"/>
              </a:xfrm>
            </p:grpSpPr>
            <p:sp>
              <p:nvSpPr>
                <p:cNvPr id="719900" name="Rectangle 19"/>
                <p:cNvSpPr>
                  <a:spLocks noChangeArrowheads="1"/>
                </p:cNvSpPr>
                <p:nvPr/>
              </p:nvSpPr>
              <p:spPr bwMode="auto">
                <a:xfrm>
                  <a:off x="856" y="806"/>
                  <a:ext cx="986"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أجرة خطايانا هي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الموت</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1" name="Rectangle 20"/>
                <p:cNvSpPr>
                  <a:spLocks noChangeArrowheads="1"/>
                </p:cNvSpPr>
                <p:nvPr/>
              </p:nvSpPr>
              <p:spPr bwMode="auto">
                <a:xfrm>
                  <a:off x="813" y="806"/>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8" name="Group 21"/>
              <p:cNvGrpSpPr>
                <a:grpSpLocks/>
              </p:cNvGrpSpPr>
              <p:nvPr/>
            </p:nvGrpSpPr>
            <p:grpSpPr bwMode="auto">
              <a:xfrm>
                <a:off x="0" y="1190"/>
                <a:ext cx="813" cy="384"/>
                <a:chOff x="0" y="1190"/>
                <a:chExt cx="813" cy="384"/>
              </a:xfrm>
            </p:grpSpPr>
            <p:sp>
              <p:nvSpPr>
                <p:cNvPr id="719898" name="Rectangle 22"/>
                <p:cNvSpPr>
                  <a:spLocks noChangeArrowheads="1"/>
                </p:cNvSpPr>
                <p:nvPr/>
              </p:nvSpPr>
              <p:spPr bwMode="auto">
                <a:xfrm>
                  <a:off x="43" y="1190"/>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5: 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19899" name="Rectangle 23"/>
                <p:cNvSpPr>
                  <a:spLocks noChangeArrowheads="1"/>
                </p:cNvSpPr>
                <p:nvPr/>
              </p:nvSpPr>
              <p:spPr bwMode="auto">
                <a:xfrm>
                  <a:off x="0" y="1190"/>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9" name="Group 24"/>
              <p:cNvGrpSpPr>
                <a:grpSpLocks/>
              </p:cNvGrpSpPr>
              <p:nvPr/>
            </p:nvGrpSpPr>
            <p:grpSpPr bwMode="auto">
              <a:xfrm>
                <a:off x="813" y="1190"/>
                <a:ext cx="1706" cy="384"/>
                <a:chOff x="813" y="1190"/>
                <a:chExt cx="1706" cy="384"/>
              </a:xfrm>
            </p:grpSpPr>
            <p:sp>
              <p:nvSpPr>
                <p:cNvPr id="719896" name="Rectangle 25"/>
                <p:cNvSpPr>
                  <a:spLocks noChangeArrowheads="1"/>
                </p:cNvSpPr>
                <p:nvPr/>
              </p:nvSpPr>
              <p:spPr bwMode="auto">
                <a:xfrm>
                  <a:off x="856" y="1190"/>
                  <a:ext cx="986"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يسوع المسيح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مات لأجل الخطية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endParaRPr>
                </a:p>
              </p:txBody>
            </p:sp>
            <p:sp>
              <p:nvSpPr>
                <p:cNvPr id="719897" name="Rectangle 26"/>
                <p:cNvSpPr>
                  <a:spLocks noChangeArrowheads="1"/>
                </p:cNvSpPr>
                <p:nvPr/>
              </p:nvSpPr>
              <p:spPr bwMode="auto">
                <a:xfrm>
                  <a:off x="813" y="1190"/>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0" name="Group 27"/>
              <p:cNvGrpSpPr>
                <a:grpSpLocks/>
              </p:cNvGrpSpPr>
              <p:nvPr/>
            </p:nvGrpSpPr>
            <p:grpSpPr bwMode="auto">
              <a:xfrm>
                <a:off x="0" y="1574"/>
                <a:ext cx="813" cy="576"/>
                <a:chOff x="0" y="1574"/>
                <a:chExt cx="813" cy="576"/>
              </a:xfrm>
            </p:grpSpPr>
            <p:sp>
              <p:nvSpPr>
                <p:cNvPr id="719894" name="Rectangle 28"/>
                <p:cNvSpPr>
                  <a:spLocks noChangeArrowheads="1"/>
                </p:cNvSpPr>
                <p:nvPr/>
              </p:nvSpPr>
              <p:spPr bwMode="auto">
                <a:xfrm>
                  <a:off x="43" y="1574"/>
                  <a:ext cx="727"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10: 8-10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895" name="Rectangle 29"/>
                <p:cNvSpPr>
                  <a:spLocks noChangeArrowheads="1"/>
                </p:cNvSpPr>
                <p:nvPr/>
              </p:nvSpPr>
              <p:spPr bwMode="auto">
                <a:xfrm>
                  <a:off x="0" y="1574"/>
                  <a:ext cx="813"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1" name="Group 30"/>
              <p:cNvGrpSpPr>
                <a:grpSpLocks/>
              </p:cNvGrpSpPr>
              <p:nvPr/>
            </p:nvGrpSpPr>
            <p:grpSpPr bwMode="auto">
              <a:xfrm>
                <a:off x="813" y="1574"/>
                <a:ext cx="1706" cy="576"/>
                <a:chOff x="813" y="1574"/>
                <a:chExt cx="1706" cy="576"/>
              </a:xfrm>
            </p:grpSpPr>
            <p:sp>
              <p:nvSpPr>
                <p:cNvPr id="719892" name="Rectangle 31"/>
                <p:cNvSpPr>
                  <a:spLocks noChangeArrowheads="1"/>
                </p:cNvSpPr>
                <p:nvPr/>
              </p:nvSpPr>
              <p:spPr bwMode="auto">
                <a:xfrm>
                  <a:off x="856" y="1574"/>
                  <a:ext cx="98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حتى يتم غفران خطايانا علينا أن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نؤمن</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ونعترف بيسوع كرب</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p>
              </p:txBody>
            </p:sp>
            <p:sp>
              <p:nvSpPr>
                <p:cNvPr id="719893" name="Rectangle 32"/>
                <p:cNvSpPr>
                  <a:spLocks noChangeArrowheads="1"/>
                </p:cNvSpPr>
                <p:nvPr/>
              </p:nvSpPr>
              <p:spPr bwMode="auto">
                <a:xfrm>
                  <a:off x="813" y="1574"/>
                  <a:ext cx="170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719882" name="Rectangle 33"/>
            <p:cNvSpPr>
              <a:spLocks noChangeArrowheads="1"/>
            </p:cNvSpPr>
            <p:nvPr/>
          </p:nvSpPr>
          <p:spPr bwMode="auto">
            <a:xfrm>
              <a:off x="-3" y="-3"/>
              <a:ext cx="2525" cy="215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19876" name="Rectangle 34"/>
          <p:cNvSpPr>
            <a:spLocks noChangeArrowheads="1"/>
          </p:cNvSpPr>
          <p:nvPr/>
        </p:nvSpPr>
        <p:spPr bwMode="auto">
          <a:xfrm>
            <a:off x="4029075" y="3048000"/>
            <a:ext cx="9144000" cy="461665"/>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19877"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6150" y="3657600"/>
            <a:ext cx="1162050" cy="815975"/>
          </a:xfrm>
          <a:prstGeom prst="rect">
            <a:avLst/>
          </a:prstGeom>
          <a:noFill/>
          <a:ln w="9525">
            <a:noFill/>
            <a:miter lim="800000"/>
            <a:headEnd/>
            <a:tailEnd/>
          </a:ln>
        </p:spPr>
      </p:pic>
      <p:pic>
        <p:nvPicPr>
          <p:cNvPr id="719878" name="Picture 36" descr="BD09145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613" y="1676400"/>
            <a:ext cx="1804987" cy="1273175"/>
          </a:xfrm>
          <a:prstGeom prst="rect">
            <a:avLst/>
          </a:prstGeom>
          <a:noFill/>
          <a:ln w="9525">
            <a:noFill/>
            <a:miter lim="800000"/>
            <a:headEnd/>
            <a:tailEnd/>
          </a:ln>
        </p:spPr>
      </p:pic>
      <p:pic>
        <p:nvPicPr>
          <p:cNvPr id="719879" name="Picture 37" descr="BD0823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953000"/>
            <a:ext cx="731838" cy="1293813"/>
          </a:xfrm>
          <a:prstGeom prst="rect">
            <a:avLst/>
          </a:prstGeom>
          <a:noFill/>
          <a:ln w="9525">
            <a:noFill/>
            <a:miter lim="800000"/>
            <a:headEnd/>
            <a:tailEnd/>
          </a:ln>
        </p:spPr>
      </p:pic>
      <p:sp>
        <p:nvSpPr>
          <p:cNvPr id="719880" name="Text Box 39"/>
          <p:cNvSpPr txBox="1">
            <a:spLocks noChangeArrowheads="1"/>
          </p:cNvSpPr>
          <p:nvPr/>
        </p:nvSpPr>
        <p:spPr bwMode="auto">
          <a:xfrm>
            <a:off x="8356602" y="76200"/>
            <a:ext cx="530915"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874" name="Rectangle 38"/>
          <p:cNvSpPr>
            <a:spLocks noGrp="1" noChangeArrowheads="1"/>
          </p:cNvSpPr>
          <p:nvPr>
            <p:ph type="title"/>
          </p:nvPr>
        </p:nvSpPr>
        <p:spPr>
          <a:xfrm>
            <a:off x="1547664" y="1196752"/>
            <a:ext cx="7010400" cy="792088"/>
          </a:xfrm>
        </p:spPr>
        <p:txBody>
          <a:bodyPr/>
          <a:lstStyle/>
          <a:p>
            <a:pPr eaLnBrk="1" hangingPunct="1"/>
            <a:r>
              <a:rPr lang="ar-JO" dirty="0">
                <a:ea typeface="ＭＳ Ｐゴシック" charset="-128"/>
                <a:cs typeface="Arial" panose="020B0604020202020204" pitchFamily="34" charset="0"/>
              </a:rPr>
              <a:t>الطريق الروماني</a:t>
            </a:r>
            <a:endParaRPr lang="en-US" dirty="0">
              <a:ea typeface="ＭＳ Ｐゴシック" charset="-128"/>
              <a:cs typeface="Arial" panose="020B0604020202020204" pitchFamily="34" charset="0"/>
            </a:endParaRPr>
          </a:p>
        </p:txBody>
      </p:sp>
      <p:sp>
        <p:nvSpPr>
          <p:cNvPr id="38" name="Text Box 39"/>
          <p:cNvSpPr txBox="1">
            <a:spLocks noChangeArrowheads="1"/>
          </p:cNvSpPr>
          <p:nvPr/>
        </p:nvSpPr>
        <p:spPr bwMode="auto">
          <a:xfrm>
            <a:off x="9282367" y="76200"/>
            <a:ext cx="809837"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151ذ</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4857938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ما الذي يجب عليك مشاركته للحصول           على عرض واضح للإنجيل؟</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مشكلتنا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لقد أخطأنا ضد إله قدوس</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خطيتنا تستحق الموت</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حل الله</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صار الله إنساناً في يسوع المسيح</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يسوع هو بديلنا على الصليب</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لدينا مسؤولية واحدة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6088" marR="0" lvl="0" indent="-446088"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الإيمان (الثقة، التصديق) بموت المسيح، دفنه وقيامته لغفران خطايانا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 فقط بالمسيح فقط</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72-73</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545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Times New Roman"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rPr>
              <a:t>النظرية البدلية</a:t>
            </a:r>
            <a:endParaRPr lang="en-US" dirty="0">
              <a:solidFill>
                <a:schemeClr val="tx2"/>
              </a:solidFill>
              <a:effectLst>
                <a:glow rad="127000">
                  <a:schemeClr val="bg1"/>
                </a:glow>
              </a:effectLst>
              <a:ea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دفع</a:t>
            </a:r>
            <a:r>
              <a:rPr kumimoji="0" lang="ar-JO" sz="6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يسوع الثمن كاملاً</a:t>
            </a:r>
            <a:endParaRPr kumimoji="0" lang="en-US" sz="6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أشعياء 53: 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2572152"/>
      </p:ext>
    </p:extLst>
  </p:cSld>
  <p:clrMapOvr>
    <a:overrideClrMapping bg1="lt1" tx1="dk1" bg2="lt2" tx2="dk2" accent1="accent1" accent2="accent2" accent3="accent3" accent4="accent4" accent5="accent5" accent6="accent6" hlink="hlink" folHlink="folHlink"/>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rPr>
              <a:t>البدلية العقابية</a:t>
            </a:r>
            <a:endParaRPr lang="en-US"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594945" y="1722995"/>
            <a:ext cx="4381594" cy="4744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إن المسيح الذي بلا خطية أخذ على نفسه العقاب الذي كان ينبغي أن يتحمله الإنسان والآخرون</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رايري، اللاهوت الأساسي، 356</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315093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موت يسوع دفع ثمن خطايانا</a:t>
            </a:r>
            <a:br>
              <a:rPr lang="ar-JO" sz="4800" b="1" dirty="0">
                <a:latin typeface="Arial" panose="020B0604020202020204" pitchFamily="34" charset="0"/>
                <a:ea typeface="ＭＳ Ｐゴシック" charset="0"/>
                <a:cs typeface="Arial" panose="020B0604020202020204" pitchFamily="34" charset="0"/>
              </a:rPr>
            </a:br>
            <a:r>
              <a:rPr lang="ar-JO" altLang="ja-JP" sz="4800" b="1" dirty="0">
                <a:latin typeface="Arial" panose="020B0604020202020204" pitchFamily="34" charset="0"/>
                <a:ea typeface="ＭＳ Ｐゴシック" charset="0"/>
                <a:cs typeface="Arial" panose="020B0604020202020204" pitchFamily="34" charset="0"/>
              </a:rPr>
              <a:t>(يوحنا 19: 16 ب – 42)</a:t>
            </a:r>
            <a:endParaRPr lang="en-US" sz="4800" b="1" dirty="0">
              <a:latin typeface="Arial" panose="020B0604020202020204" pitchFamily="34" charset="0"/>
              <a:ea typeface="ＭＳ Ｐゴシック" charset="0"/>
              <a:cs typeface="Arial" panose="020B0604020202020204" pitchFamily="34" charset="0"/>
            </a:endParaRPr>
          </a:p>
        </p:txBody>
      </p:sp>
      <p:sp>
        <p:nvSpPr>
          <p:cNvPr id="40550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720000"/>
                </a:solidFill>
                <a:effectLst/>
                <a:uLnTx/>
                <a:uFillTx/>
                <a:latin typeface="Arial" panose="020B0604020202020204" pitchFamily="34" charset="0"/>
                <a:ea typeface="ＭＳ Ｐゴシック" charset="0"/>
                <a:cs typeface="Arial" panose="020B0604020202020204" pitchFamily="34" charset="0"/>
              </a:rPr>
              <a:t>280a</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22435"/>
            <a:ext cx="9144000" cy="2033256"/>
          </a:xfrm>
          <a:effectLst>
            <a:outerShdw blurRad="63500" dist="35921" dir="2700000" algn="ctr" rotWithShape="0">
              <a:schemeClr val="tx2">
                <a:alpha val="74998"/>
              </a:schemeClr>
            </a:outerShdw>
          </a:effectLst>
        </p:spPr>
        <p:txBody>
          <a:bodyPr anchor="t"/>
          <a:lstStyle/>
          <a:p>
            <a:pPr>
              <a:defRPr/>
            </a:pPr>
            <a:r>
              <a:rPr lang="ar-JO" sz="8800" dirty="0">
                <a:effectLst>
                  <a:glow rad="127000">
                    <a:schemeClr val="tx1"/>
                  </a:glow>
                </a:effectLst>
                <a:ea typeface="ＭＳ Ｐゴシック" charset="0"/>
              </a:rPr>
              <a:t>أخبرهم</a:t>
            </a:r>
            <a:endParaRPr lang="en-US" sz="8800" dirty="0">
              <a:effectLst>
                <a:glow rad="127000">
                  <a:schemeClr val="tx1"/>
                </a:glow>
              </a:effectLst>
              <a:ea typeface="ＭＳ Ｐゴシック" charset="0"/>
            </a:endParaRPr>
          </a:p>
        </p:txBody>
      </p:sp>
    </p:spTree>
    <p:extLst>
      <p:ext uri="{BB962C8B-B14F-4D97-AF65-F5344CB8AC3E}">
        <p14:creationId xmlns:p14="http://schemas.microsoft.com/office/powerpoint/2010/main" val="2935373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Picture 8">
            <a:extLst>
              <a:ext uri="{FF2B5EF4-FFF2-40B4-BE49-F238E27FC236}">
                <a16:creationId xmlns:a16="http://schemas.microsoft.com/office/drawing/2014/main" id="{05DBCE36-9D58-9447-B3DF-F451ECC864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00"/>
            <a:ext cx="9144000" cy="653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8" name="Rectangle 2" descr="Title 1">
            <a:extLst>
              <a:ext uri="{FF2B5EF4-FFF2-40B4-BE49-F238E27FC236}">
                <a16:creationId xmlns:a16="http://schemas.microsoft.com/office/drawing/2014/main" id="{F6E30B79-91EE-D444-94DE-C77D1D74FF32}"/>
              </a:ext>
            </a:extLst>
          </p:cNvPr>
          <p:cNvSpPr>
            <a:spLocks noGrp="1" noChangeArrowheads="1"/>
          </p:cNvSpPr>
          <p:nvPr>
            <p:ph type="title"/>
          </p:nvPr>
        </p:nvSpPr>
        <p:spPr>
          <a:xfrm>
            <a:off x="0" y="0"/>
            <a:ext cx="9144000" cy="901700"/>
          </a:xfrm>
          <a:solidFill>
            <a:srgbClr val="000000"/>
          </a:solidFill>
        </p:spPr>
        <p:txBody>
          <a:bodyPr/>
          <a:lstStyle/>
          <a:p>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العهد</a:t>
            </a:r>
          </a:p>
        </p:txBody>
      </p:sp>
      <p:sp>
        <p:nvSpPr>
          <p:cNvPr id="55299" name="Text Box 3" descr="Rectangle 2">
            <a:extLst>
              <a:ext uri="{FF2B5EF4-FFF2-40B4-BE49-F238E27FC236}">
                <a16:creationId xmlns:a16="http://schemas.microsoft.com/office/drawing/2014/main" id="{D9D28035-8C6B-1F4A-B4F0-927948571F2A}"/>
              </a:ext>
            </a:extLst>
          </p:cNvPr>
          <p:cNvSpPr txBox="1">
            <a:spLocks/>
          </p:cNvSpPr>
          <p:nvPr/>
        </p:nvSpPr>
        <p:spPr bwMode="auto">
          <a:xfrm>
            <a:off x="796925" y="1601788"/>
            <a:ext cx="7477125" cy="2800767"/>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defPPr>
              <a:defRPr lang="en-US"/>
            </a:defPPr>
            <a:lvl1pPr algn="ctr" defTabSz="457200" rtl="1">
              <a:defRPr sz="4400" b="1">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defRPr>
            </a:lvl1pPr>
            <a:lvl2pPr defTabSz="457200"/>
            <a:lvl3pPr defTabSz="457200"/>
            <a:lvl4pPr defTabSz="457200"/>
            <a:lvl5pPr defTabSz="457200"/>
            <a:lvl6pPr marL="457200" indent="1828800" defTabSz="457200" fontAlgn="base" hangingPunct="0">
              <a:spcBef>
                <a:spcPct val="0"/>
              </a:spcBef>
              <a:spcAft>
                <a:spcPct val="0"/>
              </a:spcAft>
            </a:lvl6pPr>
            <a:lvl7pPr marL="914400" indent="1828800" defTabSz="457200" fontAlgn="base" hangingPunct="0">
              <a:spcBef>
                <a:spcPct val="0"/>
              </a:spcBef>
              <a:spcAft>
                <a:spcPct val="0"/>
              </a:spcAft>
            </a:lvl7pPr>
            <a:lvl8pPr marL="1371600" indent="1828800" defTabSz="457200" fontAlgn="base" hangingPunct="0">
              <a:spcBef>
                <a:spcPct val="0"/>
              </a:spcBef>
              <a:spcAft>
                <a:spcPct val="0"/>
              </a:spcAft>
            </a:lvl8pPr>
            <a:lvl9pPr marL="1828800" indent="1828800" defTabSz="457200" fontAlgn="base" hangingPunct="0">
              <a:spcBef>
                <a:spcPct val="0"/>
              </a:spcBef>
              <a:spcAft>
                <a:spcPct val="0"/>
              </a:spcAft>
            </a:lvl9pPr>
          </a:lstStyle>
          <a:p>
            <a:r>
              <a:rPr lang="ar-JO" altLang="en-US" dirty="0">
                <a:sym typeface="Arial" panose="020B0604020202020204" pitchFamily="34" charset="0"/>
              </a:rPr>
              <a:t>لأنه دخل خلسة أناس قد كتبوا منذ القديم لهذه الدينونة، فجار يحولون نعمة إلهنا إلى الدعارة، وينكرون السيد الوحيد: الله وربنا يسوع المسيح (</a:t>
            </a:r>
            <a:r>
              <a:rPr lang="en-US" altLang="en-US" dirty="0">
                <a:sym typeface="Arial" panose="020B0604020202020204" pitchFamily="34" charset="0"/>
              </a:rPr>
              <a:t>٤(</a:t>
            </a:r>
          </a:p>
        </p:txBody>
      </p:sp>
      <p:sp>
        <p:nvSpPr>
          <p:cNvPr id="55300" name="Text Box 4" descr="Text Box 3">
            <a:extLst>
              <a:ext uri="{FF2B5EF4-FFF2-40B4-BE49-F238E27FC236}">
                <a16:creationId xmlns:a16="http://schemas.microsoft.com/office/drawing/2014/main" id="{F0BBEBED-7B8B-B442-84FC-503ABD1ED642}"/>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٢٧ف</a:t>
            </a:r>
          </a:p>
        </p:txBody>
      </p:sp>
      <p:sp>
        <p:nvSpPr>
          <p:cNvPr id="55301" name="Text Box 5" descr="Rectangle 2">
            <a:extLst>
              <a:ext uri="{FF2B5EF4-FFF2-40B4-BE49-F238E27FC236}">
                <a16:creationId xmlns:a16="http://schemas.microsoft.com/office/drawing/2014/main" id="{FF7946DC-79CC-044A-8904-EE20DE573AFC}"/>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anim calcmode="lin" valueType="num">
                                      <p:cBhvr additive="base">
                                        <p:cTn id="7" dur="500" fill="hold"/>
                                        <p:tgtEl>
                                          <p:spTgt spid="55301"/>
                                        </p:tgtEl>
                                        <p:attrNameLst>
                                          <p:attrName>ppt_x</p:attrName>
                                        </p:attrNameLst>
                                      </p:cBhvr>
                                      <p:tavLst>
                                        <p:tav tm="0">
                                          <p:val>
                                            <p:strVal val="#ppt_x"/>
                                          </p:val>
                                        </p:tav>
                                        <p:tav tm="100000">
                                          <p:val>
                                            <p:strVal val="#ppt_x"/>
                                          </p:val>
                                        </p:tav>
                                      </p:tavLst>
                                    </p:anim>
                                    <p:anim calcmode="lin" valueType="num">
                                      <p:cBhvr additive="base">
                                        <p:cTn id="8" dur="500" fill="hold"/>
                                        <p:tgtEl>
                                          <p:spTgt spid="55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descr="Rectangle 2">
            <a:extLst>
              <a:ext uri="{FF2B5EF4-FFF2-40B4-BE49-F238E27FC236}">
                <a16:creationId xmlns:a16="http://schemas.microsoft.com/office/drawing/2014/main" id="{FC62B1E4-57D5-4445-A58C-A3EDC264FAF5}"/>
              </a:ext>
            </a:extLst>
          </p:cNvPr>
          <p:cNvSpPr>
            <a:spLocks noGrp="1" noChangeArrowheads="1"/>
          </p:cNvSpPr>
          <p:nvPr>
            <p:ph type="title"/>
          </p:nvPr>
        </p:nvSpPr>
        <p:spPr>
          <a:xfrm>
            <a:off x="1547813" y="188913"/>
            <a:ext cx="7054850" cy="1143000"/>
          </a:xfrm>
        </p:spPr>
        <p:txBody>
          <a:bodyPr/>
          <a:lstStyle/>
          <a:p>
            <a:pPr defTabSz="620713"/>
            <a:r>
              <a:rPr lang="ar-JO" altLang="en-US" sz="3600" b="1" dirty="0">
                <a:latin typeface="Arial" panose="020B0604020202020204" pitchFamily="34" charset="0"/>
                <a:cs typeface="Arial" panose="020B0604020202020204" pitchFamily="34" charset="0"/>
                <a:sym typeface="Arial" panose="020B0604020202020204" pitchFamily="34" charset="0"/>
              </a:rPr>
              <a:t>ما الخطأ في هذه الصورة؟</a:t>
            </a:r>
            <a:endParaRPr lang="en-US" altLang="en-US" sz="3600" b="1" dirty="0">
              <a:latin typeface="Arial" panose="020B0604020202020204" pitchFamily="34" charset="0"/>
              <a:cs typeface="Arial" panose="020B0604020202020204" pitchFamily="34" charset="0"/>
              <a:sym typeface="Arial" panose="020B0604020202020204" pitchFamily="34" charset="0"/>
            </a:endParaRPr>
          </a:p>
        </p:txBody>
      </p:sp>
      <p:pic>
        <p:nvPicPr>
          <p:cNvPr id="118786" name="Picture 2" descr="Picture 4">
            <a:extLst>
              <a:ext uri="{FF2B5EF4-FFF2-40B4-BE49-F238E27FC236}">
                <a16:creationId xmlns:a16="http://schemas.microsoft.com/office/drawing/2014/main" id="{B3F0E02E-18F4-5345-A0A4-03BDC6C8AA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2913" y="1685925"/>
            <a:ext cx="3621087" cy="479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87" name="Text Box 3" descr="Rectangle 5">
            <a:extLst>
              <a:ext uri="{FF2B5EF4-FFF2-40B4-BE49-F238E27FC236}">
                <a16:creationId xmlns:a16="http://schemas.microsoft.com/office/drawing/2014/main" id="{79D080D6-DEDD-E641-BAD1-591DE3F6F666}"/>
              </a:ext>
            </a:extLst>
          </p:cNvPr>
          <p:cNvSpPr txBox="1">
            <a:spLocks/>
          </p:cNvSpPr>
          <p:nvPr/>
        </p:nvSpPr>
        <p:spPr bwMode="auto">
          <a:xfrm>
            <a:off x="1560513" y="2109788"/>
            <a:ext cx="3613150" cy="232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600"/>
              </a:spcBef>
              <a:buClr>
                <a:srgbClr val="996600"/>
              </a:buClr>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كاثي وطفليها: جوشوا ولاسي</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algn="r" rtl="1">
              <a:spcBef>
                <a:spcPts val="600"/>
              </a:spcBef>
              <a:buClr>
                <a:srgbClr val="996600"/>
              </a:buClr>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مايكل (من مثل الله) مفقود لأنه كان متظاهراً طلقها من أجل امرأة أخرى</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blinds(horizontal)">
                                      <p:cBhvr>
                                        <p:cTn id="7" dur="500"/>
                                        <p:tgtEl>
                                          <p:spTgt spid="1187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8787">
                                            <p:txEl>
                                              <p:pRg st="1" end="1"/>
                                            </p:txEl>
                                          </p:spTgt>
                                        </p:tgtEl>
                                        <p:attrNameLst>
                                          <p:attrName>style.visibility</p:attrName>
                                        </p:attrNameLst>
                                      </p:cBhvr>
                                      <p:to>
                                        <p:strVal val="visible"/>
                                      </p:to>
                                    </p:set>
                                    <p:animEffect transition="in" filter="blinds(horizontal)">
                                      <p:cBhvr>
                                        <p:cTn id="12" dur="500"/>
                                        <p:tgtEl>
                                          <p:spTgt spid="1187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descr="Rectangle 2">
            <a:extLst>
              <a:ext uri="{FF2B5EF4-FFF2-40B4-BE49-F238E27FC236}">
                <a16:creationId xmlns:a16="http://schemas.microsoft.com/office/drawing/2014/main" id="{4FFCF5AB-C542-C343-8570-A00E1197AC62}"/>
              </a:ext>
            </a:extLst>
          </p:cNvPr>
          <p:cNvSpPr>
            <a:spLocks noGrp="1" noChangeArrowheads="1"/>
          </p:cNvSpPr>
          <p:nvPr>
            <p:ph type="title"/>
          </p:nvPr>
        </p:nvSpPr>
        <p:spPr>
          <a:xfrm>
            <a:off x="0" y="15875"/>
            <a:ext cx="9144000" cy="963613"/>
          </a:xfrm>
          <a:gradFill rotWithShape="0">
            <a:gsLst>
              <a:gs pos="0">
                <a:srgbClr val="6F0000"/>
              </a:gs>
              <a:gs pos="50000">
                <a:srgbClr val="A10000"/>
              </a:gs>
              <a:gs pos="100000">
                <a:srgbClr val="C00000"/>
              </a:gs>
            </a:gsLst>
            <a:path path="rect">
              <a:fillToRect l="37720" t="-19635" r="62280" b="119635"/>
            </a:path>
          </a:gradFill>
          <a:effectLst>
            <a:outerShdw blurRad="63500" dist="35921" dir="2700000" algn="ctr" rotWithShape="0">
              <a:srgbClr val="000000">
                <a:alpha val="74997"/>
              </a:srgbClr>
            </a:outerShdw>
          </a:effectLst>
        </p:spPr>
        <p:txBody>
          <a:bodyPr/>
          <a:lstStyle/>
          <a:p>
            <a:pPr rtl="1"/>
            <a:r>
              <a:rPr lang="en-US" altLang="en-US" sz="54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0" name="Text Box 2" descr="Rectangle 2">
            <a:extLst>
              <a:ext uri="{FF2B5EF4-FFF2-40B4-BE49-F238E27FC236}">
                <a16:creationId xmlns:a16="http://schemas.microsoft.com/office/drawing/2014/main" id="{CECF41D0-A4CF-F445-9E75-2EA319E89CE3}"/>
              </a:ext>
            </a:extLst>
          </p:cNvPr>
          <p:cNvSpPr txBox="1">
            <a:spLocks/>
          </p:cNvSpPr>
          <p:nvPr/>
        </p:nvSpPr>
        <p:spPr bwMode="auto">
          <a:xfrm>
            <a:off x="-61913" y="375593"/>
            <a:ext cx="2571751" cy="538609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en-US" altLang="en-US" sz="344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a:t>
            </a:r>
          </a:p>
        </p:txBody>
      </p:sp>
      <p:sp>
        <p:nvSpPr>
          <p:cNvPr id="119811" name="Text Box 3" descr="Rectangle 2">
            <a:extLst>
              <a:ext uri="{FF2B5EF4-FFF2-40B4-BE49-F238E27FC236}">
                <a16:creationId xmlns:a16="http://schemas.microsoft.com/office/drawing/2014/main" id="{4B0F571A-D52D-FC4A-8A17-E9952245372A}"/>
              </a:ext>
            </a:extLst>
          </p:cNvPr>
          <p:cNvSpPr txBox="1">
            <a:spLocks/>
          </p:cNvSpPr>
          <p:nvPr/>
        </p:nvSpPr>
        <p:spPr bwMode="auto">
          <a:xfrm>
            <a:off x="1447800" y="1541612"/>
            <a:ext cx="3525838"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إعلان</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2" name="Text Box 4" descr="Rectangle 2">
            <a:extLst>
              <a:ext uri="{FF2B5EF4-FFF2-40B4-BE49-F238E27FC236}">
                <a16:creationId xmlns:a16="http://schemas.microsoft.com/office/drawing/2014/main" id="{5E922397-31B7-7D4A-832F-FA6D7643ADB7}"/>
              </a:ext>
            </a:extLst>
          </p:cNvPr>
          <p:cNvSpPr txBox="1">
            <a:spLocks/>
          </p:cNvSpPr>
          <p:nvPr/>
        </p:nvSpPr>
        <p:spPr bwMode="auto">
          <a:xfrm>
            <a:off x="4076700" y="375593"/>
            <a:ext cx="2933700" cy="538609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en-US" altLang="en-US" sz="344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a:t>
            </a:r>
          </a:p>
        </p:txBody>
      </p:sp>
      <p:sp>
        <p:nvSpPr>
          <p:cNvPr id="119813" name="Text Box 5" descr="Rectangle 2">
            <a:extLst>
              <a:ext uri="{FF2B5EF4-FFF2-40B4-BE49-F238E27FC236}">
                <a16:creationId xmlns:a16="http://schemas.microsoft.com/office/drawing/2014/main" id="{D66E88C8-D41E-454C-8873-817F39E498EA}"/>
              </a:ext>
            </a:extLst>
          </p:cNvPr>
          <p:cNvSpPr txBox="1">
            <a:spLocks/>
          </p:cNvSpPr>
          <p:nvPr/>
        </p:nvSpPr>
        <p:spPr bwMode="auto">
          <a:xfrm>
            <a:off x="5965824" y="1541612"/>
            <a:ext cx="3076575"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الإرتداد (1-4)</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4" name="Text Box 6" descr="Rectangle 2">
            <a:extLst>
              <a:ext uri="{FF2B5EF4-FFF2-40B4-BE49-F238E27FC236}">
                <a16:creationId xmlns:a16="http://schemas.microsoft.com/office/drawing/2014/main" id="{5E4EB1E5-306B-0B46-9A3F-E66D0BAE4944}"/>
              </a:ext>
            </a:extLst>
          </p:cNvPr>
          <p:cNvSpPr txBox="1">
            <a:spLocks/>
          </p:cNvSpPr>
          <p:nvPr/>
        </p:nvSpPr>
        <p:spPr bwMode="auto">
          <a:xfrm>
            <a:off x="1662113" y="2286149"/>
            <a:ext cx="3151187"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رسل</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5" name="Text Box 7" descr="Rectangle 2">
            <a:extLst>
              <a:ext uri="{FF2B5EF4-FFF2-40B4-BE49-F238E27FC236}">
                <a16:creationId xmlns:a16="http://schemas.microsoft.com/office/drawing/2014/main" id="{F6A61ED0-DDE3-1940-9C19-C199E53EA292}"/>
              </a:ext>
            </a:extLst>
          </p:cNvPr>
          <p:cNvSpPr txBox="1">
            <a:spLocks/>
          </p:cNvSpPr>
          <p:nvPr/>
        </p:nvSpPr>
        <p:spPr bwMode="auto">
          <a:xfrm>
            <a:off x="6021388" y="2286149"/>
            <a:ext cx="3076575"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الإرتداد (5-13)</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6" name="Text Box 8" descr="Rectangle 2">
            <a:extLst>
              <a:ext uri="{FF2B5EF4-FFF2-40B4-BE49-F238E27FC236}">
                <a16:creationId xmlns:a16="http://schemas.microsoft.com/office/drawing/2014/main" id="{EF411649-2E04-8E47-9FE5-18912B662C8E}"/>
              </a:ext>
            </a:extLst>
          </p:cNvPr>
          <p:cNvSpPr txBox="1">
            <a:spLocks/>
          </p:cNvSpPr>
          <p:nvPr/>
        </p:nvSpPr>
        <p:spPr bwMode="auto">
          <a:xfrm>
            <a:off x="1936750" y="3031481"/>
            <a:ext cx="2660650"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الرد على</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7" name="Text Box 9" descr="Rectangle 2">
            <a:extLst>
              <a:ext uri="{FF2B5EF4-FFF2-40B4-BE49-F238E27FC236}">
                <a16:creationId xmlns:a16="http://schemas.microsoft.com/office/drawing/2014/main" id="{A592C24F-1911-B146-9B87-05AB62706922}"/>
              </a:ext>
            </a:extLst>
          </p:cNvPr>
          <p:cNvSpPr txBox="1">
            <a:spLocks/>
          </p:cNvSpPr>
          <p:nvPr/>
        </p:nvSpPr>
        <p:spPr bwMode="auto">
          <a:xfrm>
            <a:off x="6275388" y="3031481"/>
            <a:ext cx="2868612"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الإرتداد (17-23)</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8" name="Text Box 10" descr="Rectangle 2">
            <a:extLst>
              <a:ext uri="{FF2B5EF4-FFF2-40B4-BE49-F238E27FC236}">
                <a16:creationId xmlns:a16="http://schemas.microsoft.com/office/drawing/2014/main" id="{BCEC8284-52C1-5843-975C-9BA3B52F3BDF}"/>
              </a:ext>
            </a:extLst>
          </p:cNvPr>
          <p:cNvSpPr txBox="1">
            <a:spLocks/>
          </p:cNvSpPr>
          <p:nvPr/>
        </p:nvSpPr>
        <p:spPr bwMode="auto">
          <a:xfrm>
            <a:off x="2168525" y="3776812"/>
            <a:ext cx="2341563"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التنازل أمام</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9" name="Text Box 11" descr="Rectangle 2">
            <a:extLst>
              <a:ext uri="{FF2B5EF4-FFF2-40B4-BE49-F238E27FC236}">
                <a16:creationId xmlns:a16="http://schemas.microsoft.com/office/drawing/2014/main" id="{C6514B52-ECD6-224A-AA1D-5A6C2422C60B}"/>
              </a:ext>
            </a:extLst>
          </p:cNvPr>
          <p:cNvSpPr txBox="1">
            <a:spLocks/>
          </p:cNvSpPr>
          <p:nvPr/>
        </p:nvSpPr>
        <p:spPr bwMode="auto">
          <a:xfrm>
            <a:off x="6507163" y="3684479"/>
            <a:ext cx="2636837" cy="83099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القدير (24-25)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20" name="Text Box 12" descr="Rectangle 2">
            <a:extLst>
              <a:ext uri="{FF2B5EF4-FFF2-40B4-BE49-F238E27FC236}">
                <a16:creationId xmlns:a16="http://schemas.microsoft.com/office/drawing/2014/main" id="{5DD33BF3-96EE-2445-9E08-9198529BEB1F}"/>
              </a:ext>
            </a:extLst>
          </p:cNvPr>
          <p:cNvSpPr txBox="1">
            <a:spLocks/>
          </p:cNvSpPr>
          <p:nvPr/>
        </p:nvSpPr>
        <p:spPr bwMode="auto">
          <a:xfrm>
            <a:off x="44450" y="6334274"/>
            <a:ext cx="9017000"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تيري هال، بانوراما الكتاب المقدس، 172</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981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19814"/>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11981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9816"/>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11981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19818"/>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119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autoUpdateAnimBg="0"/>
      <p:bldP spid="119813" grpId="0" autoUpdateAnimBg="0"/>
      <p:bldP spid="119814" grpId="0" autoUpdateAnimBg="0"/>
      <p:bldP spid="119815" grpId="0" autoUpdateAnimBg="0"/>
      <p:bldP spid="119816" grpId="0" autoUpdateAnimBg="0"/>
      <p:bldP spid="119817" grpId="0" autoUpdateAnimBg="0"/>
      <p:bldP spid="119818" grpId="0" autoUpdateAnimBg="0"/>
      <p:bldP spid="119819"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Picture 2">
            <a:extLst>
              <a:ext uri="{FF2B5EF4-FFF2-40B4-BE49-F238E27FC236}">
                <a16:creationId xmlns:a16="http://schemas.microsoft.com/office/drawing/2014/main" id="{733A85B6-15D5-884F-8433-6D9F0197A3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11113"/>
            <a:ext cx="9142413" cy="609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Text Box 2" descr="Rectangle 2">
            <a:extLst>
              <a:ext uri="{FF2B5EF4-FFF2-40B4-BE49-F238E27FC236}">
                <a16:creationId xmlns:a16="http://schemas.microsoft.com/office/drawing/2014/main" id="{462BB201-4E1B-AB4E-96D9-6E62E1D71763}"/>
              </a:ext>
            </a:extLst>
          </p:cNvPr>
          <p:cNvSpPr txBox="1">
            <a:spLocks/>
          </p:cNvSpPr>
          <p:nvPr/>
        </p:nvSpPr>
        <p:spPr bwMode="auto">
          <a:xfrm>
            <a:off x="20638" y="3796696"/>
            <a:ext cx="905351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9600" b="1" u="none" strike="noStrike" kern="1200" cap="none" spc="0" normalizeH="0" baseline="0" noProof="0" dirty="0">
                <a:ln>
                  <a:noFill/>
                </a:ln>
                <a:solidFill>
                  <a:srgbClr val="FFFFFF"/>
                </a:solidFill>
                <a:effectLst>
                  <a:glow rad="228600">
                    <a:srgbClr val="000000">
                      <a:satMod val="175000"/>
                      <a:alpha val="87912"/>
                    </a:srgbClr>
                  </a:glo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9600" b="1" u="none" strike="noStrike" kern="1200" cap="none" spc="0" normalizeH="0" baseline="0" noProof="0" dirty="0">
              <a:ln>
                <a:noFill/>
              </a:ln>
              <a:solidFill>
                <a:srgbClr val="FFFFFF"/>
              </a:solidFill>
              <a:effectLst>
                <a:glow rad="228600">
                  <a:srgbClr val="000000">
                    <a:satMod val="175000"/>
                    <a:alpha val="87912"/>
                  </a:srgbClr>
                </a:glo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0419" name="Rectangle 3" descr="Title 2">
            <a:extLst>
              <a:ext uri="{FF2B5EF4-FFF2-40B4-BE49-F238E27FC236}">
                <a16:creationId xmlns:a16="http://schemas.microsoft.com/office/drawing/2014/main" id="{7243BB16-11D7-1144-B46A-B61BDB787F94}"/>
              </a:ext>
            </a:extLst>
          </p:cNvPr>
          <p:cNvSpPr>
            <a:spLocks noGrp="1" noChangeArrowheads="1"/>
          </p:cNvSpPr>
          <p:nvPr>
            <p:ph type="title"/>
          </p:nvPr>
        </p:nvSpPr>
        <p:spPr>
          <a:xfrm>
            <a:off x="-34925" y="2130425"/>
            <a:ext cx="9177338" cy="1470025"/>
          </a:xfrm>
        </p:spPr>
        <p:txBody>
          <a:bodyPr/>
          <a:lstStyle/>
          <a:p>
            <a:pPr defTabSz="776288"/>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كن</a:t>
            </a:r>
            <a:r>
              <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 </a:t>
            </a:r>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محارب</a:t>
            </a:r>
            <a:r>
              <a:rPr lang="ar-JO"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اً</a:t>
            </a:r>
            <a:endPar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60422" name="Text Box 6">
            <a:extLst>
              <a:ext uri="{FF2B5EF4-FFF2-40B4-BE49-F238E27FC236}">
                <a16:creationId xmlns:a16="http://schemas.microsoft.com/office/drawing/2014/main" id="{D5724266-4ECB-524C-BAD1-64FEB67E3643}"/>
              </a:ext>
            </a:extLst>
          </p:cNvPr>
          <p:cNvSpPr txBox="1">
            <a:spLocks/>
          </p:cNvSpPr>
          <p:nvPr/>
        </p:nvSpPr>
        <p:spPr bwMode="auto">
          <a:xfrm>
            <a:off x="45719" y="6248400"/>
            <a:ext cx="905256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457200" rtl="1" eaLnBrk="1" fontAlgn="base" latinLnBrk="0" hangingPunct="0">
              <a:lnSpc>
                <a:spcPct val="100000"/>
              </a:lnSpc>
              <a:spcBef>
                <a:spcPts val="400"/>
              </a:spcBef>
              <a:spcAft>
                <a:spcPct val="0"/>
              </a:spcAft>
              <a:buClrTx/>
              <a:buSzTx/>
              <a:buFontTx/>
              <a:buNone/>
              <a:tabLst/>
              <a:defRPr/>
            </a:pP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د. </a:t>
            </a:r>
            <a:r>
              <a:rPr kumimoji="0" lang="en-US" altLang="en-US" sz="20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ريك</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0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جريفيث</a:t>
            </a:r>
            <a:r>
              <a:rPr kumimoji="0" lang="ar-JO"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•م</a:t>
            </a:r>
            <a:r>
              <a:rPr lang="ar-JO"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ؤسسة</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الدراسات </a:t>
            </a:r>
            <a:r>
              <a:rPr kumimoji="0" lang="en-US" altLang="en-US" sz="20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اللاهوتية</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0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الأردني</a:t>
            </a:r>
            <a:r>
              <a:rPr kumimoji="0" lang="ar-JO"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ة </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BibleStudyDownloads.org</a:t>
            </a:r>
          </a:p>
        </p:txBody>
      </p:sp>
    </p:spTree>
    <p:extLst>
      <p:ext uri="{BB962C8B-B14F-4D97-AF65-F5344CB8AC3E}">
        <p14:creationId xmlns:p14="http://schemas.microsoft.com/office/powerpoint/2010/main" val="24213166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Picture 5">
            <a:extLst>
              <a:ext uri="{FF2B5EF4-FFF2-40B4-BE49-F238E27FC236}">
                <a16:creationId xmlns:a16="http://schemas.microsoft.com/office/drawing/2014/main" id="{E2ED1268-39C5-1241-A1A4-13AED5F377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04800"/>
            <a:ext cx="1828800" cy="159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8" name="Picture 2" descr="Picture 7">
            <a:extLst>
              <a:ext uri="{FF2B5EF4-FFF2-40B4-BE49-F238E27FC236}">
                <a16:creationId xmlns:a16="http://schemas.microsoft.com/office/drawing/2014/main" id="{69BAB085-2F65-5C42-8495-20D0367868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8600"/>
            <a:ext cx="2382838" cy="206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9" name="Picture 3" descr="Picture 12">
            <a:extLst>
              <a:ext uri="{FF2B5EF4-FFF2-40B4-BE49-F238E27FC236}">
                <a16:creationId xmlns:a16="http://schemas.microsoft.com/office/drawing/2014/main" id="{61F5B258-E404-9A46-9709-FA2B069902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5257800"/>
            <a:ext cx="1001713"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60" name="Text Box 4" descr="Rectangle 13">
            <a:extLst>
              <a:ext uri="{FF2B5EF4-FFF2-40B4-BE49-F238E27FC236}">
                <a16:creationId xmlns:a16="http://schemas.microsoft.com/office/drawing/2014/main" id="{4D3D9292-2FED-8745-BC1D-70BC03F85436}"/>
              </a:ext>
            </a:extLst>
          </p:cNvPr>
          <p:cNvSpPr txBox="1">
            <a:spLocks/>
          </p:cNvSpPr>
          <p:nvPr/>
        </p:nvSpPr>
        <p:spPr bwMode="auto">
          <a:xfrm>
            <a:off x="1376363" y="2286000"/>
            <a:ext cx="7721600" cy="3067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342900" marR="0" lvl="0" indent="-342900" algn="r" defTabSz="914400" rtl="1" eaLnBrk="1" fontAlgn="base" latinLnBrk="0" hangingPunct="0">
              <a:lnSpc>
                <a:spcPct val="100000"/>
              </a:lnSpc>
              <a:spcBef>
                <a:spcPts val="800"/>
              </a:spcBef>
              <a:spcAft>
                <a:spcPct val="0"/>
              </a:spcAft>
              <a:buClr>
                <a:srgbClr val="996600"/>
              </a:buClr>
              <a:buSzPct val="100000"/>
              <a:buFontTx/>
              <a:buChar char="⬥"/>
              <a:tabLst/>
              <a:defRPr/>
            </a:pPr>
            <a:r>
              <a:rPr kumimoji="0" lang="ar-JO" altLang="en-US"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rPr>
              <a:t>ما الذي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أنت على استعداد للقتال من أجله؟</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342900" marR="0" lvl="0" indent="-342900" algn="r" defTabSz="914400" rtl="1" eaLnBrk="1" fontAlgn="base" latinLnBrk="0" hangingPunct="0">
              <a:lnSpc>
                <a:spcPct val="100000"/>
              </a:lnSpc>
              <a:spcBef>
                <a:spcPts val="800"/>
              </a:spcBef>
              <a:spcAft>
                <a:spcPct val="0"/>
              </a:spcAft>
              <a:buClr>
                <a:srgbClr val="996600"/>
              </a:buClr>
              <a:buSzPct val="100000"/>
              <a:buFontTx/>
              <a:buChar char="⬥"/>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إلى أي مدى أنت على استعداد للقتال</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من أجل </a:t>
            </a:r>
            <a:r>
              <a:rPr kumimoji="0" lang="ar-JO" altLang="en-US"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rPr>
              <a:t>حقوقك</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342900" marR="0" lvl="0" indent="-342900" algn="r" defTabSz="914400" rtl="1" eaLnBrk="1" fontAlgn="base" latinLnBrk="0" hangingPunct="0">
              <a:lnSpc>
                <a:spcPct val="100000"/>
              </a:lnSpc>
              <a:spcBef>
                <a:spcPts val="800"/>
              </a:spcBef>
              <a:spcAft>
                <a:spcPct val="0"/>
              </a:spcAft>
              <a:buClr>
                <a:srgbClr val="996600"/>
              </a:buClr>
              <a:buSzPct val="100000"/>
              <a:buFontTx/>
              <a:buChar char="⬥"/>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إلى أي مدى أنت على استعداد للكفاح</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من أجل </a:t>
            </a:r>
            <a:r>
              <a:rPr kumimoji="0" lang="ar-JO" altLang="en-US"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rPr>
              <a:t>الإنجيل</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1861" name="Rectangle 5" descr="Rectangle 2">
            <a:extLst>
              <a:ext uri="{FF2B5EF4-FFF2-40B4-BE49-F238E27FC236}">
                <a16:creationId xmlns:a16="http://schemas.microsoft.com/office/drawing/2014/main" id="{88B22430-85E0-9843-AD18-A149EB45D482}"/>
              </a:ext>
            </a:extLst>
          </p:cNvPr>
          <p:cNvSpPr>
            <a:spLocks noGrp="1" noChangeArrowheads="1"/>
          </p:cNvSpPr>
          <p:nvPr>
            <p:ph type="title"/>
          </p:nvPr>
        </p:nvSpPr>
        <p:spPr>
          <a:xfrm>
            <a:off x="2438400" y="479425"/>
            <a:ext cx="5562600" cy="1143000"/>
          </a:xfrm>
        </p:spPr>
        <p:txBody>
          <a:bodyPr/>
          <a:lstStyle/>
          <a:p>
            <a:pPr defTabSz="849313"/>
            <a:r>
              <a:rPr lang="ar-JO"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rPr>
              <a:t>هل أنتَ مقاتل؟</a:t>
            </a:r>
            <a:endParaRPr lang="en-US"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218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18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uiExpand="1" build="p" bldLvl="5"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sp>
        <p:nvSpPr>
          <p:cNvPr id="122881" name="Rectangle 1" descr="Title 1">
            <a:extLst>
              <a:ext uri="{FF2B5EF4-FFF2-40B4-BE49-F238E27FC236}">
                <a16:creationId xmlns:a16="http://schemas.microsoft.com/office/drawing/2014/main" id="{DD8093BE-2B80-1D4F-839D-91100C004243}"/>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يدمرون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من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الداخل</a:t>
            </a:r>
            <a:endParaRPr lang="en-US" altLang="en-US" sz="3600" b="1" dirty="0">
              <a:solidFill>
                <a:srgbClr val="FFFFFF"/>
              </a:solidFill>
              <a:latin typeface="Arial" panose="020B0604020202020204" pitchFamily="34" charset="0"/>
              <a:cs typeface="Arial" panose="020B0604020202020204" pitchFamily="34" charset="0"/>
            </a:endParaRPr>
          </a:p>
        </p:txBody>
      </p:sp>
      <p:pic>
        <p:nvPicPr>
          <p:cNvPr id="122882" name="Picture 2" descr="Picture 1">
            <a:extLst>
              <a:ext uri="{FF2B5EF4-FFF2-40B4-BE49-F238E27FC236}">
                <a16:creationId xmlns:a16="http://schemas.microsoft.com/office/drawing/2014/main" id="{ABE729F9-0835-A44A-AE3A-77FBF98B19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44675"/>
            <a:ext cx="8756650" cy="381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2883" name="Group 3">
            <a:extLst>
              <a:ext uri="{FF2B5EF4-FFF2-40B4-BE49-F238E27FC236}">
                <a16:creationId xmlns:a16="http://schemas.microsoft.com/office/drawing/2014/main" id="{5AF1EC1E-60D7-F44D-89F3-86DDEE5C2B97}"/>
              </a:ext>
            </a:extLst>
          </p:cNvPr>
          <p:cNvGrpSpPr>
            <a:grpSpLocks/>
          </p:cNvGrpSpPr>
          <p:nvPr/>
        </p:nvGrpSpPr>
        <p:grpSpPr bwMode="auto">
          <a:xfrm>
            <a:off x="-34925" y="4724400"/>
            <a:ext cx="9142413" cy="1143000"/>
            <a:chOff x="0" y="0"/>
            <a:chExt cx="9144000" cy="1143000"/>
          </a:xfrm>
        </p:grpSpPr>
        <p:sp>
          <p:nvSpPr>
            <p:cNvPr id="122884" name="Rectangle 4">
              <a:extLst>
                <a:ext uri="{FF2B5EF4-FFF2-40B4-BE49-F238E27FC236}">
                  <a16:creationId xmlns:a16="http://schemas.microsoft.com/office/drawing/2014/main" id="{0FAAE2C8-107C-9F4A-907C-CBC646204151}"/>
                </a:ext>
              </a:extLst>
            </p:cNvPr>
            <p:cNvSpPr>
              <a:spLocks/>
            </p:cNvSpPr>
            <p:nvPr/>
          </p:nvSpPr>
          <p:spPr bwMode="auto">
            <a:xfrm>
              <a:off x="0" y="0"/>
              <a:ext cx="9144000" cy="1143000"/>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2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22885" name="Text Box 5">
              <a:extLst>
                <a:ext uri="{FF2B5EF4-FFF2-40B4-BE49-F238E27FC236}">
                  <a16:creationId xmlns:a16="http://schemas.microsoft.com/office/drawing/2014/main" id="{E3919D9D-83B9-6D4A-8403-D3A7CF9A4370}"/>
                </a:ext>
              </a:extLst>
            </p:cNvPr>
            <p:cNvSpPr txBox="1">
              <a:spLocks/>
            </p:cNvSpPr>
            <p:nvPr/>
          </p:nvSpPr>
          <p:spPr bwMode="auto">
            <a:xfrm>
              <a:off x="45719" y="279113"/>
              <a:ext cx="905256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الرجال</a:t>
              </a:r>
              <a:r>
                <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 الذين </a:t>
              </a:r>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دمروا</a:t>
              </a:r>
              <a:r>
                <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الغرب</a:t>
              </a:r>
              <a:r>
                <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المسيحي</a:t>
              </a:r>
              <a:endPar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1"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pic>
        <p:nvPicPr>
          <p:cNvPr id="124929" name="Picture 1" descr="Picture 5">
            <a:extLst>
              <a:ext uri="{FF2B5EF4-FFF2-40B4-BE49-F238E27FC236}">
                <a16:creationId xmlns:a16="http://schemas.microsoft.com/office/drawing/2014/main" id="{ADBC4E1F-30CA-074C-B6A8-FA1CD1534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052513"/>
            <a:ext cx="7499350" cy="379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0" name="Rectangle 2" descr="Title 1">
            <a:extLst>
              <a:ext uri="{FF2B5EF4-FFF2-40B4-BE49-F238E27FC236}">
                <a16:creationId xmlns:a16="http://schemas.microsoft.com/office/drawing/2014/main" id="{8C996E10-C691-8A42-8ECB-B129B0CF17BE}"/>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علامات</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الأسماء</a:t>
            </a:r>
            <a:endParaRPr lang="en-US" altLang="en-US" sz="36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125953" name="Picture 1" descr="Picture 1">
            <a:extLst>
              <a:ext uri="{FF2B5EF4-FFF2-40B4-BE49-F238E27FC236}">
                <a16:creationId xmlns:a16="http://schemas.microsoft.com/office/drawing/2014/main" id="{DDA79526-CC70-554E-9126-62155F917C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3125"/>
            <a:ext cx="9144000" cy="566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4" name="Rectangle 2" descr="Title 1">
            <a:extLst>
              <a:ext uri="{FF2B5EF4-FFF2-40B4-BE49-F238E27FC236}">
                <a16:creationId xmlns:a16="http://schemas.microsoft.com/office/drawing/2014/main" id="{F7B924B5-3A6F-A244-AC43-11CEE441F5E1}"/>
              </a:ext>
            </a:extLst>
          </p:cNvPr>
          <p:cNvSpPr>
            <a:spLocks noGrp="1"/>
          </p:cNvSpPr>
          <p:nvPr>
            <p:ph type="title" idx="4294967295"/>
          </p:nvPr>
        </p:nvSpPr>
        <p:spPr bwMode="auto">
          <a:xfrm>
            <a:off x="0" y="0"/>
            <a:ext cx="9144000" cy="8366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كتاب</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25955" name="Group 3">
            <a:extLst>
              <a:ext uri="{FF2B5EF4-FFF2-40B4-BE49-F238E27FC236}">
                <a16:creationId xmlns:a16="http://schemas.microsoft.com/office/drawing/2014/main" id="{C80ACA79-EC99-1342-B56E-600F74087CE5}"/>
              </a:ext>
            </a:extLst>
          </p:cNvPr>
          <p:cNvGrpSpPr>
            <a:grpSpLocks/>
          </p:cNvGrpSpPr>
          <p:nvPr/>
        </p:nvGrpSpPr>
        <p:grpSpPr bwMode="auto">
          <a:xfrm>
            <a:off x="-20638" y="6091238"/>
            <a:ext cx="9164638" cy="793750"/>
            <a:chOff x="-1" y="-1"/>
            <a:chExt cx="9164640" cy="792165"/>
          </a:xfrm>
        </p:grpSpPr>
        <p:sp>
          <p:nvSpPr>
            <p:cNvPr id="125956" name="Rectangle 4">
              <a:extLst>
                <a:ext uri="{FF2B5EF4-FFF2-40B4-BE49-F238E27FC236}">
                  <a16:creationId xmlns:a16="http://schemas.microsoft.com/office/drawing/2014/main" id="{DB0C7333-27F5-AA42-86BA-2849F85C62D9}"/>
                </a:ext>
              </a:extLst>
            </p:cNvPr>
            <p:cNvSpPr>
              <a:spLocks/>
            </p:cNvSpPr>
            <p:nvPr/>
          </p:nvSpPr>
          <p:spPr bwMode="auto">
            <a:xfrm>
              <a:off x="-1" y="-1"/>
              <a:ext cx="9164640" cy="792165"/>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sp>
          <p:nvSpPr>
            <p:cNvPr id="125957" name="Text Box 5">
              <a:extLst>
                <a:ext uri="{FF2B5EF4-FFF2-40B4-BE49-F238E27FC236}">
                  <a16:creationId xmlns:a16="http://schemas.microsoft.com/office/drawing/2014/main" id="{B365503A-498F-5E40-8AE6-6D8BC22BB489}"/>
                </a:ext>
              </a:extLst>
            </p:cNvPr>
            <p:cNvSpPr txBox="1">
              <a:spLocks/>
            </p:cNvSpPr>
            <p:nvPr/>
          </p:nvSpPr>
          <p:spPr bwMode="auto">
            <a:xfrm>
              <a:off x="45719" y="73561"/>
              <a:ext cx="9073199" cy="645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600" b="1" dirty="0" err="1">
                  <a:solidFill>
                    <a:srgbClr val="E5E5FF"/>
                  </a:solidFill>
                  <a:latin typeface="Arial" panose="020B0604020202020204" pitchFamily="34" charset="0"/>
                  <a:cs typeface="Arial" panose="020B0604020202020204" pitchFamily="34" charset="0"/>
                  <a:sym typeface="Arial" panose="020B0604020202020204" pitchFamily="34" charset="0"/>
                </a:rPr>
                <a:t>كيفين</a:t>
              </a:r>
              <a:r>
                <a:rPr lang="en-US"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E5E5FF"/>
                  </a:solidFill>
                  <a:latin typeface="Arial" panose="020B0604020202020204" pitchFamily="34" charset="0"/>
                  <a:cs typeface="Arial" panose="020B0604020202020204" pitchFamily="34" charset="0"/>
                  <a:sym typeface="Arial" panose="020B0604020202020204" pitchFamily="34" charset="0"/>
                </a:rPr>
                <a:t>سوانسون</a:t>
              </a:r>
              <a:r>
                <a:rPr lang="ar-SA"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rPr>
                <a:t> و</a:t>
              </a:r>
              <a:r>
                <a:rPr lang="en-US" altLang="en-US" sz="3600" b="1" dirty="0" err="1">
                  <a:solidFill>
                    <a:srgbClr val="E5E5FF"/>
                  </a:solidFill>
                  <a:latin typeface="Arial" panose="020B0604020202020204" pitchFamily="34" charset="0"/>
                  <a:cs typeface="Arial" panose="020B0604020202020204" pitchFamily="34" charset="0"/>
                  <a:sym typeface="Arial" panose="020B0604020202020204" pitchFamily="34" charset="0"/>
                </a:rPr>
                <a:t>عائلته</a:t>
              </a:r>
              <a:endParaRPr lang="en-US"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dissolve">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Picture 3">
            <a:extLst>
              <a:ext uri="{FF2B5EF4-FFF2-40B4-BE49-F238E27FC236}">
                <a16:creationId xmlns:a16="http://schemas.microsoft.com/office/drawing/2014/main" id="{19BAAD95-1555-5043-A327-DA1ABF4E8B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8" name="Rectangle 2" descr="Title 1">
            <a:extLst>
              <a:ext uri="{FF2B5EF4-FFF2-40B4-BE49-F238E27FC236}">
                <a16:creationId xmlns:a16="http://schemas.microsoft.com/office/drawing/2014/main" id="{FF8802C2-EBED-284F-8632-6A29B78AB6E7}"/>
              </a:ext>
            </a:extLst>
          </p:cNvPr>
          <p:cNvSpPr>
            <a:spLocks noGrp="1"/>
          </p:cNvSpPr>
          <p:nvPr>
            <p:ph type="title" idx="4294967295"/>
          </p:nvPr>
        </p:nvSpPr>
        <p:spPr bwMode="auto">
          <a:xfrm>
            <a:off x="322263" y="5516563"/>
            <a:ext cx="3889375"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من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هم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6979" name="Text Box 3" descr="Title 1">
            <a:extLst>
              <a:ext uri="{FF2B5EF4-FFF2-40B4-BE49-F238E27FC236}">
                <a16:creationId xmlns:a16="http://schemas.microsoft.com/office/drawing/2014/main" id="{9257F277-F1A2-9746-8B81-A55049D88E04}"/>
              </a:ext>
            </a:extLst>
          </p:cNvPr>
          <p:cNvSpPr txBox="1">
            <a:spLocks/>
          </p:cNvSpPr>
          <p:nvPr/>
        </p:nvSpPr>
        <p:spPr bwMode="auto">
          <a:xfrm>
            <a:off x="-61913" y="547688"/>
            <a:ext cx="2211388"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نثنائيل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هوثورن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0" name="Text Box 4" descr="Title 1">
            <a:extLst>
              <a:ext uri="{FF2B5EF4-FFF2-40B4-BE49-F238E27FC236}">
                <a16:creationId xmlns:a16="http://schemas.microsoft.com/office/drawing/2014/main" id="{9C4D44CF-B65E-AC47-80CF-CB83B0182A72}"/>
              </a:ext>
            </a:extLst>
          </p:cNvPr>
          <p:cNvSpPr txBox="1">
            <a:spLocks/>
          </p:cNvSpPr>
          <p:nvPr/>
        </p:nvSpPr>
        <p:spPr bwMode="auto">
          <a:xfrm>
            <a:off x="873125" y="2852738"/>
            <a:ext cx="14208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1" name="Text Box 5" descr="Title 1">
            <a:extLst>
              <a:ext uri="{FF2B5EF4-FFF2-40B4-BE49-F238E27FC236}">
                <a16:creationId xmlns:a16="http://schemas.microsoft.com/office/drawing/2014/main" id="{975C223C-C21A-A646-9B81-668CA983F3DF}"/>
              </a:ext>
            </a:extLst>
          </p:cNvPr>
          <p:cNvSpPr txBox="1">
            <a:spLocks/>
          </p:cNvSpPr>
          <p:nvPr/>
        </p:nvSpPr>
        <p:spPr bwMode="auto">
          <a:xfrm>
            <a:off x="2528888" y="692150"/>
            <a:ext cx="142081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جون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ديوي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2" name="Text Box 6" descr="Title 1">
            <a:extLst>
              <a:ext uri="{FF2B5EF4-FFF2-40B4-BE49-F238E27FC236}">
                <a16:creationId xmlns:a16="http://schemas.microsoft.com/office/drawing/2014/main" id="{F66AA392-0B6F-1142-BB99-23465897B159}"/>
              </a:ext>
            </a:extLst>
          </p:cNvPr>
          <p:cNvSpPr txBox="1">
            <a:spLocks/>
          </p:cNvSpPr>
          <p:nvPr/>
        </p:nvSpPr>
        <p:spPr bwMode="auto">
          <a:xfrm>
            <a:off x="6921500" y="3284538"/>
            <a:ext cx="106045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كارل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ماركس</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3" name="Text Box 7" descr="Title 1">
            <a:extLst>
              <a:ext uri="{FF2B5EF4-FFF2-40B4-BE49-F238E27FC236}">
                <a16:creationId xmlns:a16="http://schemas.microsoft.com/office/drawing/2014/main" id="{65339902-3037-024E-BA29-C12F5034A60B}"/>
              </a:ext>
            </a:extLst>
          </p:cNvPr>
          <p:cNvSpPr txBox="1">
            <a:spLocks/>
          </p:cNvSpPr>
          <p:nvPr/>
        </p:nvSpPr>
        <p:spPr bwMode="auto">
          <a:xfrm>
            <a:off x="4616450" y="403225"/>
            <a:ext cx="16367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تشارلز</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داروين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4" name="Text Box 8" descr="Title 1">
            <a:extLst>
              <a:ext uri="{FF2B5EF4-FFF2-40B4-BE49-F238E27FC236}">
                <a16:creationId xmlns:a16="http://schemas.microsoft.com/office/drawing/2014/main" id="{0014F833-69F6-C144-A2D0-BFCB91666A2C}"/>
              </a:ext>
            </a:extLst>
          </p:cNvPr>
          <p:cNvSpPr txBox="1">
            <a:spLocks/>
          </p:cNvSpPr>
          <p:nvPr/>
        </p:nvSpPr>
        <p:spPr bwMode="auto">
          <a:xfrm>
            <a:off x="4113213" y="5803900"/>
            <a:ext cx="4984750"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آرنست</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همنغواي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ليدي</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غاغا</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5" name="Text Box 9" descr="Title 1">
            <a:extLst>
              <a:ext uri="{FF2B5EF4-FFF2-40B4-BE49-F238E27FC236}">
                <a16:creationId xmlns:a16="http://schemas.microsoft.com/office/drawing/2014/main" id="{EDE42615-A88D-CF48-B8DD-620D14BB5FEC}"/>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بول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سارتر</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6" name="Text Box 10" descr="Title 1">
            <a:extLst>
              <a:ext uri="{FF2B5EF4-FFF2-40B4-BE49-F238E27FC236}">
                <a16:creationId xmlns:a16="http://schemas.microsoft.com/office/drawing/2014/main" id="{CCCB05E0-315A-E742-BC19-9F2FE222D66B}"/>
              </a:ext>
            </a:extLst>
          </p:cNvPr>
          <p:cNvSpPr txBox="1">
            <a:spLocks/>
          </p:cNvSpPr>
          <p:nvPr/>
        </p:nvSpPr>
        <p:spPr bwMode="auto">
          <a:xfrm>
            <a:off x="6992938" y="763588"/>
            <a:ext cx="2105025"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فردريك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نيتشه</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69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69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69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69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698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269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269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269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26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utoUpdateAnimBg="0"/>
      <p:bldP spid="126980" grpId="0" autoUpdateAnimBg="0"/>
      <p:bldP spid="126981" grpId="0" autoUpdateAnimBg="0"/>
      <p:bldP spid="126982" grpId="0" autoUpdateAnimBg="0"/>
      <p:bldP spid="126983" grpId="0" autoUpdateAnimBg="0"/>
      <p:bldP spid="126984" grpId="0" autoUpdateAnimBg="0"/>
      <p:bldP spid="126985" grpId="0" autoUpdateAnimBg="0"/>
      <p:bldP spid="12698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Picture 2">
            <a:extLst>
              <a:ext uri="{FF2B5EF4-FFF2-40B4-BE49-F238E27FC236}">
                <a16:creationId xmlns:a16="http://schemas.microsoft.com/office/drawing/2014/main" id="{182384B9-3631-AC4C-AE3C-7056E120CD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65309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2" name="Rectangle 2" descr="Title 1">
            <a:extLst>
              <a:ext uri="{FF2B5EF4-FFF2-40B4-BE49-F238E27FC236}">
                <a16:creationId xmlns:a16="http://schemas.microsoft.com/office/drawing/2014/main" id="{E7D66D74-4C56-B54A-AAD0-82941FDE57D7}"/>
              </a:ext>
            </a:extLst>
          </p:cNvPr>
          <p:cNvSpPr>
            <a:spLocks noGrp="1"/>
          </p:cNvSpPr>
          <p:nvPr>
            <p:ph type="title" idx="4294967295"/>
          </p:nvPr>
        </p:nvSpPr>
        <p:spPr bwMode="auto">
          <a:xfrm>
            <a:off x="3059113" y="0"/>
            <a:ext cx="6084887" cy="1052513"/>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لماذا</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هم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مهمون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8003" name="Text Box 3" descr="Title 1">
            <a:extLst>
              <a:ext uri="{FF2B5EF4-FFF2-40B4-BE49-F238E27FC236}">
                <a16:creationId xmlns:a16="http://schemas.microsoft.com/office/drawing/2014/main" id="{8455B306-3AA0-3A4A-BF81-663BFE9AD023}"/>
              </a:ext>
            </a:extLst>
          </p:cNvPr>
          <p:cNvSpPr txBox="1">
            <a:spLocks/>
          </p:cNvSpPr>
          <p:nvPr/>
        </p:nvSpPr>
        <p:spPr bwMode="auto">
          <a:xfrm>
            <a:off x="3103563" y="1341438"/>
            <a:ext cx="5994400" cy="2062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هذه</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انحدار</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وسقوط</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الحضارة</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الغربي</a:t>
            </a:r>
            <a:r>
              <a:rPr lang="ar-JO"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ة،</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إنها</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أقوياء</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غير</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مألوفين</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endParaRPr lang="en-US" altLang="en-US" sz="3200" b="1" dirty="0">
              <a:latin typeface="Arial" panose="020B0604020202020204" pitchFamily="34" charset="0"/>
              <a:cs typeface="Arial" panose="020B0604020202020204" pitchFamily="34" charset="0"/>
            </a:endParaRPr>
          </a:p>
          <a:p>
            <a:pPr algn="ctr" rtl="1"/>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أشرار</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يسبر</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غورهم</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a:latin typeface="Arial" panose="020B0604020202020204" pitchFamily="34" charset="0"/>
                <a:cs typeface="Arial" panose="020B0604020202020204" pitchFamily="34" charset="0"/>
              </a:rPr>
              <a:t>. . .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endParaRPr lang="en-US" altLang="en-US" sz="3200" b="1" dirty="0">
              <a:latin typeface="Arial" panose="020B0604020202020204" pitchFamily="34" charset="0"/>
              <a:cs typeface="Arial" panose="020B0604020202020204" pitchFamily="34" charset="0"/>
            </a:endParaRPr>
          </a:p>
          <a:p>
            <a:pPr algn="ctr" rtl="1"/>
            <a:r>
              <a:rPr lang="en-US" altLang="en-US" sz="3200" b="1" dirty="0" err="1">
                <a:latin typeface="Arial" panose="020B0604020202020204" pitchFamily="34" charset="0"/>
                <a:cs typeface="Arial" panose="020B0604020202020204" pitchFamily="34" charset="0"/>
                <a:sym typeface="Arial" panose="020B0604020202020204" pitchFamily="34" charset="0"/>
              </a:rPr>
              <a:t>كيفين</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سوانسون</a:t>
            </a:r>
            <a:endParaRPr lang="en-US" altLang="en-US" sz="3200"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Picture 3">
            <a:extLst>
              <a:ext uri="{FF2B5EF4-FFF2-40B4-BE49-F238E27FC236}">
                <a16:creationId xmlns:a16="http://schemas.microsoft.com/office/drawing/2014/main" id="{9CA0C194-1F18-E94A-9677-342CEA8959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26" name="Rectangle 2" descr="Title 1">
            <a:extLst>
              <a:ext uri="{FF2B5EF4-FFF2-40B4-BE49-F238E27FC236}">
                <a16:creationId xmlns:a16="http://schemas.microsoft.com/office/drawing/2014/main" id="{01B61251-A460-3843-B346-4FF9547DB938}"/>
              </a:ext>
            </a:extLst>
          </p:cNvPr>
          <p:cNvSpPr>
            <a:spLocks noGrp="1"/>
          </p:cNvSpPr>
          <p:nvPr>
            <p:ph type="title" idx="4294967295"/>
          </p:nvPr>
        </p:nvSpPr>
        <p:spPr bwMode="auto">
          <a:xfrm>
            <a:off x="0" y="5516563"/>
            <a:ext cx="4354513"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ماذا</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يعلم</a:t>
            </a:r>
            <a:b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9027" name="Text Box 3" descr="Title 1">
            <a:extLst>
              <a:ext uri="{FF2B5EF4-FFF2-40B4-BE49-F238E27FC236}">
                <a16:creationId xmlns:a16="http://schemas.microsoft.com/office/drawing/2014/main" id="{D89C6C90-6F59-DA45-9716-F0FEC3CAB470}"/>
              </a:ext>
            </a:extLst>
          </p:cNvPr>
          <p:cNvSpPr txBox="1">
            <a:spLocks/>
          </p:cNvSpPr>
          <p:nvPr/>
        </p:nvSpPr>
        <p:spPr bwMode="auto">
          <a:xfrm>
            <a:off x="-61913" y="547688"/>
            <a:ext cx="2211388"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نثنائيل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هوثورن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28" name="Text Box 4" descr="Title 1">
            <a:extLst>
              <a:ext uri="{FF2B5EF4-FFF2-40B4-BE49-F238E27FC236}">
                <a16:creationId xmlns:a16="http://schemas.microsoft.com/office/drawing/2014/main" id="{A4A68053-EFC3-0C42-B046-20745903493E}"/>
              </a:ext>
            </a:extLst>
          </p:cNvPr>
          <p:cNvSpPr txBox="1">
            <a:spLocks/>
          </p:cNvSpPr>
          <p:nvPr/>
        </p:nvSpPr>
        <p:spPr bwMode="auto">
          <a:xfrm>
            <a:off x="873125" y="2852738"/>
            <a:ext cx="14208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29" name="Text Box 5" descr="Title 1">
            <a:extLst>
              <a:ext uri="{FF2B5EF4-FFF2-40B4-BE49-F238E27FC236}">
                <a16:creationId xmlns:a16="http://schemas.microsoft.com/office/drawing/2014/main" id="{3BF606F7-C455-E542-B729-7D6E8626D168}"/>
              </a:ext>
            </a:extLst>
          </p:cNvPr>
          <p:cNvSpPr txBox="1">
            <a:spLocks/>
          </p:cNvSpPr>
          <p:nvPr/>
        </p:nvSpPr>
        <p:spPr bwMode="auto">
          <a:xfrm>
            <a:off x="2528888" y="692150"/>
            <a:ext cx="142081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جون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ديوي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0" name="Text Box 6" descr="Title 1">
            <a:extLst>
              <a:ext uri="{FF2B5EF4-FFF2-40B4-BE49-F238E27FC236}">
                <a16:creationId xmlns:a16="http://schemas.microsoft.com/office/drawing/2014/main" id="{41D9CFBF-312E-704E-B823-1D16DEA8EAF6}"/>
              </a:ext>
            </a:extLst>
          </p:cNvPr>
          <p:cNvSpPr txBox="1">
            <a:spLocks/>
          </p:cNvSpPr>
          <p:nvPr/>
        </p:nvSpPr>
        <p:spPr bwMode="auto">
          <a:xfrm>
            <a:off x="6921500" y="3284538"/>
            <a:ext cx="106045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كارل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ماركس</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1" name="Text Box 7" descr="Title 1">
            <a:extLst>
              <a:ext uri="{FF2B5EF4-FFF2-40B4-BE49-F238E27FC236}">
                <a16:creationId xmlns:a16="http://schemas.microsoft.com/office/drawing/2014/main" id="{D59C5686-8C23-BE45-A4C8-9BD245C0292A}"/>
              </a:ext>
            </a:extLst>
          </p:cNvPr>
          <p:cNvSpPr txBox="1">
            <a:spLocks/>
          </p:cNvSpPr>
          <p:nvPr/>
        </p:nvSpPr>
        <p:spPr bwMode="auto">
          <a:xfrm>
            <a:off x="4616450" y="403225"/>
            <a:ext cx="16367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تشارلز</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داروين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2" name="Text Box 8" descr="Title 1">
            <a:extLst>
              <a:ext uri="{FF2B5EF4-FFF2-40B4-BE49-F238E27FC236}">
                <a16:creationId xmlns:a16="http://schemas.microsoft.com/office/drawing/2014/main" id="{9C80DA20-F83F-A94A-851B-71910319327F}"/>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بول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سارتر</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3" name="Text Box 9" descr="Title 1">
            <a:extLst>
              <a:ext uri="{FF2B5EF4-FFF2-40B4-BE49-F238E27FC236}">
                <a16:creationId xmlns:a16="http://schemas.microsoft.com/office/drawing/2014/main" id="{4DF753A9-C47A-194D-A57D-6D76FA2FA3AF}"/>
              </a:ext>
            </a:extLst>
          </p:cNvPr>
          <p:cNvSpPr txBox="1">
            <a:spLocks/>
          </p:cNvSpPr>
          <p:nvPr/>
        </p:nvSpPr>
        <p:spPr bwMode="auto">
          <a:xfrm>
            <a:off x="6992938" y="763588"/>
            <a:ext cx="2105025"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فردريك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نيتشه</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29034" name="Group 10">
            <a:extLst>
              <a:ext uri="{FF2B5EF4-FFF2-40B4-BE49-F238E27FC236}">
                <a16:creationId xmlns:a16="http://schemas.microsoft.com/office/drawing/2014/main" id="{AAB12DF1-2032-2A47-BBF3-2034A5EA4849}"/>
              </a:ext>
            </a:extLst>
          </p:cNvPr>
          <p:cNvGrpSpPr>
            <a:grpSpLocks/>
          </p:cNvGrpSpPr>
          <p:nvPr/>
        </p:nvGrpSpPr>
        <p:grpSpPr bwMode="auto">
          <a:xfrm>
            <a:off x="0" y="3044825"/>
            <a:ext cx="2987675" cy="2328863"/>
            <a:chOff x="0" y="0"/>
            <a:chExt cx="2987675" cy="2328599"/>
          </a:xfrm>
        </p:grpSpPr>
        <p:sp>
          <p:nvSpPr>
            <p:cNvPr id="129035" name="AutoShape 11">
              <a:extLst>
                <a:ext uri="{FF2B5EF4-FFF2-40B4-BE49-F238E27FC236}">
                  <a16:creationId xmlns:a16="http://schemas.microsoft.com/office/drawing/2014/main" id="{AE0BCA73-F991-4E44-BA79-123F9E84C817}"/>
                </a:ext>
              </a:extLst>
            </p:cNvPr>
            <p:cNvSpPr>
              <a:spLocks/>
            </p:cNvSpPr>
            <p:nvPr/>
          </p:nvSpPr>
          <p:spPr bwMode="auto">
            <a:xfrm>
              <a:off x="0" y="0"/>
              <a:ext cx="2987675" cy="2328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243"/>
                  </a:moveTo>
                  <a:cubicBezTo>
                    <a:pt x="0" y="12320"/>
                    <a:pt x="583" y="11572"/>
                    <a:pt x="1303" y="11572"/>
                  </a:cubicBezTo>
                  <a:lnTo>
                    <a:pt x="12600" y="11572"/>
                  </a:lnTo>
                  <a:lnTo>
                    <a:pt x="20739" y="0"/>
                  </a:lnTo>
                  <a:lnTo>
                    <a:pt x="18000" y="11572"/>
                  </a:lnTo>
                  <a:lnTo>
                    <a:pt x="20297" y="11572"/>
                  </a:lnTo>
                  <a:cubicBezTo>
                    <a:pt x="21017" y="11572"/>
                    <a:pt x="21600" y="12320"/>
                    <a:pt x="21600" y="13243"/>
                  </a:cubicBezTo>
                  <a:lnTo>
                    <a:pt x="21600" y="19929"/>
                  </a:lnTo>
                  <a:cubicBezTo>
                    <a:pt x="21600" y="20852"/>
                    <a:pt x="21017" y="21600"/>
                    <a:pt x="20297" y="21600"/>
                  </a:cubicBezTo>
                  <a:lnTo>
                    <a:pt x="1303" y="21600"/>
                  </a:lnTo>
                  <a:cubicBezTo>
                    <a:pt x="583" y="21600"/>
                    <a:pt x="0" y="20852"/>
                    <a:pt x="0" y="19929"/>
                  </a:cubicBezTo>
                  <a:lnTo>
                    <a:pt x="0" y="1324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6" name="Text Box 12">
              <a:extLst>
                <a:ext uri="{FF2B5EF4-FFF2-40B4-BE49-F238E27FC236}">
                  <a16:creationId xmlns:a16="http://schemas.microsoft.com/office/drawing/2014/main" id="{0557D65D-C3E9-A34D-A319-2957B9B98022}"/>
                </a:ext>
              </a:extLst>
            </p:cNvPr>
            <p:cNvSpPr txBox="1">
              <a:spLocks/>
            </p:cNvSpPr>
            <p:nvPr/>
          </p:nvSpPr>
          <p:spPr bwMode="auto">
            <a:xfrm>
              <a:off x="103256" y="1305047"/>
              <a:ext cx="2781163" cy="953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إزالة</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التعليم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المنزل</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29037" name="Group 13">
            <a:extLst>
              <a:ext uri="{FF2B5EF4-FFF2-40B4-BE49-F238E27FC236}">
                <a16:creationId xmlns:a16="http://schemas.microsoft.com/office/drawing/2014/main" id="{75817DCD-860D-CC47-BF57-4AE0A1BCAD23}"/>
              </a:ext>
            </a:extLst>
          </p:cNvPr>
          <p:cNvGrpSpPr>
            <a:grpSpLocks/>
          </p:cNvGrpSpPr>
          <p:nvPr/>
        </p:nvGrpSpPr>
        <p:grpSpPr bwMode="auto">
          <a:xfrm>
            <a:off x="4067175" y="3417888"/>
            <a:ext cx="3673475" cy="3324225"/>
            <a:chOff x="0" y="0"/>
            <a:chExt cx="3673475" cy="3323946"/>
          </a:xfrm>
        </p:grpSpPr>
        <p:sp>
          <p:nvSpPr>
            <p:cNvPr id="129038" name="AutoShape 14">
              <a:extLst>
                <a:ext uri="{FF2B5EF4-FFF2-40B4-BE49-F238E27FC236}">
                  <a16:creationId xmlns:a16="http://schemas.microsoft.com/office/drawing/2014/main" id="{ABC24A77-994F-8046-902F-B5B860EC572B}"/>
                </a:ext>
              </a:extLst>
            </p:cNvPr>
            <p:cNvSpPr>
              <a:spLocks/>
            </p:cNvSpPr>
            <p:nvPr/>
          </p:nvSpPr>
          <p:spPr bwMode="auto">
            <a:xfrm>
              <a:off x="0" y="0"/>
              <a:ext cx="3673475" cy="3323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746"/>
                  </a:moveTo>
                  <a:cubicBezTo>
                    <a:pt x="0" y="15099"/>
                    <a:pt x="474" y="14575"/>
                    <a:pt x="1059" y="14575"/>
                  </a:cubicBezTo>
                  <a:lnTo>
                    <a:pt x="3600" y="14575"/>
                  </a:lnTo>
                  <a:lnTo>
                    <a:pt x="10085" y="0"/>
                  </a:lnTo>
                  <a:lnTo>
                    <a:pt x="9000" y="14575"/>
                  </a:lnTo>
                  <a:lnTo>
                    <a:pt x="20541" y="14575"/>
                  </a:lnTo>
                  <a:cubicBezTo>
                    <a:pt x="21126" y="14575"/>
                    <a:pt x="21600" y="15099"/>
                    <a:pt x="21600" y="15746"/>
                  </a:cubicBezTo>
                  <a:lnTo>
                    <a:pt x="21600" y="20429"/>
                  </a:lnTo>
                  <a:cubicBezTo>
                    <a:pt x="21600" y="21076"/>
                    <a:pt x="21126" y="21600"/>
                    <a:pt x="20541" y="21600"/>
                  </a:cubicBezTo>
                  <a:lnTo>
                    <a:pt x="1059" y="21600"/>
                  </a:lnTo>
                  <a:cubicBezTo>
                    <a:pt x="474" y="21600"/>
                    <a:pt x="0" y="21076"/>
                    <a:pt x="0" y="20429"/>
                  </a:cubicBezTo>
                  <a:lnTo>
                    <a:pt x="0" y="15746"/>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9" name="Text Box 15">
              <a:extLst>
                <a:ext uri="{FF2B5EF4-FFF2-40B4-BE49-F238E27FC236}">
                  <a16:creationId xmlns:a16="http://schemas.microsoft.com/office/drawing/2014/main" id="{6B086BE1-1581-3346-B175-9CAB5876948A}"/>
                </a:ext>
              </a:extLst>
            </p:cNvPr>
            <p:cNvSpPr txBox="1">
              <a:spLocks/>
            </p:cNvSpPr>
            <p:nvPr/>
          </p:nvSpPr>
          <p:spPr bwMode="auto">
            <a:xfrm>
              <a:off x="103256" y="2300394"/>
              <a:ext cx="3466963" cy="954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الله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لم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يخلق</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نحن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تطورنا</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29040" name="Group 16">
            <a:extLst>
              <a:ext uri="{FF2B5EF4-FFF2-40B4-BE49-F238E27FC236}">
                <a16:creationId xmlns:a16="http://schemas.microsoft.com/office/drawing/2014/main" id="{D9955E77-DC30-9A45-8956-BF4CBF29317D}"/>
              </a:ext>
            </a:extLst>
          </p:cNvPr>
          <p:cNvGrpSpPr>
            <a:grpSpLocks/>
          </p:cNvGrpSpPr>
          <p:nvPr/>
        </p:nvGrpSpPr>
        <p:grpSpPr bwMode="auto">
          <a:xfrm>
            <a:off x="5795963" y="3040063"/>
            <a:ext cx="2952750" cy="2476500"/>
            <a:chOff x="0" y="0"/>
            <a:chExt cx="2952750" cy="2476429"/>
          </a:xfrm>
        </p:grpSpPr>
        <p:sp>
          <p:nvSpPr>
            <p:cNvPr id="129041" name="AutoShape 17">
              <a:extLst>
                <a:ext uri="{FF2B5EF4-FFF2-40B4-BE49-F238E27FC236}">
                  <a16:creationId xmlns:a16="http://schemas.microsoft.com/office/drawing/2014/main" id="{80B8CAD2-0095-FA46-BC82-3D88CD1C6F1A}"/>
                </a:ext>
              </a:extLst>
            </p:cNvPr>
            <p:cNvSpPr>
              <a:spLocks/>
            </p:cNvSpPr>
            <p:nvPr/>
          </p:nvSpPr>
          <p:spPr bwMode="auto">
            <a:xfrm>
              <a:off x="0" y="0"/>
              <a:ext cx="2952750" cy="24764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73"/>
                  </a:moveTo>
                  <a:cubicBezTo>
                    <a:pt x="0" y="13464"/>
                    <a:pt x="550" y="12807"/>
                    <a:pt x="1229" y="12807"/>
                  </a:cubicBezTo>
                  <a:lnTo>
                    <a:pt x="3600" y="12807"/>
                  </a:lnTo>
                  <a:lnTo>
                    <a:pt x="7018" y="0"/>
                  </a:lnTo>
                  <a:lnTo>
                    <a:pt x="9000" y="12807"/>
                  </a:lnTo>
                  <a:lnTo>
                    <a:pt x="20371" y="12807"/>
                  </a:lnTo>
                  <a:cubicBezTo>
                    <a:pt x="21050" y="12807"/>
                    <a:pt x="21600" y="13464"/>
                    <a:pt x="21600" y="14273"/>
                  </a:cubicBezTo>
                  <a:lnTo>
                    <a:pt x="21600" y="20135"/>
                  </a:lnTo>
                  <a:cubicBezTo>
                    <a:pt x="21600" y="20944"/>
                    <a:pt x="21050" y="21600"/>
                    <a:pt x="20371" y="21600"/>
                  </a:cubicBezTo>
                  <a:lnTo>
                    <a:pt x="1229" y="21600"/>
                  </a:lnTo>
                  <a:cubicBezTo>
                    <a:pt x="550" y="21600"/>
                    <a:pt x="0" y="20944"/>
                    <a:pt x="0" y="20135"/>
                  </a:cubicBezTo>
                  <a:lnTo>
                    <a:pt x="0" y="1427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42" name="Text Box 18">
              <a:extLst>
                <a:ext uri="{FF2B5EF4-FFF2-40B4-BE49-F238E27FC236}">
                  <a16:creationId xmlns:a16="http://schemas.microsoft.com/office/drawing/2014/main" id="{75CBC77C-87F9-BD44-B0A8-6A122FFC2036}"/>
                </a:ext>
              </a:extLst>
            </p:cNvPr>
            <p:cNvSpPr txBox="1">
              <a:spLocks/>
            </p:cNvSpPr>
            <p:nvPr/>
          </p:nvSpPr>
          <p:spPr bwMode="auto">
            <a:xfrm>
              <a:off x="99692" y="1522337"/>
              <a:ext cx="2753366" cy="523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لا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يوجد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إله</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9034"/>
                                        </p:tgtEl>
                                        <p:attrNameLst>
                                          <p:attrName>style.visibility</p:attrName>
                                        </p:attrNameLst>
                                      </p:cBhvr>
                                      <p:to>
                                        <p:strVal val="visible"/>
                                      </p:to>
                                    </p:set>
                                    <p:animEffect transition="in" filter="wipe(up)">
                                      <p:cBhvr>
                                        <p:cTn id="7" dur="500"/>
                                        <p:tgtEl>
                                          <p:spTgt spid="129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29037"/>
                                        </p:tgtEl>
                                        <p:attrNameLst>
                                          <p:attrName>style.visibility</p:attrName>
                                        </p:attrNameLst>
                                      </p:cBhvr>
                                      <p:to>
                                        <p:strVal val="visible"/>
                                      </p:to>
                                    </p:set>
                                    <p:animEffect transition="in" filter="wipe(up)">
                                      <p:cBhvr>
                                        <p:cTn id="12" dur="500"/>
                                        <p:tgtEl>
                                          <p:spTgt spid="129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29040"/>
                                        </p:tgtEl>
                                        <p:attrNameLst>
                                          <p:attrName>style.visibility</p:attrName>
                                        </p:attrNameLst>
                                      </p:cBhvr>
                                      <p:to>
                                        <p:strVal val="visible"/>
                                      </p:to>
                                    </p:set>
                                    <p:animEffect transition="in" filter="wipe(up)">
                                      <p:cBhvr>
                                        <p:cTn id="17" dur="500"/>
                                        <p:tgtEl>
                                          <p:spTgt spid="129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Picture 5">
            <a:extLst>
              <a:ext uri="{FF2B5EF4-FFF2-40B4-BE49-F238E27FC236}">
                <a16:creationId xmlns:a16="http://schemas.microsoft.com/office/drawing/2014/main" id="{1883D307-7112-694B-93FF-FDD7ACD689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1000" cy="695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2" name="Rectangle 2" descr="Title 1">
            <a:extLst>
              <a:ext uri="{FF2B5EF4-FFF2-40B4-BE49-F238E27FC236}">
                <a16:creationId xmlns:a16="http://schemas.microsoft.com/office/drawing/2014/main" id="{B21187D0-A5F3-624F-85E5-1BF8068D591B}"/>
              </a:ext>
            </a:extLst>
          </p:cNvPr>
          <p:cNvSpPr>
            <a:spLocks noGrp="1" noChangeArrowheads="1"/>
          </p:cNvSpPr>
          <p:nvPr>
            <p:ph type="title"/>
          </p:nvPr>
        </p:nvSpPr>
        <p:spPr>
          <a:xfrm>
            <a:off x="179388" y="101600"/>
            <a:ext cx="8237537" cy="800100"/>
          </a:xfrm>
          <a:solidFill>
            <a:srgbClr val="000000"/>
          </a:solidFill>
        </p:spPr>
        <p:txBody>
          <a:bodyPr/>
          <a:lstStyle/>
          <a:p>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الفداء</a:t>
            </a:r>
          </a:p>
        </p:txBody>
      </p:sp>
      <p:sp>
        <p:nvSpPr>
          <p:cNvPr id="56323" name="Text Box 3" descr="Rectangle 2">
            <a:extLst>
              <a:ext uri="{FF2B5EF4-FFF2-40B4-BE49-F238E27FC236}">
                <a16:creationId xmlns:a16="http://schemas.microsoft.com/office/drawing/2014/main" id="{56C4BA1E-875E-6E45-8EA6-B9BBBB0957C2}"/>
              </a:ext>
            </a:extLst>
          </p:cNvPr>
          <p:cNvSpPr txBox="1">
            <a:spLocks/>
          </p:cNvSpPr>
          <p:nvPr/>
        </p:nvSpPr>
        <p:spPr bwMode="auto">
          <a:xfrm>
            <a:off x="1" y="3004822"/>
            <a:ext cx="9271000" cy="1446550"/>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defPPr>
              <a:defRPr lang="en-US"/>
            </a:defPPr>
            <a:lvl1pPr algn="ctr" defTabSz="457200" rtl="1">
              <a:defRPr sz="4400" b="1">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defRPr>
            </a:lvl1pPr>
            <a:lvl2pPr defTabSz="457200"/>
            <a:lvl3pPr defTabSz="457200"/>
            <a:lvl4pPr defTabSz="457200"/>
            <a:lvl5pPr defTabSz="457200"/>
            <a:lvl6pPr marL="457200" indent="1828800" defTabSz="457200" fontAlgn="base" hangingPunct="0">
              <a:spcBef>
                <a:spcPct val="0"/>
              </a:spcBef>
              <a:spcAft>
                <a:spcPct val="0"/>
              </a:spcAft>
            </a:lvl6pPr>
            <a:lvl7pPr marL="914400" indent="1828800" defTabSz="457200" fontAlgn="base" hangingPunct="0">
              <a:spcBef>
                <a:spcPct val="0"/>
              </a:spcBef>
              <a:spcAft>
                <a:spcPct val="0"/>
              </a:spcAft>
            </a:lvl7pPr>
            <a:lvl8pPr marL="1371600" indent="1828800" defTabSz="457200" fontAlgn="base" hangingPunct="0">
              <a:spcBef>
                <a:spcPct val="0"/>
              </a:spcBef>
              <a:spcAft>
                <a:spcPct val="0"/>
              </a:spcAft>
            </a:lvl8pPr>
            <a:lvl9pPr marL="1828800" indent="1828800" defTabSz="457200" fontAlgn="base" hangingPunct="0">
              <a:spcBef>
                <a:spcPct val="0"/>
              </a:spcBef>
              <a:spcAft>
                <a:spcPct val="0"/>
              </a:spcAft>
            </a:lvl9pPr>
          </a:lstStyle>
          <a:p>
            <a:r>
              <a:rPr lang="ar-JO" altLang="en-US" dirty="0">
                <a:sym typeface="Arial" panose="020B0604020202020204" pitchFamily="34" charset="0"/>
              </a:rPr>
              <a:t>الإله الحكيم الوحيد مخلصنا ب</a:t>
            </a:r>
            <a:r>
              <a:rPr lang="en-US" altLang="en-US" dirty="0" err="1">
                <a:sym typeface="Arial" panose="020B0604020202020204" pitchFamily="34" charset="0"/>
              </a:rPr>
              <a:t>يسوع</a:t>
            </a:r>
            <a:r>
              <a:rPr lang="en-US" altLang="en-US" dirty="0">
                <a:sym typeface="Arial" panose="020B0604020202020204" pitchFamily="34" charset="0"/>
              </a:rPr>
              <a:t> </a:t>
            </a:r>
            <a:r>
              <a:rPr lang="en-US" altLang="en-US" dirty="0" err="1">
                <a:sym typeface="Arial" panose="020B0604020202020204" pitchFamily="34" charset="0"/>
              </a:rPr>
              <a:t>المسيح</a:t>
            </a:r>
            <a:r>
              <a:rPr lang="en-US" altLang="en-US" dirty="0">
                <a:sym typeface="Arial" panose="020B0604020202020204" pitchFamily="34" charset="0"/>
              </a:rPr>
              <a:t> </a:t>
            </a:r>
            <a:r>
              <a:rPr lang="en-US" altLang="en-US" dirty="0" err="1">
                <a:sym typeface="Arial" panose="020B0604020202020204" pitchFamily="34" charset="0"/>
              </a:rPr>
              <a:t>ربنا</a:t>
            </a:r>
            <a:r>
              <a:rPr lang="ar-JO" altLang="en-US" dirty="0">
                <a:sym typeface="Arial" panose="020B0604020202020204" pitchFamily="34" charset="0"/>
              </a:rPr>
              <a:t> (25أ)</a:t>
            </a:r>
            <a:r>
              <a:rPr lang="en-US" altLang="en-US" dirty="0">
                <a:sym typeface="Arial" panose="020B0604020202020204" pitchFamily="34" charset="0"/>
              </a:rPr>
              <a:t> </a:t>
            </a:r>
          </a:p>
        </p:txBody>
      </p:sp>
      <p:sp>
        <p:nvSpPr>
          <p:cNvPr id="56324" name="Text Box 4" descr="Text Box 3">
            <a:extLst>
              <a:ext uri="{FF2B5EF4-FFF2-40B4-BE49-F238E27FC236}">
                <a16:creationId xmlns:a16="http://schemas.microsoft.com/office/drawing/2014/main" id="{A8DA25E2-D500-8F48-B030-4096015E0835}"/>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 ف</a:t>
            </a:r>
          </a:p>
        </p:txBody>
      </p:sp>
      <p:sp>
        <p:nvSpPr>
          <p:cNvPr id="56325" name="Text Box 5" descr="Rectangle 2">
            <a:extLst>
              <a:ext uri="{FF2B5EF4-FFF2-40B4-BE49-F238E27FC236}">
                <a16:creationId xmlns:a16="http://schemas.microsoft.com/office/drawing/2014/main" id="{FAB81205-9A3A-4A40-ABC8-4E9974E0AA81}"/>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 calcmode="lin" valueType="num">
                                      <p:cBhvr additive="base">
                                        <p:cTn id="7" dur="500" fill="hold"/>
                                        <p:tgtEl>
                                          <p:spTgt spid="56325"/>
                                        </p:tgtEl>
                                        <p:attrNameLst>
                                          <p:attrName>ppt_x</p:attrName>
                                        </p:attrNameLst>
                                      </p:cBhvr>
                                      <p:tavLst>
                                        <p:tav tm="0">
                                          <p:val>
                                            <p:strVal val="#ppt_x"/>
                                          </p:val>
                                        </p:tav>
                                        <p:tav tm="100000">
                                          <p:val>
                                            <p:strVal val="#ppt_x"/>
                                          </p:val>
                                        </p:tav>
                                      </p:tavLst>
                                    </p:anim>
                                    <p:anim calcmode="lin" valueType="num">
                                      <p:cBhvr additive="base">
                                        <p:cTn id="8" dur="500" fill="hold"/>
                                        <p:tgtEl>
                                          <p:spTgt spid="563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descr="Picture 7">
            <a:extLst>
              <a:ext uri="{FF2B5EF4-FFF2-40B4-BE49-F238E27FC236}">
                <a16:creationId xmlns:a16="http://schemas.microsoft.com/office/drawing/2014/main" id="{82590455-2C42-524D-BC9F-9EF41BE929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0" name="Rectangle 2" descr="Rectangle 1026">
            <a:extLst>
              <a:ext uri="{FF2B5EF4-FFF2-40B4-BE49-F238E27FC236}">
                <a16:creationId xmlns:a16="http://schemas.microsoft.com/office/drawing/2014/main" id="{4EA5190F-36DE-A446-A5F4-CFB49D2D440A}"/>
              </a:ext>
            </a:extLst>
          </p:cNvPr>
          <p:cNvSpPr>
            <a:spLocks noGrp="1" noChangeArrowheads="1"/>
          </p:cNvSpPr>
          <p:nvPr>
            <p:ph type="title"/>
          </p:nvPr>
        </p:nvSpPr>
        <p:spPr>
          <a:xfrm>
            <a:off x="0" y="-42863"/>
            <a:ext cx="9180513" cy="869951"/>
          </a:xfrm>
          <a:effectLst>
            <a:outerShdw blurRad="63500" dist="35921" dir="2700000" algn="ctr" rotWithShape="0">
              <a:srgbClr val="000000">
                <a:alpha val="74997"/>
              </a:srgbClr>
            </a:outerShdw>
          </a:effectLst>
        </p:spPr>
        <p:txBody>
          <a:bodyPr/>
          <a:lstStyle/>
          <a:p>
            <a:pPr rtl="1"/>
            <a:r>
              <a:rPr lang="en-US" altLang="en-US"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فلسفة</a:t>
            </a:r>
            <a:r>
              <a:rPr lang="en-US" altLang="en-US"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إلحادية</a:t>
            </a:r>
            <a:endPar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0051" name="Text Box 3" descr="Rectangle 2">
            <a:extLst>
              <a:ext uri="{FF2B5EF4-FFF2-40B4-BE49-F238E27FC236}">
                <a16:creationId xmlns:a16="http://schemas.microsoft.com/office/drawing/2014/main" id="{F93888C2-44BB-6548-9237-D8409602A909}"/>
              </a:ext>
            </a:extLst>
          </p:cNvPr>
          <p:cNvSpPr txBox="1">
            <a:spLocks/>
          </p:cNvSpPr>
          <p:nvPr/>
        </p:nvSpPr>
        <p:spPr bwMode="auto">
          <a:xfrm>
            <a:off x="115888" y="6401515"/>
            <a:ext cx="2754312"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r>
              <a:rPr lang="en-US" altLang="en-US" sz="1000" b="1" dirty="0">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Used with permission</a:t>
            </a:r>
          </a:p>
        </p:txBody>
      </p:sp>
      <p:grpSp>
        <p:nvGrpSpPr>
          <p:cNvPr id="130052" name="Group 4">
            <a:extLst>
              <a:ext uri="{FF2B5EF4-FFF2-40B4-BE49-F238E27FC236}">
                <a16:creationId xmlns:a16="http://schemas.microsoft.com/office/drawing/2014/main" id="{F28339CD-9F1A-0E42-A96E-8BD8084F55A5}"/>
              </a:ext>
            </a:extLst>
          </p:cNvPr>
          <p:cNvGrpSpPr>
            <a:grpSpLocks/>
          </p:cNvGrpSpPr>
          <p:nvPr/>
        </p:nvGrpSpPr>
        <p:grpSpPr bwMode="auto">
          <a:xfrm>
            <a:off x="17463" y="4241800"/>
            <a:ext cx="9180512" cy="2514600"/>
            <a:chOff x="-1" y="0"/>
            <a:chExt cx="9180514" cy="2514600"/>
          </a:xfrm>
        </p:grpSpPr>
        <p:sp>
          <p:nvSpPr>
            <p:cNvPr id="130053" name="Rectangle 5">
              <a:extLst>
                <a:ext uri="{FF2B5EF4-FFF2-40B4-BE49-F238E27FC236}">
                  <a16:creationId xmlns:a16="http://schemas.microsoft.com/office/drawing/2014/main" id="{560ECF05-A92F-4849-AEE7-D36F40B2F7B8}"/>
                </a:ext>
              </a:extLst>
            </p:cNvPr>
            <p:cNvSpPr>
              <a:spLocks/>
            </p:cNvSpPr>
            <p:nvPr/>
          </p:nvSpPr>
          <p:spPr bwMode="auto">
            <a:xfrm>
              <a:off x="-1" y="0"/>
              <a:ext cx="9180514" cy="2514600"/>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66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endParaRPr>
            </a:p>
          </p:txBody>
        </p:sp>
        <p:sp>
          <p:nvSpPr>
            <p:cNvPr id="130054" name="Text Box 6">
              <a:extLst>
                <a:ext uri="{FF2B5EF4-FFF2-40B4-BE49-F238E27FC236}">
                  <a16:creationId xmlns:a16="http://schemas.microsoft.com/office/drawing/2014/main" id="{B7E2A795-5445-E149-8D51-C5350ABE852C}"/>
                </a:ext>
              </a:extLst>
            </p:cNvPr>
            <p:cNvSpPr txBox="1">
              <a:spLocks/>
            </p:cNvSpPr>
            <p:nvPr/>
          </p:nvSpPr>
          <p:spPr bwMode="auto">
            <a:xfrm>
              <a:off x="45719" y="149305"/>
              <a:ext cx="9089074" cy="2215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72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نيتشه</a:t>
              </a:r>
              <a:r>
                <a:rPr lang="en-US" altLang="en-US" sz="7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 </a:t>
              </a:r>
              <a:r>
                <a:rPr lang="en-US" altLang="en-US" sz="72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ميت</a:t>
              </a:r>
              <a:br>
                <a:rPr lang="en-US" altLang="en-US" sz="7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br>
              <a:r>
                <a:rPr lang="en-US" altLang="en-US" sz="66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الله</a:t>
              </a:r>
              <a:r>
                <a:rPr lang="en-US" altLang="en-US" sz="66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 1900</a:t>
              </a:r>
              <a:endParaRPr lang="en-US" altLang="en-US" sz="7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endParaRPr>
            </a:p>
          </p:txBody>
        </p:sp>
      </p:grpSp>
      <p:grpSp>
        <p:nvGrpSpPr>
          <p:cNvPr id="130055" name="Group 7">
            <a:extLst>
              <a:ext uri="{FF2B5EF4-FFF2-40B4-BE49-F238E27FC236}">
                <a16:creationId xmlns:a16="http://schemas.microsoft.com/office/drawing/2014/main" id="{9539DD41-DD7F-F446-8F0E-3723807925F1}"/>
              </a:ext>
            </a:extLst>
          </p:cNvPr>
          <p:cNvGrpSpPr>
            <a:grpSpLocks/>
          </p:cNvGrpSpPr>
          <p:nvPr/>
        </p:nvGrpSpPr>
        <p:grpSpPr bwMode="auto">
          <a:xfrm>
            <a:off x="0" y="977900"/>
            <a:ext cx="9180513" cy="2514600"/>
            <a:chOff x="-1" y="0"/>
            <a:chExt cx="9180515" cy="2514600"/>
          </a:xfrm>
        </p:grpSpPr>
        <p:sp>
          <p:nvSpPr>
            <p:cNvPr id="130056" name="Rectangle 8">
              <a:extLst>
                <a:ext uri="{FF2B5EF4-FFF2-40B4-BE49-F238E27FC236}">
                  <a16:creationId xmlns:a16="http://schemas.microsoft.com/office/drawing/2014/main" id="{8E39A441-DD7C-7346-A9FF-DA81CC508D27}"/>
                </a:ext>
              </a:extLst>
            </p:cNvPr>
            <p:cNvSpPr>
              <a:spLocks/>
            </p:cNvSpPr>
            <p:nvPr/>
          </p:nvSpPr>
          <p:spPr bwMode="auto">
            <a:xfrm>
              <a:off x="-1" y="0"/>
              <a:ext cx="9180515" cy="251460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6600" b="1" dirty="0">
                <a:latin typeface="Arial" panose="020B0604020202020204" pitchFamily="34" charset="0"/>
                <a:cs typeface="Arial" panose="020B0604020202020204" pitchFamily="34" charset="0"/>
              </a:endParaRPr>
            </a:p>
          </p:txBody>
        </p:sp>
        <p:sp>
          <p:nvSpPr>
            <p:cNvPr id="130057" name="Text Box 9">
              <a:extLst>
                <a:ext uri="{FF2B5EF4-FFF2-40B4-BE49-F238E27FC236}">
                  <a16:creationId xmlns:a16="http://schemas.microsoft.com/office/drawing/2014/main" id="{421BD207-DF04-614F-804C-C81C15A918AC}"/>
                </a:ext>
              </a:extLst>
            </p:cNvPr>
            <p:cNvSpPr txBox="1">
              <a:spLocks/>
            </p:cNvSpPr>
            <p:nvPr/>
          </p:nvSpPr>
          <p:spPr bwMode="auto">
            <a:xfrm>
              <a:off x="45719" y="26194"/>
              <a:ext cx="9089074" cy="246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8800" b="1" dirty="0" err="1">
                  <a:latin typeface="Arial" panose="020B0604020202020204" pitchFamily="34" charset="0"/>
                  <a:cs typeface="Arial" panose="020B0604020202020204" pitchFamily="34" charset="0"/>
                </a:rPr>
                <a:t>الله</a:t>
              </a:r>
              <a:r>
                <a:rPr lang="en-US" altLang="en-US" sz="8800" b="1" dirty="0">
                  <a:latin typeface="Arial" panose="020B0604020202020204" pitchFamily="34" charset="0"/>
                  <a:cs typeface="Arial" panose="020B0604020202020204" pitchFamily="34" charset="0"/>
                </a:rPr>
                <a:t> </a:t>
              </a:r>
              <a:r>
                <a:rPr lang="en-US" altLang="en-US" sz="8800" b="1" dirty="0" err="1">
                  <a:latin typeface="Arial" panose="020B0604020202020204" pitchFamily="34" charset="0"/>
                  <a:cs typeface="Arial" panose="020B0604020202020204" pitchFamily="34" charset="0"/>
                </a:rPr>
                <a:t>ميت</a:t>
              </a:r>
              <a:br>
                <a:rPr lang="en-US" altLang="en-US" sz="8800" b="1" dirty="0">
                  <a:latin typeface="Arial" panose="020B0604020202020204" pitchFamily="34" charset="0"/>
                  <a:cs typeface="Arial" panose="020B0604020202020204" pitchFamily="34" charset="0"/>
                </a:rPr>
              </a:br>
              <a:r>
                <a:rPr lang="en-US" altLang="en-US" sz="6600" b="1" dirty="0" err="1">
                  <a:latin typeface="Arial" panose="020B0604020202020204" pitchFamily="34" charset="0"/>
                  <a:cs typeface="Arial" panose="020B0604020202020204" pitchFamily="34" charset="0"/>
                </a:rPr>
                <a:t>نيتشه</a:t>
              </a:r>
              <a:r>
                <a:rPr lang="en-US" altLang="en-US" sz="6600" b="1" dirty="0">
                  <a:latin typeface="Arial" panose="020B0604020202020204" pitchFamily="34" charset="0"/>
                  <a:cs typeface="Arial" panose="020B0604020202020204" pitchFamily="34" charset="0"/>
                </a:rPr>
                <a:t>، 1883</a:t>
              </a:r>
              <a:endParaRPr lang="en-US" altLang="en-US" sz="8800" b="1"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blinds(horizontal)">
                                      <p:cBhvr>
                                        <p:cTn id="7"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55220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999720027"/>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cs typeface="Arial" panose="020B0604020202020204" pitchFamily="34" charset="0"/>
              </a:rPr>
              <a:t>إصحاحات العهد الجديد</a:t>
            </a:r>
            <a:endParaRPr lang="en-US" sz="4800" dirty="0">
              <a:solidFill>
                <a:srgbClr val="FFFFFF"/>
              </a:solidFill>
              <a:effectLst>
                <a:glow rad="165100">
                  <a:schemeClr val="tx1">
                    <a:alpha val="99000"/>
                  </a:schemeClr>
                </a:glow>
              </a:effectLst>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4120148509"/>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كلم</a:t>
            </a: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ة</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219</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rPr>
              <a:t>أعداد أسفار الإصحاح الواحد في العهد الجديد</a:t>
            </a:r>
            <a:endParaRPr lang="en-US" sz="40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descr="Rectangle 3">
            <a:extLst>
              <a:ext uri="{FF2B5EF4-FFF2-40B4-BE49-F238E27FC236}">
                <a16:creationId xmlns:a16="http://schemas.microsoft.com/office/drawing/2014/main" id="{1A6DB7A2-3A51-B741-B856-6CCB691F9435}"/>
              </a:ext>
            </a:extLst>
          </p:cNvPr>
          <p:cNvSpPr>
            <a:spLocks/>
          </p:cNvSpPr>
          <p:nvPr/>
        </p:nvSpPr>
        <p:spPr bwMode="auto">
          <a:xfrm>
            <a:off x="0" y="0"/>
            <a:ext cx="9144000" cy="6858000"/>
          </a:xfrm>
          <a:prstGeom prst="rect">
            <a:avLst/>
          </a:prstGeom>
          <a:gradFill rotWithShape="0">
            <a:gsLst>
              <a:gs pos="0">
                <a:srgbClr val="00009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r" rtl="1"/>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136194" name="Text Box 2" descr="Text Box 19">
            <a:extLst>
              <a:ext uri="{FF2B5EF4-FFF2-40B4-BE49-F238E27FC236}">
                <a16:creationId xmlns:a16="http://schemas.microsoft.com/office/drawing/2014/main" id="{BEC6F93F-CBC0-0C42-90B6-17AA9538B811}"/>
              </a:ext>
            </a:extLst>
          </p:cNvPr>
          <p:cNvSpPr txBox="1">
            <a:spLocks/>
          </p:cNvSpPr>
          <p:nvPr/>
        </p:nvSpPr>
        <p:spPr bwMode="auto">
          <a:xfrm>
            <a:off x="9906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يع</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5" name="Text Box 3" descr="Text Box 19">
            <a:extLst>
              <a:ext uri="{FF2B5EF4-FFF2-40B4-BE49-F238E27FC236}">
                <a16:creationId xmlns:a16="http://schemas.microsoft.com/office/drawing/2014/main" id="{CDEAFC1F-86D9-E44C-AAE9-BF42D31E1EB3}"/>
              </a:ext>
            </a:extLst>
          </p:cNvPr>
          <p:cNvSpPr txBox="1">
            <a:spLocks/>
          </p:cNvSpPr>
          <p:nvPr/>
        </p:nvSpPr>
        <p:spPr bwMode="auto">
          <a:xfrm>
            <a:off x="6446838" y="50292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 </a:t>
            </a:r>
            <a:r>
              <a:rPr lang="en-US" altLang="en-US" sz="1800" b="1" dirty="0" err="1">
                <a:latin typeface="Arial" panose="020B0604020202020204" pitchFamily="34" charset="0"/>
                <a:cs typeface="Arial" panose="020B0604020202020204" pitchFamily="34" charset="0"/>
              </a:rPr>
              <a:t>بط</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6" name="Text Box 4" descr="Text Box 19">
            <a:extLst>
              <a:ext uri="{FF2B5EF4-FFF2-40B4-BE49-F238E27FC236}">
                <a16:creationId xmlns:a16="http://schemas.microsoft.com/office/drawing/2014/main" id="{4C523BFD-531F-0147-BE9F-E76542CCB490}"/>
              </a:ext>
            </a:extLst>
          </p:cNvPr>
          <p:cNvSpPr txBox="1">
            <a:spLocks/>
          </p:cNvSpPr>
          <p:nvPr/>
        </p:nvSpPr>
        <p:spPr bwMode="auto">
          <a:xfrm>
            <a:off x="6446838" y="54864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 </a:t>
            </a:r>
            <a:r>
              <a:rPr lang="en-US" altLang="en-US" sz="1800" b="1" dirty="0" err="1">
                <a:latin typeface="Arial" panose="020B0604020202020204" pitchFamily="34" charset="0"/>
                <a:cs typeface="Arial" panose="020B0604020202020204" pitchFamily="34" charset="0"/>
              </a:rPr>
              <a:t>بط</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7" name="Text Box 5" descr="Text Box 19">
            <a:extLst>
              <a:ext uri="{FF2B5EF4-FFF2-40B4-BE49-F238E27FC236}">
                <a16:creationId xmlns:a16="http://schemas.microsoft.com/office/drawing/2014/main" id="{6D7DE62E-EF6C-0843-B7C9-B9027BD51442}"/>
              </a:ext>
            </a:extLst>
          </p:cNvPr>
          <p:cNvSpPr txBox="1">
            <a:spLocks/>
          </p:cNvSpPr>
          <p:nvPr/>
        </p:nvSpPr>
        <p:spPr bwMode="auto">
          <a:xfrm>
            <a:off x="73914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عب</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8" name="Text Box 6" descr="Text Box 19">
            <a:extLst>
              <a:ext uri="{FF2B5EF4-FFF2-40B4-BE49-F238E27FC236}">
                <a16:creationId xmlns:a16="http://schemas.microsoft.com/office/drawing/2014/main" id="{9BDDE71B-BB67-B542-B8E0-2895BFD81C95}"/>
              </a:ext>
            </a:extLst>
          </p:cNvPr>
          <p:cNvSpPr txBox="1">
            <a:spLocks/>
          </p:cNvSpPr>
          <p:nvPr/>
        </p:nvSpPr>
        <p:spPr bwMode="auto">
          <a:xfrm>
            <a:off x="8305800" y="41148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يه</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9" name="Text Box 7" descr="Text Box 19">
            <a:extLst>
              <a:ext uri="{FF2B5EF4-FFF2-40B4-BE49-F238E27FC236}">
                <a16:creationId xmlns:a16="http://schemas.microsoft.com/office/drawing/2014/main" id="{264A500F-CD68-4D44-962C-A0D150A9A29A}"/>
              </a:ext>
            </a:extLst>
          </p:cNvPr>
          <p:cNvSpPr txBox="1">
            <a:spLocks/>
          </p:cNvSpPr>
          <p:nvPr/>
        </p:nvSpPr>
        <p:spPr bwMode="auto">
          <a:xfrm>
            <a:off x="8305800" y="45720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 </a:t>
            </a:r>
            <a:r>
              <a:rPr lang="en-US" altLang="en-US" sz="1800" b="1" dirty="0" err="1">
                <a:latin typeface="Arial" panose="020B0604020202020204" pitchFamily="34" charset="0"/>
                <a:cs typeface="Arial" panose="020B0604020202020204" pitchFamily="34" charset="0"/>
              </a:rPr>
              <a:t>يو</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0" name="Text Box 8" descr="Text Box 19">
            <a:extLst>
              <a:ext uri="{FF2B5EF4-FFF2-40B4-BE49-F238E27FC236}">
                <a16:creationId xmlns:a16="http://schemas.microsoft.com/office/drawing/2014/main" id="{FC532797-E89F-9F4F-ADA6-104C85B11A02}"/>
              </a:ext>
            </a:extLst>
          </p:cNvPr>
          <p:cNvSpPr txBox="1">
            <a:spLocks/>
          </p:cNvSpPr>
          <p:nvPr/>
        </p:nvSpPr>
        <p:spPr bwMode="auto">
          <a:xfrm>
            <a:off x="8305800" y="50292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 </a:t>
            </a:r>
            <a:r>
              <a:rPr lang="en-US" altLang="en-US" sz="1800" b="1" dirty="0" err="1">
                <a:latin typeface="Arial" panose="020B0604020202020204" pitchFamily="34" charset="0"/>
                <a:cs typeface="Arial" panose="020B0604020202020204" pitchFamily="34" charset="0"/>
              </a:rPr>
              <a:t>يو</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1" name="Text Box 9" descr="Text Box 19">
            <a:extLst>
              <a:ext uri="{FF2B5EF4-FFF2-40B4-BE49-F238E27FC236}">
                <a16:creationId xmlns:a16="http://schemas.microsoft.com/office/drawing/2014/main" id="{73FF87BD-C5CB-394D-96BE-282D9D1A2796}"/>
              </a:ext>
            </a:extLst>
          </p:cNvPr>
          <p:cNvSpPr txBox="1">
            <a:spLocks/>
          </p:cNvSpPr>
          <p:nvPr/>
        </p:nvSpPr>
        <p:spPr bwMode="auto">
          <a:xfrm>
            <a:off x="8305800" y="54864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 </a:t>
            </a:r>
            <a:r>
              <a:rPr lang="en-US" altLang="en-US" sz="1800" b="1" dirty="0" err="1">
                <a:latin typeface="Arial" panose="020B0604020202020204" pitchFamily="34" charset="0"/>
                <a:cs typeface="Arial" panose="020B0604020202020204" pitchFamily="34" charset="0"/>
              </a:rPr>
              <a:t>يو</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2" name="Text Box 10" descr="Text Box 6">
            <a:extLst>
              <a:ext uri="{FF2B5EF4-FFF2-40B4-BE49-F238E27FC236}">
                <a16:creationId xmlns:a16="http://schemas.microsoft.com/office/drawing/2014/main" id="{2D1F82D0-DA29-244B-9172-5798C7BA3774}"/>
              </a:ext>
            </a:extLst>
          </p:cNvPr>
          <p:cNvSpPr txBox="1">
            <a:spLocks/>
          </p:cNvSpPr>
          <p:nvPr/>
        </p:nvSpPr>
        <p:spPr bwMode="auto">
          <a:xfrm>
            <a:off x="76200" y="1143000"/>
            <a:ext cx="6248400" cy="615553"/>
          </a:xfrm>
          <a:prstGeom prst="rect">
            <a:avLst/>
          </a:pr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1200"/>
              </a:spcBef>
            </a:pPr>
            <a:r>
              <a:rPr lang="en-US" altLang="en-US" sz="2000" b="1" dirty="0">
                <a:latin typeface="Arial" panose="020B0604020202020204" pitchFamily="34" charset="0"/>
                <a:cs typeface="Arial" panose="020B0604020202020204" pitchFamily="34" charset="0"/>
              </a:rPr>
              <a:t>إلى </a:t>
            </a:r>
            <a:r>
              <a:rPr lang="en-US" altLang="en-US" sz="2000" b="1" dirty="0" err="1">
                <a:latin typeface="Arial" panose="020B0604020202020204" pitchFamily="34" charset="0"/>
                <a:cs typeface="Arial" panose="020B0604020202020204" pitchFamily="34" charset="0"/>
              </a:rPr>
              <a:t>أقصى</a:t>
            </a:r>
            <a:r>
              <a:rPr lang="en-US" altLang="en-US" sz="2000" b="1" dirty="0">
                <a:latin typeface="Arial" panose="020B0604020202020204" pitchFamily="34" charset="0"/>
                <a:cs typeface="Arial" panose="020B0604020202020204" pitchFamily="34" charset="0"/>
              </a:rPr>
              <a:t> </a:t>
            </a:r>
            <a:r>
              <a:rPr lang="en-US" altLang="en-US" sz="2000" b="1" dirty="0" err="1">
                <a:latin typeface="Arial" panose="020B0604020202020204" pitchFamily="34" charset="0"/>
                <a:cs typeface="Arial" panose="020B0604020202020204" pitchFamily="34" charset="0"/>
              </a:rPr>
              <a:t>الأرض</a:t>
            </a:r>
            <a:r>
              <a:rPr lang="en-US" altLang="en-US" sz="2000" b="1" dirty="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sym typeface="Arial" panose="020B0604020202020204" pitchFamily="34" charset="0"/>
              </a:rPr>
              <a:t>)</a:t>
            </a:r>
            <a:r>
              <a:rPr lang="en-US" altLang="en-US" sz="2000" b="1" dirty="0" err="1">
                <a:latin typeface="Arial" panose="020B0604020202020204" pitchFamily="34" charset="0"/>
                <a:cs typeface="Arial" panose="020B0604020202020204" pitchFamily="34" charset="0"/>
              </a:rPr>
              <a:t>أع</a:t>
            </a:r>
            <a:r>
              <a:rPr lang="en-US" altLang="en-US" sz="2000" b="1" dirty="0">
                <a:latin typeface="Arial" panose="020B0604020202020204" pitchFamily="34" charset="0"/>
                <a:cs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 8</a:t>
            </a:r>
            <a:r>
              <a:rPr lang="en-US" altLang="en-US" sz="2000" b="1" dirty="0">
                <a:latin typeface="Arial" panose="020B0604020202020204" pitchFamily="34" charset="0"/>
                <a:cs typeface="Arial" panose="020B0604020202020204" pitchFamily="34" charset="0"/>
                <a:sym typeface="Arial" panose="020B0604020202020204" pitchFamily="34" charset="0"/>
              </a:rPr>
              <a:t>(</a:t>
            </a:r>
          </a:p>
          <a:p>
            <a:pPr algn="ctr"/>
            <a:r>
              <a:rPr lang="en-US" altLang="en-US" sz="1600" b="1" dirty="0" err="1">
                <a:latin typeface="Arial" panose="020B0604020202020204" pitchFamily="34" charset="0"/>
                <a:cs typeface="Arial" panose="020B0604020202020204" pitchFamily="34" charset="0"/>
              </a:rPr>
              <a:t>أع</a:t>
            </a:r>
            <a:r>
              <a:rPr lang="en-US" altLang="en-US" sz="16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9</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13</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14</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15</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16</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18</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21</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27</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28</a:t>
            </a:r>
            <a:endParaRPr lang="en-US" altLang="en-US" sz="1600" b="1" dirty="0">
              <a:latin typeface="Arial" panose="020B0604020202020204" pitchFamily="34" charset="0"/>
              <a:cs typeface="Arial" panose="020B0604020202020204" pitchFamily="34" charset="0"/>
              <a:sym typeface="Arial" panose="020B0604020202020204" pitchFamily="34" charset="0"/>
            </a:endParaRPr>
          </a:p>
        </p:txBody>
      </p:sp>
      <p:sp>
        <p:nvSpPr>
          <p:cNvPr id="136203" name="Text Box 11" descr="Text Box 16">
            <a:extLst>
              <a:ext uri="{FF2B5EF4-FFF2-40B4-BE49-F238E27FC236}">
                <a16:creationId xmlns:a16="http://schemas.microsoft.com/office/drawing/2014/main" id="{A4CFEB8B-6535-5440-BE39-1FEFE1C4FFF6}"/>
              </a:ext>
            </a:extLst>
          </p:cNvPr>
          <p:cNvSpPr txBox="1">
            <a:spLocks/>
          </p:cNvSpPr>
          <p:nvPr/>
        </p:nvSpPr>
        <p:spPr bwMode="auto">
          <a:xfrm>
            <a:off x="1828800" y="2338388"/>
            <a:ext cx="838200" cy="5463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خريف</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49</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900"/>
              </a:spcBef>
            </a:pPr>
            <a:r>
              <a:rPr lang="en-US" altLang="en-US" sz="1600" b="1" dirty="0" err="1">
                <a:solidFill>
                  <a:srgbClr val="FFFFFF"/>
                </a:solidFill>
                <a:latin typeface="Arial" panose="020B0604020202020204" pitchFamily="34" charset="0"/>
                <a:cs typeface="Arial" panose="020B0604020202020204" pitchFamily="34" charset="0"/>
              </a:rPr>
              <a:t>المجمع</a:t>
            </a:r>
            <a:endParaRPr lang="en-US" altLang="en-US" sz="16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4" name="Text Box 12" descr="Text Box 17">
            <a:extLst>
              <a:ext uri="{FF2B5EF4-FFF2-40B4-BE49-F238E27FC236}">
                <a16:creationId xmlns:a16="http://schemas.microsoft.com/office/drawing/2014/main" id="{829DBAC6-B5A9-9E4B-826E-1EFF8F3A8643}"/>
              </a:ext>
            </a:extLst>
          </p:cNvPr>
          <p:cNvSpPr txBox="1">
            <a:spLocks/>
          </p:cNvSpPr>
          <p:nvPr/>
        </p:nvSpPr>
        <p:spPr bwMode="auto">
          <a:xfrm>
            <a:off x="4724400" y="2133600"/>
            <a:ext cx="6858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أيار</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57</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آب</a:t>
            </a:r>
            <a:r>
              <a:rPr lang="en-US" altLang="en-US" sz="1200" b="1" dirty="0">
                <a:solidFill>
                  <a:srgbClr val="FFFFFF"/>
                </a:solidFill>
                <a:latin typeface="Arial" panose="020B0604020202020204" pitchFamily="34" charset="0"/>
                <a:cs typeface="Arial" panose="020B0604020202020204" pitchFamily="34" charset="0"/>
              </a:rPr>
              <a:t> </a:t>
            </a:r>
            <a: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59</a:t>
            </a:r>
          </a:p>
          <a:p>
            <a:pPr algn="ctr" rtl="1">
              <a:spcBef>
                <a:spcPts val="900"/>
              </a:spcBef>
            </a:pPr>
            <a:r>
              <a:rPr lang="en-US" altLang="en-US" sz="1600" b="1" dirty="0" err="1">
                <a:solidFill>
                  <a:srgbClr val="FFFFFF"/>
                </a:solidFill>
                <a:latin typeface="Arial" panose="020B0604020202020204" pitchFamily="34" charset="0"/>
                <a:cs typeface="Arial" panose="020B0604020202020204" pitchFamily="34" charset="0"/>
              </a:rPr>
              <a:t>المحاكمات</a:t>
            </a:r>
            <a:endParaRPr lang="en-US" altLang="en-US" sz="16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5" name="Line 13" descr="Line 19">
            <a:extLst>
              <a:ext uri="{FF2B5EF4-FFF2-40B4-BE49-F238E27FC236}">
                <a16:creationId xmlns:a16="http://schemas.microsoft.com/office/drawing/2014/main" id="{C43D8617-4CE8-F243-BF71-B10F28A3F3B0}"/>
              </a:ext>
            </a:extLst>
          </p:cNvPr>
          <p:cNvSpPr>
            <a:spLocks noChangeShapeType="1"/>
          </p:cNvSpPr>
          <p:nvPr/>
        </p:nvSpPr>
        <p:spPr bwMode="auto">
          <a:xfrm>
            <a:off x="0" y="2590800"/>
            <a:ext cx="9067800" cy="0"/>
          </a:xfrm>
          <a:prstGeom prst="line">
            <a:avLst/>
          </a:prstGeom>
          <a:noFill/>
          <a:ln w="76200"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r" rtl="1"/>
            <a:endParaRPr lang="en-US" altLang="en-US" b="1" dirty="0">
              <a:latin typeface="Arial" panose="020B0604020202020204" pitchFamily="34" charset="0"/>
              <a:cs typeface="Arial" panose="020B0604020202020204" pitchFamily="34" charset="0"/>
            </a:endParaRPr>
          </a:p>
        </p:txBody>
      </p:sp>
      <p:sp>
        <p:nvSpPr>
          <p:cNvPr id="136206" name="Text Box 14" descr="Text Box 20">
            <a:extLst>
              <a:ext uri="{FF2B5EF4-FFF2-40B4-BE49-F238E27FC236}">
                <a16:creationId xmlns:a16="http://schemas.microsoft.com/office/drawing/2014/main" id="{B43B80D7-9619-954A-A4BC-51CE5E815208}"/>
              </a:ext>
            </a:extLst>
          </p:cNvPr>
          <p:cNvSpPr txBox="1">
            <a:spLocks/>
          </p:cNvSpPr>
          <p:nvPr/>
        </p:nvSpPr>
        <p:spPr bwMode="auto">
          <a:xfrm>
            <a:off x="8296275" y="2324100"/>
            <a:ext cx="8477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ربيع</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68</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800"/>
              </a:spcBef>
            </a:pPr>
            <a:r>
              <a:rPr lang="en-US" altLang="en-US" sz="1400" b="1" dirty="0" err="1">
                <a:solidFill>
                  <a:srgbClr val="FFFFFF"/>
                </a:solidFill>
                <a:latin typeface="Arial" panose="020B0604020202020204" pitchFamily="34" charset="0"/>
                <a:cs typeface="Arial" panose="020B0604020202020204" pitchFamily="34" charset="0"/>
              </a:rPr>
              <a:t>توسع</a:t>
            </a:r>
            <a:endParaRPr lang="en-US" altLang="en-US" sz="1400" b="1" dirty="0">
              <a:solidFill>
                <a:srgbClr val="FFFFFF"/>
              </a:solidFill>
              <a:latin typeface="Arial" panose="020B0604020202020204" pitchFamily="34" charset="0"/>
              <a:cs typeface="Arial" panose="020B0604020202020204" pitchFamily="34" charset="0"/>
            </a:endParaRPr>
          </a:p>
          <a:p>
            <a:pPr algn="ctr" rtl="1">
              <a:spcBef>
                <a:spcPts val="800"/>
              </a:spcBef>
            </a:pPr>
            <a:r>
              <a:rPr lang="en-US" altLang="en-US" sz="1400" b="1" dirty="0">
                <a:solidFill>
                  <a:srgbClr val="FFFFFF"/>
                </a:solidFill>
                <a:latin typeface="Arial" panose="020B0604020202020204" pitchFamily="34" charset="0"/>
                <a:cs typeface="Arial" panose="020B0604020202020204" pitchFamily="34" charset="0"/>
              </a:rPr>
              <a:t> </a:t>
            </a:r>
            <a:r>
              <a:rPr lang="en-US" altLang="en-US" sz="1400" b="1" dirty="0" err="1">
                <a:solidFill>
                  <a:srgbClr val="FFFFFF"/>
                </a:solidFill>
                <a:latin typeface="Arial" panose="020B0604020202020204" pitchFamily="34" charset="0"/>
                <a:cs typeface="Arial" panose="020B0604020202020204" pitchFamily="34" charset="0"/>
              </a:rPr>
              <a:t>الكنيسة</a:t>
            </a:r>
            <a:endParaRPr lang="en-US" altLang="en-US" sz="14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7" name="Text Box 15" descr="Text Box 21">
            <a:extLst>
              <a:ext uri="{FF2B5EF4-FFF2-40B4-BE49-F238E27FC236}">
                <a16:creationId xmlns:a16="http://schemas.microsoft.com/office/drawing/2014/main" id="{C09A5BB9-73B7-3241-809B-B1D1C2E2A98B}"/>
              </a:ext>
            </a:extLst>
          </p:cNvPr>
          <p:cNvSpPr txBox="1">
            <a:spLocks/>
          </p:cNvSpPr>
          <p:nvPr/>
        </p:nvSpPr>
        <p:spPr bwMode="auto">
          <a:xfrm>
            <a:off x="44450" y="3276600"/>
            <a:ext cx="9053513" cy="7078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lgn="l">
              <a:spcBef>
                <a:spcPts val="1200"/>
              </a:spcBef>
            </a:pP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35</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48</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49</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50</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52</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53</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57</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60</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62</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67</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68</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95</a:t>
            </a:r>
            <a:endPar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8" name="Text Box 16" descr="Text Box 7">
            <a:extLst>
              <a:ext uri="{FF2B5EF4-FFF2-40B4-BE49-F238E27FC236}">
                <a16:creationId xmlns:a16="http://schemas.microsoft.com/office/drawing/2014/main" id="{A49ADEB6-69A8-8540-A4F5-D557C8E0EE6F}"/>
              </a:ext>
            </a:extLst>
          </p:cNvPr>
          <p:cNvSpPr txBox="1">
            <a:spLocks/>
          </p:cNvSpPr>
          <p:nvPr/>
        </p:nvSpPr>
        <p:spPr bwMode="auto">
          <a:xfrm>
            <a:off x="914400" y="2227342"/>
            <a:ext cx="990600"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نيسان</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48</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أيلول</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49</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غلاطية</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9" name="Text Box 17" descr="Text Box 11">
            <a:extLst>
              <a:ext uri="{FF2B5EF4-FFF2-40B4-BE49-F238E27FC236}">
                <a16:creationId xmlns:a16="http://schemas.microsoft.com/office/drawing/2014/main" id="{D492674E-4DEF-B74D-AE44-41D609142AE3}"/>
              </a:ext>
            </a:extLst>
          </p:cNvPr>
          <p:cNvSpPr txBox="1">
            <a:spLocks/>
          </p:cNvSpPr>
          <p:nvPr/>
        </p:nvSpPr>
        <p:spPr bwMode="auto">
          <a:xfrm>
            <a:off x="7315200" y="2227342"/>
            <a:ext cx="990600" cy="1107996"/>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خريف</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67</a:t>
            </a:r>
            <a: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en-US" altLang="en-US" sz="1200" b="1" dirty="0" err="1">
                <a:solidFill>
                  <a:srgbClr val="FFFFFF"/>
                </a:solidFill>
                <a:latin typeface="Arial" panose="020B0604020202020204" pitchFamily="34" charset="0"/>
                <a:cs typeface="Arial" panose="020B0604020202020204" pitchFamily="34" charset="0"/>
              </a:rPr>
              <a:t>ربيع</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68</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a:t>
            </a:r>
            <a:br>
              <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solidFill>
                  <a:srgbClr val="FFFFFF"/>
                </a:solidFill>
                <a:latin typeface="Arial" panose="020B0604020202020204" pitchFamily="34" charset="0"/>
                <a:cs typeface="Arial" panose="020B0604020202020204" pitchFamily="34" charset="0"/>
              </a:rPr>
              <a:t>روما</a:t>
            </a:r>
            <a:endPar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0" name="Text Box 18" descr="TextBox 27">
            <a:extLst>
              <a:ext uri="{FF2B5EF4-FFF2-40B4-BE49-F238E27FC236}">
                <a16:creationId xmlns:a16="http://schemas.microsoft.com/office/drawing/2014/main" id="{B295D39C-8D3D-6546-90A4-3680BE8C916E}"/>
              </a:ext>
            </a:extLst>
          </p:cNvPr>
          <p:cNvSpPr txBox="1">
            <a:spLocks/>
          </p:cNvSpPr>
          <p:nvPr/>
        </p:nvSpPr>
        <p:spPr bwMode="auto">
          <a:xfrm>
            <a:off x="8001000" y="112052"/>
            <a:ext cx="1065213" cy="1200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lgn="ct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38</a:t>
            </a: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124</a:t>
            </a: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39-41</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36211" name="Text Box 19" descr="Text Box 9">
            <a:extLst>
              <a:ext uri="{FF2B5EF4-FFF2-40B4-BE49-F238E27FC236}">
                <a16:creationId xmlns:a16="http://schemas.microsoft.com/office/drawing/2014/main" id="{60E55699-D524-4A4C-AEF5-9BE037BAC038}"/>
              </a:ext>
            </a:extLst>
          </p:cNvPr>
          <p:cNvSpPr txBox="1">
            <a:spLocks/>
          </p:cNvSpPr>
          <p:nvPr/>
        </p:nvSpPr>
        <p:spPr bwMode="auto">
          <a:xfrm>
            <a:off x="6324600" y="2227342"/>
            <a:ext cx="990600"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ربيع</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62</a:t>
            </a:r>
            <a: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خريف</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67</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إسبانيا</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2" name="Rectangle 20" descr="Title 33">
            <a:extLst>
              <a:ext uri="{FF2B5EF4-FFF2-40B4-BE49-F238E27FC236}">
                <a16:creationId xmlns:a16="http://schemas.microsoft.com/office/drawing/2014/main" id="{1B8959F4-90D2-0D45-AAFB-10F2D1F612B6}"/>
              </a:ext>
            </a:extLst>
          </p:cNvPr>
          <p:cNvSpPr>
            <a:spLocks noGrp="1"/>
          </p:cNvSpPr>
          <p:nvPr>
            <p:ph type="title" idx="4294967295"/>
          </p:nvPr>
        </p:nvSpPr>
        <p:spPr bwMode="auto">
          <a:xfrm>
            <a:off x="152400" y="82550"/>
            <a:ext cx="7772400" cy="954088"/>
          </a:xfrm>
          <a:prstGeom prst="rect">
            <a:avLst/>
          </a:prstGeom>
          <a:gradFill rotWithShape="0">
            <a:gsLst>
              <a:gs pos="0">
                <a:srgbClr val="008000"/>
              </a:gs>
              <a:gs pos="100000">
                <a:srgbClr val="000000"/>
              </a:gs>
            </a:gsLst>
            <a:path path="rect">
              <a:fillToRect l="37720" t="-19635" r="62280" b="119635"/>
            </a:path>
          </a:gradFill>
          <a:ln/>
          <a:effectLst>
            <a:outerShdw blurRad="63500" dist="1796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688" tIns="45688" rIns="45688" bIns="45688" anchor="ctr"/>
          <a:lstStyle/>
          <a:p>
            <a:pPr rtl="1">
              <a:spcBef>
                <a:spcPts val="1900"/>
              </a:spcBef>
            </a:pP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altLang="en-US" sz="32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نظرة</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ع</a:t>
            </a:r>
            <a:r>
              <a:rPr lang="ar-SA"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على العهد </a:t>
            </a:r>
            <a:r>
              <a:rPr lang="en-US" altLang="en-US" sz="32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الجديد</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b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الرسائل </a:t>
            </a:r>
            <a:r>
              <a:rPr lang="en-US" altLang="en-US" sz="24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العامة</a:t>
            </a:r>
            <a:r>
              <a:rPr lang="ar-SA"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a:t>
            </a:r>
            <a:r>
              <a:rPr lang="en-US" altLang="en-US" sz="24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الكلمات</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المفتاحية</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endPar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6213" name="Text Box 21" descr="Text Box 19">
            <a:extLst>
              <a:ext uri="{FF2B5EF4-FFF2-40B4-BE49-F238E27FC236}">
                <a16:creationId xmlns:a16="http://schemas.microsoft.com/office/drawing/2014/main" id="{585E75AC-0C46-CD45-8C8F-F54AF6171F40}"/>
              </a:ext>
            </a:extLst>
          </p:cNvPr>
          <p:cNvSpPr txBox="1">
            <a:spLocks/>
          </p:cNvSpPr>
          <p:nvPr/>
        </p:nvSpPr>
        <p:spPr bwMode="auto">
          <a:xfrm>
            <a:off x="9906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التبرير</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4" name="Text Box 22" descr="Text Box 20">
            <a:extLst>
              <a:ext uri="{FF2B5EF4-FFF2-40B4-BE49-F238E27FC236}">
                <a16:creationId xmlns:a16="http://schemas.microsoft.com/office/drawing/2014/main" id="{DFE6F3D3-2962-8E47-A42F-39BDC7127DA9}"/>
              </a:ext>
            </a:extLst>
          </p:cNvPr>
          <p:cNvSpPr txBox="1">
            <a:spLocks/>
          </p:cNvSpPr>
          <p:nvPr/>
        </p:nvSpPr>
        <p:spPr bwMode="auto">
          <a:xfrm>
            <a:off x="2713038" y="4114800"/>
            <a:ext cx="792162"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الإختطاف</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5" name="Text Box 23" descr="Text Box 21">
            <a:extLst>
              <a:ext uri="{FF2B5EF4-FFF2-40B4-BE49-F238E27FC236}">
                <a16:creationId xmlns:a16="http://schemas.microsoft.com/office/drawing/2014/main" id="{08D14A1B-40C2-E948-83E1-C2030B0744C0}"/>
              </a:ext>
            </a:extLst>
          </p:cNvPr>
          <p:cNvSpPr txBox="1">
            <a:spLocks/>
          </p:cNvSpPr>
          <p:nvPr/>
        </p:nvSpPr>
        <p:spPr bwMode="auto">
          <a:xfrm>
            <a:off x="2713038" y="4572000"/>
            <a:ext cx="792162"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الضيقة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6" name="Text Box 24" descr="Text Box 22">
            <a:extLst>
              <a:ext uri="{FF2B5EF4-FFF2-40B4-BE49-F238E27FC236}">
                <a16:creationId xmlns:a16="http://schemas.microsoft.com/office/drawing/2014/main" id="{886B0693-ED7D-C149-ABAB-01B84F4CA0A6}"/>
              </a:ext>
            </a:extLst>
          </p:cNvPr>
          <p:cNvSpPr txBox="1">
            <a:spLocks/>
          </p:cNvSpPr>
          <p:nvPr/>
        </p:nvSpPr>
        <p:spPr bwMode="auto">
          <a:xfrm>
            <a:off x="38100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التقديس</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7" name="Text Box 25" descr="Text Box 23">
            <a:extLst>
              <a:ext uri="{FF2B5EF4-FFF2-40B4-BE49-F238E27FC236}">
                <a16:creationId xmlns:a16="http://schemas.microsoft.com/office/drawing/2014/main" id="{A718D152-5AD7-024E-8989-87353F463069}"/>
              </a:ext>
            </a:extLst>
          </p:cNvPr>
          <p:cNvSpPr txBox="1">
            <a:spLocks/>
          </p:cNvSpPr>
          <p:nvPr/>
        </p:nvSpPr>
        <p:spPr bwMode="auto">
          <a:xfrm>
            <a:off x="3810000" y="45720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الرسولية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8" name="Text Box 26" descr="Text Box 24">
            <a:extLst>
              <a:ext uri="{FF2B5EF4-FFF2-40B4-BE49-F238E27FC236}">
                <a16:creationId xmlns:a16="http://schemas.microsoft.com/office/drawing/2014/main" id="{0C521934-CF36-6F41-A875-DF94D34C5547}"/>
              </a:ext>
            </a:extLst>
          </p:cNvPr>
          <p:cNvSpPr txBox="1">
            <a:spLocks/>
          </p:cNvSpPr>
          <p:nvPr/>
        </p:nvSpPr>
        <p:spPr bwMode="auto">
          <a:xfrm>
            <a:off x="3810000" y="50292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البر</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9" name="Text Box 27" descr="Text Box 25">
            <a:extLst>
              <a:ext uri="{FF2B5EF4-FFF2-40B4-BE49-F238E27FC236}">
                <a16:creationId xmlns:a16="http://schemas.microsoft.com/office/drawing/2014/main" id="{A3393F0B-1938-2B4B-9C27-B9A0B87B5C4A}"/>
              </a:ext>
            </a:extLst>
          </p:cNvPr>
          <p:cNvSpPr txBox="1">
            <a:spLocks/>
          </p:cNvSpPr>
          <p:nvPr/>
        </p:nvSpPr>
        <p:spPr bwMode="auto">
          <a:xfrm>
            <a:off x="54864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الوحدة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0" name="Text Box 28" descr="Text Box 26">
            <a:extLst>
              <a:ext uri="{FF2B5EF4-FFF2-40B4-BE49-F238E27FC236}">
                <a16:creationId xmlns:a16="http://schemas.microsoft.com/office/drawing/2014/main" id="{651D9A73-F180-E84D-AAF4-8F22A8D8BEED}"/>
              </a:ext>
            </a:extLst>
          </p:cNvPr>
          <p:cNvSpPr txBox="1">
            <a:spLocks/>
          </p:cNvSpPr>
          <p:nvPr/>
        </p:nvSpPr>
        <p:spPr bwMode="auto">
          <a:xfrm>
            <a:off x="5486400" y="45720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الألوهية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1" name="Text Box 29" descr="Text Box 27">
            <a:extLst>
              <a:ext uri="{FF2B5EF4-FFF2-40B4-BE49-F238E27FC236}">
                <a16:creationId xmlns:a16="http://schemas.microsoft.com/office/drawing/2014/main" id="{3C624A6E-5830-C94A-87D1-D67E71764FB6}"/>
              </a:ext>
            </a:extLst>
          </p:cNvPr>
          <p:cNvSpPr txBox="1">
            <a:spLocks/>
          </p:cNvSpPr>
          <p:nvPr/>
        </p:nvSpPr>
        <p:spPr bwMode="auto">
          <a:xfrm>
            <a:off x="5486400" y="50292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الغفران</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2" name="Text Box 30" descr="Text Box 28">
            <a:extLst>
              <a:ext uri="{FF2B5EF4-FFF2-40B4-BE49-F238E27FC236}">
                <a16:creationId xmlns:a16="http://schemas.microsoft.com/office/drawing/2014/main" id="{113AC69C-0F5A-9345-9E3F-395529D66B3D}"/>
              </a:ext>
            </a:extLst>
          </p:cNvPr>
          <p:cNvSpPr txBox="1">
            <a:spLocks/>
          </p:cNvSpPr>
          <p:nvPr/>
        </p:nvSpPr>
        <p:spPr bwMode="auto">
          <a:xfrm>
            <a:off x="5486400" y="54864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الفكر</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3" name="Text Box 31" descr="Text Box 29">
            <a:extLst>
              <a:ext uri="{FF2B5EF4-FFF2-40B4-BE49-F238E27FC236}">
                <a16:creationId xmlns:a16="http://schemas.microsoft.com/office/drawing/2014/main" id="{E68B22F7-0C99-174F-B0A4-76F63D324597}"/>
              </a:ext>
            </a:extLst>
          </p:cNvPr>
          <p:cNvSpPr txBox="1">
            <a:spLocks/>
          </p:cNvSpPr>
          <p:nvPr/>
        </p:nvSpPr>
        <p:spPr bwMode="auto">
          <a:xfrm>
            <a:off x="6446838" y="4114800"/>
            <a:ext cx="790575"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التنظيم</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4" name="Text Box 32" descr="Text Box 30">
            <a:extLst>
              <a:ext uri="{FF2B5EF4-FFF2-40B4-BE49-F238E27FC236}">
                <a16:creationId xmlns:a16="http://schemas.microsoft.com/office/drawing/2014/main" id="{97CF938A-D4DF-E541-99EB-5EC11A36EC49}"/>
              </a:ext>
            </a:extLst>
          </p:cNvPr>
          <p:cNvSpPr txBox="1">
            <a:spLocks/>
          </p:cNvSpPr>
          <p:nvPr/>
        </p:nvSpPr>
        <p:spPr bwMode="auto">
          <a:xfrm>
            <a:off x="6446838" y="4572000"/>
            <a:ext cx="790575"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السلوك</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5" name="Text Box 33" descr="Text Box 31">
            <a:extLst>
              <a:ext uri="{FF2B5EF4-FFF2-40B4-BE49-F238E27FC236}">
                <a16:creationId xmlns:a16="http://schemas.microsoft.com/office/drawing/2014/main" id="{BEF1E7C5-2564-F640-8D71-BA65DE02A61A}"/>
              </a:ext>
            </a:extLst>
          </p:cNvPr>
          <p:cNvSpPr txBox="1">
            <a:spLocks/>
          </p:cNvSpPr>
          <p:nvPr/>
        </p:nvSpPr>
        <p:spPr bwMode="auto">
          <a:xfrm>
            <a:off x="73914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العقيدة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6" name="Text Box 34" descr="Text Box 19">
            <a:extLst>
              <a:ext uri="{FF2B5EF4-FFF2-40B4-BE49-F238E27FC236}">
                <a16:creationId xmlns:a16="http://schemas.microsoft.com/office/drawing/2014/main" id="{F56C5660-4CE6-254D-BDA9-9D7CF52CEEB6}"/>
              </a:ext>
            </a:extLst>
          </p:cNvPr>
          <p:cNvSpPr txBox="1">
            <a:spLocks/>
          </p:cNvSpPr>
          <p:nvPr/>
        </p:nvSpPr>
        <p:spPr bwMode="auto">
          <a:xfrm>
            <a:off x="990600" y="3657600"/>
            <a:ext cx="792163"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solidFill>
                  <a:srgbClr val="FFFFFF"/>
                </a:solidFill>
                <a:latin typeface="Arial" panose="020B0604020202020204" pitchFamily="34" charset="0"/>
                <a:cs typeface="Arial" panose="020B0604020202020204" pitchFamily="34" charset="0"/>
              </a:rPr>
              <a:t>الملكوت</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7" name="Text Box 35" descr="Text Box 22">
            <a:extLst>
              <a:ext uri="{FF2B5EF4-FFF2-40B4-BE49-F238E27FC236}">
                <a16:creationId xmlns:a16="http://schemas.microsoft.com/office/drawing/2014/main" id="{8BA1B0E3-8BE1-4146-8C0D-B2828BFFA3E7}"/>
              </a:ext>
            </a:extLst>
          </p:cNvPr>
          <p:cNvSpPr txBox="1">
            <a:spLocks/>
          </p:cNvSpPr>
          <p:nvPr/>
        </p:nvSpPr>
        <p:spPr bwMode="auto">
          <a:xfrm>
            <a:off x="45720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السيادة</a:t>
            </a:r>
            <a:r>
              <a:rPr lang="en-US" altLang="en-US" sz="1800" b="1" dirty="0">
                <a:solidFill>
                  <a:srgbClr val="FFFFFF"/>
                </a:solidFill>
                <a:latin typeface="Arial" panose="020B0604020202020204" pitchFamily="34" charset="0"/>
                <a:cs typeface="Arial" panose="020B0604020202020204" pitchFamily="34" charset="0"/>
              </a:rPr>
              <a:t> </a:t>
            </a:r>
            <a:r>
              <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a:t>
            </a:r>
          </a:p>
        </p:txBody>
      </p:sp>
      <p:sp>
        <p:nvSpPr>
          <p:cNvPr id="136228" name="Text Box 36" descr="Text Box 31">
            <a:extLst>
              <a:ext uri="{FF2B5EF4-FFF2-40B4-BE49-F238E27FC236}">
                <a16:creationId xmlns:a16="http://schemas.microsoft.com/office/drawing/2014/main" id="{835D8ACB-CA29-6643-8ED8-3BC723B13D32}"/>
              </a:ext>
            </a:extLst>
          </p:cNvPr>
          <p:cNvSpPr txBox="1">
            <a:spLocks/>
          </p:cNvSpPr>
          <p:nvPr/>
        </p:nvSpPr>
        <p:spPr bwMode="auto">
          <a:xfrm>
            <a:off x="7391400" y="3657600"/>
            <a:ext cx="792163"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الإيمان</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9" name="Text Box 37" descr="Text Box 29">
            <a:extLst>
              <a:ext uri="{FF2B5EF4-FFF2-40B4-BE49-F238E27FC236}">
                <a16:creationId xmlns:a16="http://schemas.microsoft.com/office/drawing/2014/main" id="{50548964-1362-6047-A663-12078DAB74BE}"/>
              </a:ext>
            </a:extLst>
          </p:cNvPr>
          <p:cNvSpPr txBox="1">
            <a:spLocks/>
          </p:cNvSpPr>
          <p:nvPr/>
        </p:nvSpPr>
        <p:spPr bwMode="auto">
          <a:xfrm>
            <a:off x="6446838" y="3657600"/>
            <a:ext cx="790575"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solidFill>
                  <a:srgbClr val="FFFFFF"/>
                </a:solidFill>
                <a:latin typeface="Arial" panose="020B0604020202020204" pitchFamily="34" charset="0"/>
                <a:cs typeface="Arial" panose="020B0604020202020204" pitchFamily="34" charset="0"/>
              </a:rPr>
              <a:t>التلمذة</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0" name="Text Box 38" descr="Text Box 19">
            <a:extLst>
              <a:ext uri="{FF2B5EF4-FFF2-40B4-BE49-F238E27FC236}">
                <a16:creationId xmlns:a16="http://schemas.microsoft.com/office/drawing/2014/main" id="{20C47FD1-90A9-514E-A807-13926878CB93}"/>
              </a:ext>
            </a:extLst>
          </p:cNvPr>
          <p:cNvSpPr txBox="1">
            <a:spLocks/>
          </p:cNvSpPr>
          <p:nvPr/>
        </p:nvSpPr>
        <p:spPr bwMode="auto">
          <a:xfrm>
            <a:off x="9906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الأعمال</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1" name="Text Box 39" descr="Text Box 19">
            <a:extLst>
              <a:ext uri="{FF2B5EF4-FFF2-40B4-BE49-F238E27FC236}">
                <a16:creationId xmlns:a16="http://schemas.microsoft.com/office/drawing/2014/main" id="{CAFFCFA0-4401-E44C-AF24-136E983435AC}"/>
              </a:ext>
            </a:extLst>
          </p:cNvPr>
          <p:cNvSpPr txBox="1">
            <a:spLocks/>
          </p:cNvSpPr>
          <p:nvPr/>
        </p:nvSpPr>
        <p:spPr bwMode="auto">
          <a:xfrm>
            <a:off x="6446838" y="5029200"/>
            <a:ext cx="790575"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الألم</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2" name="Text Box 40" descr="Text Box 19">
            <a:extLst>
              <a:ext uri="{FF2B5EF4-FFF2-40B4-BE49-F238E27FC236}">
                <a16:creationId xmlns:a16="http://schemas.microsoft.com/office/drawing/2014/main" id="{B9673ED2-E422-8445-AE95-49219895CB0E}"/>
              </a:ext>
            </a:extLst>
          </p:cNvPr>
          <p:cNvSpPr txBox="1">
            <a:spLocks/>
          </p:cNvSpPr>
          <p:nvPr/>
        </p:nvSpPr>
        <p:spPr bwMode="auto">
          <a:xfrm>
            <a:off x="6446838" y="5486400"/>
            <a:ext cx="790575"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المعرفة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3" name="Text Box 41" descr="Text Box 19">
            <a:extLst>
              <a:ext uri="{FF2B5EF4-FFF2-40B4-BE49-F238E27FC236}">
                <a16:creationId xmlns:a16="http://schemas.microsoft.com/office/drawing/2014/main" id="{0FC8AE40-AEF7-6C42-A8D0-14DF9096A345}"/>
              </a:ext>
            </a:extLst>
          </p:cNvPr>
          <p:cNvSpPr txBox="1">
            <a:spLocks/>
          </p:cNvSpPr>
          <p:nvPr/>
        </p:nvSpPr>
        <p:spPr bwMode="auto">
          <a:xfrm>
            <a:off x="73914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الأفضل</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4" name="Text Box 42" descr="Text Box 19">
            <a:extLst>
              <a:ext uri="{FF2B5EF4-FFF2-40B4-BE49-F238E27FC236}">
                <a16:creationId xmlns:a16="http://schemas.microsoft.com/office/drawing/2014/main" id="{68D1BE44-4817-9B49-A48A-CB552AA51302}"/>
              </a:ext>
            </a:extLst>
          </p:cNvPr>
          <p:cNvSpPr txBox="1">
            <a:spLocks/>
          </p:cNvSpPr>
          <p:nvPr/>
        </p:nvSpPr>
        <p:spPr bwMode="auto">
          <a:xfrm>
            <a:off x="8305800" y="41148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المدعين</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5" name="Text Box 43" descr="Text Box 19">
            <a:extLst>
              <a:ext uri="{FF2B5EF4-FFF2-40B4-BE49-F238E27FC236}">
                <a16:creationId xmlns:a16="http://schemas.microsoft.com/office/drawing/2014/main" id="{B3660B4E-7C63-444F-9045-3DF8C51D1E0D}"/>
              </a:ext>
            </a:extLst>
          </p:cNvPr>
          <p:cNvSpPr txBox="1">
            <a:spLocks/>
          </p:cNvSpPr>
          <p:nvPr/>
        </p:nvSpPr>
        <p:spPr bwMode="auto">
          <a:xfrm>
            <a:off x="83058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المحبة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6" name="Text Box 44" descr="Text Box 19">
            <a:extLst>
              <a:ext uri="{FF2B5EF4-FFF2-40B4-BE49-F238E27FC236}">
                <a16:creationId xmlns:a16="http://schemas.microsoft.com/office/drawing/2014/main" id="{B6274CD1-01E7-EA45-BF64-9A252A04A062}"/>
              </a:ext>
            </a:extLst>
          </p:cNvPr>
          <p:cNvSpPr txBox="1">
            <a:spLocks/>
          </p:cNvSpPr>
          <p:nvPr/>
        </p:nvSpPr>
        <p:spPr bwMode="auto">
          <a:xfrm>
            <a:off x="8305800" y="50292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الحدود</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7" name="Text Box 45" descr="Text Box 19">
            <a:extLst>
              <a:ext uri="{FF2B5EF4-FFF2-40B4-BE49-F238E27FC236}">
                <a16:creationId xmlns:a16="http://schemas.microsoft.com/office/drawing/2014/main" id="{6530047F-8DDF-DE48-A5C2-22E4FF6CC69C}"/>
              </a:ext>
            </a:extLst>
          </p:cNvPr>
          <p:cNvSpPr txBox="1">
            <a:spLocks/>
          </p:cNvSpPr>
          <p:nvPr/>
        </p:nvSpPr>
        <p:spPr bwMode="auto">
          <a:xfrm>
            <a:off x="8305800" y="54864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الإرسالية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8" name="Text Box 46" descr="Text Box 22">
            <a:extLst>
              <a:ext uri="{FF2B5EF4-FFF2-40B4-BE49-F238E27FC236}">
                <a16:creationId xmlns:a16="http://schemas.microsoft.com/office/drawing/2014/main" id="{0540E3F7-C323-2E40-A5E5-C486099B1789}"/>
              </a:ext>
            </a:extLst>
          </p:cNvPr>
          <p:cNvSpPr txBox="1">
            <a:spLocks/>
          </p:cNvSpPr>
          <p:nvPr/>
        </p:nvSpPr>
        <p:spPr bwMode="auto">
          <a:xfrm>
            <a:off x="54864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السيادة</a:t>
            </a:r>
            <a:r>
              <a:rPr lang="en-US" altLang="en-US" sz="1800" b="1" dirty="0">
                <a:solidFill>
                  <a:srgbClr val="FFFFFF"/>
                </a:solidFill>
                <a:latin typeface="Arial" panose="020B0604020202020204" pitchFamily="34" charset="0"/>
                <a:cs typeface="Arial" panose="020B0604020202020204" pitchFamily="34" charset="0"/>
              </a:rPr>
              <a:t> </a:t>
            </a:r>
            <a:r>
              <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a:t>
            </a:r>
          </a:p>
        </p:txBody>
      </p:sp>
      <p:sp>
        <p:nvSpPr>
          <p:cNvPr id="136239" name="Text Box 47" descr="Text Box 19">
            <a:extLst>
              <a:ext uri="{FF2B5EF4-FFF2-40B4-BE49-F238E27FC236}">
                <a16:creationId xmlns:a16="http://schemas.microsoft.com/office/drawing/2014/main" id="{A9F86A51-107E-2949-995B-87E29409DF3C}"/>
              </a:ext>
            </a:extLst>
          </p:cNvPr>
          <p:cNvSpPr txBox="1">
            <a:spLocks/>
          </p:cNvSpPr>
          <p:nvPr/>
        </p:nvSpPr>
        <p:spPr bwMode="auto">
          <a:xfrm>
            <a:off x="152400" y="5486400"/>
            <a:ext cx="1800225"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الأناجيل</a:t>
            </a:r>
            <a:r>
              <a:rPr lang="en-US" altLang="en-US" sz="1800" b="1" dirty="0">
                <a:solidFill>
                  <a:srgbClr val="FFFFFF"/>
                </a:solidFill>
                <a:latin typeface="Arial" panose="020B0604020202020204" pitchFamily="34" charset="0"/>
                <a:cs typeface="Arial" panose="020B0604020202020204" pitchFamily="34" charset="0"/>
              </a:rPr>
              <a:t> </a:t>
            </a:r>
            <a:r>
              <a:rPr lang="en-US" altLang="en-US" sz="1800" b="1" dirty="0" err="1">
                <a:solidFill>
                  <a:srgbClr val="FFFFFF"/>
                </a:solidFill>
                <a:latin typeface="Arial" panose="020B0604020202020204" pitchFamily="34" charset="0"/>
                <a:cs typeface="Arial" panose="020B0604020202020204" pitchFamily="34" charset="0"/>
              </a:rPr>
              <a:t>والأعمال</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0" name="Text Box 48" descr="Text Box 19">
            <a:extLst>
              <a:ext uri="{FF2B5EF4-FFF2-40B4-BE49-F238E27FC236}">
                <a16:creationId xmlns:a16="http://schemas.microsoft.com/office/drawing/2014/main" id="{832A34C8-4FFF-8747-AEBE-C2F193DF474D}"/>
              </a:ext>
            </a:extLst>
          </p:cNvPr>
          <p:cNvSpPr txBox="1">
            <a:spLocks/>
          </p:cNvSpPr>
          <p:nvPr/>
        </p:nvSpPr>
        <p:spPr bwMode="auto">
          <a:xfrm>
            <a:off x="152400" y="5954713"/>
            <a:ext cx="1800225"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الرسائل البولسية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1" name="Text Box 49" descr="Text Box 19">
            <a:extLst>
              <a:ext uri="{FF2B5EF4-FFF2-40B4-BE49-F238E27FC236}">
                <a16:creationId xmlns:a16="http://schemas.microsoft.com/office/drawing/2014/main" id="{C6775A94-E46B-A44F-98CC-CEDF9CCDAC09}"/>
              </a:ext>
            </a:extLst>
          </p:cNvPr>
          <p:cNvSpPr txBox="1">
            <a:spLocks/>
          </p:cNvSpPr>
          <p:nvPr/>
        </p:nvSpPr>
        <p:spPr bwMode="auto">
          <a:xfrm>
            <a:off x="152400" y="6421438"/>
            <a:ext cx="1800225"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الرسائل </a:t>
            </a:r>
            <a:r>
              <a:rPr lang="en-US" altLang="en-US" sz="1800" b="1" dirty="0" err="1">
                <a:latin typeface="Arial" panose="020B0604020202020204" pitchFamily="34" charset="0"/>
                <a:cs typeface="Arial" panose="020B0604020202020204" pitchFamily="34" charset="0"/>
              </a:rPr>
              <a:t>العامة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2" name="Text Box 50" descr="Text Box 7">
            <a:extLst>
              <a:ext uri="{FF2B5EF4-FFF2-40B4-BE49-F238E27FC236}">
                <a16:creationId xmlns:a16="http://schemas.microsoft.com/office/drawing/2014/main" id="{03F74355-FB72-B544-8762-89C5AA4AA3EA}"/>
              </a:ext>
            </a:extLst>
          </p:cNvPr>
          <p:cNvSpPr txBox="1">
            <a:spLocks/>
          </p:cNvSpPr>
          <p:nvPr/>
        </p:nvSpPr>
        <p:spPr bwMode="auto">
          <a:xfrm>
            <a:off x="2667000" y="2195592"/>
            <a:ext cx="990600"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نيسان</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50</a:t>
            </a:r>
            <a: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أيلول</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52</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بحر</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إيجة</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3" name="Text Box 51" descr="Text Box 17">
            <a:extLst>
              <a:ext uri="{FF2B5EF4-FFF2-40B4-BE49-F238E27FC236}">
                <a16:creationId xmlns:a16="http://schemas.microsoft.com/office/drawing/2014/main" id="{86D2AD49-A4F1-374C-B940-E5BDF7E3AC4D}"/>
              </a:ext>
            </a:extLst>
          </p:cNvPr>
          <p:cNvSpPr txBox="1">
            <a:spLocks/>
          </p:cNvSpPr>
          <p:nvPr/>
        </p:nvSpPr>
        <p:spPr bwMode="auto">
          <a:xfrm>
            <a:off x="-76200" y="2133600"/>
            <a:ext cx="990600" cy="79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صيف</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35-37</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900"/>
              </a:spcBef>
            </a:pPr>
            <a:r>
              <a:rPr lang="en-US" altLang="en-US" sz="1600" b="1" dirty="0" err="1">
                <a:solidFill>
                  <a:srgbClr val="FFFFFF"/>
                </a:solidFill>
                <a:latin typeface="Arial" panose="020B0604020202020204" pitchFamily="34" charset="0"/>
                <a:cs typeface="Arial" panose="020B0604020202020204" pitchFamily="34" charset="0"/>
              </a:rPr>
              <a:t>دمشق</a:t>
            </a:r>
            <a:br>
              <a:rPr lang="en-US" altLang="en-US" sz="1600" b="1" dirty="0">
                <a:solidFill>
                  <a:srgbClr val="FFFFFF"/>
                </a:solidFill>
                <a:latin typeface="Arial" panose="020B0604020202020204" pitchFamily="34" charset="0"/>
                <a:cs typeface="Arial" panose="020B0604020202020204" pitchFamily="34" charset="0"/>
              </a:rPr>
            </a:br>
            <a:r>
              <a:rPr lang="en-US" altLang="en-US" sz="1600" b="1" dirty="0" err="1">
                <a:solidFill>
                  <a:srgbClr val="FFFFFF"/>
                </a:solidFill>
                <a:latin typeface="Arial" panose="020B0604020202020204" pitchFamily="34" charset="0"/>
                <a:cs typeface="Arial" panose="020B0604020202020204" pitchFamily="34" charset="0"/>
              </a:rPr>
              <a:t>أنطاكية</a:t>
            </a:r>
            <a:endParaRPr lang="en-US" altLang="en-US" sz="16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4" name="Text Box 52" descr="Text Box 10">
            <a:extLst>
              <a:ext uri="{FF2B5EF4-FFF2-40B4-BE49-F238E27FC236}">
                <a16:creationId xmlns:a16="http://schemas.microsoft.com/office/drawing/2014/main" id="{5CE2C723-5E2B-7946-8FE9-1747A543ADC2}"/>
              </a:ext>
            </a:extLst>
          </p:cNvPr>
          <p:cNvSpPr txBox="1">
            <a:spLocks/>
          </p:cNvSpPr>
          <p:nvPr/>
        </p:nvSpPr>
        <p:spPr bwMode="auto">
          <a:xfrm>
            <a:off x="2286000" y="6325156"/>
            <a:ext cx="990600" cy="369332"/>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b="1" dirty="0">
                <a:solidFill>
                  <a:srgbClr val="FFFFFF"/>
                </a:solidFill>
                <a:latin typeface="Arial" panose="020B0604020202020204" pitchFamily="34" charset="0"/>
                <a:cs typeface="Arial" panose="020B0604020202020204" pitchFamily="34" charset="0"/>
              </a:rPr>
              <a:t>روما</a:t>
            </a:r>
            <a:endPar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5" name="Text Box 53" descr="Text Box 20">
            <a:extLst>
              <a:ext uri="{FF2B5EF4-FFF2-40B4-BE49-F238E27FC236}">
                <a16:creationId xmlns:a16="http://schemas.microsoft.com/office/drawing/2014/main" id="{FA64B881-A76D-CD4B-B184-E9F58B49C231}"/>
              </a:ext>
            </a:extLst>
          </p:cNvPr>
          <p:cNvSpPr txBox="1">
            <a:spLocks/>
          </p:cNvSpPr>
          <p:nvPr/>
        </p:nvSpPr>
        <p:spPr bwMode="auto">
          <a:xfrm>
            <a:off x="3352800" y="5907088"/>
            <a:ext cx="160020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الرحلات</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6" name="Text Box 54" descr="Text Box 9">
            <a:extLst>
              <a:ext uri="{FF2B5EF4-FFF2-40B4-BE49-F238E27FC236}">
                <a16:creationId xmlns:a16="http://schemas.microsoft.com/office/drawing/2014/main" id="{990678CA-C91F-A749-8B4B-E44BE802C872}"/>
              </a:ext>
            </a:extLst>
          </p:cNvPr>
          <p:cNvSpPr txBox="1">
            <a:spLocks/>
          </p:cNvSpPr>
          <p:nvPr/>
        </p:nvSpPr>
        <p:spPr bwMode="auto">
          <a:xfrm>
            <a:off x="2286000" y="5861606"/>
            <a:ext cx="990600" cy="369332"/>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4 3 2 1</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7" name="Text Box 55" descr="Text Box 20">
            <a:extLst>
              <a:ext uri="{FF2B5EF4-FFF2-40B4-BE49-F238E27FC236}">
                <a16:creationId xmlns:a16="http://schemas.microsoft.com/office/drawing/2014/main" id="{1B51B950-CD81-5A4A-8DB6-7B6D9303E4F3}"/>
              </a:ext>
            </a:extLst>
          </p:cNvPr>
          <p:cNvSpPr txBox="1">
            <a:spLocks/>
          </p:cNvSpPr>
          <p:nvPr/>
        </p:nvSpPr>
        <p:spPr bwMode="auto">
          <a:xfrm>
            <a:off x="3352800" y="6370638"/>
            <a:ext cx="160020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السجون</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8" name="Text Box 56" descr="Text Box 9">
            <a:extLst>
              <a:ext uri="{FF2B5EF4-FFF2-40B4-BE49-F238E27FC236}">
                <a16:creationId xmlns:a16="http://schemas.microsoft.com/office/drawing/2014/main" id="{EFB571F5-6939-564B-844B-18767427B30F}"/>
              </a:ext>
            </a:extLst>
          </p:cNvPr>
          <p:cNvSpPr txBox="1">
            <a:spLocks/>
          </p:cNvSpPr>
          <p:nvPr/>
        </p:nvSpPr>
        <p:spPr bwMode="auto">
          <a:xfrm>
            <a:off x="3743325" y="1987550"/>
            <a:ext cx="1017588"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ربيع</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53</a:t>
            </a:r>
            <a: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ايار</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57</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أسيا</a:t>
            </a:r>
            <a:endParaRPr lang="en-US" altLang="en-US" sz="20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9" name="Text Box 57" descr="Text Box 10">
            <a:extLst>
              <a:ext uri="{FF2B5EF4-FFF2-40B4-BE49-F238E27FC236}">
                <a16:creationId xmlns:a16="http://schemas.microsoft.com/office/drawing/2014/main" id="{C47D7F4A-F3CB-6D49-B539-5E297A270F30}"/>
              </a:ext>
            </a:extLst>
          </p:cNvPr>
          <p:cNvSpPr txBox="1">
            <a:spLocks/>
          </p:cNvSpPr>
          <p:nvPr/>
        </p:nvSpPr>
        <p:spPr bwMode="auto">
          <a:xfrm>
            <a:off x="5286375" y="2195592"/>
            <a:ext cx="987425" cy="1107996"/>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sz="1200" b="1" dirty="0" err="1">
                <a:solidFill>
                  <a:srgbClr val="FFFFFF"/>
                </a:solidFill>
                <a:latin typeface="Arial" panose="020B0604020202020204" pitchFamily="34" charset="0"/>
                <a:cs typeface="Arial" panose="020B0604020202020204" pitchFamily="34" charset="0"/>
              </a:rPr>
              <a:t>شباط</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60</a:t>
            </a:r>
            <a: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b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a:solidFill>
                  <a:srgbClr val="FFFFFF"/>
                </a:solidFill>
                <a:latin typeface="Arial" panose="020B0604020202020204" pitchFamily="34" charset="0"/>
                <a:cs typeface="Arial" panose="020B0604020202020204" pitchFamily="34" charset="0"/>
              </a:rPr>
              <a:t> </a:t>
            </a:r>
            <a:r>
              <a:rPr lang="en-US" altLang="en-US" sz="1200" b="1" dirty="0" err="1">
                <a:solidFill>
                  <a:srgbClr val="FFFFFF"/>
                </a:solidFill>
                <a:latin typeface="Arial" panose="020B0604020202020204" pitchFamily="34" charset="0"/>
                <a:cs typeface="Arial" panose="020B0604020202020204" pitchFamily="34" charset="0"/>
              </a:rPr>
              <a:t>آذار</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62</a:t>
            </a:r>
            <a:b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ar-JO"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a:t>
            </a:r>
            <a:br>
              <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solidFill>
                  <a:srgbClr val="FFFFFF"/>
                </a:solidFill>
                <a:latin typeface="Arial" panose="020B0604020202020204" pitchFamily="34" charset="0"/>
                <a:cs typeface="Arial" panose="020B0604020202020204" pitchFamily="34" charset="0"/>
              </a:rPr>
              <a:t>روما</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50" name="Text Box 58" descr="Text Box 20">
            <a:extLst>
              <a:ext uri="{FF2B5EF4-FFF2-40B4-BE49-F238E27FC236}">
                <a16:creationId xmlns:a16="http://schemas.microsoft.com/office/drawing/2014/main" id="{7FA768A9-3A5A-3646-BBF0-C147F0F3489E}"/>
              </a:ext>
            </a:extLst>
          </p:cNvPr>
          <p:cNvSpPr txBox="1">
            <a:spLocks/>
          </p:cNvSpPr>
          <p:nvPr/>
        </p:nvSpPr>
        <p:spPr bwMode="auto">
          <a:xfrm>
            <a:off x="6477000" y="6553200"/>
            <a:ext cx="244792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rtl="1">
              <a:spcBef>
                <a:spcPts val="700"/>
              </a:spcBef>
            </a:pP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الرسائل العامة والكلمات المفتاحية</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2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6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1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61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1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1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61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362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3620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362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3623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362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362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3623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3623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3623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36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nimBg="1" autoUpdateAnimBg="0"/>
      <p:bldP spid="136195" grpId="0" animBg="1" autoUpdateAnimBg="0"/>
      <p:bldP spid="136196" grpId="0" animBg="1" autoUpdateAnimBg="0"/>
      <p:bldP spid="136197" grpId="0" animBg="1" autoUpdateAnimBg="0"/>
      <p:bldP spid="136198" grpId="0" animBg="1" autoUpdateAnimBg="0"/>
      <p:bldP spid="136199" grpId="0" animBg="1" autoUpdateAnimBg="0"/>
      <p:bldP spid="136200" grpId="0" animBg="1" autoUpdateAnimBg="0"/>
      <p:bldP spid="136201" grpId="0" animBg="1" autoUpdateAnimBg="0"/>
      <p:bldP spid="136230" grpId="0" animBg="1" autoUpdateAnimBg="0"/>
      <p:bldP spid="136231" grpId="0" animBg="1" autoUpdateAnimBg="0"/>
      <p:bldP spid="136232" grpId="0" animBg="1" autoUpdateAnimBg="0"/>
      <p:bldP spid="136233" grpId="0" animBg="1" autoUpdateAnimBg="0"/>
      <p:bldP spid="136234" grpId="0" animBg="1" autoUpdateAnimBg="0"/>
      <p:bldP spid="136235" grpId="0" animBg="1" autoUpdateAnimBg="0"/>
      <p:bldP spid="136236" grpId="0" animBg="1" autoUpdateAnimBg="0"/>
      <p:bldP spid="136237" grpId="0" animBg="1" autoUpdateAnimBg="0"/>
      <p:bldP spid="136241"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٤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182324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9393" name="Picture 1" descr="Picture 3">
            <a:extLst>
              <a:ext uri="{FF2B5EF4-FFF2-40B4-BE49-F238E27FC236}">
                <a16:creationId xmlns:a16="http://schemas.microsoft.com/office/drawing/2014/main" id="{892247D0-987F-4F42-A93D-3E4EB7178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Rectangle 2" descr="Rectangle 2">
            <a:extLst>
              <a:ext uri="{FF2B5EF4-FFF2-40B4-BE49-F238E27FC236}">
                <a16:creationId xmlns:a16="http://schemas.microsoft.com/office/drawing/2014/main" id="{B0EB6852-16D2-C748-ADC3-24A61865CF17}"/>
              </a:ext>
            </a:extLst>
          </p:cNvPr>
          <p:cNvSpPr>
            <a:spLocks noGrp="1" noChangeArrowheads="1"/>
          </p:cNvSpPr>
          <p:nvPr>
            <p:ph type="title" idx="4294967295"/>
          </p:nvPr>
        </p:nvSpPr>
        <p:spPr>
          <a:xfrm>
            <a:off x="6011863" y="44450"/>
            <a:ext cx="3168650" cy="1512888"/>
          </a:xfrm>
          <a:solidFill>
            <a:srgbClr val="0000FF"/>
          </a:solidFill>
        </p:spPr>
        <p:txBody>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grpSp>
        <p:nvGrpSpPr>
          <p:cNvPr id="59395" name="Group 3">
            <a:extLst>
              <a:ext uri="{FF2B5EF4-FFF2-40B4-BE49-F238E27FC236}">
                <a16:creationId xmlns:a16="http://schemas.microsoft.com/office/drawing/2014/main" id="{CBF912C7-B1D6-5549-BBB5-EC3AF960B33F}"/>
              </a:ext>
            </a:extLst>
          </p:cNvPr>
          <p:cNvGrpSpPr>
            <a:grpSpLocks/>
          </p:cNvGrpSpPr>
          <p:nvPr/>
        </p:nvGrpSpPr>
        <p:grpSpPr bwMode="auto">
          <a:xfrm>
            <a:off x="3097292" y="2985079"/>
            <a:ext cx="5714841" cy="2667428"/>
            <a:chOff x="293774" y="1008480"/>
            <a:chExt cx="5715001" cy="2667001"/>
          </a:xfrm>
        </p:grpSpPr>
        <p:sp>
          <p:nvSpPr>
            <p:cNvPr id="59396" name="Rectangle 4">
              <a:extLst>
                <a:ext uri="{FF2B5EF4-FFF2-40B4-BE49-F238E27FC236}">
                  <a16:creationId xmlns:a16="http://schemas.microsoft.com/office/drawing/2014/main" id="{0B033D5C-4A10-8D46-BFBE-B12EC1FBA91D}"/>
                </a:ext>
              </a:extLst>
            </p:cNvPr>
            <p:cNvSpPr>
              <a:spLocks/>
            </p:cNvSpPr>
            <p:nvPr/>
          </p:nvSpPr>
          <p:spPr bwMode="auto">
            <a:xfrm rot="20223301">
              <a:off x="293774" y="1008480"/>
              <a:ext cx="5715001" cy="26670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59397" name="Text Box 5">
              <a:extLst>
                <a:ext uri="{FF2B5EF4-FFF2-40B4-BE49-F238E27FC236}">
                  <a16:creationId xmlns:a16="http://schemas.microsoft.com/office/drawing/2014/main" id="{489F4383-F36B-654E-9C8B-AF28B75F4EA6}"/>
                </a:ext>
              </a:extLst>
            </p:cNvPr>
            <p:cNvSpPr txBox="1">
              <a:spLocks/>
            </p:cNvSpPr>
            <p:nvPr/>
          </p:nvSpPr>
          <p:spPr bwMode="auto">
            <a:xfrm rot="20223301">
              <a:off x="339494" y="1372640"/>
              <a:ext cx="5623561" cy="1938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الآيات</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1-4          </a:t>
              </a:r>
              <a:r>
                <a:rPr kumimoji="0" lang="en-US" altLang="en-US" sz="2400" b="1" u="none" strike="noStrike" kern="1200" cap="none" spc="0" normalizeH="0" baseline="0" noProof="0" dirty="0" err="1">
                  <a:ln>
                    <a:noFill/>
                  </a:ln>
                  <a:solidFill>
                    <a:srgbClr val="FFFF00"/>
                  </a:solidFill>
                  <a:effectLst/>
                  <a:uLnTx/>
                  <a:uFillTx/>
                  <a:latin typeface="Arial" panose="020B0604020202020204" pitchFamily="34" charset="0"/>
                  <a:ea typeface="Arail" charset="0"/>
                  <a:cs typeface="Arial" panose="020B0604020202020204" pitchFamily="34" charset="0"/>
                  <a:sym typeface="Arail" charset="0"/>
                </a:rPr>
                <a:t>يهوذا</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يحذر</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من</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الردة</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5-7          </a:t>
              </a:r>
              <a:r>
                <a:rPr kumimoji="0" lang="en-US" altLang="en-US" sz="2400" b="1" u="none" strike="noStrike" kern="1200" cap="none" spc="0" normalizeH="0" baseline="0" noProof="0" dirty="0" err="1">
                  <a:ln>
                    <a:noFill/>
                  </a:ln>
                  <a:solidFill>
                    <a:srgbClr val="FFFB00"/>
                  </a:solidFill>
                  <a:effectLst/>
                  <a:uLnTx/>
                  <a:uFillTx/>
                  <a:latin typeface="Arial" panose="020B0604020202020204" pitchFamily="34" charset="0"/>
                  <a:ea typeface="Arail" charset="0"/>
                  <a:cs typeface="Arial" panose="020B0604020202020204" pitchFamily="34" charset="0"/>
                  <a:sym typeface="Arail" charset="0"/>
                </a:rPr>
                <a:t>عدم</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الإيمان</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عبر</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التاريخ</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8-19        </a:t>
              </a:r>
              <a:r>
                <a:rPr kumimoji="0" lang="en-US" altLang="en-US" sz="2400" b="1" u="none" strike="noStrike" kern="1200" cap="none" spc="0" normalizeH="0" baseline="0" noProof="0" dirty="0" err="1">
                  <a:ln>
                    <a:noFill/>
                  </a:ln>
                  <a:solidFill>
                    <a:srgbClr val="FFFB00"/>
                  </a:solidFill>
                  <a:effectLst/>
                  <a:uLnTx/>
                  <a:uFillTx/>
                  <a:latin typeface="Arial" panose="020B0604020202020204" pitchFamily="34" charset="0"/>
                  <a:ea typeface="Arail" charset="0"/>
                  <a:cs typeface="Arial" panose="020B0604020202020204" pitchFamily="34" charset="0"/>
                  <a:sym typeface="Arail" charset="0"/>
                </a:rPr>
                <a:t>وصف</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المعلمين</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الكذبة</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20-25     </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B00"/>
                  </a:solidFill>
                  <a:effectLst/>
                  <a:uLnTx/>
                  <a:uFillTx/>
                  <a:latin typeface="Arial" panose="020B0604020202020204" pitchFamily="34" charset="0"/>
                  <a:ea typeface="Arail" charset="0"/>
                  <a:cs typeface="Arial" panose="020B0604020202020204" pitchFamily="34" charset="0"/>
                  <a:sym typeface="Arail" charset="0"/>
                </a:rPr>
                <a:t>نصيحة</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على</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البقاء</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أوفياء</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p>
          </p:txBody>
        </p:sp>
      </p:grpSp>
      <p:grpSp>
        <p:nvGrpSpPr>
          <p:cNvPr id="59398" name="Group 6">
            <a:extLst>
              <a:ext uri="{FF2B5EF4-FFF2-40B4-BE49-F238E27FC236}">
                <a16:creationId xmlns:a16="http://schemas.microsoft.com/office/drawing/2014/main" id="{307378A5-FEB2-A849-8583-9E2A7AC45C87}"/>
              </a:ext>
            </a:extLst>
          </p:cNvPr>
          <p:cNvGrpSpPr>
            <a:grpSpLocks/>
          </p:cNvGrpSpPr>
          <p:nvPr/>
        </p:nvGrpSpPr>
        <p:grpSpPr bwMode="auto">
          <a:xfrm>
            <a:off x="0" y="6398568"/>
            <a:ext cx="9144000" cy="461665"/>
            <a:chOff x="0" y="-2232"/>
            <a:chExt cx="9144000" cy="461665"/>
          </a:xfrm>
        </p:grpSpPr>
        <p:sp>
          <p:nvSpPr>
            <p:cNvPr id="59399" name="Rectangle 7">
              <a:extLst>
                <a:ext uri="{FF2B5EF4-FFF2-40B4-BE49-F238E27FC236}">
                  <a16:creationId xmlns:a16="http://schemas.microsoft.com/office/drawing/2014/main" id="{D85F3CAF-809A-504A-8254-D691098FCB44}"/>
                </a:ext>
              </a:extLst>
            </p:cNvPr>
            <p:cNvSpPr>
              <a:spLocks/>
            </p:cNvSpPr>
            <p:nvPr/>
          </p:nvSpPr>
          <p:spPr bwMode="auto">
            <a:xfrm>
              <a:off x="0" y="0"/>
              <a:ext cx="9144000" cy="457200"/>
            </a:xfrm>
            <a:prstGeom prst="rect">
              <a:avLst/>
            </a:prstGeom>
            <a:solidFill>
              <a:srgbClr val="000000"/>
            </a:solidFill>
            <a:ln>
              <a:noFill/>
            </a:ln>
            <a:effectLst>
              <a:outerShdw blurRad="63500" dist="35921" dir="2700000" algn="ctr" rotWithShape="0">
                <a:srgbClr val="80808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9400" name="Text Box 8">
              <a:extLst>
                <a:ext uri="{FF2B5EF4-FFF2-40B4-BE49-F238E27FC236}">
                  <a16:creationId xmlns:a16="http://schemas.microsoft.com/office/drawing/2014/main" id="{901914C8-5C21-5849-9F23-D0E9814F735D}"/>
                </a:ext>
              </a:extLst>
            </p:cNvPr>
            <p:cNvSpPr txBox="1">
              <a:spLocks/>
            </p:cNvSpPr>
            <p:nvPr/>
          </p:nvSpPr>
          <p:spPr bwMode="auto">
            <a:xfrm>
              <a:off x="45719" y="-2232"/>
              <a:ext cx="905256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باري</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هدلستون ، </a:t>
              </a: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الكتاب</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المقدس</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الأبجدي</a:t>
              </a: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7163174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1547664" y="46365"/>
            <a:ext cx="6120680"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rPr>
              <a:t>ملخص الرسم البياني ليهوذا </a:t>
            </a:r>
            <a:r>
              <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510771109"/>
              </p:ext>
            </p:extLst>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صراع ضد المدعين</a:t>
                      </a:r>
                      <a:endParaRPr kumimoji="0" lang="ar-SA" sz="32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لماذا التنافس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 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مقدمة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ممارسات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المدعين</a:t>
                      </a:r>
                      <a:endPar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كيفية تجنب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فخاخ المدعين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مدح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للحماية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 - 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٣ - ١٦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١٧ - ٢٣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٢٤- ٢٥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التحية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البركة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الهدف للدفاع عن الإيمان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 -٤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ع.ق</a:t>
                      </a:r>
                      <a:endPar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٥- 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(الماضي)</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الخصائص</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٨ - ١٣</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(الحاضر)</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الدينونة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١٤ - ١٦</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(المستقبل)</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تذكر تنبؤات الرسل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١٧ - ١٩</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تنشئة النفس في محبة الله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٢٠ -٢١</a:t>
                      </a: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إظهار الرحمة لأتباع المدعين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٢٢- ٢٣</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مصدر النصر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المخلص الوحيد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٢٥</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أصل غير معروف لإسرائيل على الأرجح</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ج</a:t>
                      </a:r>
                      <a:r>
                        <a:rPr kumimoji="0" lang="ar-SA"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٧٥ ميلادي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rPr>
              <a:t>310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endParaRP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93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3" name="Rectangle 1" descr="Rectangle 4">
            <a:extLst>
              <a:ext uri="{FF2B5EF4-FFF2-40B4-BE49-F238E27FC236}">
                <a16:creationId xmlns:a16="http://schemas.microsoft.com/office/drawing/2014/main" id="{AB1F8941-0DD2-AD49-B8EC-3875E028EF0F}"/>
              </a:ext>
            </a:extLst>
          </p:cNvPr>
          <p:cNvSpPr>
            <a:spLocks noGrp="1" noChangeArrowheads="1"/>
          </p:cNvSpPr>
          <p:nvPr>
            <p:ph type="title" idx="4294967295"/>
          </p:nvPr>
        </p:nvSpPr>
        <p:spPr>
          <a:xfrm>
            <a:off x="2438400" y="152400"/>
            <a:ext cx="4191000" cy="533400"/>
          </a:xfrm>
          <a:solidFill>
            <a:srgbClr val="000000"/>
          </a:solidFill>
        </p:spPr>
        <p:txBody>
          <a:bodyPr/>
          <a:lstStyle/>
          <a:p>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الكلمة المفتاحية</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الآية المفتاحية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1314" name="Text Box 2" descr="Text Box 5">
            <a:extLst>
              <a:ext uri="{FF2B5EF4-FFF2-40B4-BE49-F238E27FC236}">
                <a16:creationId xmlns:a16="http://schemas.microsoft.com/office/drawing/2014/main" id="{E2038860-F4A1-8A47-97F0-10C06F52ACBF}"/>
              </a:ext>
            </a:extLst>
          </p:cNvPr>
          <p:cNvSpPr txBox="1">
            <a:spLocks/>
          </p:cNvSpPr>
          <p:nvPr/>
        </p:nvSpPr>
        <p:spPr bwMode="auto">
          <a:xfrm>
            <a:off x="8192827"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310</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141315" name="Text Box 3" descr="Text Box 79">
            <a:extLst>
              <a:ext uri="{FF2B5EF4-FFF2-40B4-BE49-F238E27FC236}">
                <a16:creationId xmlns:a16="http://schemas.microsoft.com/office/drawing/2014/main" id="{57558790-5E13-4340-80F2-5BB7221D37AF}"/>
              </a:ext>
            </a:extLst>
          </p:cNvPr>
          <p:cNvSpPr txBox="1">
            <a:spLocks/>
          </p:cNvSpPr>
          <p:nvPr/>
        </p:nvSpPr>
        <p:spPr bwMode="auto">
          <a:xfrm>
            <a:off x="3595485" y="1406525"/>
            <a:ext cx="1913344" cy="954107"/>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SA"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rPr>
              <a:t>الكلمة المفتاحية</a:t>
            </a:r>
            <a:endParaRPr lang="en-US"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المدعي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1316" name="Text Box 4" descr="Text Box 80">
            <a:extLst>
              <a:ext uri="{FF2B5EF4-FFF2-40B4-BE49-F238E27FC236}">
                <a16:creationId xmlns:a16="http://schemas.microsoft.com/office/drawing/2014/main" id="{F1662E43-EC46-4248-BDB0-7C8320F8050A}"/>
              </a:ext>
            </a:extLst>
          </p:cNvPr>
          <p:cNvSpPr txBox="1">
            <a:spLocks/>
          </p:cNvSpPr>
          <p:nvPr/>
        </p:nvSpPr>
        <p:spPr bwMode="auto">
          <a:xfrm>
            <a:off x="304800" y="3189744"/>
            <a:ext cx="8534400" cy="2677656"/>
          </a:xfrm>
          <a:prstGeom prst="rect">
            <a:avLst/>
          </a:prstGeom>
          <a:gradFill rotWithShape="0">
            <a:gsLst>
              <a:gs pos="0">
                <a:srgbClr val="FF0000"/>
              </a:gs>
              <a:gs pos="100000">
                <a:srgbClr val="000000"/>
              </a:gs>
            </a:gsLst>
            <a:path path="rect">
              <a:fillToRect l="62279" t="119635" r="37721" b="-19635"/>
            </a:path>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الآية المفتاحية</a:t>
            </a:r>
            <a:endParaRPr lang="en-US" alt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إذ كنت أصنع كل الجهد لأكتب إليكم عن الخلاص المشترك، اضطررت أن أكتب إليكم واعظا</a:t>
            </a: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أن تجتهدوا لأجل الإيمان المسلم مرة للقديسين</a:t>
            </a: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4 </a:t>
            </a: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لأنه دخل خلسة أناس قد كتبوا منذ القديم لهذه الدينونة، فجار يحولون نعمة إلهنا إلى الدعارة، وينكرون السيد الوحيد: الله وربنا يسوع المسيح. </a:t>
            </a: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٣ب - ٤). </a:t>
            </a:r>
          </a:p>
        </p:txBody>
      </p:sp>
      <p:pic>
        <p:nvPicPr>
          <p:cNvPr id="141317" name="Picture 5" descr="Picture 81">
            <a:extLst>
              <a:ext uri="{FF2B5EF4-FFF2-40B4-BE49-F238E27FC236}">
                <a16:creationId xmlns:a16="http://schemas.microsoft.com/office/drawing/2014/main" id="{A7253DC5-822F-0F47-9B73-B5D8983C23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19685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additive="base">
                                        <p:cTn id="7" dur="500" fill="hold"/>
                                        <p:tgtEl>
                                          <p:spTgt spid="141316"/>
                                        </p:tgtEl>
                                        <p:attrNameLst>
                                          <p:attrName>ppt_x</p:attrName>
                                        </p:attrNameLst>
                                      </p:cBhvr>
                                      <p:tavLst>
                                        <p:tav tm="0">
                                          <p:val>
                                            <p:strVal val="#ppt_x"/>
                                          </p:val>
                                        </p:tav>
                                        <p:tav tm="100000">
                                          <p:val>
                                            <p:strVal val="#ppt_x"/>
                                          </p:val>
                                        </p:tav>
                                      </p:tavLst>
                                    </p:anim>
                                    <p:anim calcmode="lin" valueType="num">
                                      <p:cBhvr additive="base">
                                        <p:cTn id="8" dur="500" fill="hold"/>
                                        <p:tgtEl>
                                          <p:spTgt spid="141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7" name="Rectangle 1" descr="Rectangle 4">
            <a:extLst>
              <a:ext uri="{FF2B5EF4-FFF2-40B4-BE49-F238E27FC236}">
                <a16:creationId xmlns:a16="http://schemas.microsoft.com/office/drawing/2014/main" id="{9EFBAD1E-AD1F-6D49-BEA0-146545267837}"/>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المؤلف</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2338" name="Text Box 2" descr="Text Box 5">
            <a:extLst>
              <a:ext uri="{FF2B5EF4-FFF2-40B4-BE49-F238E27FC236}">
                <a16:creationId xmlns:a16="http://schemas.microsoft.com/office/drawing/2014/main" id="{8BD8C21C-9C01-E640-A1CE-B415C7683413}"/>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42339" name="Group 3">
            <a:extLst>
              <a:ext uri="{FF2B5EF4-FFF2-40B4-BE49-F238E27FC236}">
                <a16:creationId xmlns:a16="http://schemas.microsoft.com/office/drawing/2014/main" id="{5252558D-C320-024B-9656-2EB07FE19CA6}"/>
              </a:ext>
            </a:extLst>
          </p:cNvPr>
          <p:cNvGrpSpPr>
            <a:grpSpLocks/>
          </p:cNvGrpSpPr>
          <p:nvPr/>
        </p:nvGrpSpPr>
        <p:grpSpPr bwMode="auto">
          <a:xfrm>
            <a:off x="76200" y="914400"/>
            <a:ext cx="4113213" cy="5345639"/>
            <a:chOff x="0" y="0"/>
            <a:chExt cx="4113213" cy="4648200"/>
          </a:xfrm>
        </p:grpSpPr>
        <p:sp>
          <p:nvSpPr>
            <p:cNvPr id="142340" name="Rectangle 4">
              <a:extLst>
                <a:ext uri="{FF2B5EF4-FFF2-40B4-BE49-F238E27FC236}">
                  <a16:creationId xmlns:a16="http://schemas.microsoft.com/office/drawing/2014/main" id="{646A49AE-F26E-474E-A7E9-56F25378271E}"/>
                </a:ext>
              </a:extLst>
            </p:cNvPr>
            <p:cNvSpPr>
              <a:spLocks/>
            </p:cNvSpPr>
            <p:nvPr/>
          </p:nvSpPr>
          <p:spPr bwMode="auto">
            <a:xfrm>
              <a:off x="0" y="0"/>
              <a:ext cx="4113213" cy="4648200"/>
            </a:xfrm>
            <a:prstGeom prst="rect">
              <a:avLst/>
            </a:prstGeom>
            <a:gradFill rotWithShape="0">
              <a:gsLst>
                <a:gs pos="0">
                  <a:srgbClr val="003399"/>
                </a:gs>
                <a:gs pos="100000">
                  <a:srgbClr val="001847"/>
                </a:gs>
              </a:gsLst>
              <a:lin ang="54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1" name="Text Box 5">
              <a:extLst>
                <a:ext uri="{FF2B5EF4-FFF2-40B4-BE49-F238E27FC236}">
                  <a16:creationId xmlns:a16="http://schemas.microsoft.com/office/drawing/2014/main" id="{F07D9B0F-327A-AF41-A868-3464975ACED5}"/>
                </a:ext>
              </a:extLst>
            </p:cNvPr>
            <p:cNvSpPr txBox="1">
              <a:spLocks/>
            </p:cNvSpPr>
            <p:nvPr/>
          </p:nvSpPr>
          <p:spPr bwMode="auto">
            <a:xfrm>
              <a:off x="50482" y="4762"/>
              <a:ext cx="4012249" cy="4201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الخارجية</a:t>
              </a:r>
              <a:endParaRPr kumimoji="0" lang="en-US" alt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على الرغم من صغرها  ومحدودية موضوعها، فقد تم قبول رسالة يهوذا باعتبارها أصلية و</a:t>
              </a: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a:t>
              </a: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قتبس منها آباء الكنيسة الأولى، بما في ذلك ترتليان وأوريجانوس. </a:t>
              </a:r>
              <a:endPar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كما تم تضمينها أيض</a:t>
              </a: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a:t>
              </a: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في القانون الموراتوري (حوالي عام 170 م). </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42342" name="Group 6">
            <a:extLst>
              <a:ext uri="{FF2B5EF4-FFF2-40B4-BE49-F238E27FC236}">
                <a16:creationId xmlns:a16="http://schemas.microsoft.com/office/drawing/2014/main" id="{E8FA472D-5A57-8448-A314-733115E297D4}"/>
              </a:ext>
            </a:extLst>
          </p:cNvPr>
          <p:cNvGrpSpPr>
            <a:grpSpLocks/>
          </p:cNvGrpSpPr>
          <p:nvPr/>
        </p:nvGrpSpPr>
        <p:grpSpPr bwMode="auto">
          <a:xfrm>
            <a:off x="4267200" y="914400"/>
            <a:ext cx="4648200" cy="5943600"/>
            <a:chOff x="0" y="0"/>
            <a:chExt cx="4648200" cy="5943600"/>
          </a:xfrm>
        </p:grpSpPr>
        <p:sp>
          <p:nvSpPr>
            <p:cNvPr id="142343" name="Rectangle 7">
              <a:extLst>
                <a:ext uri="{FF2B5EF4-FFF2-40B4-BE49-F238E27FC236}">
                  <a16:creationId xmlns:a16="http://schemas.microsoft.com/office/drawing/2014/main" id="{8B576FA9-68AA-0C4E-BA2C-5FBFB177A3C7}"/>
                </a:ext>
              </a:extLst>
            </p:cNvPr>
            <p:cNvSpPr>
              <a:spLocks/>
            </p:cNvSpPr>
            <p:nvPr/>
          </p:nvSpPr>
          <p:spPr bwMode="auto">
            <a:xfrm>
              <a:off x="0" y="0"/>
              <a:ext cx="4648200" cy="5943600"/>
            </a:xfrm>
            <a:prstGeom prst="rect">
              <a:avLst/>
            </a:prstGeom>
            <a:gradFill rotWithShape="0">
              <a:gsLst>
                <a:gs pos="0">
                  <a:srgbClr val="184718"/>
                </a:gs>
                <a:gs pos="100000">
                  <a:srgbClr val="000000"/>
                </a:gs>
              </a:gsLst>
              <a:lin ang="5400000"/>
            </a:gradFill>
            <a:ln w="9525" cap="flat" cmpd="sng">
              <a:solidFill>
                <a:srgbClr val="000000"/>
              </a:solidFill>
              <a:prstDash val="solid"/>
              <a:miter lim="800000"/>
              <a:headEnd type="none" w="med" len="med"/>
              <a:tailEnd type="none" w="med" len="med"/>
            </a:ln>
            <a:effectLst>
              <a:outerShdw blurRad="63500" dist="35921" dir="2700000" algn="ctr" rotWithShape="0">
                <a:srgbClr val="000000">
                  <a:alpha val="74997"/>
                </a:srgbClr>
              </a:outerShdw>
            </a:effec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4" name="Text Box 8">
              <a:extLst>
                <a:ext uri="{FF2B5EF4-FFF2-40B4-BE49-F238E27FC236}">
                  <a16:creationId xmlns:a16="http://schemas.microsoft.com/office/drawing/2014/main" id="{A2780A7B-2330-FF48-956F-8B079AF4F733}"/>
                </a:ext>
              </a:extLst>
            </p:cNvPr>
            <p:cNvSpPr txBox="1">
              <a:spLocks/>
            </p:cNvSpPr>
            <p:nvPr/>
          </p:nvSpPr>
          <p:spPr bwMode="auto">
            <a:xfrm>
              <a:off x="50482" y="4762"/>
              <a:ext cx="4547236" cy="4893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الداخلية</a:t>
              </a:r>
              <a:endParaRPr kumimoji="0" lang="en-US" altLang="en-US"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هذه هي الرسالة الوحيدة في العهد الجديد ليهوذا، الأخ غير الشقيق ليسوع المسيح</a:t>
              </a:r>
              <a:endPar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وابن يوسف ومريم. </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endPar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إذاً</a:t>
              </a: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فإن يهوذا هو شقيق يعقوب (الآية 1 أ)، الذي كان أيض</a:t>
              </a: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a:t>
              </a: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الأخ غير الشقيق للرب (مت 13: 55؛ مر 6: 3)، ورئيس الكنيسة في أورشليم (أع 15: 13)، وكاتب الرسالة التي تحمل اسمه (يع 1: 1). </a:t>
              </a:r>
              <a:endPar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اسم يهوذا يعني التسبيح</a:t>
              </a: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(راجع رو 2: 29).</a:t>
              </a: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42342"/>
                                        </p:tgtEl>
                                        <p:attrNameLst>
                                          <p:attrName>style.visibility</p:attrName>
                                        </p:attrNameLst>
                                      </p:cBhvr>
                                      <p:to>
                                        <p:strVal val="visible"/>
                                      </p:to>
                                    </p:set>
                                    <p:anim calcmode="lin" valueType="num">
                                      <p:cBhvr additive="base">
                                        <p:cTn id="7" dur="500" fill="hold"/>
                                        <p:tgtEl>
                                          <p:spTgt spid="142342"/>
                                        </p:tgtEl>
                                        <p:attrNameLst>
                                          <p:attrName>ppt_x</p:attrName>
                                        </p:attrNameLst>
                                      </p:cBhvr>
                                      <p:tavLst>
                                        <p:tav tm="0">
                                          <p:val>
                                            <p:strVal val="1+#ppt_w/2"/>
                                          </p:val>
                                        </p:tav>
                                        <p:tav tm="100000">
                                          <p:val>
                                            <p:strVal val="#ppt_x"/>
                                          </p:val>
                                        </p:tav>
                                      </p:tavLst>
                                    </p:anim>
                                    <p:anim calcmode="lin" valueType="num">
                                      <p:cBhvr additive="base">
                                        <p:cTn id="8" dur="500" fill="hold"/>
                                        <p:tgtEl>
                                          <p:spTgt spid="142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Picture 5">
            <a:extLst>
              <a:ext uri="{FF2B5EF4-FFF2-40B4-BE49-F238E27FC236}">
                <a16:creationId xmlns:a16="http://schemas.microsoft.com/office/drawing/2014/main" id="{1B99A2BC-E0A6-F642-9380-99053F399757}"/>
              </a:ext>
            </a:extLst>
          </p:cNvPr>
          <p:cNvPicPr>
            <a:picLocks noChangeAspect="1"/>
          </p:cNvPicPr>
          <p:nvPr/>
        </p:nvPicPr>
        <p:blipFill>
          <a:blip r:embed="rId2">
            <a:extLst>
              <a:ext uri="{28A0092B-C50C-407E-A947-70E740481C1C}">
                <a14:useLocalDpi xmlns:a14="http://schemas.microsoft.com/office/drawing/2010/main" val="0"/>
              </a:ext>
            </a:extLst>
          </a:blip>
          <a:srcRect l="24846"/>
          <a:stretch>
            <a:fillRect/>
          </a:stretch>
        </p:blipFill>
        <p:spPr bwMode="auto">
          <a:xfrm>
            <a:off x="-17463" y="0"/>
            <a:ext cx="9159876"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6" name="Rectangle 2" descr="Title 1">
            <a:extLst>
              <a:ext uri="{FF2B5EF4-FFF2-40B4-BE49-F238E27FC236}">
                <a16:creationId xmlns:a16="http://schemas.microsoft.com/office/drawing/2014/main" id="{0ACFAF39-F343-494A-838C-08A1F94A8CEC}"/>
              </a:ext>
            </a:extLst>
          </p:cNvPr>
          <p:cNvSpPr>
            <a:spLocks noGrp="1" noChangeArrowheads="1"/>
          </p:cNvSpPr>
          <p:nvPr>
            <p:ph type="title"/>
          </p:nvPr>
        </p:nvSpPr>
        <p:spPr>
          <a:xfrm>
            <a:off x="-17463" y="1588"/>
            <a:ext cx="9159876" cy="1398587"/>
          </a:xfrm>
          <a:solidFill>
            <a:srgbClr val="000000"/>
          </a:solidFill>
        </p:spPr>
        <p:txBody>
          <a:bodyPr/>
          <a:lstStyle/>
          <a:p>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نبوة</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b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(الرب ،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إله</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
        <p:nvSpPr>
          <p:cNvPr id="57347" name="Text Box 3" descr="Rectangle 2">
            <a:extLst>
              <a:ext uri="{FF2B5EF4-FFF2-40B4-BE49-F238E27FC236}">
                <a16:creationId xmlns:a16="http://schemas.microsoft.com/office/drawing/2014/main" id="{79250A9D-A47C-8E48-BF00-C7BBDC70A06B}"/>
              </a:ext>
            </a:extLst>
          </p:cNvPr>
          <p:cNvSpPr txBox="1">
            <a:spLocks/>
          </p:cNvSpPr>
          <p:nvPr/>
        </p:nvSpPr>
        <p:spPr bwMode="auto">
          <a:xfrm>
            <a:off x="-17463" y="2568576"/>
            <a:ext cx="9053513" cy="2800767"/>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defPPr>
              <a:defRPr lang="en-US"/>
            </a:defPPr>
            <a:lvl1pPr algn="ctr" defTabSz="457200" rtl="1">
              <a:defRPr sz="4400" b="1">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defRPr>
            </a:lvl1pPr>
            <a:lvl2pPr defTabSz="457200"/>
            <a:lvl3pPr defTabSz="457200"/>
            <a:lvl4pPr defTabSz="457200"/>
            <a:lvl5pPr defTabSz="457200"/>
            <a:lvl6pPr marL="457200" indent="1828800" defTabSz="457200" fontAlgn="base" hangingPunct="0">
              <a:spcBef>
                <a:spcPct val="0"/>
              </a:spcBef>
              <a:spcAft>
                <a:spcPct val="0"/>
              </a:spcAft>
            </a:lvl6pPr>
            <a:lvl7pPr marL="914400" indent="1828800" defTabSz="457200" fontAlgn="base" hangingPunct="0">
              <a:spcBef>
                <a:spcPct val="0"/>
              </a:spcBef>
              <a:spcAft>
                <a:spcPct val="0"/>
              </a:spcAft>
            </a:lvl7pPr>
            <a:lvl8pPr marL="1371600" indent="1828800" defTabSz="457200" fontAlgn="base" hangingPunct="0">
              <a:spcBef>
                <a:spcPct val="0"/>
              </a:spcBef>
              <a:spcAft>
                <a:spcPct val="0"/>
              </a:spcAft>
            </a:lvl8pPr>
            <a:lvl9pPr marL="1828800" indent="1828800" defTabSz="457200" fontAlgn="base" hangingPunct="0">
              <a:spcBef>
                <a:spcPct val="0"/>
              </a:spcBef>
              <a:spcAft>
                <a:spcPct val="0"/>
              </a:spcAft>
            </a:lvl9pPr>
          </a:lstStyle>
          <a:p>
            <a:pPr rtl="0"/>
            <a:r>
              <a:rPr lang="en-US" altLang="en-US" dirty="0" err="1">
                <a:sym typeface="Arial" panose="020B0604020202020204" pitchFamily="34" charset="0"/>
              </a:rPr>
              <a:t>سيحكم</a:t>
            </a:r>
            <a:r>
              <a:rPr lang="en-US" altLang="en-US" dirty="0">
                <a:sym typeface="Arial" panose="020B0604020202020204" pitchFamily="34" charset="0"/>
              </a:rPr>
              <a:t> </a:t>
            </a:r>
            <a:r>
              <a:rPr lang="en-US" altLang="en-US" dirty="0" err="1">
                <a:sym typeface="Arial" panose="020B0604020202020204" pitchFamily="34" charset="0"/>
              </a:rPr>
              <a:t>المسيح</a:t>
            </a:r>
            <a:r>
              <a:rPr lang="en-US" altLang="en-US" dirty="0">
                <a:sym typeface="Arial" panose="020B0604020202020204" pitchFamily="34" charset="0"/>
              </a:rPr>
              <a:t> </a:t>
            </a:r>
            <a:r>
              <a:rPr lang="en-US" altLang="en-US" dirty="0" err="1">
                <a:sym typeface="Arial" panose="020B0604020202020204" pitchFamily="34" charset="0"/>
              </a:rPr>
              <a:t>على</a:t>
            </a:r>
            <a:r>
              <a:rPr lang="en-US" altLang="en-US" dirty="0">
                <a:sym typeface="Arial" panose="020B0604020202020204" pitchFamily="34" charset="0"/>
              </a:rPr>
              <a:t> </a:t>
            </a:r>
            <a:r>
              <a:rPr lang="en-US" altLang="en-US" dirty="0" err="1">
                <a:sym typeface="Arial" panose="020B0604020202020204" pitchFamily="34" charset="0"/>
              </a:rPr>
              <a:t>الم</a:t>
            </a:r>
            <a:r>
              <a:rPr lang="ar-JO" altLang="en-US" dirty="0">
                <a:sym typeface="Arial" panose="020B0604020202020204" pitchFamily="34" charset="0"/>
              </a:rPr>
              <a:t>دعين</a:t>
            </a:r>
            <a:r>
              <a:rPr lang="en-US" altLang="en-US" dirty="0">
                <a:sym typeface="Arial" panose="020B0604020202020204" pitchFamily="34" charset="0"/>
              </a:rPr>
              <a:t> </a:t>
            </a:r>
            <a:r>
              <a:rPr lang="en-US" altLang="en-US" dirty="0" err="1">
                <a:sym typeface="Arial" panose="020B0604020202020204" pitchFamily="34" charset="0"/>
              </a:rPr>
              <a:t>لأفعالهم</a:t>
            </a:r>
            <a:r>
              <a:rPr lang="en-US" altLang="en-US" dirty="0">
                <a:sym typeface="Arial" panose="020B0604020202020204" pitchFamily="34" charset="0"/>
              </a:rPr>
              <a:t> </a:t>
            </a:r>
            <a:r>
              <a:rPr lang="en-US" altLang="en-US" dirty="0" err="1">
                <a:sym typeface="Arial" panose="020B0604020202020204" pitchFamily="34" charset="0"/>
              </a:rPr>
              <a:t>الشريرة</a:t>
            </a:r>
            <a:r>
              <a:rPr lang="en-US" altLang="en-US" dirty="0">
                <a:sym typeface="Arial" panose="020B0604020202020204" pitchFamily="34" charset="0"/>
              </a:rPr>
              <a:t> </a:t>
            </a:r>
            <a:r>
              <a:rPr lang="en-US" altLang="en-US" dirty="0" err="1">
                <a:sym typeface="Arial" panose="020B0604020202020204" pitchFamily="34" charset="0"/>
              </a:rPr>
              <a:t>وكلماتهم</a:t>
            </a:r>
            <a:r>
              <a:rPr lang="en-US" altLang="en-US" dirty="0">
                <a:sym typeface="Arial" panose="020B0604020202020204" pitchFamily="34" charset="0"/>
              </a:rPr>
              <a:t> </a:t>
            </a:r>
            <a:r>
              <a:rPr lang="en-US" altLang="en-US" dirty="0" err="1">
                <a:sym typeface="Arial" panose="020B0604020202020204" pitchFamily="34" charset="0"/>
              </a:rPr>
              <a:t>التي</a:t>
            </a:r>
            <a:r>
              <a:rPr lang="en-US" altLang="en-US" dirty="0">
                <a:sym typeface="Arial" panose="020B0604020202020204" pitchFamily="34" charset="0"/>
              </a:rPr>
              <a:t> </a:t>
            </a:r>
            <a:r>
              <a:rPr lang="en-US" altLang="en-US" dirty="0" err="1">
                <a:sym typeface="Arial" panose="020B0604020202020204" pitchFamily="34" charset="0"/>
              </a:rPr>
              <a:t>تحدثوا</a:t>
            </a:r>
            <a:r>
              <a:rPr lang="en-US" altLang="en-US" dirty="0">
                <a:sym typeface="Arial" panose="020B0604020202020204" pitchFamily="34" charset="0"/>
              </a:rPr>
              <a:t> </a:t>
            </a:r>
            <a:r>
              <a:rPr lang="en-US" altLang="en-US" dirty="0" err="1">
                <a:sym typeface="Arial" panose="020B0604020202020204" pitchFamily="34" charset="0"/>
              </a:rPr>
              <a:t>ضده</a:t>
            </a:r>
            <a:r>
              <a:rPr lang="en-US" altLang="en-US" dirty="0">
                <a:sym typeface="Arial" panose="020B0604020202020204" pitchFamily="34" charset="0"/>
              </a:rPr>
              <a:t> </a:t>
            </a:r>
            <a:r>
              <a:rPr lang="en-US" altLang="en-US" dirty="0" err="1">
                <a:sym typeface="Arial" panose="020B0604020202020204" pitchFamily="34" charset="0"/>
              </a:rPr>
              <a:t>في</a:t>
            </a:r>
            <a:r>
              <a:rPr lang="en-US" altLang="en-US" dirty="0">
                <a:sym typeface="Arial" panose="020B0604020202020204" pitchFamily="34" charset="0"/>
              </a:rPr>
              <a:t> </a:t>
            </a:r>
            <a:r>
              <a:rPr lang="en-US" altLang="en-US" dirty="0" err="1">
                <a:sym typeface="Arial" panose="020B0604020202020204" pitchFamily="34" charset="0"/>
              </a:rPr>
              <a:t>مجيئه</a:t>
            </a:r>
            <a:r>
              <a:rPr lang="en-US" altLang="en-US" dirty="0">
                <a:sym typeface="Arial" panose="020B0604020202020204" pitchFamily="34" charset="0"/>
              </a:rPr>
              <a:t> </a:t>
            </a:r>
            <a:r>
              <a:rPr lang="en-US" altLang="en-US" dirty="0" err="1">
                <a:sym typeface="Arial" panose="020B0604020202020204" pitchFamily="34" charset="0"/>
              </a:rPr>
              <a:t>الثاني</a:t>
            </a:r>
            <a:r>
              <a:rPr lang="en-US" altLang="en-US" dirty="0">
                <a:sym typeface="Arial" panose="020B0604020202020204" pitchFamily="34" charset="0"/>
              </a:rPr>
              <a:t> </a:t>
            </a:r>
            <a:r>
              <a:rPr lang="en-US" altLang="en-US" dirty="0" err="1">
                <a:sym typeface="Arial" panose="020B0604020202020204" pitchFamily="34" charset="0"/>
              </a:rPr>
              <a:t>مع</a:t>
            </a:r>
            <a:r>
              <a:rPr lang="en-US" altLang="en-US" dirty="0">
                <a:sym typeface="Arial" panose="020B0604020202020204" pitchFamily="34" charset="0"/>
              </a:rPr>
              <a:t> </a:t>
            </a:r>
          </a:p>
          <a:p>
            <a:pPr rtl="0"/>
            <a:r>
              <a:rPr lang="en-US" altLang="en-US" dirty="0" err="1">
                <a:sym typeface="Arial" panose="020B0604020202020204" pitchFamily="34" charset="0"/>
              </a:rPr>
              <a:t>القديسين</a:t>
            </a:r>
            <a:r>
              <a:rPr lang="en-US" altLang="en-US" dirty="0">
                <a:sym typeface="Arial" panose="020B0604020202020204" pitchFamily="34" charset="0"/>
              </a:rPr>
              <a:t> </a:t>
            </a:r>
            <a:r>
              <a:rPr lang="en-US" altLang="en-US" dirty="0" err="1">
                <a:sym typeface="Arial" panose="020B0604020202020204" pitchFamily="34" charset="0"/>
              </a:rPr>
              <a:t>والملائكة</a:t>
            </a:r>
            <a:endParaRPr lang="en-US" altLang="en-US" dirty="0">
              <a:sym typeface="Arial" panose="020B0604020202020204" pitchFamily="34" charset="0"/>
            </a:endParaRPr>
          </a:p>
          <a:p>
            <a:pPr rtl="0"/>
            <a:r>
              <a:rPr lang="en-US" altLang="en-US" dirty="0">
                <a:sym typeface="Arial" panose="020B0604020202020204" pitchFamily="34" charset="0"/>
              </a:rPr>
              <a:t> ( ١٤ ب - ١٥ )</a:t>
            </a:r>
          </a:p>
        </p:txBody>
      </p:sp>
      <p:sp>
        <p:nvSpPr>
          <p:cNvPr id="57348" name="Text Box 4" descr="Text Box 3">
            <a:extLst>
              <a:ext uri="{FF2B5EF4-FFF2-40B4-BE49-F238E27FC236}">
                <a16:creationId xmlns:a16="http://schemas.microsoft.com/office/drawing/2014/main" id="{BBB62124-C479-304A-BB4F-48DABC1D8F5D}"/>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 ف</a:t>
            </a:r>
          </a:p>
        </p:txBody>
      </p:sp>
      <p:sp>
        <p:nvSpPr>
          <p:cNvPr id="57349" name="Text Box 5" descr="Rectangle 2">
            <a:extLst>
              <a:ext uri="{FF2B5EF4-FFF2-40B4-BE49-F238E27FC236}">
                <a16:creationId xmlns:a16="http://schemas.microsoft.com/office/drawing/2014/main" id="{CB1BD965-742D-4046-BA71-0875D7CC7C30}"/>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9"/>
                                        </p:tgtEl>
                                        <p:attrNameLst>
                                          <p:attrName>style.visibility</p:attrName>
                                        </p:attrNameLst>
                                      </p:cBhvr>
                                      <p:to>
                                        <p:strVal val="visible"/>
                                      </p:to>
                                    </p:set>
                                    <p:anim calcmode="lin" valueType="num">
                                      <p:cBhvr additive="base">
                                        <p:cTn id="7" dur="500" fill="hold"/>
                                        <p:tgtEl>
                                          <p:spTgt spid="57349"/>
                                        </p:tgtEl>
                                        <p:attrNameLst>
                                          <p:attrName>ppt_x</p:attrName>
                                        </p:attrNameLst>
                                      </p:cBhvr>
                                      <p:tavLst>
                                        <p:tav tm="0">
                                          <p:val>
                                            <p:strVal val="#ppt_x"/>
                                          </p:val>
                                        </p:tav>
                                        <p:tav tm="100000">
                                          <p:val>
                                            <p:strVal val="#ppt_x"/>
                                          </p:val>
                                        </p:tav>
                                      </p:tavLst>
                                    </p:anim>
                                    <p:anim calcmode="lin" valueType="num">
                                      <p:cBhvr additive="base">
                                        <p:cTn id="8" dur="500" fill="hold"/>
                                        <p:tgtEl>
                                          <p:spTgt spid="573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Oval 2" descr="Oval 13">
            <a:extLst>
              <a:ext uri="{FF2B5EF4-FFF2-40B4-BE49-F238E27FC236}">
                <a16:creationId xmlns:a16="http://schemas.microsoft.com/office/drawing/2014/main" id="{7278D4B9-1144-9629-7EA9-163FAA4E3376}"/>
              </a:ext>
            </a:extLst>
          </p:cNvPr>
          <p:cNvSpPr>
            <a:spLocks/>
          </p:cNvSpPr>
          <p:nvPr/>
        </p:nvSpPr>
        <p:spPr bwMode="auto">
          <a:xfrm>
            <a:off x="3563938" y="3573463"/>
            <a:ext cx="1943100" cy="790575"/>
          </a:xfrm>
          <a:prstGeom prst="ellipse">
            <a:avLst/>
          </a:prstGeom>
          <a:solidFill>
            <a:srgbClr val="FF000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أليس هذا هو النجار ابن مريم وأخو يعقوب ويوسي ويهوذا وسمعان أو ليست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أخواته</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ههنا عندنا فكانوا يعثرون به (مرقس 6: 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الرجال باللون الأبيض</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النساء باللون الأصفر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يوسف</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يهوذا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يعقوب</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1</a:t>
              </a:r>
              <a:endParaRPr kumimoji="0" lang="en-US"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2</a:t>
              </a:r>
              <a:endParaRPr kumimoji="0" lang="en-US"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سمعان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مريم</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يوسف</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00043" name="Group 12"/>
          <p:cNvGrpSpPr>
            <a:grpSpLocks/>
          </p:cNvGrpSpPr>
          <p:nvPr/>
        </p:nvGrpSpPr>
        <p:grpSpPr bwMode="auto">
          <a:xfrm>
            <a:off x="34925" y="981075"/>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0056" name="Text Box 8"/>
            <p:cNvSpPr txBox="1">
              <a:spLocks noChangeArrowheads="1"/>
            </p:cNvSpPr>
            <p:nvPr/>
          </p:nvSpPr>
          <p:spPr bwMode="auto">
            <a:xfrm>
              <a:off x="-3651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822CD"/>
                  </a:solidFill>
                  <a:effectLst/>
                  <a:uLnTx/>
                  <a:uFillTx/>
                  <a:latin typeface="Arial" panose="020B0604020202020204" pitchFamily="34" charset="0"/>
                  <a:cs typeface="Arial" panose="020B0604020202020204" pitchFamily="34" charset="0"/>
                </a:rPr>
                <a:t>الروح القدس</a:t>
              </a:r>
              <a:endParaRPr kumimoji="0" lang="en-US" sz="2000" b="1" u="none" strike="noStrike" kern="1200" cap="none" spc="0" normalizeH="0" baseline="0" noProof="0" dirty="0">
                <a:ln>
                  <a:noFill/>
                </a:ln>
                <a:solidFill>
                  <a:srgbClr val="1822CD"/>
                </a:solidFill>
                <a:effectLst/>
                <a:uLnTx/>
                <a:uFillTx/>
                <a:latin typeface="Arial" panose="020B0604020202020204" pitchFamily="34" charset="0"/>
                <a:cs typeface="Arial" panose="020B0604020202020204" pitchFamily="34"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p:cNvGrpSpPr>
          <p:nvPr/>
        </p:nvGrpSpPr>
        <p:grpSpPr bwMode="auto">
          <a:xfrm>
            <a:off x="144463" y="2108201"/>
            <a:ext cx="2124075" cy="1699558"/>
            <a:chOff x="0" y="2107704"/>
            <a:chExt cx="2123728" cy="169984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0004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07922" grpId="0"/>
      <p:bldP spid="507931" grpId="0"/>
      <p:bldP spid="44" grpId="0" build="p" autoUpdateAnimBg="0"/>
      <p:bldP spid="4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٤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99445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descr="Title 1">
            <a:extLst>
              <a:ext uri="{FF2B5EF4-FFF2-40B4-BE49-F238E27FC236}">
                <a16:creationId xmlns:a16="http://schemas.microsoft.com/office/drawing/2014/main" id="{6894EAA2-88F2-0141-ACAF-8CBFAF47EE72}"/>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1-2</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58860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Picture 1">
            <a:extLst>
              <a:ext uri="{FF2B5EF4-FFF2-40B4-BE49-F238E27FC236}">
                <a16:creationId xmlns:a16="http://schemas.microsoft.com/office/drawing/2014/main" id="{74321D36-C73E-9244-90F3-A32C783C62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2113" y="-20638"/>
            <a:ext cx="4067175"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06" name="Rectangle 2" descr="Rectangle 2">
            <a:extLst>
              <a:ext uri="{FF2B5EF4-FFF2-40B4-BE49-F238E27FC236}">
                <a16:creationId xmlns:a16="http://schemas.microsoft.com/office/drawing/2014/main" id="{E5220279-6432-9545-92CD-27DD19697973}"/>
              </a:ext>
            </a:extLst>
          </p:cNvPr>
          <p:cNvSpPr>
            <a:spLocks noGrp="1" noChangeArrowheads="1"/>
          </p:cNvSpPr>
          <p:nvPr>
            <p:ph type="title"/>
          </p:nvPr>
        </p:nvSpPr>
        <p:spPr>
          <a:xfrm>
            <a:off x="0" y="28575"/>
            <a:ext cx="5651500" cy="6827838"/>
          </a:xfrm>
          <a:solidFill>
            <a:srgbClr val="000000"/>
          </a:solidFill>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١-٢</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 يهوذا عبد يسوع المسيح وأخو يعقوب، إلى المدعوين المقدسين في الله الآب، والمحفوظين ليسوع المسيح:</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2 لتكثر لكم الرحمة والسلام والمحبة.</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69831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06649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00221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descr="Title 1">
            <a:extLst>
              <a:ext uri="{FF2B5EF4-FFF2-40B4-BE49-F238E27FC236}">
                <a16:creationId xmlns:a16="http://schemas.microsoft.com/office/drawing/2014/main" id="{553F7244-8BF0-8040-ACB3-896D0086976F}"/>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3-16</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 descr="Title 1">
            <a:extLst>
              <a:ext uri="{FF2B5EF4-FFF2-40B4-BE49-F238E27FC236}">
                <a16:creationId xmlns:a16="http://schemas.microsoft.com/office/drawing/2014/main" id="{D980F0DD-A8DE-2540-A1D6-0846E1EA81B0}"/>
              </a:ext>
            </a:extLst>
          </p:cNvPr>
          <p:cNvSpPr>
            <a:spLocks noGrp="1" noChangeArrowheads="1"/>
          </p:cNvSpPr>
          <p:nvPr>
            <p:ph type="title"/>
          </p:nvPr>
        </p:nvSpPr>
        <p:spPr>
          <a:xfrm>
            <a:off x="-11113" y="1700213"/>
            <a:ext cx="9142413" cy="2819400"/>
          </a:xfrm>
        </p:spPr>
        <p:txBody>
          <a:bodyPr/>
          <a:lstStyle/>
          <a:p>
            <a:pPr lvl="0" defTabSz="457200" hangingPunct="1"/>
            <a:r>
              <a:rPr lang="ar-SA" sz="6000" b="1" dirty="0">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للدفاع عن الإيمان</a:t>
            </a:r>
            <a:br>
              <a:rPr lang="ar-SA" sz="6000" b="1" dirty="0">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lang="ar-SA" sz="6000" b="1" dirty="0">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 -٤</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theme/theme1.xml><?xml version="1.0" encoding="utf-8"?>
<a:theme xmlns:a="http://schemas.openxmlformats.org/drawingml/2006/main" name="Strategic">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Strategic - Title Only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trategic - Title Slide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docProps/app.xml><?xml version="1.0" encoding="utf-8"?>
<Properties xmlns="http://schemas.openxmlformats.org/officeDocument/2006/extended-properties" xmlns:vt="http://schemas.openxmlformats.org/officeDocument/2006/docPropsVTypes">
  <TotalTime>3059</TotalTime>
  <Words>10861</Words>
  <Application>Microsoft Macintosh PowerPoint</Application>
  <PresentationFormat>On-screen Show (4:3)</PresentationFormat>
  <Paragraphs>1519</Paragraphs>
  <Slides>210</Slides>
  <Notes>133</Notes>
  <HiddenSlides>0</HiddenSlides>
  <MMClips>1</MMClips>
  <ScaleCrop>false</ScaleCrop>
  <HeadingPairs>
    <vt:vector size="6" baseType="variant">
      <vt:variant>
        <vt:lpstr>Fonts Used</vt:lpstr>
      </vt:variant>
      <vt:variant>
        <vt:i4>18</vt:i4>
      </vt:variant>
      <vt:variant>
        <vt:lpstr>Theme</vt:lpstr>
      </vt:variant>
      <vt:variant>
        <vt:i4>56</vt:i4>
      </vt:variant>
      <vt:variant>
        <vt:lpstr>Slide Titles</vt:lpstr>
      </vt:variant>
      <vt:variant>
        <vt:i4>210</vt:i4>
      </vt:variant>
    </vt:vector>
  </HeadingPairs>
  <TitlesOfParts>
    <vt:vector size="284" baseType="lpstr">
      <vt:lpstr>26</vt:lpstr>
      <vt:lpstr>BONES</vt:lpstr>
      <vt:lpstr>ＭＳ Ｐゴシック</vt:lpstr>
      <vt:lpstr>ＭＳ Ｐゴシック</vt:lpstr>
      <vt:lpstr>Times</vt:lpstr>
      <vt:lpstr>Times Roman</vt:lpstr>
      <vt:lpstr>ヒラギノ角ゴ Pro W3</vt:lpstr>
      <vt:lpstr>Accordance</vt:lpstr>
      <vt:lpstr>Arial</vt:lpstr>
      <vt:lpstr>Arial Black</vt:lpstr>
      <vt:lpstr>Calibri</vt:lpstr>
      <vt:lpstr>Comic Sans MS</vt:lpstr>
      <vt:lpstr>Geneva</vt:lpstr>
      <vt:lpstr>Georgia</vt:lpstr>
      <vt:lpstr>Impact</vt:lpstr>
      <vt:lpstr>Tahoma</vt:lpstr>
      <vt:lpstr>Times New Roman</vt:lpstr>
      <vt:lpstr>Wingdings</vt:lpstr>
      <vt:lpstr>Strategic</vt:lpstr>
      <vt:lpstr>Strategic - Blank</vt:lpstr>
      <vt:lpstr>Strategic - Title and Content</vt:lpstr>
      <vt:lpstr>Strategic - Blank 0</vt:lpstr>
      <vt:lpstr>Strategic - Title Only</vt:lpstr>
      <vt:lpstr>Strategic - Title and Content</vt:lpstr>
      <vt:lpstr>Strategic - Title Slide 0</vt:lpstr>
      <vt:lpstr>Strategic - Title Slide</vt:lpstr>
      <vt:lpstr>Strategic - Title Slide</vt:lpstr>
      <vt:lpstr>Strategic - Blank</vt:lpstr>
      <vt:lpstr>Strategic - Title Slide</vt:lpstr>
      <vt:lpstr>Strategic - Title Slide</vt:lpstr>
      <vt:lpstr>Strategic - Title Slide</vt:lpstr>
      <vt:lpstr>Strategic - Blank</vt:lpstr>
      <vt:lpstr>Strategic - Blank 0</vt:lpstr>
      <vt:lpstr>Strategic - Title Only 0</vt:lpstr>
      <vt:lpstr>Strategic - Title and Content</vt:lpstr>
      <vt:lpstr>Strategic - Blank</vt:lpstr>
      <vt:lpstr>Strategic - Title Only</vt:lpstr>
      <vt:lpstr>Strategic - Title Slide</vt:lpstr>
      <vt:lpstr>Strategic - Blank</vt:lpstr>
      <vt:lpstr>Strategic - Blank 0</vt:lpstr>
      <vt:lpstr>Strategic - Blank</vt:lpstr>
      <vt:lpstr>Strategic - Title and Content</vt:lpstr>
      <vt:lpstr>Strategic - Title Slide</vt:lpstr>
      <vt:lpstr>Strategic - Title Slide</vt:lpstr>
      <vt:lpstr>Strategic - Title Only</vt:lpstr>
      <vt:lpstr>Strategic - Title Slide</vt:lpstr>
      <vt:lpstr>Strategic - Title Slide</vt:lpstr>
      <vt:lpstr>49_Blank Presentation</vt:lpstr>
      <vt:lpstr>1_Blank Presentation</vt:lpstr>
      <vt:lpstr>50_Blank Presentation</vt:lpstr>
      <vt:lpstr>2_Default Design</vt:lpstr>
      <vt:lpstr>8_Default Design</vt:lpstr>
      <vt:lpstr>Shimmer</vt:lpstr>
      <vt:lpstr>1_Beam</vt:lpstr>
      <vt:lpstr>51_Blank Presentation</vt:lpstr>
      <vt:lpstr>2_Blank Presentation</vt:lpstr>
      <vt:lpstr>3_Soaring</vt:lpstr>
      <vt:lpstr>4_Soaring</vt:lpstr>
      <vt:lpstr>Soaring</vt:lpstr>
      <vt:lpstr>1_Strategic - Blank 0</vt:lpstr>
      <vt:lpstr>2_Beam</vt:lpstr>
      <vt:lpstr>3_Beam</vt:lpstr>
      <vt:lpstr>24_Blank Presentation</vt:lpstr>
      <vt:lpstr>7_Beam</vt:lpstr>
      <vt:lpstr>1_Candybar</vt:lpstr>
      <vt:lpstr>6_Blank Presentation</vt:lpstr>
      <vt:lpstr>14_Blank Presentation</vt:lpstr>
      <vt:lpstr>8_Blank Presentation</vt:lpstr>
      <vt:lpstr>2_Cascade</vt:lpstr>
      <vt:lpstr>Orbit</vt:lpstr>
      <vt:lpstr>2_Slit</vt:lpstr>
      <vt:lpstr>Default Design</vt:lpstr>
      <vt:lpstr>1_Cascade</vt:lpstr>
      <vt:lpstr>3_Slit</vt:lpstr>
      <vt:lpstr>يهوذا</vt:lpstr>
      <vt:lpstr>الكملة المفتاحية </vt:lpstr>
      <vt:lpstr>الموضوع الرئيسي</vt:lpstr>
      <vt:lpstr>الآية المفتاحية</vt:lpstr>
      <vt:lpstr>البيان الموجز</vt:lpstr>
      <vt:lpstr>بيان الملكوت</vt:lpstr>
      <vt:lpstr>العهد</vt:lpstr>
      <vt:lpstr>الفداء</vt:lpstr>
      <vt:lpstr>النبوة  (الرب ، الإله) </vt:lpstr>
      <vt:lpstr>PowerPoint Presentation</vt:lpstr>
      <vt:lpstr>يهوذا</vt:lpstr>
      <vt:lpstr>كن محارباً</vt:lpstr>
      <vt:lpstr>كيف يمكنك الدفاع عن الإيمان ضد المدعين؟</vt:lpstr>
      <vt:lpstr>١. تأكيد القديسين ( ١- ٢(</vt:lpstr>
      <vt:lpstr>٢. تعرف على العدو ) ٣- ١٦(</vt:lpstr>
      <vt:lpstr>3.  قوي إيمانك ) ١٧- ٢٣(</vt:lpstr>
      <vt:lpstr>٤. احمد الله على الأمان )٢٤- ٢٥(</vt:lpstr>
      <vt:lpstr>الفكرة الرئيسية ليهوذا</vt:lpstr>
      <vt:lpstr>Application</vt:lpstr>
      <vt:lpstr>Black</vt:lpstr>
      <vt:lpstr>Subject?</vt:lpstr>
      <vt:lpstr>هل يمكنك أن تكون متأكداً؟ متأكداً بالفعل؟</vt:lpstr>
      <vt:lpstr>طبيعة الإنجيل</vt:lpstr>
      <vt:lpstr>ماذا ستقول؟  أكتب إجابتك على ورقة</vt:lpstr>
      <vt:lpstr>ما هي رسالة الإنجيل التي تخلصنا؟</vt:lpstr>
      <vt:lpstr>التوبة</vt:lpstr>
      <vt:lpstr>التوبة</vt:lpstr>
      <vt:lpstr>التوبة</vt:lpstr>
      <vt:lpstr>التوبة</vt:lpstr>
      <vt:lpstr>التوبة</vt:lpstr>
      <vt:lpstr>التوبة</vt:lpstr>
      <vt:lpstr>الإنجيل</vt:lpstr>
      <vt:lpstr>في كثير من الأحيان يتم الخلط بين  نتائج الإنجيل وطبيعة الإنجيل.</vt:lpstr>
      <vt:lpstr>المشكلة: المناداة بإنجيل كاذب</vt:lpstr>
      <vt:lpstr>النعمة</vt:lpstr>
      <vt:lpstr>الإنجيل هو ...</vt:lpstr>
      <vt:lpstr>الإيمان في يوحنا</vt:lpstr>
      <vt:lpstr>الكلمة المفتاحية الإيمان</vt:lpstr>
      <vt:lpstr>البيان الموجز</vt:lpstr>
      <vt:lpstr>معجزات إنجيل يوحنا</vt:lpstr>
      <vt:lpstr>التأكيد في 1 يوحنا 5: 11-13</vt:lpstr>
      <vt:lpstr>سجان فيلبي (أعمال 16)</vt:lpstr>
      <vt:lpstr>زلزال أوه لا هرب المساجين</vt:lpstr>
      <vt:lpstr>Attempted suicide</vt:lpstr>
      <vt:lpstr>يا سيدي  ماذا ينبغي أن أفعل لكي أخلص؟</vt:lpstr>
      <vt:lpstr>آمن بالرب يسوع المسيح فتخلص أنت وأهل بيتك. </vt:lpstr>
      <vt:lpstr>Immersing the jailow</vt:lpstr>
      <vt:lpstr>يسوع هو الله دائماً</vt:lpstr>
      <vt:lpstr>صار الله إنساناً في يسوع</vt:lpstr>
      <vt:lpstr>إيمان القرن الأول بالألوهية</vt:lpstr>
      <vt:lpstr>الإنجيل هو ...</vt:lpstr>
      <vt:lpstr>ما هو الإنجيل؟</vt:lpstr>
      <vt:lpstr>الإنجيل الكامل</vt:lpstr>
      <vt:lpstr>ما الفرق؟</vt:lpstr>
      <vt:lpstr>ما الفرق</vt:lpstr>
      <vt:lpstr>المسيح المُقام</vt:lpstr>
      <vt:lpstr>نحن بحاجة لنوال بر الله – ولكن كيف؟</vt:lpstr>
      <vt:lpstr>البِرّ في رسالة رومية</vt:lpstr>
      <vt:lpstr>قد أكمل</vt:lpstr>
      <vt:lpstr>ما الذي يجب عليك مشاركته للحصول           على عرض واضح للإنجيل؟</vt:lpstr>
      <vt:lpstr>الطريق الروماني</vt:lpstr>
      <vt:lpstr>الطريق الروماني</vt:lpstr>
      <vt:lpstr>الطريق الروماني</vt:lpstr>
      <vt:lpstr>الطريق الروماني</vt:lpstr>
      <vt:lpstr>ما الذي يجب عليك مشاركته للحصول           على عرض واضح للإنجيل؟</vt:lpstr>
      <vt:lpstr>النظرية البدلية</vt:lpstr>
      <vt:lpstr>البدلية العقابية</vt:lpstr>
      <vt:lpstr>موت يسوع دفع ثمن خطايانا (يوحنا 19: 16 ب – 42)</vt:lpstr>
      <vt:lpstr>أخبرهم</vt:lpstr>
      <vt:lpstr>ما الخطأ في هذه الصورة؟</vt:lpstr>
      <vt:lpstr>يهوذا</vt:lpstr>
      <vt:lpstr>كن محارباً</vt:lpstr>
      <vt:lpstr>هل أنتَ مقاتل؟</vt:lpstr>
      <vt:lpstr>المرتدون يدمرون من الداخل</vt:lpstr>
      <vt:lpstr>المرتدون لا يرتدون علامات الأسماء</vt:lpstr>
      <vt:lpstr>كتاب المرتد</vt:lpstr>
      <vt:lpstr>من هم            المرتدون؟</vt:lpstr>
      <vt:lpstr>لماذا هم مهمون؟</vt:lpstr>
      <vt:lpstr>ماذا يعلم المرتدون؟</vt:lpstr>
      <vt:lpstr>فلسفة إلحادية</vt:lpstr>
      <vt:lpstr>كيف يمكنك الدفاع عن الإيمان ضد المدعين؟</vt:lpstr>
      <vt:lpstr>إصحاحات العهد الجديد</vt:lpstr>
      <vt:lpstr>أعداد أسفار الإصحاح الواحد في العهد الجديد</vt:lpstr>
      <vt:lpstr>  نظرة ع وعلى العهد الجديد  (الرسائل العامة والكلمات المفتاحية(</vt:lpstr>
      <vt:lpstr>كيف يمكنك الدفاع عن الإيمان ضد المدعين؟</vt:lpstr>
      <vt:lpstr>يهوذا</vt:lpstr>
      <vt:lpstr>PowerPoint Presentation</vt:lpstr>
      <vt:lpstr>الكلمة المفتاحية • الآية المفتاحية</vt:lpstr>
      <vt:lpstr>المؤلف</vt:lpstr>
      <vt:lpstr>اضطهاد مدينة المسيح له</vt:lpstr>
      <vt:lpstr>كيف يمكنك الدفاع عن الإيمان ضد المدعين؟</vt:lpstr>
      <vt:lpstr>يهوذا 1-2 </vt:lpstr>
      <vt:lpstr>1. تأكيد القديسين ) ١– ٢(</vt:lpstr>
      <vt:lpstr>يهوذا ١ : ١-٢   1 يهوذا عبد يسوع المسيح وأخو يعقوب، إلى المدعوين المقدسين في الله الآب، والمحفوظين ليسوع المسيح: 2 لتكثر لكم الرحمة والسلام والمحبة.</vt:lpstr>
      <vt:lpstr>كيف يمكنك الدفاع عن الإيمان ضد المدعين؟</vt:lpstr>
      <vt:lpstr>١. تأكيد القديسين (١– ٢(</vt:lpstr>
      <vt:lpstr>2. تعرف على العدو (٣– ١٦(</vt:lpstr>
      <vt:lpstr>يهوذا 3-16 </vt:lpstr>
      <vt:lpstr>للدفاع عن الإيمان ٣ -٤</vt:lpstr>
      <vt:lpstr>يهوذا ١ : ٣  3 أيها الأحباء، إذ كنت أصنع كل الجهد لأكتب إليكم عن الخلاص المشترك، اضطررت أن أكتب إليكم واعظاً أن تجتهدوا لأجل الإيمان المسلم مرة للقديسين.</vt:lpstr>
      <vt:lpstr>الدفاع عن الإيمان (يهوذا 3)</vt:lpstr>
      <vt:lpstr>من هم المدّعون اليوم؟</vt:lpstr>
      <vt:lpstr>هل المدّعون  مسيحيون؟</vt:lpstr>
      <vt:lpstr>يهوذا: المدّعي الأخير</vt:lpstr>
      <vt:lpstr>المسيحي المعترف </vt:lpstr>
      <vt:lpstr>المدّعون اليوم</vt:lpstr>
      <vt:lpstr> ع.ق المدعون ٥- ٧</vt:lpstr>
      <vt:lpstr>يهوذا ١ : ٥  فأريد أن أذكركم ولو علمتم هذا مرة، أن الرب بعدما خلص الشعب من أرض مصر، أهلك أيضاً الذين لم يؤمنوا.</vt:lpstr>
      <vt:lpstr>هل تقصد خلال الأربعين عاماً هناك؟ </vt:lpstr>
      <vt:lpstr>فأرسل الرب على الشعب الحيات المحرقة فلدغت الشعب، فمات قوم كثيرون من إسرائيل، فأتي الشعب إلى موسى وقالوا: قد أخطأنا إذ تكلمنا على الرب وعليك فصلِّ إلى الرب ليرفع عنا الحيات، فصلى موسى لأجل الشعب. (عد 21: 6-7)</vt:lpstr>
      <vt:lpstr>الملائكة</vt:lpstr>
      <vt:lpstr>يهوذا ١ : ٧  كما أن سدوم وعمورة والمدن التي حولهما</vt:lpstr>
      <vt:lpstr>الخصائص ٨ - ١٣</vt:lpstr>
      <vt:lpstr>يهوذا ١ : ٨   ولكن كذلك هؤلاء أيضاً، المحتلمون ينجسون الجسد ويتهاونون بالسيادة، ويفترون على ذوي الأمجاد.</vt:lpstr>
      <vt:lpstr>جسد موسى</vt:lpstr>
      <vt:lpstr>جويل أوستين، راعي كنيسة ليكوود</vt:lpstr>
      <vt:lpstr>يهوذا ١ : ١٠-١١   10 ولكن هؤلاء يفترون على ما لا يعلمون. وأما ما يفهمونه بالطبيعة، كالحيوانات غير الناطقة، ففي ذلك يفسدون 11 ويل لهم! لأنهم سلكوا طريق قايين، وانصبوا إلى ضلالة بلعام لأجل أجرة، وهلكوا في مشاجرة قورح.</vt:lpstr>
      <vt:lpstr>Balaam</vt:lpstr>
      <vt:lpstr>قصة بلعام</vt:lpstr>
      <vt:lpstr>2 بطرس 2: 15-16</vt:lpstr>
      <vt:lpstr>أحداث شرق الأردن</vt:lpstr>
      <vt:lpstr>يهوذا 11</vt:lpstr>
      <vt:lpstr>قصة بلعام )عد 22-24)</vt:lpstr>
      <vt:lpstr>تمرد قورح</vt:lpstr>
      <vt:lpstr>المزيد من التذمر</vt:lpstr>
      <vt:lpstr>يهوذا ١ : ١٢   هؤلاء صخور في ولائمكم المحبية، صانعين ولائم معاً بلا خوف راعين أنفسهم، غيوم بلا ماء تحملها الرياح</vt:lpstr>
      <vt:lpstr>يهوذا ١ : ١٢  غيوم بلا ماء تحملها الرياح، أشجار خريفية بلا ثمر ميتة مضاعفاً مقتلعة. </vt:lpstr>
      <vt:lpstr>القسس</vt:lpstr>
      <vt:lpstr>كنيسة ليكوود، هيوستن، تكساس، الولايات المتحدة</vt:lpstr>
      <vt:lpstr>كنيسة ليكوود، هيوستن، تكساس، الولايات المتحدة</vt:lpstr>
      <vt:lpstr>تمتلئ مرافق ليكوود التي تضم 16800 مقعداً</vt:lpstr>
      <vt:lpstr>جويل أوستين، راعي كنيسة ليكوود</vt:lpstr>
      <vt:lpstr>منزل جويل أوستين</vt:lpstr>
      <vt:lpstr>جويل أوستين، الراعي السابق لكنيسة ليكوود حتى عاد إلى  عمله السابق في تنقية المياه</vt:lpstr>
      <vt:lpstr>يهوذا ١ : ١٣   أمواج بحر هائجة مزبدة بخزيهم، نجوم تائهة محفوظ لها قتام الظلام إلى الأبد.</vt:lpstr>
      <vt:lpstr>مقابلة جويل أوستين مع لاري كينغ</vt:lpstr>
      <vt:lpstr>مقابلة جويل أوستين مع أوبرا وينفري</vt:lpstr>
      <vt:lpstr>مصير المدعين (يهوذا 14-16)</vt:lpstr>
      <vt:lpstr>أخنوخ كنبي</vt:lpstr>
      <vt:lpstr>لماذا لا يحتوي تكوين 5 و11 على فجوات؟</vt:lpstr>
      <vt:lpstr>اقتباس عن  سفر أخنوخ</vt:lpstr>
      <vt:lpstr>لماذا يعتبر الإقتباس من كتابات غير مؤسسة على الكتاب المقدس مشكلة؟</vt:lpstr>
      <vt:lpstr>كيف قبلت أسفار الأبوكريفا ال 15 في العهد القديم (250 ق.م – 100 م)</vt:lpstr>
      <vt:lpstr>أسفار بسوديبيغرافا مختارة (200 ق.م – 200 م)</vt:lpstr>
      <vt:lpstr>الأصناف الأدبية</vt:lpstr>
      <vt:lpstr>منهجية الكتابات الموثوقة</vt:lpstr>
      <vt:lpstr>Why are these books doubted?</vt:lpstr>
      <vt:lpstr>Why are these books doubted?</vt:lpstr>
      <vt:lpstr>So do these books have any value?  </vt:lpstr>
      <vt:lpstr>رئيس ملائكة يترك عائلة طوبيا</vt:lpstr>
      <vt:lpstr>So do these books have any value?  </vt:lpstr>
      <vt:lpstr>يهوذا ١ : ١٦  هؤلاء هم مدمدمون متشكون، سالكون بحسب شهواتهم، وفمهم يتكلم بعظائم، يحابون بالوجوه من أجل المنفعة.</vt:lpstr>
      <vt:lpstr>كيف يمكنك الدفاع عن الإيمان ضد المدعين؟</vt:lpstr>
      <vt:lpstr>1. تأكيد القديسين ( ١- ٢(</vt:lpstr>
      <vt:lpstr>2. تعرف على العدو (٣– ١٦(</vt:lpstr>
      <vt:lpstr>3. قوي إيمانك (١٧- ٢٣(</vt:lpstr>
      <vt:lpstr>يهوذا 17-23</vt:lpstr>
      <vt:lpstr>الملخص</vt:lpstr>
      <vt:lpstr>يهوذا ١ : ١٧-١٩   17 وأما أنتم أيها الأحباء، فاذكروا الأقوال التي قالها سابقاً رسل ربنا يسوع المسيح 18 فإنهم قالوا لكم: إنه في الزمان الأخير سيكون قوم مستهزئون، سالكين بحسب شهوات فجورهم. 19 هؤلاء هم المعتزلون بأنفسهم، نفسانيون لا روح لهم.</vt:lpstr>
      <vt:lpstr>يهوذا ١ : ٢٠-٢١   20 وأما أنتم أيها الأحباء، فابنوا أنفسكم على إيمانكم الأقدس، مصلين في الروح القدس 21 واحفظوا أنفسكم في محبة الله، منتظرين رحمة ربنا يسوع المسيح للحياة الأبدية.</vt:lpstr>
      <vt:lpstr>يهوذا ١ : ٢٢-٢٣   22 وارحموا البعض مميزين 23 وخلصوا البعض بالخوف، مختطفين من النار، مبغضين حتى الثوب المدنس من الجسد.</vt:lpstr>
      <vt:lpstr>كيف يمكنك الدفاع عن الإيمان ضد المدعين؟</vt:lpstr>
      <vt:lpstr>1. تأكيد القديسين ( ١- ٢(</vt:lpstr>
      <vt:lpstr>2. تعرف على العدو (٣– ١٦(</vt:lpstr>
      <vt:lpstr>3. قوي إيمانك (١٧- ٢٣(</vt:lpstr>
      <vt:lpstr>٤. احمد الله على الأمان (٢٤- ٢٥(</vt:lpstr>
      <vt:lpstr>يهوذا 24-25</vt:lpstr>
      <vt:lpstr>يهوذا ١ : ٢٤-٢٥</vt:lpstr>
      <vt:lpstr>كيف يمكنك الدفاع عن الإيمان ضد المدعين؟</vt:lpstr>
      <vt:lpstr>الفكرة الرئيسية ليهوذا</vt:lpstr>
      <vt:lpstr>1. تأكيد القديسين ( ١- ٢(</vt:lpstr>
      <vt:lpstr>2. تعرف على العدو (٣– ١٦(</vt:lpstr>
      <vt:lpstr>3. قوي إيمانك (١٧- ٢٣(</vt:lpstr>
      <vt:lpstr>٤. احمد الله على الأمان (٢٤- ٢٥(</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Black</vt:lpstr>
      <vt:lpstr> وعظ العهد الجديد • BibleStudyDownloads.org</vt:lpstr>
      <vt:lpstr>الظروف</vt:lpstr>
      <vt:lpstr>المناسبة</vt:lpstr>
      <vt:lpstr>الخصائص</vt:lpstr>
      <vt:lpstr>الحجة</vt:lpstr>
      <vt:lpstr>مسرح ستار في شمال بونا فيستا</vt:lpstr>
      <vt:lpstr>New Creation Church</vt:lpstr>
      <vt:lpstr>من التالي كراعي للكنيسة الضخمة؟ وهل هذا يعني أنه يجب عليك أن تكون مدعياً؟ ليس حقيقياً ....</vt:lpstr>
      <vt:lpstr>ألا تصلي لنمو الكنيسة؟</vt:lpstr>
      <vt:lpstr> كرعاة ومرسلين، هل نستطيع أن نتوقع البركة والإثمار في خدمتنا إن كنا أمناء بما فيه الكفاية؟ أم يجب أن نتوقع الإحباطات، الفشل والشدائد؟</vt:lpstr>
      <vt:lpstr>مزمور 1: 1-3</vt:lpstr>
      <vt:lpstr>PowerPoint Presentation</vt:lpstr>
      <vt:lpstr>رغبة الله في أن يبارك  لا تستثنينا من مواجهة الشدائد</vt:lpstr>
      <vt:lpstr>الفرضية</vt:lpstr>
      <vt:lpstr>البيان الموجز</vt:lpstr>
      <vt:lpstr>الملخص</vt:lpstr>
      <vt:lpstr>Political Pretenders</vt:lpstr>
      <vt:lpstr>Application</vt:lpstr>
      <vt:lpstr>I believe in Jesus 1/6</vt:lpstr>
      <vt:lpstr>I believe in Jesus 2/6</vt:lpstr>
      <vt:lpstr>I believe in Jesus 3/6</vt:lpstr>
      <vt:lpstr>I believe in Jesus 4/6</vt:lpstr>
      <vt:lpstr>I believe in Jesus 5/6</vt:lpstr>
      <vt:lpstr>I believe in Jesus 6/6</vt:lpstr>
      <vt:lpstr>يهوذا ١ : ٢٤-٢٥   24 والقادر أن يحفظكم غير عاثرين، ويوقفكم أمام مجده بلا عيب في الإبتهاج، 25 الإله الحكيم الوحيد مخلصنا، له المجد والعظمة والقدرة والسلطان، الآن وإلى كل الدهور. آمين.</vt:lpstr>
      <vt:lpstr>Black</vt:lpstr>
      <vt:lpstr>مسح العهد الجديد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يهوذا</dc:title>
  <cp:lastModifiedBy>Rick Griffith</cp:lastModifiedBy>
  <cp:revision>51</cp:revision>
  <dcterms:modified xsi:type="dcterms:W3CDTF">2024-03-18T02:56:34Z</dcterms:modified>
</cp:coreProperties>
</file>