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3.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4.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theme/theme27.xml" ContentType="application/vnd.openxmlformats-officedocument.theme+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0.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1.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2.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3.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4.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5.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6.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7.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8.xml" ContentType="application/vnd.openxmlformats-officedocument.theme+xml"/>
  <Override PartName="/ppt/slideLayouts/slideLayout375.xml" ContentType="application/vnd.openxmlformats-officedocument.presentationml.slideLayout+xml"/>
  <Override PartName="/ppt/theme/theme39.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40.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1.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2.xml" ContentType="application/vnd.openxmlformats-officedocument.theme+xml"/>
  <Override PartName="/ppt/slideLayouts/slideLayout411.xml" ContentType="application/vnd.openxmlformats-officedocument.presentationml.slideLayout+xml"/>
  <Override PartName="/ppt/theme/theme43.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4.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5.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6.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7.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8.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9.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50.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51.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4.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theme/themeOverride5.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theme/themeOverride6.xml" ContentType="application/vnd.openxmlformats-officedocument.themeOverride+xml"/>
  <Override PartName="/ppt/notesSlides/notesSlide40.xml" ContentType="application/vnd.openxmlformats-officedocument.presentationml.notesSlide+xml"/>
  <Override PartName="/ppt/charts/chart4.xml" ContentType="application/vnd.openxmlformats-officedocument.drawingml.chart+xml"/>
  <Override PartName="/ppt/theme/themeOverride7.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harts/chart5.xml" ContentType="application/vnd.openxmlformats-officedocument.drawingml.chart+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8.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 id="2147484346" r:id="rId2"/>
    <p:sldMasterId id="2147484382" r:id="rId3"/>
    <p:sldMasterId id="2147484384" r:id="rId4"/>
    <p:sldMasterId id="2147484434" r:id="rId5"/>
    <p:sldMasterId id="2147484451" r:id="rId6"/>
    <p:sldMasterId id="2147484463" r:id="rId7"/>
    <p:sldMasterId id="2147486109" r:id="rId8"/>
    <p:sldMasterId id="2147486123" r:id="rId9"/>
    <p:sldMasterId id="2147486127" r:id="rId10"/>
    <p:sldMasterId id="2147486151" r:id="rId11"/>
    <p:sldMasterId id="2147486163" r:id="rId12"/>
    <p:sldMasterId id="2147486175" r:id="rId13"/>
    <p:sldMasterId id="2147486187" r:id="rId14"/>
    <p:sldMasterId id="2147486199" r:id="rId15"/>
    <p:sldMasterId id="2147486211" r:id="rId16"/>
    <p:sldMasterId id="2147486223" r:id="rId17"/>
    <p:sldMasterId id="2147486235" r:id="rId18"/>
    <p:sldMasterId id="2147486247" r:id="rId19"/>
    <p:sldMasterId id="2147486260" r:id="rId20"/>
    <p:sldMasterId id="2147486274" r:id="rId21"/>
    <p:sldMasterId id="2147486286" r:id="rId22"/>
    <p:sldMasterId id="2147486298" r:id="rId23"/>
    <p:sldMasterId id="2147486310" r:id="rId24"/>
    <p:sldMasterId id="2147486334" r:id="rId25"/>
    <p:sldMasterId id="2147486370" r:id="rId26"/>
    <p:sldMasterId id="2147486382" r:id="rId27"/>
    <p:sldMasterId id="2147486384" r:id="rId28"/>
    <p:sldMasterId id="2147486386" r:id="rId29"/>
    <p:sldMasterId id="2147486389" r:id="rId30"/>
    <p:sldMasterId id="2147486414" r:id="rId31"/>
    <p:sldMasterId id="2147486426" r:id="rId32"/>
    <p:sldMasterId id="2147486438" r:id="rId33"/>
    <p:sldMasterId id="2147486450" r:id="rId34"/>
    <p:sldMasterId id="2147486462" r:id="rId35"/>
    <p:sldMasterId id="2147486475" r:id="rId36"/>
    <p:sldMasterId id="2147486491" r:id="rId37"/>
    <p:sldMasterId id="2147486504" r:id="rId38"/>
    <p:sldMasterId id="2147486516" r:id="rId39"/>
    <p:sldMasterId id="2147486518" r:id="rId40"/>
    <p:sldMasterId id="2147486530" r:id="rId41"/>
    <p:sldMasterId id="2147486544" r:id="rId42"/>
    <p:sldMasterId id="2147486556" r:id="rId43"/>
    <p:sldMasterId id="2147486558" r:id="rId44"/>
    <p:sldMasterId id="2147486561" r:id="rId45"/>
    <p:sldMasterId id="2147486573" r:id="rId46"/>
    <p:sldMasterId id="2147486585" r:id="rId47"/>
    <p:sldMasterId id="2147486597" r:id="rId48"/>
    <p:sldMasterId id="2147486609" r:id="rId49"/>
    <p:sldMasterId id="2147486621" r:id="rId50"/>
    <p:sldMasterId id="2147486645" r:id="rId51"/>
    <p:sldMasterId id="2147486657" r:id="rId52"/>
  </p:sldMasterIdLst>
  <p:notesMasterIdLst>
    <p:notesMasterId r:id="rId223"/>
  </p:notesMasterIdLst>
  <p:sldIdLst>
    <p:sldId id="5354" r:id="rId53"/>
    <p:sldId id="3812" r:id="rId54"/>
    <p:sldId id="3813" r:id="rId55"/>
    <p:sldId id="3814" r:id="rId56"/>
    <p:sldId id="3815" r:id="rId57"/>
    <p:sldId id="3816" r:id="rId58"/>
    <p:sldId id="3817" r:id="rId59"/>
    <p:sldId id="3818" r:id="rId60"/>
    <p:sldId id="3819" r:id="rId61"/>
    <p:sldId id="5356" r:id="rId62"/>
    <p:sldId id="3821" r:id="rId63"/>
    <p:sldId id="3822" r:id="rId64"/>
    <p:sldId id="3823" r:id="rId65"/>
    <p:sldId id="3824" r:id="rId66"/>
    <p:sldId id="3825" r:id="rId67"/>
    <p:sldId id="3826" r:id="rId68"/>
    <p:sldId id="3827" r:id="rId69"/>
    <p:sldId id="3828" r:id="rId70"/>
    <p:sldId id="3829" r:id="rId71"/>
    <p:sldId id="1149" r:id="rId72"/>
    <p:sldId id="5224" r:id="rId73"/>
    <p:sldId id="5225" r:id="rId74"/>
    <p:sldId id="5226" r:id="rId75"/>
    <p:sldId id="534" r:id="rId76"/>
    <p:sldId id="2575" r:id="rId77"/>
    <p:sldId id="613" r:id="rId78"/>
    <p:sldId id="3683" r:id="rId79"/>
    <p:sldId id="3684" r:id="rId80"/>
    <p:sldId id="3685" r:id="rId81"/>
    <p:sldId id="714" r:id="rId82"/>
    <p:sldId id="3686" r:id="rId83"/>
    <p:sldId id="3687" r:id="rId84"/>
    <p:sldId id="3688" r:id="rId85"/>
    <p:sldId id="3689" r:id="rId86"/>
    <p:sldId id="5447" r:id="rId87"/>
    <p:sldId id="3773" r:id="rId88"/>
    <p:sldId id="5448" r:id="rId89"/>
    <p:sldId id="5449" r:id="rId90"/>
    <p:sldId id="5450" r:id="rId91"/>
    <p:sldId id="5451" r:id="rId92"/>
    <p:sldId id="5452" r:id="rId93"/>
    <p:sldId id="5453" r:id="rId94"/>
    <p:sldId id="3780" r:id="rId95"/>
    <p:sldId id="3781" r:id="rId96"/>
    <p:sldId id="323" r:id="rId97"/>
    <p:sldId id="4135" r:id="rId98"/>
    <p:sldId id="3782" r:id="rId99"/>
    <p:sldId id="3783" r:id="rId100"/>
    <p:sldId id="5444" r:id="rId101"/>
    <p:sldId id="5445" r:id="rId102"/>
    <p:sldId id="5446" r:id="rId103"/>
    <p:sldId id="5419" r:id="rId104"/>
    <p:sldId id="5420" r:id="rId105"/>
    <p:sldId id="356" r:id="rId106"/>
    <p:sldId id="470" r:id="rId107"/>
    <p:sldId id="5421" r:id="rId108"/>
    <p:sldId id="5422" r:id="rId109"/>
    <p:sldId id="5423" r:id="rId110"/>
    <p:sldId id="5424" r:id="rId111"/>
    <p:sldId id="5425" r:id="rId112"/>
    <p:sldId id="5426" r:id="rId113"/>
    <p:sldId id="5427" r:id="rId114"/>
    <p:sldId id="5428" r:id="rId115"/>
    <p:sldId id="5429" r:id="rId116"/>
    <p:sldId id="5430" r:id="rId117"/>
    <p:sldId id="5431" r:id="rId118"/>
    <p:sldId id="5432" r:id="rId119"/>
    <p:sldId id="5433" r:id="rId120"/>
    <p:sldId id="5434" r:id="rId121"/>
    <p:sldId id="5435" r:id="rId122"/>
    <p:sldId id="5436" r:id="rId123"/>
    <p:sldId id="5437" r:id="rId124"/>
    <p:sldId id="5438" r:id="rId125"/>
    <p:sldId id="5439" r:id="rId126"/>
    <p:sldId id="5440" r:id="rId127"/>
    <p:sldId id="5218" r:id="rId128"/>
    <p:sldId id="5234" r:id="rId129"/>
    <p:sldId id="651" r:id="rId130"/>
    <p:sldId id="457" r:id="rId131"/>
    <p:sldId id="5459" r:id="rId132"/>
    <p:sldId id="5442" r:id="rId133"/>
    <p:sldId id="5443" r:id="rId134"/>
    <p:sldId id="5369" r:id="rId135"/>
    <p:sldId id="5370" r:id="rId136"/>
    <p:sldId id="5371" r:id="rId137"/>
    <p:sldId id="5372" r:id="rId138"/>
    <p:sldId id="5373" r:id="rId139"/>
    <p:sldId id="5374" r:id="rId140"/>
    <p:sldId id="5375" r:id="rId141"/>
    <p:sldId id="5376" r:id="rId142"/>
    <p:sldId id="5377" r:id="rId143"/>
    <p:sldId id="5378" r:id="rId144"/>
    <p:sldId id="5379" r:id="rId145"/>
    <p:sldId id="5380" r:id="rId146"/>
    <p:sldId id="5381" r:id="rId147"/>
    <p:sldId id="5382" r:id="rId148"/>
    <p:sldId id="5383" r:id="rId149"/>
    <p:sldId id="5384" r:id="rId150"/>
    <p:sldId id="5385" r:id="rId151"/>
    <p:sldId id="5386" r:id="rId152"/>
    <p:sldId id="5387" r:id="rId153"/>
    <p:sldId id="5388" r:id="rId154"/>
    <p:sldId id="5389" r:id="rId155"/>
    <p:sldId id="5390" r:id="rId156"/>
    <p:sldId id="5391" r:id="rId157"/>
    <p:sldId id="5392" r:id="rId158"/>
    <p:sldId id="5393" r:id="rId159"/>
    <p:sldId id="5394" r:id="rId160"/>
    <p:sldId id="5395" r:id="rId161"/>
    <p:sldId id="5396" r:id="rId162"/>
    <p:sldId id="5397" r:id="rId163"/>
    <p:sldId id="5398" r:id="rId164"/>
    <p:sldId id="5399" r:id="rId165"/>
    <p:sldId id="5400" r:id="rId166"/>
    <p:sldId id="5401" r:id="rId167"/>
    <p:sldId id="5402" r:id="rId168"/>
    <p:sldId id="5403" r:id="rId169"/>
    <p:sldId id="5404" r:id="rId170"/>
    <p:sldId id="5405" r:id="rId171"/>
    <p:sldId id="5406" r:id="rId172"/>
    <p:sldId id="5407" r:id="rId173"/>
    <p:sldId id="5408" r:id="rId174"/>
    <p:sldId id="5409" r:id="rId175"/>
    <p:sldId id="5410" r:id="rId176"/>
    <p:sldId id="5411" r:id="rId177"/>
    <p:sldId id="5412" r:id="rId178"/>
    <p:sldId id="5413" r:id="rId179"/>
    <p:sldId id="5414" r:id="rId180"/>
    <p:sldId id="5415" r:id="rId181"/>
    <p:sldId id="5416" r:id="rId182"/>
    <p:sldId id="5417" r:id="rId183"/>
    <p:sldId id="5252" r:id="rId184"/>
    <p:sldId id="5454" r:id="rId185"/>
    <p:sldId id="5455" r:id="rId186"/>
    <p:sldId id="5456" r:id="rId187"/>
    <p:sldId id="5457" r:id="rId188"/>
    <p:sldId id="5458" r:id="rId189"/>
    <p:sldId id="328" r:id="rId190"/>
    <p:sldId id="4046" r:id="rId191"/>
    <p:sldId id="482" r:id="rId192"/>
    <p:sldId id="483" r:id="rId193"/>
    <p:sldId id="484" r:id="rId194"/>
    <p:sldId id="485" r:id="rId195"/>
    <p:sldId id="486" r:id="rId196"/>
    <p:sldId id="487" r:id="rId197"/>
    <p:sldId id="488" r:id="rId198"/>
    <p:sldId id="489" r:id="rId199"/>
    <p:sldId id="490" r:id="rId200"/>
    <p:sldId id="491" r:id="rId201"/>
    <p:sldId id="492" r:id="rId202"/>
    <p:sldId id="493" r:id="rId203"/>
    <p:sldId id="494" r:id="rId204"/>
    <p:sldId id="502" r:id="rId205"/>
    <p:sldId id="1143" r:id="rId206"/>
    <p:sldId id="506" r:id="rId207"/>
    <p:sldId id="507" r:id="rId208"/>
    <p:sldId id="508" r:id="rId209"/>
    <p:sldId id="509" r:id="rId210"/>
    <p:sldId id="510" r:id="rId211"/>
    <p:sldId id="511" r:id="rId212"/>
    <p:sldId id="512" r:id="rId213"/>
    <p:sldId id="503" r:id="rId214"/>
    <p:sldId id="504" r:id="rId215"/>
    <p:sldId id="505" r:id="rId216"/>
    <p:sldId id="498" r:id="rId217"/>
    <p:sldId id="499" r:id="rId218"/>
    <p:sldId id="500" r:id="rId219"/>
    <p:sldId id="501" r:id="rId220"/>
    <p:sldId id="495" r:id="rId221"/>
    <p:sldId id="496" r:id="rId222"/>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E30DC58-5FF2-3045-8818-2190E751AAA5}">
          <p14:sldIdLst>
            <p14:sldId id="5354"/>
            <p14:sldId id="3812"/>
            <p14:sldId id="3813"/>
            <p14:sldId id="3814"/>
            <p14:sldId id="3815"/>
            <p14:sldId id="3816"/>
            <p14:sldId id="3817"/>
            <p14:sldId id="3818"/>
            <p14:sldId id="3819"/>
            <p14:sldId id="5356"/>
            <p14:sldId id="3821"/>
            <p14:sldId id="3822"/>
            <p14:sldId id="3823"/>
            <p14:sldId id="3824"/>
            <p14:sldId id="3825"/>
            <p14:sldId id="3826"/>
            <p14:sldId id="3827"/>
            <p14:sldId id="3828"/>
            <p14:sldId id="3829"/>
            <p14:sldId id="1149"/>
          </p14:sldIdLst>
        </p14:section>
        <p14:section name="Introduction" id="{CD08FD16-C953-F442-9482-CEB48CAF2A01}">
          <p14:sldIdLst>
            <p14:sldId id="5224"/>
            <p14:sldId id="5225"/>
            <p14:sldId id="5226"/>
            <p14:sldId id="534"/>
            <p14:sldId id="2575"/>
            <p14:sldId id="613"/>
            <p14:sldId id="3683"/>
            <p14:sldId id="3684"/>
            <p14:sldId id="3685"/>
            <p14:sldId id="714"/>
            <p14:sldId id="3686"/>
            <p14:sldId id="3687"/>
            <p14:sldId id="3688"/>
            <p14:sldId id="3689"/>
          </p14:sldIdLst>
        </p14:section>
        <p14:section name="Sermon" id="{C8C1FD0B-10A1-9947-9AD7-759107B440A3}">
          <p14:sldIdLst>
            <p14:sldId id="5447"/>
            <p14:sldId id="3773"/>
            <p14:sldId id="5448"/>
            <p14:sldId id="5449"/>
            <p14:sldId id="5450"/>
            <p14:sldId id="5451"/>
            <p14:sldId id="5452"/>
            <p14:sldId id="5453"/>
            <p14:sldId id="3780"/>
            <p14:sldId id="3781"/>
            <p14:sldId id="323"/>
            <p14:sldId id="4135"/>
            <p14:sldId id="3782"/>
            <p14:sldId id="3783"/>
          </p14:sldIdLst>
        </p14:section>
        <p14:section name="Verses" id="{0B43EA89-673B-BD4A-969D-F48A5D34646E}">
          <p14:sldIdLst>
            <p14:sldId id="5444"/>
            <p14:sldId id="5445"/>
            <p14:sldId id="5446"/>
            <p14:sldId id="5419"/>
            <p14:sldId id="5420"/>
            <p14:sldId id="356"/>
            <p14:sldId id="470"/>
            <p14:sldId id="5421"/>
            <p14:sldId id="5422"/>
            <p14:sldId id="5423"/>
            <p14:sldId id="5424"/>
            <p14:sldId id="5425"/>
            <p14:sldId id="5426"/>
            <p14:sldId id="5427"/>
            <p14:sldId id="5428"/>
            <p14:sldId id="5429"/>
            <p14:sldId id="5430"/>
            <p14:sldId id="5431"/>
            <p14:sldId id="5432"/>
            <p14:sldId id="5433"/>
            <p14:sldId id="5434"/>
            <p14:sldId id="5435"/>
            <p14:sldId id="5436"/>
            <p14:sldId id="5437"/>
            <p14:sldId id="5438"/>
            <p14:sldId id="5439"/>
            <p14:sldId id="5440"/>
            <p14:sldId id="5218"/>
            <p14:sldId id="5234"/>
            <p14:sldId id="651"/>
            <p14:sldId id="457"/>
            <p14:sldId id="5459"/>
            <p14:sldId id="5442"/>
            <p14:sldId id="5443"/>
            <p14:sldId id="5369"/>
            <p14:sldId id="5370"/>
            <p14:sldId id="5371"/>
            <p14:sldId id="5372"/>
            <p14:sldId id="5373"/>
            <p14:sldId id="5374"/>
            <p14:sldId id="5375"/>
            <p14:sldId id="5376"/>
            <p14:sldId id="5377"/>
            <p14:sldId id="5378"/>
            <p14:sldId id="5379"/>
            <p14:sldId id="5380"/>
            <p14:sldId id="5381"/>
            <p14:sldId id="5382"/>
            <p14:sldId id="5383"/>
            <p14:sldId id="5384"/>
            <p14:sldId id="5385"/>
            <p14:sldId id="5386"/>
            <p14:sldId id="5387"/>
            <p14:sldId id="5388"/>
            <p14:sldId id="5389"/>
            <p14:sldId id="5390"/>
            <p14:sldId id="5391"/>
            <p14:sldId id="5392"/>
            <p14:sldId id="5393"/>
            <p14:sldId id="5394"/>
            <p14:sldId id="5395"/>
            <p14:sldId id="5396"/>
            <p14:sldId id="5397"/>
            <p14:sldId id="5398"/>
            <p14:sldId id="5399"/>
            <p14:sldId id="5400"/>
            <p14:sldId id="5401"/>
            <p14:sldId id="5402"/>
            <p14:sldId id="5403"/>
            <p14:sldId id="5404"/>
            <p14:sldId id="5405"/>
            <p14:sldId id="5406"/>
            <p14:sldId id="5407"/>
            <p14:sldId id="5408"/>
            <p14:sldId id="5409"/>
            <p14:sldId id="5410"/>
            <p14:sldId id="5411"/>
            <p14:sldId id="5412"/>
            <p14:sldId id="5413"/>
            <p14:sldId id="5414"/>
            <p14:sldId id="5415"/>
            <p14:sldId id="5416"/>
            <p14:sldId id="5417"/>
            <p14:sldId id="5252"/>
          </p14:sldIdLst>
        </p14:section>
        <p14:section name="Conclusion" id="{71531957-09D8-364A-A883-4576417DE6F0}">
          <p14:sldIdLst>
            <p14:sldId id="5454"/>
            <p14:sldId id="5455"/>
            <p14:sldId id="5456"/>
            <p14:sldId id="5457"/>
            <p14:sldId id="5458"/>
            <p14:sldId id="328"/>
            <p14:sldId id="4046"/>
          </p14:sldIdLst>
        </p14:section>
        <p14:section name="Supplements" id="{0437A50E-AD8A-4147-9617-F98223104E0B}">
          <p14:sldIdLst>
            <p14:sldId id="482"/>
            <p14:sldId id="483"/>
            <p14:sldId id="484"/>
            <p14:sldId id="485"/>
            <p14:sldId id="486"/>
            <p14:sldId id="487"/>
            <p14:sldId id="488"/>
            <p14:sldId id="489"/>
            <p14:sldId id="490"/>
            <p14:sldId id="491"/>
            <p14:sldId id="492"/>
            <p14:sldId id="493"/>
            <p14:sldId id="494"/>
            <p14:sldId id="502"/>
            <p14:sldId id="1143"/>
            <p14:sldId id="506"/>
            <p14:sldId id="507"/>
            <p14:sldId id="508"/>
            <p14:sldId id="509"/>
            <p14:sldId id="510"/>
            <p14:sldId id="511"/>
            <p14:sldId id="512"/>
            <p14:sldId id="503"/>
            <p14:sldId id="504"/>
            <p14:sldId id="505"/>
            <p14:sldId id="498"/>
            <p14:sldId id="499"/>
            <p14:sldId id="500"/>
            <p14:sldId id="501"/>
            <p14:sldId id="495"/>
            <p14:sldId id="4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7" autoAdjust="0"/>
    <p:restoredTop sz="62133" autoAdjust="0"/>
  </p:normalViewPr>
  <p:slideViewPr>
    <p:cSldViewPr>
      <p:cViewPr>
        <p:scale>
          <a:sx n="80" d="100"/>
          <a:sy n="80" d="100"/>
        </p:scale>
        <p:origin x="512" y="472"/>
      </p:cViewPr>
      <p:guideLst>
        <p:guide orient="horz" pos="2160"/>
        <p:guide pos="2880"/>
      </p:guideLst>
    </p:cSldViewPr>
  </p:slideViewPr>
  <p:outlineViewPr>
    <p:cViewPr>
      <p:scale>
        <a:sx n="33" d="100"/>
        <a:sy n="33" d="100"/>
      </p:scale>
      <p:origin x="0" y="17944"/>
    </p:cViewPr>
  </p:outlineViewPr>
  <p:notesTextViewPr>
    <p:cViewPr>
      <p:scale>
        <a:sx n="155" d="100"/>
        <a:sy n="15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1.xml"/><Relationship Id="rId84" Type="http://schemas.openxmlformats.org/officeDocument/2006/relationships/slide" Target="slides/slide32.xml"/><Relationship Id="rId138" Type="http://schemas.openxmlformats.org/officeDocument/2006/relationships/slide" Target="slides/slide86.xml"/><Relationship Id="rId159" Type="http://schemas.openxmlformats.org/officeDocument/2006/relationships/slide" Target="slides/slide107.xml"/><Relationship Id="rId170" Type="http://schemas.openxmlformats.org/officeDocument/2006/relationships/slide" Target="slides/slide118.xml"/><Relationship Id="rId191" Type="http://schemas.openxmlformats.org/officeDocument/2006/relationships/slide" Target="slides/slide139.xml"/><Relationship Id="rId205" Type="http://schemas.openxmlformats.org/officeDocument/2006/relationships/slide" Target="slides/slide153.xml"/><Relationship Id="rId226" Type="http://schemas.openxmlformats.org/officeDocument/2006/relationships/theme" Target="theme/theme1.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xml"/><Relationship Id="rId74" Type="http://schemas.openxmlformats.org/officeDocument/2006/relationships/slide" Target="slides/slide22.xml"/><Relationship Id="rId128" Type="http://schemas.openxmlformats.org/officeDocument/2006/relationships/slide" Target="slides/slide76.xml"/><Relationship Id="rId149" Type="http://schemas.openxmlformats.org/officeDocument/2006/relationships/slide" Target="slides/slide97.xml"/><Relationship Id="rId5" Type="http://schemas.openxmlformats.org/officeDocument/2006/relationships/slideMaster" Target="slideMasters/slideMaster5.xml"/><Relationship Id="rId95" Type="http://schemas.openxmlformats.org/officeDocument/2006/relationships/slide" Target="slides/slide43.xml"/><Relationship Id="rId160" Type="http://schemas.openxmlformats.org/officeDocument/2006/relationships/slide" Target="slides/slide108.xml"/><Relationship Id="rId181" Type="http://schemas.openxmlformats.org/officeDocument/2006/relationships/slide" Target="slides/slide129.xml"/><Relationship Id="rId216" Type="http://schemas.openxmlformats.org/officeDocument/2006/relationships/slide" Target="slides/slide16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2.xml"/><Relationship Id="rId118" Type="http://schemas.openxmlformats.org/officeDocument/2006/relationships/slide" Target="slides/slide66.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227"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217" Type="http://schemas.openxmlformats.org/officeDocument/2006/relationships/slide" Target="slides/slide16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7.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13" Type="http://schemas.openxmlformats.org/officeDocument/2006/relationships/slideMaster" Target="slideMasters/slideMaster13.xml"/><Relationship Id="rId109" Type="http://schemas.openxmlformats.org/officeDocument/2006/relationships/slide" Target="slides/slide57.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slide" Target="slides/slide16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8" Type="http://schemas.openxmlformats.org/officeDocument/2006/relationships/slideMaster" Target="slideMasters/slideMaster8.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219" Type="http://schemas.openxmlformats.org/officeDocument/2006/relationships/slide" Target="slides/slide167.xml"/><Relationship Id="rId3" Type="http://schemas.openxmlformats.org/officeDocument/2006/relationships/slideMaster" Target="slideMasters/slideMaster3.xml"/><Relationship Id="rId214" Type="http://schemas.openxmlformats.org/officeDocument/2006/relationships/slide" Target="slides/slide16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79" Type="http://schemas.openxmlformats.org/officeDocument/2006/relationships/slide" Target="slides/slide127.xml"/><Relationship Id="rId195" Type="http://schemas.openxmlformats.org/officeDocument/2006/relationships/slide" Target="slides/slide143.xml"/><Relationship Id="rId209" Type="http://schemas.openxmlformats.org/officeDocument/2006/relationships/slide" Target="slides/slide157.xml"/><Relationship Id="rId190" Type="http://schemas.openxmlformats.org/officeDocument/2006/relationships/slide" Target="slides/slide138.xml"/><Relationship Id="rId204" Type="http://schemas.openxmlformats.org/officeDocument/2006/relationships/slide" Target="slides/slide152.xml"/><Relationship Id="rId220" Type="http://schemas.openxmlformats.org/officeDocument/2006/relationships/slide" Target="slides/slide168.xml"/><Relationship Id="rId225"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78" Type="http://schemas.openxmlformats.org/officeDocument/2006/relationships/slide" Target="slides/slide26.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48" Type="http://schemas.openxmlformats.org/officeDocument/2006/relationships/slide" Target="slides/slide96.xml"/><Relationship Id="rId164" Type="http://schemas.openxmlformats.org/officeDocument/2006/relationships/slide" Target="slides/slide112.xml"/><Relationship Id="rId169" Type="http://schemas.openxmlformats.org/officeDocument/2006/relationships/slide" Target="slides/slide117.xml"/><Relationship Id="rId185"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8.xml"/><Relationship Id="rId210" Type="http://schemas.openxmlformats.org/officeDocument/2006/relationships/slide" Target="slides/slide158.xml"/><Relationship Id="rId215" Type="http://schemas.openxmlformats.org/officeDocument/2006/relationships/slide" Target="slides/slide163.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slide" Target="slides/slide169.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222" Type="http://schemas.openxmlformats.org/officeDocument/2006/relationships/slide" Target="slides/slide17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223"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224"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_rels/chart4.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7.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224467200"/>
        <c:axId val="224509952"/>
        <c:axId val="0"/>
      </c:bar3DChart>
      <c:catAx>
        <c:axId val="224467200"/>
        <c:scaling>
          <c:orientation val="minMax"/>
        </c:scaling>
        <c:delete val="0"/>
        <c:axPos val="b"/>
        <c:numFmt formatCode="General" sourceLinked="0"/>
        <c:majorTickMark val="out"/>
        <c:minorTickMark val="none"/>
        <c:tickLblPos val="nextTo"/>
        <c:txPr>
          <a:bodyPr/>
          <a:lstStyle/>
          <a:p>
            <a:pPr>
              <a:defRPr sz="1600" b="1"/>
            </a:pPr>
            <a:endParaRPr lang="en-US"/>
          </a:p>
        </c:txPr>
        <c:crossAx val="224509952"/>
        <c:crosses val="autoZero"/>
        <c:auto val="1"/>
        <c:lblAlgn val="ctr"/>
        <c:lblOffset val="100"/>
        <c:noMultiLvlLbl val="0"/>
      </c:catAx>
      <c:valAx>
        <c:axId val="22450995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24467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224467200"/>
        <c:axId val="224509952"/>
        <c:axId val="0"/>
      </c:bar3DChart>
      <c:catAx>
        <c:axId val="224467200"/>
        <c:scaling>
          <c:orientation val="minMax"/>
        </c:scaling>
        <c:delete val="0"/>
        <c:axPos val="b"/>
        <c:numFmt formatCode="General" sourceLinked="0"/>
        <c:majorTickMark val="out"/>
        <c:minorTickMark val="none"/>
        <c:tickLblPos val="nextTo"/>
        <c:txPr>
          <a:bodyPr/>
          <a:lstStyle/>
          <a:p>
            <a:pPr>
              <a:defRPr sz="1600" b="1"/>
            </a:pPr>
            <a:endParaRPr lang="en-US"/>
          </a:p>
        </c:txPr>
        <c:crossAx val="224509952"/>
        <c:crosses val="autoZero"/>
        <c:auto val="1"/>
        <c:lblAlgn val="ctr"/>
        <c:lblOffset val="100"/>
        <c:noMultiLvlLbl val="0"/>
      </c:catAx>
      <c:valAx>
        <c:axId val="22450995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24467200"/>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FBC0ADF-2328-F949-B7CC-829458B447CB}" type="datetimeFigureOut">
              <a:rPr lang="en-US"/>
              <a:pPr>
                <a:defRPr/>
              </a:pPr>
              <a:t>4/7/26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63C382D-8A41-B944-8328-6C0B9D337535}" type="slidenum">
              <a:rPr lang="en-US"/>
              <a:pPr>
                <a:defRPr/>
              </a:pPr>
              <a:t>‹#›</a:t>
            </a:fld>
            <a:endParaRPr lang="en-US"/>
          </a:p>
        </p:txBody>
      </p:sp>
    </p:spTree>
    <p:extLst>
      <p:ext uri="{BB962C8B-B14F-4D97-AF65-F5344CB8AC3E}">
        <p14:creationId xmlns:p14="http://schemas.microsoft.com/office/powerpoint/2010/main" val="38024921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t>In 2 John, the Apostle John cautioned against supporting the wrong missionaries. Now, in 3 John, he commands the opposite: support true missionaries.</a:t>
            </a:r>
          </a:p>
          <a:p>
            <a:pPr algn="l" defTabSz="457200"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5834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t>The outline of 3 John focuses on the three men within the letter. The emphasis is positive, as 12 of the 15 verses address the men to imitate, while only 3 verses at the heart of the letter is negative with a rebuke of Diotrephes.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353624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ونحن مدينون أيضًا للعديد من الهنود مثل رافي زاكرياس.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909828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SA" b="1" dirty="0">
                <a:latin typeface="Arial" panose="020B0604020202020204" pitchFamily="34" charset="0"/>
                <a:ea typeface="ＭＳ Ｐゴシック" charset="0"/>
                <a:cs typeface="ＭＳ Ｐゴシック" charset="0"/>
              </a:rPr>
              <a:t>في الواقع لدينا حوالي 20% من الهنود في كنيستنا، بفضل القديس توما، الذي انتصر على تردده الأولي في الشهادة ليسوع في الهند. </a:t>
            </a:r>
          </a:p>
          <a:p>
            <a:pPr algn="just" rtl="1" eaLnBrk="1" hangingPunct="1"/>
            <a:r>
              <a:rPr lang="ar-SA" b="1" dirty="0">
                <a:latin typeface="Arial" panose="020B0604020202020204" pitchFamily="34" charset="0"/>
                <a:ea typeface="ＭＳ Ｐゴシック" charset="0"/>
                <a:cs typeface="ＭＳ Ｐゴシック" charset="0"/>
              </a:rPr>
              <a:t>في حزيران 2021 نشأت كنيستنا المكونة من 90 شخصًا من 16 دولة مختلفة حول العالم: أستراليا (ديفيد و فيونا)، الصين (جيانجي)، مصر (تمارا)، فرنسا (فالنتين)، كوريا (غريس كيم)، الهند (سينثيا)، أندونيسيا (رينا)، كينيا (جاكلين نجاري)، نيبال (جوشوا ليمبو)، هولندا (تويس)، سنغافورا (ألبينا)، جنوب أفريقيا (ميلودي هارتنبيرجر)، تايوان (مابل)، تايلاند (ماي)، المملكة المتحدة (جيمس و غابي)، الولايات المتحدة (جيم وجاكي). </a:t>
            </a:r>
          </a:p>
          <a:p>
            <a:pPr algn="just" rtl="1" eaLnBrk="1" hangingPunct="1"/>
            <a:r>
              <a:rPr lang="ar-SA" b="1" dirty="0">
                <a:latin typeface="Arial" panose="020B0604020202020204" pitchFamily="34" charset="0"/>
                <a:ea typeface="ＭＳ Ｐゴシック" charset="0"/>
                <a:cs typeface="ＭＳ Ｐゴシック" charset="0"/>
              </a:rPr>
              <a:t>هذا لا يشمل الأشخاص الذين حضروا مؤخرًا مرة واحدة:</a:t>
            </a:r>
          </a:p>
          <a:p>
            <a:pPr algn="just" rtl="1" eaLnBrk="1" hangingPunct="1"/>
            <a:r>
              <a:rPr lang="ar-SA" b="1" dirty="0">
                <a:latin typeface="Arial" panose="020B0604020202020204" pitchFamily="34" charset="0"/>
                <a:ea typeface="ＭＳ Ｐゴシック" charset="0"/>
                <a:cs typeface="ＭＳ Ｐゴシック" charset="0"/>
              </a:rPr>
              <a:t>ولا تشمل المبشرين الذين يعيشون في بلدانهم وما زالوا أعضاء في كنيستنا:  مابل (تايوان)، بودما (منغوليا).</a:t>
            </a:r>
          </a:p>
          <a:p>
            <a:pPr algn="just" rtl="1" eaLnBrk="1" hangingPunct="1"/>
            <a:r>
              <a:rPr lang="ar-SA" b="1" dirty="0">
                <a:latin typeface="Arial" panose="020B0604020202020204" pitchFamily="34" charset="0"/>
                <a:ea typeface="ＭＳ Ｐゴシック" charset="0"/>
                <a:cs typeface="ＭＳ Ｐゴシック" charset="0"/>
              </a:rPr>
              <a:t>في السابق: كندا (غلوريا لي)، أثيوبيا (ليلي)، ماليزيا (أستون، نعومي)، هولندا (ديز و ديزيرييه)، الفلبين (ميخا)، جنوب أفريقيا (ميلودي). </a:t>
            </a:r>
          </a:p>
        </p:txBody>
      </p:sp>
    </p:spTree>
    <p:extLst>
      <p:ext uri="{BB962C8B-B14F-4D97-AF65-F5344CB8AC3E}">
        <p14:creationId xmlns:p14="http://schemas.microsoft.com/office/powerpoint/2010/main" val="34207984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dirty="0">
                <a:latin typeface="Times New Roman" charset="0"/>
                <a:ea typeface="ＭＳ Ｐゴシック" charset="0"/>
                <a:cs typeface="ＭＳ Ｐゴシック" charset="0"/>
              </a:rPr>
              <a:t>من الأشياء الممتعة الخاصة إرشاد طلابي الذين يخدمون معنا في الكنيسة ويقودون الخدمات للشبيبة والأطفال، والمجموعات البيتية، وفريق العبادة. </a:t>
            </a:r>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We are passing the baton to the Harmelings, who have been with us nearly two years now.</a:t>
            </a:r>
          </a:p>
        </p:txBody>
      </p:sp>
    </p:spTree>
    <p:extLst>
      <p:ext uri="{BB962C8B-B14F-4D97-AF65-F5344CB8AC3E}">
        <p14:creationId xmlns:p14="http://schemas.microsoft.com/office/powerpoint/2010/main" val="34418231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كوني قسيسًا، فهذا يمنحني الأمتياز لتعليم كلمة الله في عطلات نهاية الأسبوع أيضًا. </a:t>
            </a:r>
            <a:endParaRPr lang="en-US" b="1" dirty="0">
              <a:latin typeface="Arial" panose="020B0604020202020204" pitchFamily="34" charset="0"/>
              <a:ea typeface="ＭＳ Ｐゴシック" charset="0"/>
              <a:cs typeface="Arial" panose="020B0604020202020204" pitchFamily="34" charset="0"/>
            </a:endParaRPr>
          </a:p>
        </p:txBody>
      </p:sp>
      <p:sp>
        <p:nvSpPr>
          <p:cNvPr id="3624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77CB-318B-904B-AE12-5A664B02F7F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993554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"علينا أن نهتم باحتياجاتنا هنا أولاً!" هي تجربة لبعض الكنائس. لهذا عندما قمنا بزراعة كنيستنا الدولية في سنغافورة، التزمنا أن نستثمر منذ البداية في بلدان أخرى بنسبة 20% من تقدماتنا!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438990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هناك العديد من الطرق الذكية التي أبتكرها الشيطان لإبعاد الكنيسة عن تفويضها الأساسي. لنكن حذرين منهم، كما تحذرنا الآية 11...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4374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Demetrius was almost assuredly the missionary who carried the letter from John to Gaius</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SG" b="1" dirty="0">
                <a:latin typeface="Arial" panose="020B0604020202020204" pitchFamily="34" charset="0"/>
                <a:cs typeface="Arial" panose="020B0604020202020204" pitchFamily="34" charset="0"/>
              </a:rPr>
              <a:t>He had a good reputation so he was sent out—a guy whom the whole church would vouch for.  And even if the truth could speak, it would agree: “Here’s a quality guy!”</a:t>
            </a:r>
          </a:p>
          <a:p>
            <a:r>
              <a:rPr lang="en-SG" b="1" dirty="0">
                <a:latin typeface="Arial" panose="020B0604020202020204" pitchFamily="34" charset="0"/>
                <a:cs typeface="Arial" panose="020B0604020202020204" pitchFamily="34" charset="0"/>
              </a:rPr>
              <a:t>Notice John didn’t say, “Hey, Gaius, we still have needs over here in Ephesus.  Sorry we can’t send any quality people your way, but you know how it is, the home church needs them.”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679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highlight>
                  <a:srgbClr val="000000"/>
                </a:highlight>
              </a:rPr>
              <a:t>The English outline here is the acronym G-A-I-U-S around the key recipient of the letter. John congratulates Gaius for his behavior in a difficult situation where another church leader opposed him.</a:t>
            </a:r>
          </a:p>
          <a:p>
            <a:endParaRPr lang="en-US" dirty="0">
              <a:solidFill>
                <a:srgbClr val="FF0000"/>
              </a:solidFill>
              <a:highlight>
                <a:srgbClr val="0000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758205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ماذا يقول لنا؟</a:t>
            </a:r>
          </a:p>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دعونا نرسل أفضل أشخاصنا إلى الخارج.</a:t>
            </a:r>
          </a:p>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عندما كانت الكنيسة التي في أنطاكية تصلي في أعمال الرسل 13، قال الروح القدس للكنيسة أن ترسل بولس وبرنابا كمرسلين. إذا أمكنك أن تقرأ بين السطور، قالت الكنيسة، "ماذا!" بولس وبرنابا؟ انتظروا، أنهما القسيسان الرئسيان لدينا! لا يمكننا أن نرسلهما إلى الخارج! </a:t>
            </a:r>
            <a:endParaRPr lang="en-US" b="1" dirty="0">
              <a:latin typeface="Arial" panose="020B0604020202020204" pitchFamily="34" charset="0"/>
              <a:cs typeface="Arial" panose="020B0604020202020204" pitchFamily="34" charset="0"/>
            </a:endParaRPr>
          </a:p>
        </p:txBody>
      </p:sp>
      <p:sp>
        <p:nvSpPr>
          <p:cNvPr id="275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BB62506-1DD7-2148-8719-2511B001754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862097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واحدة من خدماتنا هي تشجيع الدول الآسيوية على المشاركة في الإرساليات. وسنغافورة من بين أفضلها، التي في عام 1990 أخذت 549 مؤمنًا لترسل منهم مرسلاً واحدًا. كلما كان ذلك قليلاً، كان أفضل.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70698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تحسنت سنغافورة في التزاماتها المرسلية من عام 1990 إلى عام 2009، حيث أرسل 549 مؤمنًا مرسلاً واحدًا انخفض عددهم إلى 200 مسيحي. ومع ذلك، بعد خمس سنوات وصل عدد المؤمنين المطلوب إلى 350 مؤمنًا لإرسال مرسل واحد.  نحتاج مثل هذا لنخفض العدد!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740053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latin typeface="Arial" panose="020B0604020202020204" pitchFamily="34" charset="0"/>
                <a:cs typeface="Arial" panose="020B0604020202020204" pitchFamily="34" charset="0"/>
              </a:rPr>
              <a:t>علينا الاستماع إلى تعاليم رسالة يوحنا الثالثة.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999464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1"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1"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BE-05-Deut-82</a:t>
            </a:r>
          </a:p>
          <a:p>
            <a:pPr eaLnBrk="1" hangingPunct="1"/>
            <a:r>
              <a:rPr lang="en-US" b="1" dirty="0">
                <a:latin typeface="Arial" panose="020B0604020202020204" pitchFamily="34" charset="0"/>
                <a:ea typeface="ＭＳ Ｐゴシック" charset="0"/>
                <a:cs typeface="ＭＳ Ｐゴシック" charset="0"/>
              </a:rPr>
              <a:t>OP-05-Deut-71</a:t>
            </a:r>
          </a:p>
          <a:p>
            <a:pPr eaLnBrk="1" hangingPunct="1"/>
            <a:r>
              <a:rPr lang="en-US" b="1"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OS-29-Joel-128</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لقد كانت الإرساليات دائمًا ذات أولوية هنا – ربما يعود ذلك جزئياً لكون كل ثلاثة من شوخنا مرسلين.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646962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ＭＳ Ｐゴシック" charset="0"/>
              </a:rPr>
              <a:t>نحن ملتزمون بتقديم خمس العطاء للخدمات خارج سنغافورة. في العام الماضي وصلنا إلى 24%. وهذا يشمل المرسلين مثل هؤلاء...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401736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سوف يعودون إلى سنغافورة في الشهر المقبل، لذلك سيتم إعادة تخصيص دعمنا إلى خارج سنغافورة.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671980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وبالمثل، لدى آثان وتشانشان خدمة إرسالية للوصول إلى الفقراء في مانيبور، الهند. نحن ملتزمون بدعم المواطنين في تدريبهم حتى يعودوا إلى بلدانهم، عندما نشعر أن مواطنيهم يجب أن يدعموهم. في ديسمبر 2020 سيحصل آثان على درجة الدكتوراه، لذا سيستمر دعمنا حتى ذلك الوقت فقط.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0725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ea typeface="ＭＳ Ｐゴシック" charset="0"/>
                <a:cs typeface="ＭＳ Ｐゴシック" charset="0"/>
              </a:rPr>
              <a:t>بعض المرسلين في مناطق مشددة أمنيًا، لذلك لا نكشف اسمائهم ومواقعهم. </a:t>
            </a:r>
            <a:endParaRPr lang="en-US" b="1" dirty="0">
              <a:latin typeface="Arial" panose="020B0604020202020204" pitchFamily="34" charset="0"/>
              <a:ea typeface="ＭＳ Ｐゴシック" charset="0"/>
              <a:cs typeface="ＭＳ Ｐゴシック" charset="0"/>
            </a:endParaRPr>
          </a:p>
        </p:txBody>
      </p:sp>
      <p:sp>
        <p:nvSpPr>
          <p:cNvPr id="3778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C37ED1-0D99-8146-BB34-77768E40137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52715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cs typeface="ＭＳ Ｐゴシック" charset="0"/>
              </a:rPr>
              <a:t>Giving relates not only to money, but to time and hospitality shared with those in need.</a:t>
            </a:r>
          </a:p>
          <a:p>
            <a:endParaRPr lang="en-US" dirty="0">
              <a:cs typeface="ＭＳ Ｐゴシック" charset="0"/>
            </a:endParaRPr>
          </a:p>
        </p:txBody>
      </p:sp>
    </p:spTree>
    <p:extLst>
      <p:ext uri="{BB962C8B-B14F-4D97-AF65-F5344CB8AC3E}">
        <p14:creationId xmlns:p14="http://schemas.microsoft.com/office/powerpoint/2010/main" val="33387055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يتلمذ يوناثان قادة ليوصلوا الأطفال ليسوع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948511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D973E-BB47-5849-928E-AEA904E84C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1BF41-2724-D442-95E3-53A4EC8E482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من المثير أن نرى كيف يستمر الله في إرسال أفضل ما لديه. عضونا نوح هو أحد المدربين القلائل للتشيرو في العالم، لكنه خدم في كنيستنا إلى أن عاد وسارة إلى شمال شرق الهند في عام 2018.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46749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latin typeface="Arial" panose="020B0604020202020204" pitchFamily="34" charset="0"/>
                <a:cs typeface="Arial" panose="020B0604020202020204" pitchFamily="34" charset="0"/>
              </a:rPr>
              <a:t>نوح من الجزء الشمالي الشرقي من الهند.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3324525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تضم قبيلته 6000 شخص فقط يتحدثون لغة التشيرو، وعلى الرغم من حصولهم على الإنجيل منذ 80 عامًا، إلا أنهم ما زالوا بحاجة للانتهاء من ترجمة العهد القديم. الجيد أن نوح تزوج من مترجمة لكتاب ويكليف! وكما دعم غايوس ديمتريوس، كذلك نحن نتشارك مع نوح وسارة لبيان الحق.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2576365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1" dirty="0">
                <a:latin typeface="Arial" panose="020B0604020202020204" pitchFamily="34" charset="0"/>
                <a:cs typeface="Arial" panose="020B0604020202020204" pitchFamily="34" charset="0"/>
              </a:rPr>
              <a:t>ينتهي يوحنا بالرغبة في الخدمة وجهًا لوجه وتبادل التحيات.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4419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we follow what the Lord</a:t>
            </a:r>
            <a:r>
              <a:rPr lang="en-US" b="1"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961080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للرب مكان خاص في كرمه لكي تشاركه حقه - جِدْه وإذهب لأجله!</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573585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809273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9664196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الشيء الجميل في كل هذا هو أنه لا وظيفة غايوس ولا ديمتريوس أكثر أهمية. كما يقول يوحنا في الآية ٨  ، دعا الله كليهما "لكَيْ نَكونَ عامِلينَ معهُمْ بالحَقِّ.".</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03736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0" kern="1200" dirty="0">
                <a:solidFill>
                  <a:schemeClr val="tx1"/>
                </a:solidFill>
                <a:effectLst/>
                <a:latin typeface="Arial" panose="020B0604020202020204" pitchFamily="34" charset="0"/>
                <a:ea typeface="ＭＳ Ｐゴシック" charset="0"/>
                <a:cs typeface="Arial" panose="020B0604020202020204" pitchFamily="34" charset="0"/>
              </a:rPr>
              <a:t>هل ترى الكذبة الخفية القائلة بأنه "لا يوجد حق مُجرّد"؟</a:t>
            </a:r>
          </a:p>
          <a:p>
            <a:pPr algn="r"/>
            <a:endParaRPr lang="en-US" sz="1200" b="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a:ea typeface="ＭＳ Ｐゴシック" charset="0"/>
                <a:cs typeface="Arial"/>
              </a:rPr>
              <a:t>Is the Bible really true?</a:t>
            </a:r>
          </a:p>
          <a:p>
            <a:r>
              <a:rPr lang="en-US" sz="1200" kern="1200" dirty="0">
                <a:solidFill>
                  <a:schemeClr val="tx1"/>
                </a:solidFill>
                <a:effectLst/>
                <a:latin typeface="Arial"/>
                <a:ea typeface="ＭＳ Ｐゴシック" charset="0"/>
                <a:cs typeface="Arial"/>
              </a:rPr>
              <a:t>• One reporter makes this claim [read quote]. How would you repsond to this?</a:t>
            </a:r>
          </a:p>
          <a:p>
            <a:endParaRPr lang="en-US"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Do you see the subtle lie in the claim that “there is no objective truth”? Only when we realize that absolute truth exists can we see that lies must be fought. </a:t>
            </a:r>
          </a:p>
          <a:p>
            <a:endParaRPr lang="en-US"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If we hold truth to be relative, then we will paralyze ourselves from taking any meaningful action for the truth. </a:t>
            </a:r>
            <a:endParaRPr lang="en-US" dirty="0">
              <a:latin typeface="Arial"/>
              <a:cs typeface="Arial"/>
            </a:endParaRPr>
          </a:p>
          <a:p>
            <a:pPr algn="l"/>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7081141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buClr>
                <a:srgbClr val="1F497D"/>
              </a:buClr>
            </a:pPr>
            <a:fld id="{0EB2C3D7-FB54-BE4B-B9B7-3687052A0F04}" type="slidenum">
              <a:rPr lang="en-US" sz="1200" b="1">
                <a:solidFill>
                  <a:srgbClr val="000000"/>
                </a:solidFill>
                <a:latin typeface="Arial" panose="020B0604020202020204" pitchFamily="34" charset="0"/>
              </a:rPr>
              <a:pPr eaLnBrk="1" hangingPunct="1">
                <a:buClr>
                  <a:srgbClr val="1F497D"/>
                </a:buClr>
              </a:pPr>
              <a:t>140</a:t>
            </a:fld>
            <a:endParaRPr lang="en-US" sz="1200" b="1" dirty="0">
              <a:solidFill>
                <a:srgbClr val="000000"/>
              </a:solidFill>
              <a:latin typeface="Arial" panose="020B0604020202020204" pitchFamily="34" charset="0"/>
            </a:endParaRPr>
          </a:p>
        </p:txBody>
      </p:sp>
      <p:sp>
        <p:nvSpPr>
          <p:cNvPr id="277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750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b="1" dirty="0">
              <a:latin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1" name="Shape 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01605019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0" kern="1200" dirty="0">
                <a:solidFill>
                  <a:schemeClr val="tx1"/>
                </a:solidFill>
                <a:effectLst/>
                <a:latin typeface="Arial" panose="020B0604020202020204" pitchFamily="34" charset="0"/>
                <a:ea typeface="ＭＳ Ｐゴシック" charset="0"/>
                <a:cs typeface="Arial" panose="020B0604020202020204" pitchFamily="34" charset="0"/>
              </a:rPr>
              <a:t>الحق هو الحق ، حتى لو لم يصدقه أحد. الكذب يبقى كذب حتى لو صدقهُ الجميع. الجاذبية حق ، لذا سوف تسقط من الجرف حتى لو كنت تعتقد بصدق أنك لن تسقط!</a:t>
            </a:r>
          </a:p>
          <a:p>
            <a:pPr algn="r"/>
            <a:endParaRPr lang="ar-JO" sz="1200" b="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a:ea typeface="ＭＳ Ｐゴシック" charset="0"/>
                <a:cs typeface="Arial"/>
              </a:rPr>
              <a:t>• Truth is truth, even if no one believes it. </a:t>
            </a:r>
          </a:p>
          <a:p>
            <a:r>
              <a:rPr lang="en-US" sz="1200" kern="1200" dirty="0">
                <a:solidFill>
                  <a:schemeClr val="tx1"/>
                </a:solidFill>
                <a:effectLst/>
                <a:latin typeface="Arial"/>
                <a:ea typeface="ＭＳ Ｐゴシック" charset="0"/>
                <a:cs typeface="Arial"/>
              </a:rPr>
              <a:t>• A lie is still a lie, even if everyone believes it. </a:t>
            </a:r>
          </a:p>
          <a:p>
            <a:endParaRPr lang="en-US"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Gravity is true, so you WILL fall off the cliff even if you SINCERELY believe you won’t fall—and even if everyone says that you won't fall.</a:t>
            </a:r>
          </a:p>
          <a:p>
            <a:endParaRPr lang="en-US"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 Truth is truth. If it is not, then we have no meaningful way to communicate with each other, and God has no message for us.</a:t>
            </a:r>
            <a:endParaRPr lang="en-US" dirty="0">
              <a:latin typeface="Arial"/>
              <a:cs typeface="Arial"/>
            </a:endParaRPr>
          </a:p>
          <a:p>
            <a:pPr algn="l"/>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79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0" kern="1200" dirty="0">
                <a:solidFill>
                  <a:schemeClr val="tx1"/>
                </a:solidFill>
                <a:effectLst/>
                <a:latin typeface="Arial" panose="020B0604020202020204" pitchFamily="34" charset="0"/>
                <a:ea typeface="ＭＳ Ｐゴシック" charset="0"/>
                <a:cs typeface="Arial" panose="020B0604020202020204" pitchFamily="34" charset="0"/>
              </a:rPr>
              <a:t>هل تعلم أنه من أصل </a:t>
            </a:r>
            <a:r>
              <a:rPr lang="ar-JO" sz="1200" b="0" dirty="0">
                <a:solidFill>
                  <a:srgbClr val="FFFFFF"/>
                </a:solidFill>
                <a:effectLst>
                  <a:glow rad="165100">
                    <a:schemeClr val="tx1">
                      <a:alpha val="99000"/>
                    </a:schemeClr>
                  </a:glow>
                </a:effectLst>
                <a:latin typeface="Accordance" panose="00000400000000000000" pitchFamily="2" charset="-78"/>
                <a:ea typeface="Accordance" panose="00000400000000000000" pitchFamily="2" charset="-78"/>
                <a:cs typeface="Accordance" panose="00000400000000000000" pitchFamily="2" charset="-78"/>
              </a:rPr>
              <a:t>٢٧</a:t>
            </a:r>
            <a:r>
              <a:rPr lang="ar-JO" sz="1200" b="0" kern="1200" dirty="0">
                <a:solidFill>
                  <a:schemeClr val="tx1"/>
                </a:solidFill>
                <a:effectLst/>
                <a:latin typeface="Arial" panose="020B0604020202020204" pitchFamily="34" charset="0"/>
                <a:ea typeface="ＭＳ Ｐゴシック" charset="0"/>
                <a:cs typeface="Arial" panose="020B0604020202020204" pitchFamily="34" charset="0"/>
              </a:rPr>
              <a:t> كتابًا في العهد الجديد ، هناك </a:t>
            </a:r>
            <a:r>
              <a:rPr kumimoji="0" lang="ar-JO" sz="1200" b="0" i="0" u="none" strike="noStrike" kern="1200" cap="none" spc="0" normalizeH="0" baseline="0" noProof="0" dirty="0">
                <a:ln>
                  <a:noFill/>
                </a:ln>
                <a:solidFill>
                  <a:srgbClr val="FFFFFF"/>
                </a:solidFill>
                <a:effectLst>
                  <a:glow rad="165100">
                    <a:srgbClr val="000000">
                      <a:alpha val="99000"/>
                    </a:srgbClr>
                  </a:glow>
                </a:effectLst>
                <a:uLnTx/>
                <a:uFillTx/>
                <a:latin typeface="Accordance" panose="00000400000000000000" pitchFamily="2" charset="-78"/>
                <a:ea typeface="Accordance" panose="00000400000000000000" pitchFamily="2" charset="-78"/>
                <a:cs typeface="Accordance" panose="00000400000000000000" pitchFamily="2" charset="-78"/>
              </a:rPr>
              <a:t>١٩</a:t>
            </a:r>
            <a:r>
              <a:rPr lang="ar-JO" sz="1200" b="0" kern="1200" dirty="0">
                <a:solidFill>
                  <a:schemeClr val="tx1"/>
                </a:solidFill>
                <a:effectLst/>
                <a:latin typeface="Arial" panose="020B0604020202020204" pitchFamily="34" charset="0"/>
                <a:ea typeface="ＭＳ Ｐゴシック" charset="0"/>
                <a:cs typeface="Arial" panose="020B0604020202020204" pitchFamily="34" charset="0"/>
              </a:rPr>
              <a:t> كتابًا ردوا على البدعة التي ابتليت بها الكنيسة؟ تحدث عن ضرورة معرفة وطاعة حق الله! الدفاع عن الحق هو موضوع ضخم في العهد الجديد!</a:t>
            </a:r>
          </a:p>
          <a:p>
            <a:pPr algn="r"/>
            <a:endParaRPr lang="en-US" sz="1200" b="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Here is the length of each NT book. Notice that start longer from Matthew to 2 Corinthians, but then the rest are short letters except for Hebrews and Revelation.</a:t>
            </a:r>
          </a:p>
          <a:p>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But why was each written? What was the situation that caused each writer to pen his work?</a:t>
            </a:r>
          </a:p>
          <a:p>
            <a:endParaRPr lang="en-US" sz="1200"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Did you know that, of the 27 NT books, 19 of them responded to heresy afflicting the church?  Talk about the need to know and obey God’s truth!  Defending truth is a </a:t>
            </a:r>
            <a:r>
              <a:rPr lang="en-US" sz="1200" i="1" kern="1200" dirty="0">
                <a:solidFill>
                  <a:schemeClr val="tx1"/>
                </a:solidFill>
                <a:effectLst/>
                <a:latin typeface="Arial" panose="020B0604020202020204" pitchFamily="34" charset="0"/>
                <a:ea typeface="ＭＳ Ｐゴシック" charset="0"/>
                <a:cs typeface="Arial" panose="020B0604020202020204" pitchFamily="34" charset="0"/>
              </a:rPr>
              <a:t>huge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theme in the New Testament!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lgn="l"/>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96266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0" dirty="0">
                <a:latin typeface="Arial" panose="020B0604020202020204" pitchFamily="34" charset="0"/>
                <a:cs typeface="Arial" panose="020B0604020202020204" pitchFamily="34" charset="0"/>
              </a:rPr>
              <a:t>كم منكم يشعر بالحاجة إلى إطاعة حق الله؟ ارفع يدك إذا شعرت بالحاجة إلى طاعة الكتاب المقدس.</a:t>
            </a:r>
          </a:p>
          <a:p>
            <a:pPr algn="r"/>
            <a:r>
              <a:rPr lang="ar-JO" b="0" u="sng" dirty="0">
                <a:latin typeface="Arial" panose="020B0604020202020204" pitchFamily="34" charset="0"/>
                <a:cs typeface="Arial" panose="020B0604020202020204" pitchFamily="34" charset="0"/>
              </a:rPr>
              <a:t>من الواضح </a:t>
            </a:r>
            <a:r>
              <a:rPr lang="ar-JO" b="0" dirty="0">
                <a:latin typeface="Arial" panose="020B0604020202020204" pitchFamily="34" charset="0"/>
                <a:cs typeface="Arial" panose="020B0604020202020204" pitchFamily="34" charset="0"/>
              </a:rPr>
              <a:t>أن هناك طرقًا عديدة لطاعة حق الله - الصلاة ، وقراءة الكتاب المقدس ، وما إلى ذلك ، لكننا سنركز اليوم على ثلاث طرق مذكورة في إحدى هذه الأحرف التسعة عشر.</a:t>
            </a:r>
          </a:p>
          <a:p>
            <a:endParaRPr lang="en-US" sz="1200" kern="1200" dirty="0">
              <a:solidFill>
                <a:schemeClr val="tx1"/>
              </a:solidFill>
              <a:effectLst/>
              <a:latin typeface="Arial"/>
              <a:ea typeface="ＭＳ Ｐゴシック" charset="0"/>
              <a:cs typeface="Arial"/>
            </a:endParaRPr>
          </a:p>
          <a:p>
            <a:r>
              <a:rPr lang="en-US" sz="1200" kern="1200" dirty="0">
                <a:solidFill>
                  <a:schemeClr val="tx1"/>
                </a:solidFill>
                <a:effectLst/>
                <a:latin typeface="Arial"/>
                <a:ea typeface="ＭＳ Ｐゴシック" charset="0"/>
                <a:cs typeface="Arial"/>
              </a:rPr>
              <a:t>How many of you feel a need to obey God’s truth?  Raise your hand if you feel the need to obey the Bible. </a:t>
            </a:r>
          </a:p>
          <a:p>
            <a:r>
              <a:rPr lang="en-US" sz="1200" kern="1200" dirty="0">
                <a:solidFill>
                  <a:schemeClr val="tx1"/>
                </a:solidFill>
                <a:effectLst/>
                <a:latin typeface="Arial"/>
                <a:ea typeface="ＭＳ Ｐゴシック" charset="0"/>
                <a:cs typeface="Arial"/>
              </a:rPr>
              <a:t>Obviously, there are numerous ways to obey God’s truth—prayer, reading the Bible, etc., but today we will focus on three ways noted in one of these 19 letters. </a:t>
            </a:r>
            <a:endParaRPr lang="en-US" dirty="0">
              <a:latin typeface="Arial"/>
              <a:cs typeface="Arial"/>
            </a:endParaRPr>
          </a:p>
          <a:p>
            <a:pPr algn="l"/>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9212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0" dirty="0">
                <a:latin typeface="Arial" panose="020B0604020202020204" pitchFamily="34" charset="0"/>
                <a:cs typeface="Arial" panose="020B0604020202020204" pitchFamily="34" charset="0"/>
              </a:rPr>
              <a:t>فكيف نطيع حق الله؟</a:t>
            </a:r>
          </a:p>
          <a:p>
            <a:pPr algn="r"/>
            <a:r>
              <a:rPr lang="ar-JO" b="0"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0"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0" dirty="0">
                <a:latin typeface="Arial" panose="020B0604020202020204" pitchFamily="34" charset="0"/>
                <a:cs typeface="Arial" panose="020B0604020202020204" pitchFamily="34" charset="0"/>
              </a:rPr>
              <a:t>• انشروا حق الله بأن تكونوا شاهدين على خُطى ديمتريوس.</a:t>
            </a:r>
          </a:p>
          <a:p>
            <a:pPr algn="r"/>
            <a:endParaRPr lang="ar-JO" b="0" dirty="0">
              <a:latin typeface="Arial" panose="020B0604020202020204" pitchFamily="34" charset="0"/>
              <a:cs typeface="Arial" panose="020B0604020202020204" pitchFamily="34" charset="0"/>
            </a:endParaRPr>
          </a:p>
          <a:p>
            <a:r>
              <a:rPr lang="en-US" sz="1200" kern="1200" dirty="0">
                <a:solidFill>
                  <a:schemeClr val="tx1"/>
                </a:solidFill>
                <a:effectLst/>
                <a:latin typeface="Arial"/>
                <a:ea typeface="ＭＳ Ｐゴシック" charset="0"/>
                <a:cs typeface="Arial"/>
              </a:rPr>
              <a:t>So how can we obey God’s truth? We’re to be people who propagate the truth.  But how?</a:t>
            </a:r>
          </a:p>
          <a:p>
            <a:r>
              <a:rPr lang="en-US" sz="1200" kern="1200" dirty="0">
                <a:solidFill>
                  <a:schemeClr val="tx1"/>
                </a:solidFill>
                <a:effectLst/>
                <a:latin typeface="Arial"/>
                <a:ea typeface="ＭＳ Ｐゴシック" charset="0"/>
                <a:cs typeface="Arial"/>
              </a:rPr>
              <a:t>• Support missionaries like Gaius </a:t>
            </a:r>
            <a:br>
              <a:rPr lang="en-US" sz="1200" kern="1200" dirty="0">
                <a:solidFill>
                  <a:schemeClr val="tx1"/>
                </a:solidFill>
                <a:effectLst/>
                <a:latin typeface="Arial"/>
                <a:ea typeface="ＭＳ Ｐゴシック" charset="0"/>
                <a:cs typeface="Arial"/>
              </a:rPr>
            </a:br>
            <a:r>
              <a:rPr lang="en-US" sz="1200" kern="1200" dirty="0">
                <a:solidFill>
                  <a:schemeClr val="tx1"/>
                </a:solidFill>
                <a:effectLst/>
                <a:latin typeface="Arial"/>
                <a:ea typeface="ＭＳ Ｐゴシック" charset="0"/>
                <a:cs typeface="Arial"/>
              </a:rPr>
              <a:t>•</a:t>
            </a:r>
            <a:r>
              <a:rPr lang="en-US" sz="1200" kern="1200" baseline="0" dirty="0">
                <a:solidFill>
                  <a:schemeClr val="tx1"/>
                </a:solidFill>
                <a:effectLst/>
                <a:latin typeface="Arial"/>
                <a:ea typeface="ＭＳ Ｐゴシック" charset="0"/>
                <a:cs typeface="Arial"/>
              </a:rPr>
              <a:t> </a:t>
            </a:r>
            <a:r>
              <a:rPr lang="en-US" sz="1200" kern="1200" dirty="0">
                <a:solidFill>
                  <a:schemeClr val="tx1"/>
                </a:solidFill>
                <a:effectLst/>
                <a:latin typeface="Arial"/>
                <a:ea typeface="ＭＳ Ｐゴシック" charset="0"/>
                <a:cs typeface="Arial"/>
              </a:rPr>
              <a:t>and don’t hinder the gospel like Diotrephes.  But it would be amiss not to share the final way to obey the truth, and that is to…</a:t>
            </a:r>
          </a:p>
          <a:p>
            <a:r>
              <a:rPr lang="en-US" sz="1200" kern="1200" dirty="0">
                <a:solidFill>
                  <a:schemeClr val="tx1"/>
                </a:solidFill>
                <a:effectLst/>
                <a:latin typeface="Arial"/>
                <a:ea typeface="ＭＳ Ｐゴシック" charset="0"/>
                <a:cs typeface="Arial"/>
              </a:rPr>
              <a:t>• Spread God’s truth by being a witness yourself in the footsteps of Demetrius</a:t>
            </a:r>
            <a:r>
              <a:rPr lang="en-SG" sz="1200" kern="1200" dirty="0">
                <a:solidFill>
                  <a:schemeClr val="tx1"/>
                </a:solidFill>
                <a:effectLst/>
                <a:latin typeface="Arial"/>
                <a:ea typeface="ＭＳ Ｐゴシック" charset="0"/>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0" kern="1200" dirty="0">
                <a:solidFill>
                  <a:schemeClr val="tx1"/>
                </a:solidFill>
                <a:effectLst/>
                <a:latin typeface="Arial" panose="020B0604020202020204" pitchFamily="34" charset="0"/>
                <a:ea typeface="ＭＳ Ｐゴシック" charset="0"/>
                <a:cs typeface="Arial" panose="020B0604020202020204" pitchFamily="34" charset="0"/>
              </a:rPr>
              <a:t>للرب مكان خاص في كرمه لكي تشاركه حقه - جِدْه وإذهب لأجله!</a:t>
            </a:r>
          </a:p>
          <a:p>
            <a:pPr algn="l"/>
            <a:endParaRPr lang="ar-JO" sz="1200" b="0" kern="1200" dirty="0">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Restatement: The Lord has a specific place in his vineyard for you to share his truth—find it and go for it! </a:t>
            </a:r>
            <a:endParaRPr lang="en-US" dirty="0">
              <a:latin typeface="Arial"/>
              <a:cs typeface="Arial"/>
            </a:endParaRPr>
          </a:p>
          <a:p>
            <a:pPr algn="l"/>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55464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0" kern="1200" dirty="0">
                <a:solidFill>
                  <a:schemeClr val="tx1"/>
                </a:solidFill>
                <a:effectLst/>
                <a:latin typeface="Arial" panose="020B0604020202020204" pitchFamily="34" charset="0"/>
                <a:ea typeface="ＭＳ Ｐゴシック" charset="0"/>
                <a:cs typeface="Arial" panose="020B0604020202020204" pitchFamily="34" charset="0"/>
              </a:rPr>
              <a:t>الشيء الجميل في كل هذا هو أنه لا وظيفة غايوس ولا ديمتريوس أكثر أهمية. كما يقول يوحنا في الآية ٨  ، دعا الله كليهما "لكَيْ نَكونَ عامِلينَ معهُمْ بالحَقِّ."</a:t>
            </a:r>
          </a:p>
          <a:p>
            <a:pPr algn="l"/>
            <a:endParaRPr lang="ar-JO" sz="1200" b="0" kern="1200" dirty="0">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0"/>
                <a:cs typeface="Arial"/>
              </a:rPr>
              <a:t>The beautiful thing in all this is that neither Gaius nor Demetrius’ job is more important.  As John says in verse 8, God has called both “so that we may work together for the truth.”</a:t>
            </a:r>
            <a:r>
              <a:rPr lang="en-SG" dirty="0">
                <a:effectLst/>
                <a:latin typeface="Arial"/>
                <a:cs typeface="Arial"/>
              </a:rPr>
              <a:t> </a:t>
            </a:r>
            <a:endParaRPr lang="en-US" dirty="0">
              <a:latin typeface="Arial"/>
              <a:cs typeface="Arial"/>
            </a:endParaRPr>
          </a:p>
          <a:p>
            <a:pPr algn="l"/>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25090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 missionary is literally "one sent." The early church made it a priority to commission workers to bring the gospel into other lands. </a:t>
            </a:r>
          </a:p>
          <a:p>
            <a:r>
              <a:rPr lang="en-US"/>
              <a:t>• In 3 John, our keyword is "missionaries" since this short letter focuses on this practice more than any other letter.</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304CB-A769-DD43-B03F-957F01E675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no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A523C2-F156-0B4C-97DE-4D67339CFF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5C8D1C-ED42-5C4B-A6CD-94E9E84EC8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5251" name="Rectangle 1026"/>
          <p:cNvSpPr>
            <a:spLocks noGrp="1" noRot="1" noChangeAspect="1" noChangeArrowheads="1" noTextEdit="1"/>
          </p:cNvSpPr>
          <p:nvPr>
            <p:ph type="sldImg"/>
          </p:nvPr>
        </p:nvSpPr>
        <p:spPr>
          <a:solidFill>
            <a:srgbClr val="FFFFFF"/>
          </a:solidFill>
          <a:ln/>
        </p:spPr>
      </p:sp>
      <p:sp>
        <p:nvSpPr>
          <p:cNvPr id="5652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E4C3CC-6A2B-3249-9A30-E674776AA6B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F0F1E-8C35-8E46-96F9-F382D17DEE6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As of yesterday, I have been a professor at Singapore Bible for 30 years—yes, we arrived in Singapore 30 years ago yesterday on 20 Feb 1991.</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03586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xfrm>
            <a:off x="1143000" y="685800"/>
            <a:ext cx="4572000" cy="34290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انضمت</a:t>
            </a:r>
            <a:r>
              <a:rPr lang="ar-JO" sz="1200" b="1"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حفيدتنا إلى العائلة في 31 تموز 2021, ولكننا نتسائل لماذا أخذنا الله الآن من هناك؟ لا أعلم</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60758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ستيفن و زوجته كيتي في بويسي</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b="1" baseline="0" dirty="0">
                <a:latin typeface="Arial" panose="020B0604020202020204" pitchFamily="34" charset="0"/>
                <a:cs typeface="Arial" panose="020B0604020202020204" pitchFamily="34" charset="0"/>
              </a:rPr>
              <a:t>جون و صديقته كلوي يعملان في شركة إسري – مؤسسة أبحاث الأنظمة البيئية – يقومان بتصميم المواقع لهذا الشركة ذات الأنظمة الرقمية</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3923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Missionaries typically must have support from people who do not directly benefit from their ministry. Since 1980, my income has come mostly not from those that I have taught, discipled, or evangelized. It came from people in other countries!</a:t>
            </a:r>
          </a:p>
          <a:p>
            <a:endParaRPr lang="en-US"/>
          </a:p>
          <a:p>
            <a:r>
              <a:rPr lang="en-US"/>
              <a:t>• John encourages such support for God's workers.</a:t>
            </a:r>
          </a:p>
          <a:p>
            <a:endParaRPr lang="en-US"/>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3</a:t>
            </a:fld>
            <a:endParaRPr lang="en-US"/>
          </a:p>
        </p:txBody>
      </p:sp>
    </p:spTree>
    <p:extLst>
      <p:ext uri="{BB962C8B-B14F-4D97-AF65-F5344CB8AC3E}">
        <p14:creationId xmlns:p14="http://schemas.microsoft.com/office/powerpoint/2010/main" val="666570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38705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وجه سؤال للمشاركين في استطلاع للرأي أجري مؤخرًا خلال  عام انتخابي عما يعتبرونه أكثر أهمية في المرشح الرئاسي: القدرة أو النزاهة. هل الأكثر أهمية أن يكون لديك مرشح يتمتع بالخبرة أم المعايير الأخلاقية العالية – على سبيل المثال، شخص يقول الحقيقة؟ كانت النتائج محزنة فقد فضل معظم المرشحين مقدرة المرشح على نزاهتهِ. من الواضح أن القدرة والنزاهة مطلوبتان في أي وظيفة – وخاصة الرئاسية! لكن كم هو قليل الاهتمام الذي يعطى للحق في مجتمع اليوم! كل شيء ممكن!</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78684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ترى الكذبة الخفية القائلة بأنه "لا يوجد حق مُجرّد"؟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70811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الحق هو الحق ، حتى لو لم يصدقه أحد. الكذب يبقى كذب حتى لو صدقهُ الجميع. الجاذبية حق ، لذا سوف تسقط من الجرف حتى لو كنت تعتقد بصدق أنك لن تسقط!</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79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تعلم أنه من أصل </a:t>
            </a:r>
            <a:r>
              <a:rPr lang="ar-JO" sz="1200" b="1" dirty="0">
                <a:solidFill>
                  <a:srgbClr val="FFFFFF"/>
                </a:solidFill>
                <a:effectLst>
                  <a:glow rad="165100">
                    <a:schemeClr val="tx1">
                      <a:alpha val="99000"/>
                    </a:schemeClr>
                  </a:glow>
                </a:effectLst>
                <a:latin typeface="Accordance" panose="00000400000000000000" pitchFamily="2" charset="-78"/>
                <a:ea typeface="Accordance" panose="00000400000000000000" pitchFamily="2" charset="-78"/>
                <a:cs typeface="Accordance" panose="00000400000000000000" pitchFamily="2" charset="-78"/>
              </a:rPr>
              <a:t>٢٧</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في العهد الجديد ، هناك </a:t>
            </a:r>
            <a:r>
              <a:rPr kumimoji="0" lang="ar-JO" sz="1200" b="1" i="0" u="none" strike="noStrike" kern="1200" cap="none" spc="0" normalizeH="0" baseline="0" noProof="0" dirty="0">
                <a:ln>
                  <a:noFill/>
                </a:ln>
                <a:solidFill>
                  <a:srgbClr val="FFFFFF"/>
                </a:solidFill>
                <a:effectLst>
                  <a:glow rad="165100">
                    <a:srgbClr val="000000">
                      <a:alpha val="99000"/>
                    </a:srgbClr>
                  </a:glow>
                </a:effectLst>
                <a:uLnTx/>
                <a:uFillTx/>
                <a:latin typeface="Accordance" panose="00000400000000000000" pitchFamily="2" charset="-78"/>
                <a:ea typeface="Accordance" panose="00000400000000000000" pitchFamily="2" charset="-78"/>
                <a:cs typeface="Accordance" panose="00000400000000000000" pitchFamily="2" charset="-78"/>
              </a:rPr>
              <a:t>١٩</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ردوا على البدعة التي ابتليت بها الكنيسة؟ تحدث عن ضرورة معرفة وطاعة حق الله! الدفاع عن الحق هو موضوع ضخم في العهد الجديد!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962664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كم منكم يشعر بالحاجة إلى إطاعة حق الله؟ ارفع يدك إذا شعرت بالحاجة إلى طاعة الكتاب المقدس.</a:t>
            </a:r>
          </a:p>
          <a:p>
            <a:pPr algn="r"/>
            <a:r>
              <a:rPr lang="ar-JO" b="1" u="sng" dirty="0">
                <a:latin typeface="Arial" panose="020B0604020202020204" pitchFamily="34" charset="0"/>
                <a:cs typeface="Arial" panose="020B0604020202020204" pitchFamily="34" charset="0"/>
              </a:rPr>
              <a:t>من الواضح </a:t>
            </a:r>
            <a:r>
              <a:rPr lang="ar-JO" b="1" dirty="0">
                <a:latin typeface="Arial" panose="020B0604020202020204" pitchFamily="34" charset="0"/>
                <a:cs typeface="Arial" panose="020B0604020202020204" pitchFamily="34" charset="0"/>
              </a:rPr>
              <a:t>أن هناك طرقًا عديدة لطاعة حق الله - الصلاة ، وقراءة الكتاب المقدس ، وما إلى ذلك ، لكننا سنركز اليوم على ثلاث طرق مذكورة في إحدى هذه الأحرف التسعة عشر.</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9212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4809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232053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We know that most of the NT books are longer books or letters.  But in</a:t>
            </a:r>
            <a:r>
              <a:rPr lang="en-US" sz="1200" b="1" kern="1200" baseline="0" dirty="0">
                <a:solidFill>
                  <a:schemeClr val="tx1"/>
                </a:solidFill>
                <a:effectLst/>
                <a:latin typeface="Arial" panose="020B0604020202020204" pitchFamily="34" charset="0"/>
                <a:ea typeface="ＭＳ Ｐゴシック" charset="-128"/>
                <a:cs typeface="ＭＳ Ｐゴシック" charset="-128"/>
              </a:rPr>
              <a:t> the next four weeks that I preach, we </a:t>
            </a:r>
            <a:r>
              <a:rPr lang="en-US" sz="1200" b="1" kern="1200" dirty="0">
                <a:solidFill>
                  <a:schemeClr val="tx1"/>
                </a:solidFill>
                <a:effectLst/>
                <a:latin typeface="Arial" panose="020B0604020202020204" pitchFamily="34" charset="0"/>
                <a:ea typeface="ＭＳ Ｐゴシック" charset="-128"/>
                <a:cs typeface="ＭＳ Ｐゴシック" charset="-128"/>
              </a:rPr>
              <a:t>will study the four shortest ones as they are too often neglected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NS-18-Philemon-39</a:t>
            </a:r>
          </a:p>
          <a:p>
            <a:r>
              <a:rPr lang="en-US" b="1" baseline="0" dirty="0">
                <a:latin typeface="Arial" panose="020B0604020202020204" pitchFamily="34" charset="0"/>
                <a:cs typeface="Arial" panose="020B0604020202020204" pitchFamily="34" charset="0"/>
              </a:rPr>
              <a:t>NS-24-2 John-61</a:t>
            </a:r>
          </a:p>
          <a:p>
            <a:r>
              <a:rPr lang="en-US" b="1" baseline="0" dirty="0">
                <a:latin typeface="Arial" panose="020B0604020202020204" pitchFamily="34" charset="0"/>
                <a:cs typeface="Arial" panose="020B0604020202020204" pitchFamily="34" charset="0"/>
              </a:rPr>
              <a:t>NS-25-3 John-45</a:t>
            </a:r>
          </a:p>
          <a:p>
            <a:r>
              <a:rPr lang="en-US" b="1" baseline="0" dirty="0">
                <a:latin typeface="Arial" panose="020B0604020202020204" pitchFamily="34" charset="0"/>
                <a:cs typeface="Arial" panose="020B0604020202020204" pitchFamily="34" charset="0"/>
              </a:rPr>
              <a:t>NS-26-Jude-66</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Besides giving money to missionaries, hospitality is one of the primary ways to help them. This saves millions in food and housing costs. </a:t>
            </a:r>
          </a:p>
          <a:p>
            <a:endParaRPr lang="en-US"/>
          </a:p>
          <a:p>
            <a:r>
              <a:rPr lang="en-US"/>
              <a:t>• In 3 John, the author called this a partnership in spreading the truth. </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Each is about the length</a:t>
            </a:r>
            <a:r>
              <a:rPr lang="en-US" b="1"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NS-18-Philemon-40</a:t>
            </a:r>
          </a:p>
          <a:p>
            <a:r>
              <a:rPr lang="en-US" b="1" baseline="0" dirty="0">
                <a:latin typeface="Arial" panose="020B0604020202020204" pitchFamily="34" charset="0"/>
                <a:cs typeface="Arial" panose="020B0604020202020204" pitchFamily="34" charset="0"/>
              </a:rPr>
              <a:t>NS-24-2 John-62</a:t>
            </a:r>
          </a:p>
          <a:p>
            <a:r>
              <a:rPr lang="en-US" b="1" baseline="0" dirty="0">
                <a:latin typeface="Arial" panose="020B0604020202020204" pitchFamily="34" charset="0"/>
                <a:cs typeface="Arial" panose="020B0604020202020204" pitchFamily="34" charset="0"/>
              </a:rPr>
              <a:t>NS-25-3 John-46</a:t>
            </a:r>
          </a:p>
          <a:p>
            <a:r>
              <a:rPr lang="en-US" b="1" baseline="0" dirty="0">
                <a:latin typeface="Arial" panose="020B0604020202020204" pitchFamily="34" charset="0"/>
                <a:cs typeface="Arial" panose="020B0604020202020204" pitchFamily="34" charset="0"/>
              </a:rPr>
              <a:t>NS-26-Jude-67</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66FF"/>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9040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8895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Did you notice the emphasis on truth in verses 1-4?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75508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we follow what the Lord</a:t>
            </a:r>
            <a:r>
              <a:rPr lang="en-US" b="1"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935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34157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We all show hospitality to people we know––like relatives (or at least we should).</a:t>
            </a:r>
          </a:p>
          <a:p>
            <a:r>
              <a:rPr lang="en-US" b="1" dirty="0">
                <a:latin typeface="Arial" panose="020B0604020202020204" pitchFamily="34" charset="0"/>
                <a:cs typeface="Arial" panose="020B0604020202020204" pitchFamily="34" charset="0"/>
              </a:rPr>
              <a:t>But Gaius supported them even though he didn’t know them personally when they showed up at his church.  They just had to be workers for the truth and he would help them out.</a:t>
            </a:r>
          </a:p>
          <a:p>
            <a:r>
              <a:rPr lang="en-US" b="1" dirty="0">
                <a:latin typeface="Arial" panose="020B0604020202020204" pitchFamily="34" charset="0"/>
                <a:cs typeface="Arial" panose="020B0604020202020204" pitchFamily="34" charset="0"/>
              </a:rPr>
              <a:t>Verse 6 says Gaius sent them out in a “manner worthy of God.”  What does that mean?</a:t>
            </a:r>
          </a:p>
          <a:p>
            <a:r>
              <a:rPr lang="en-US" b="1" dirty="0">
                <a:latin typeface="Arial" panose="020B0604020202020204" pitchFamily="34" charset="0"/>
                <a:cs typeface="Arial" panose="020B0604020202020204" pitchFamily="34" charset="0"/>
              </a:rPr>
              <a:t>Verse 7 provides a partial answer: Gaius gave them “help” since non-Christians don’t support missionaries.</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599434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كيف يمكن أن تنطبق المساعدة لكشف الحقيقة عليكَ وعلي أنا؟</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نحن أيضًا نساعد الحقيقة من خلال دعم المبشرين وإسكانهم.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19152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ＭＳ Ｐゴシック" charset="0"/>
              </a:rPr>
              <a:t>أفضل طريقة لدعم المبشرين على الإطلاق هي من خلال الصلاة. تبدأ في نهاية عطلة نهاية الأسبوع هذه 30 يومًا من الصلاة للذين يتبعون الإسلام، الذين هم في حاجة ماسة إلى الإنجيل. خذ دليل الصلاة وانضم إلى كثيرين ممن يقومون بذلك الشهر المقبل.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3573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Gaius was a faithful man of God who financed the spread of the truth. His opposer in his church was Diotephes. The missionary in question was Demetrius. </a:t>
            </a:r>
          </a:p>
          <a:p>
            <a:endParaRPr lang="en-US"/>
          </a:p>
          <a:p>
            <a:r>
              <a:rPr lang="en-US"/>
              <a:t>• John commanded all of these men in 3 John to work together to serve the Lord.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80927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61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INTERVIEWER: And Susan, what ministries has the Lord granted you?</a:t>
            </a:r>
          </a:p>
          <a:p>
            <a:pPr eaLnBrk="1" hangingPunct="1"/>
            <a:r>
              <a:rPr lang="en-US" b="1" dirty="0">
                <a:latin typeface="Arial" panose="020B0604020202020204" pitchFamily="34" charset="0"/>
                <a:ea typeface="ＭＳ Ｐゴシック" charset="0"/>
                <a:cs typeface="ＭＳ Ｐゴシック" charset="0"/>
              </a:rPr>
              <a:t>SUSAN: I have been teaching the wives of leaders at SBC.  These 5 women come from 5 different nations!</a:t>
            </a:r>
          </a:p>
          <a:p>
            <a:pPr eaLnBrk="1" hangingPunct="1"/>
            <a:r>
              <a:rPr lang="en-US" b="1" dirty="0">
                <a:latin typeface="Arial" panose="020B0604020202020204" pitchFamily="34" charset="0"/>
                <a:ea typeface="ＭＳ Ｐゴシック" charset="0"/>
                <a:cs typeface="ＭＳ Ｐゴシック" charset="0"/>
              </a:rPr>
              <a:t>SUSAN: I also lead the woman</a:t>
            </a:r>
            <a:r>
              <a:rPr lang="uk-UA"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p:txBody>
      </p:sp>
    </p:spTree>
    <p:extLst>
      <p:ext uri="{BB962C8B-B14F-4D97-AF65-F5344CB8AC3E}">
        <p14:creationId xmlns:p14="http://schemas.microsoft.com/office/powerpoint/2010/main" val="31049640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Most</a:t>
            </a:r>
            <a:r>
              <a:rPr lang="en-US" b="1" baseline="0" dirty="0">
                <a:latin typeface="Arial" panose="020B0604020202020204" pitchFamily="34" charset="0"/>
                <a:ea typeface="ＭＳ Ｐゴシック" charset="0"/>
                <a:cs typeface="ＭＳ Ｐゴシック" charset="0"/>
              </a:rPr>
              <a:t> of these students are first-generation Christians eager to share the gospel with their own people!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t>Believers all support the same kingdom but in different ways. Such diversity spreads the message farther than if each of us tried to be a missionary ourselves.</a:t>
            </a:r>
          </a:p>
          <a:p>
            <a:endParaRPr lang="en-US"/>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6</a:t>
            </a:fld>
            <a:endParaRPr lang="en-US"/>
          </a:p>
        </p:txBody>
      </p:sp>
    </p:spTree>
    <p:extLst>
      <p:ext uri="{BB962C8B-B14F-4D97-AF65-F5344CB8AC3E}">
        <p14:creationId xmlns:p14="http://schemas.microsoft.com/office/powerpoint/2010/main" val="10307961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هنا 9 لغات مميزة.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0741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الصينية أكثر من 37000 سلايد بدءًا من كانون الثاني 2020.</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35238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a:t>
            </a:r>
            <a:r>
              <a:rPr lang="ar-JO" b="1" dirty="0">
                <a:latin typeface="Arial" panose="020B0604020202020204" pitchFamily="34" charset="0"/>
                <a:ea typeface="ＭＳ Ｐゴシック" charset="0"/>
                <a:cs typeface="Arial" panose="020B0604020202020204" pitchFamily="34" charset="0"/>
              </a:rPr>
              <a:t>أندونيسية</a:t>
            </a:r>
            <a:r>
              <a:rPr lang="ar-SA" b="1" dirty="0">
                <a:latin typeface="Arial" panose="020B0604020202020204" pitchFamily="34" charset="0"/>
                <a:ea typeface="ＭＳ Ｐゴシック" charset="0"/>
                <a:cs typeface="Arial" panose="020B0604020202020204" pitchFamily="34" charset="0"/>
              </a:rPr>
              <a:t> أكثر من </a:t>
            </a:r>
            <a:r>
              <a:rPr lang="ar-JO" b="1" dirty="0">
                <a:latin typeface="Arial" panose="020B0604020202020204" pitchFamily="34" charset="0"/>
                <a:ea typeface="ＭＳ Ｐゴシック" charset="0"/>
                <a:cs typeface="Arial" panose="020B0604020202020204" pitchFamily="34" charset="0"/>
              </a:rPr>
              <a:t>14</a:t>
            </a:r>
            <a:r>
              <a:rPr lang="ar-SA" b="1" dirty="0">
                <a:latin typeface="Arial" panose="020B0604020202020204" pitchFamily="34" charset="0"/>
                <a:ea typeface="ＭＳ Ｐゴシック" charset="0"/>
                <a:cs typeface="Arial" panose="020B0604020202020204" pitchFamily="34" charset="0"/>
              </a:rPr>
              <a:t>000 سلايد بدءًا من كانون الثاني 2020.</a:t>
            </a:r>
          </a:p>
        </p:txBody>
      </p:sp>
    </p:spTree>
    <p:extLst>
      <p:ext uri="{BB962C8B-B14F-4D97-AF65-F5344CB8AC3E}">
        <p14:creationId xmlns:p14="http://schemas.microsoft.com/office/powerpoint/2010/main" val="33235877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a:t>
            </a:r>
            <a:r>
              <a:rPr lang="ar-JO" b="1" dirty="0">
                <a:latin typeface="Arial" panose="020B0604020202020204" pitchFamily="34" charset="0"/>
                <a:ea typeface="ＭＳ Ｐゴシック" charset="0"/>
                <a:cs typeface="Arial" panose="020B0604020202020204" pitchFamily="34" charset="0"/>
              </a:rPr>
              <a:t>منغولي</a:t>
            </a:r>
            <a:r>
              <a:rPr lang="ar-SA" b="1" dirty="0">
                <a:latin typeface="Arial" panose="020B0604020202020204" pitchFamily="34" charset="0"/>
                <a:ea typeface="ＭＳ Ｐゴシック" charset="0"/>
                <a:cs typeface="Arial" panose="020B0604020202020204" pitchFamily="34" charset="0"/>
              </a:rPr>
              <a:t>ة أكثر من </a:t>
            </a:r>
            <a:r>
              <a:rPr lang="ar-JO" b="1" dirty="0">
                <a:latin typeface="Arial" panose="020B0604020202020204" pitchFamily="34" charset="0"/>
                <a:ea typeface="ＭＳ Ｐゴシック" charset="0"/>
                <a:cs typeface="Arial" panose="020B0604020202020204" pitchFamily="34" charset="0"/>
              </a:rPr>
              <a:t>3</a:t>
            </a:r>
            <a:r>
              <a:rPr lang="ar-SA" b="1" dirty="0">
                <a:latin typeface="Arial" panose="020B0604020202020204" pitchFamily="34" charset="0"/>
                <a:ea typeface="ＭＳ Ｐゴシック" charset="0"/>
                <a:cs typeface="Arial" panose="020B0604020202020204" pitchFamily="34" charset="0"/>
              </a:rPr>
              <a:t>000 سلايد بدءًا من كانون الثاني 2020.</a:t>
            </a:r>
          </a:p>
        </p:txBody>
      </p:sp>
    </p:spTree>
    <p:extLst>
      <p:ext uri="{BB962C8B-B14F-4D97-AF65-F5344CB8AC3E}">
        <p14:creationId xmlns:p14="http://schemas.microsoft.com/office/powerpoint/2010/main" val="1767881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a:t>
            </a:r>
            <a:r>
              <a:rPr lang="ar-JO" b="1" dirty="0">
                <a:latin typeface="Arial" panose="020B0604020202020204" pitchFamily="34" charset="0"/>
                <a:ea typeface="ＭＳ Ｐゴシック" charset="0"/>
                <a:cs typeface="Arial" panose="020B0604020202020204" pitchFamily="34" charset="0"/>
              </a:rPr>
              <a:t>لعرب</a:t>
            </a:r>
            <a:r>
              <a:rPr lang="ar-SA" b="1" dirty="0">
                <a:latin typeface="Arial" panose="020B0604020202020204" pitchFamily="34" charset="0"/>
                <a:ea typeface="ＭＳ Ｐゴシック" charset="0"/>
                <a:cs typeface="Arial" panose="020B0604020202020204" pitchFamily="34" charset="0"/>
              </a:rPr>
              <a:t>ية أكثر من 1</a:t>
            </a:r>
            <a:r>
              <a:rPr lang="ar-JO" b="1" dirty="0">
                <a:latin typeface="Arial" panose="020B0604020202020204" pitchFamily="34" charset="0"/>
                <a:ea typeface="ＭＳ Ｐゴシック" charset="0"/>
                <a:cs typeface="Arial" panose="020B0604020202020204" pitchFamily="34" charset="0"/>
              </a:rPr>
              <a:t>1</a:t>
            </a:r>
            <a:r>
              <a:rPr lang="ar-SA" b="1" dirty="0">
                <a:latin typeface="Arial" panose="020B0604020202020204" pitchFamily="34" charset="0"/>
                <a:ea typeface="ＭＳ Ｐゴシック" charset="0"/>
                <a:cs typeface="Arial" panose="020B0604020202020204" pitchFamily="34" charset="0"/>
              </a:rPr>
              <a:t>00 سلايد بدءًا من </a:t>
            </a:r>
            <a:r>
              <a:rPr lang="ar-JO" b="1" dirty="0">
                <a:latin typeface="Arial" panose="020B0604020202020204" pitchFamily="34" charset="0"/>
                <a:ea typeface="ＭＳ Ｐゴシック" charset="0"/>
                <a:cs typeface="Arial" panose="020B0604020202020204" pitchFamily="34" charset="0"/>
              </a:rPr>
              <a:t>شهر آب</a:t>
            </a:r>
            <a:r>
              <a:rPr lang="ar-SA" b="1" dirty="0">
                <a:latin typeface="Arial" panose="020B0604020202020204" pitchFamily="34" charset="0"/>
                <a:ea typeface="ＭＳ Ｐゴシック" charset="0"/>
                <a:cs typeface="Arial" panose="020B0604020202020204" pitchFamily="34" charset="0"/>
              </a:rPr>
              <a:t>202</a:t>
            </a:r>
            <a:r>
              <a:rPr lang="ar-JO" b="1" dirty="0">
                <a:latin typeface="Arial" panose="020B0604020202020204" pitchFamily="34" charset="0"/>
                <a:ea typeface="ＭＳ Ｐゴシック" charset="0"/>
                <a:cs typeface="Arial" panose="020B0604020202020204" pitchFamily="34" charset="0"/>
              </a:rPr>
              <a:t>1</a:t>
            </a:r>
            <a:r>
              <a:rPr lang="ar-SA"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026358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أدت الشراكة مع 700 مترجم في تعليم الكتاب المقدس ومواد تعليمة أخرى – معظمها بوربوينت بـ 49 لغة! كل ما يحتاج إليه المعلم هو النقر على الملف وتنزيله مجانًا لتدريس أي سفر من اسفار الكتاب المقدس ومواضيع أخرى.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69067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77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INTERVIEWER: And Susan, what ministries has the Lord granted you?</a:t>
            </a:r>
          </a:p>
          <a:p>
            <a:pPr eaLnBrk="1" hangingPunct="1"/>
            <a:r>
              <a:rPr lang="en-US" b="1" dirty="0">
                <a:latin typeface="Arial" panose="020B0604020202020204" pitchFamily="34" charset="0"/>
                <a:ea typeface="ＭＳ Ｐゴシック" charset="0"/>
                <a:cs typeface="ＭＳ Ｐゴシック" charset="0"/>
              </a:rPr>
              <a:t>SUSAN: I have been teaching the wives of leaders at SBC.  These 5 women come from 5 different nations!</a:t>
            </a:r>
          </a:p>
          <a:p>
            <a:pPr eaLnBrk="1" hangingPunct="1"/>
            <a:r>
              <a:rPr lang="en-US" b="1" dirty="0">
                <a:latin typeface="Arial" panose="020B0604020202020204" pitchFamily="34" charset="0"/>
                <a:ea typeface="ＭＳ Ｐゴシック" charset="0"/>
                <a:cs typeface="ＭＳ Ｐゴシック" charset="0"/>
              </a:rPr>
              <a:t>SUSAN: I also lead the woman</a:t>
            </a:r>
            <a:r>
              <a:rPr lang="uk-UA"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p:txBody>
      </p:sp>
    </p:spTree>
    <p:extLst>
      <p:ext uri="{BB962C8B-B14F-4D97-AF65-F5344CB8AC3E}">
        <p14:creationId xmlns:p14="http://schemas.microsoft.com/office/powerpoint/2010/main" val="3104964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t>A healthy household works together toward a common goal under a covenant or promise. For example, marriage is a covenant to spread the truth. In the early church, as in today, the home is God's first and most successful method of teaching His Word. Gaius was likely the owner of the home where the church John wrote about was located.</a:t>
            </a:r>
          </a:p>
          <a:p>
            <a:endParaRPr lang="en-US"/>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7</a:t>
            </a:fld>
            <a:endParaRPr lang="en-US"/>
          </a:p>
        </p:txBody>
      </p:sp>
    </p:spTree>
    <p:extLst>
      <p:ext uri="{BB962C8B-B14F-4D97-AF65-F5344CB8AC3E}">
        <p14:creationId xmlns:p14="http://schemas.microsoft.com/office/powerpoint/2010/main" val="27534479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______________</a:t>
            </a:r>
          </a:p>
          <a:p>
            <a:r>
              <a:rPr lang="en-US" dirty="0"/>
              <a:t>Common-85</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أيضًا، يخبرنا هذا المقطع أنه يمكننا، بل ويجب علينا أن نضيف الناس.</a:t>
            </a:r>
          </a:p>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 بالطبع، يمتدح يوحنا الرسول غايُس لقيامة باستثمارات مالية في عمل الإرساليات أيضًا. في الواقع، هو يقول في العدد 7: إذا كان المسيحيون لا يدعمون المبشرين، فمن سيدعمهم؟</a:t>
            </a:r>
          </a:p>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ذات مرة تلقيت مكالمة هاتفية من زوجة طبيب ثري من رعيتنا في سنغافورة،. كان لديها سؤال لاهوتي لللاهوتي المرسل المقيم: هل يجب على المسيحيين استخدام جزء من عشورهم لدعم الصندوق المجتمعي الحكومي للمحتاجين؟ أخبرتها بشكل أساسي بما قاله يوحنا الرسول هنا: إذا كنا نحن المسيحيين لا ندعم عمل الله، فمن سيدعمه؟ </a:t>
            </a:r>
          </a:p>
        </p:txBody>
      </p:sp>
    </p:spTree>
    <p:extLst>
      <p:ext uri="{BB962C8B-B14F-4D97-AF65-F5344CB8AC3E}">
        <p14:creationId xmlns:p14="http://schemas.microsoft.com/office/powerpoint/2010/main" val="16527938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59537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This is the opposite of supporting missions like Gaius, for Diotrephes opposed missions</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9003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من المثير للاهتمام أن نلاحظ أن اسم ديوتريفس يعني "يقتات من زيوس." </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ما الشيء الاستثنائي في المسيحي الأممي الحامل أسمًا وثنيًا؟</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معظم طلاب كلية سنغافورة لللاهوت تم خلاصهم من البوذية وعبادة الأسلاف. حتى أن بعضهم سُمي باسماء معبودات صينية – لكن بعد نوالهم الخلاص أخذوا اسماء جديدة: غريس، تيموثاوس، الخ. أحد الطلاب من هونغ كونغ كان يدعى وينغ مينغ، لكن منذ نواله الخلاص أصبح له اسم "الصليب" ليشهد كيف غيّر المسيح حياته.</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على الرغم من أن الممارسة الشائعة في القرن الأول للأمم الذين تم خلاصهم من عبادة الأوثان كانت بتغيير أسمائهم بعد اعتناقهم المسيحية، ألا أن اسم ديوتريفس الوثني لم يتغيّر بعد تحوله للمسيحية. كما لم يغيّر سلوكه.</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ما الذي فعله ديوتريفس ليجعله سيئًا إلى هذا الحد؟</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كان يهذر عن يوحنا الرسول والمبشرين الذين أرسلهم يوحنا إلى الكنيسة. تخيل التشهير بآخر رسول متبقي الذي سار مع المسيح!</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أي غطرسة تلك! يقول العدد 10 أنه لم يقبل الترحيب بالمبشرين المرسلين إلى كنيسته. </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حتى أنه عارض الدعم التبشيري إلى حد أنه طرد الناس الذين قدّموا للمبشرين! هل يمكنك أن تتخيل أن القس أو رئيس مجلس الإدارة أن يحرمك بسبب دعوتك عائلتي لتناول طعام الغذاء؟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161195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ربما لا نطرد الاشخاص الذين يدعمون الإرساليات من هذه الكنيسة، ولكن...</a:t>
            </a:r>
          </a:p>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يمكننا إعاقة عمل الإنجيل بطرق خبيثة للغاية.</a:t>
            </a:r>
          </a:p>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على سبيل المثال، في بعض ا|لأحيان نسمح للتعليم الكاذب أن يمر دون أي تعليق!</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508391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يجب علينا أن نسمي المعلمين الكذبة بالاسم؟ يوحنا فعل ذلك.</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7041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عندما يقدم شخص مثل هارولد كامبينج نبوءات كاذبة عن عودة المسيح، فيجب علينا أن نسميها كما هي.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55772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لحسن الحظ أنه تاب عن ذلك قبل وفاته.</a:t>
            </a:r>
            <a:endParaRPr lang="en-US" b="1" dirty="0">
              <a:latin typeface="Arial" panose="020B0604020202020204" pitchFamily="34" charset="0"/>
              <a:cs typeface="Arial" panose="020B0604020202020204" pitchFamily="34" charset="0"/>
            </a:endParaRPr>
          </a:p>
          <a:p>
            <a:pPr algn="r" rtl="1" eaLnBrk="1" hangingPunct="1">
              <a:spcBef>
                <a:spcPct val="0"/>
              </a:spcBef>
            </a:pPr>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en.wikipedia.org</a:t>
            </a:r>
            <a:r>
              <a:rPr lang="en-US" b="1" dirty="0">
                <a:latin typeface="Arial" panose="020B0604020202020204" pitchFamily="34" charset="0"/>
                <a:cs typeface="Arial" panose="020B0604020202020204" pitchFamily="34" charset="0"/>
              </a:rPr>
              <a:t>/wiki/</a:t>
            </a:r>
            <a:r>
              <a:rPr lang="en-US" b="1" dirty="0" err="1">
                <a:latin typeface="Arial" panose="020B0604020202020204" pitchFamily="34" charset="0"/>
                <a:cs typeface="Arial" panose="020B0604020202020204" pitchFamily="34" charset="0"/>
              </a:rPr>
              <a:t>Harold_Camping</a:t>
            </a:r>
            <a:endParaRPr lang="en-US" b="1" dirty="0">
              <a:latin typeface="Arial" panose="020B0604020202020204" pitchFamily="34" charset="0"/>
              <a:cs typeface="Arial" panose="020B0604020202020204" pitchFamily="34" charset="0"/>
            </a:endParaRPr>
          </a:p>
        </p:txBody>
      </p:sp>
      <p:sp>
        <p:nvSpPr>
          <p:cNvPr id="306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D259DC5A-35C8-6544-A60D-16A9660C18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9850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Redemption, or redeeming, means to "buy back" or "release from a ransom." </a:t>
            </a:r>
          </a:p>
          <a:p>
            <a:r>
              <a:rPr lang="en-US"/>
              <a:t>• In 3 John, the Apostle urges the church to exchange a lifestyle of shunning missionaries (Diotrophes) with a lifestyle of blessing them (Demetrius).</a:t>
            </a:r>
          </a:p>
          <a:p>
            <a:endParaRPr lang="en-US"/>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8</a:t>
            </a:fld>
            <a:endParaRPr lang="en-US"/>
          </a:p>
        </p:txBody>
      </p:sp>
    </p:spTree>
    <p:extLst>
      <p:ext uri="{BB962C8B-B14F-4D97-AF65-F5344CB8AC3E}">
        <p14:creationId xmlns:p14="http://schemas.microsoft.com/office/powerpoint/2010/main" val="24170584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بعض الأحيان نعيق عمل الإنجيل بمجرد أن نقول للرب "لا" عندما يدعونا. هذا ما فعله الرسول توما في البداية. توجد كاتدرائية القديس توما في مدراس بالهند، التي بنيت فوق قبر الرسول توما. يقولون أنه قتل بسهم أو رمح ثم دفن هنا عام 72م.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57284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إن كتاب أعمال توما هو من الكتابات المبكرة التي تسجل دعوته بهذه الطريقة. علم الرغم من أنه غير موحى به، أعتقد أنه يمكننا التعامل معه. "كتب أعمال توما حوالي عام 200 م من قبل شخص مسيحي في مدينة الرها (أديسا)، التي كانت تقع شمال شرق أنطاكية. وهو من الكتب الأبوكريفية التي تجمع بين التاريخ والأساطير. لكنه مهم في تاريخ المسيحية في آسيا، لأنه باستثناء الكتاب المقدس فهو أقدم سجل لدينا عن وجود الكنيسة في آسيا. أريد أن اقرأ لكم الفقرة الأولى من أعمال توما. أسمحوا لي أن اذكركم أن هذا ليس الكتاب المقدس. لكن هناك كتبة آخرون في الكنيسة الأولى يقولون أيضًا أن توما ذهب إلى الهند وهناك العديد من المسيحيين في الهند اليوم يطلقون على أنفسهم اسم مسيحيو مار توما. لذلك فإن الفكرة والتقليد القائلين أن توما فعل هذا هو أمر قوي جدًا" (ستيف نيكولز، "تاريخ الكنيسة الآسيوية،" بوربوينت من معهد كلمة الحياة للكتاب المقدس، جيجو، كوريا).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93313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10538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392861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230525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981307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525523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لاحظ أنه تم التحقق بالفعل من الملك جوندافورس كملك في الهند في ذلك الوقت في عملة تحمل أسمه.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137711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134095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29218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t>Verse 7 appeals to Jesus' title as "Lord" because supporting his workers is one of the best ways to acknowledge His Lordship.</a:t>
            </a:r>
          </a:p>
          <a:p>
            <a:endParaRPr lang="en-US"/>
          </a:p>
        </p:txBody>
      </p:sp>
      <p:sp>
        <p:nvSpPr>
          <p:cNvPr id="4" name="Slide Number Placeholder 3"/>
          <p:cNvSpPr>
            <a:spLocks noGrp="1"/>
          </p:cNvSpPr>
          <p:nvPr>
            <p:ph type="sldNum" sz="quarter" idx="5"/>
          </p:nvPr>
        </p:nvSpPr>
        <p:spPr/>
        <p:txBody>
          <a:bodyPr/>
          <a:lstStyle/>
          <a:p>
            <a:pPr>
              <a:defRPr/>
            </a:pPr>
            <a:fld id="{463C382D-8A41-B944-8328-6C0B9D337535}" type="slidenum">
              <a:rPr lang="en-US"/>
              <a:pPr>
                <a:defRPr/>
              </a:pPr>
              <a:t>9</a:t>
            </a:fld>
            <a:endParaRPr lang="en-US"/>
          </a:p>
        </p:txBody>
      </p:sp>
    </p:spTree>
    <p:extLst>
      <p:ext uri="{BB962C8B-B14F-4D97-AF65-F5344CB8AC3E}">
        <p14:creationId xmlns:p14="http://schemas.microsoft.com/office/powerpoint/2010/main" val="16294241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33489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758310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337115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868236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299040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27995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152279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000728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369294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تتواصل ذكرى توما في مدينة مدراس حيث يتم احياء ذكرى حياته.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72134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6.xml"/><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7.xml"/><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3.xml"/><Relationship Id="rId4" Type="http://schemas.openxmlformats.org/officeDocument/2006/relationships/image" Target="../media/image3.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4.xml"/><Relationship Id="rId4" Type="http://schemas.openxmlformats.org/officeDocument/2006/relationships/image" Target="../media/image3.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1.xml"/><Relationship Id="rId4" Type="http://schemas.openxmlformats.org/officeDocument/2006/relationships/image" Target="../media/image3.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777088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2580176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F151A539-4840-B84B-80FA-80FA31F465A4}" type="slidenum">
              <a:rPr lang="en-US"/>
              <a:pPr>
                <a:defRPr/>
              </a:pPr>
              <a:t>‹#›</a:t>
            </a:fld>
            <a:endParaRPr lang="en-US"/>
          </a:p>
        </p:txBody>
      </p:sp>
    </p:spTree>
    <p:extLst>
      <p:ext uri="{BB962C8B-B14F-4D97-AF65-F5344CB8AC3E}">
        <p14:creationId xmlns:p14="http://schemas.microsoft.com/office/powerpoint/2010/main" val="7503599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442FA5-21E5-474C-909D-9E9FA5F4A550}" type="slidenum">
              <a:rPr lang="en-US"/>
              <a:pPr>
                <a:defRPr/>
              </a:pPr>
              <a:t>‹#›</a:t>
            </a:fld>
            <a:endParaRPr lang="en-US"/>
          </a:p>
        </p:txBody>
      </p:sp>
    </p:spTree>
    <p:extLst>
      <p:ext uri="{BB962C8B-B14F-4D97-AF65-F5344CB8AC3E}">
        <p14:creationId xmlns:p14="http://schemas.microsoft.com/office/powerpoint/2010/main" val="23744645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B3A620-6536-1A4F-B6BF-8ACBB86B6FE3}" type="slidenum">
              <a:rPr lang="en-US"/>
              <a:pPr>
                <a:defRPr/>
              </a:pPr>
              <a:t>‹#›</a:t>
            </a:fld>
            <a:endParaRPr lang="en-US"/>
          </a:p>
        </p:txBody>
      </p:sp>
    </p:spTree>
    <p:extLst>
      <p:ext uri="{BB962C8B-B14F-4D97-AF65-F5344CB8AC3E}">
        <p14:creationId xmlns:p14="http://schemas.microsoft.com/office/powerpoint/2010/main" val="36801240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02C8F97D-B3EB-2F44-BA19-A61EB1ED07D7}" type="slidenum">
              <a:rPr lang="en-US"/>
              <a:pPr>
                <a:defRPr/>
              </a:pPr>
              <a:t>‹#›</a:t>
            </a:fld>
            <a:endParaRPr lang="en-US"/>
          </a:p>
        </p:txBody>
      </p:sp>
    </p:spTree>
    <p:extLst>
      <p:ext uri="{BB962C8B-B14F-4D97-AF65-F5344CB8AC3E}">
        <p14:creationId xmlns:p14="http://schemas.microsoft.com/office/powerpoint/2010/main" val="48665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3365622-B951-8646-8145-B71FF299AAFE}" type="slidenum">
              <a:rPr lang="en-US"/>
              <a:pPr>
                <a:defRPr/>
              </a:pPr>
              <a:t>‹#›</a:t>
            </a:fld>
            <a:endParaRPr lang="en-US"/>
          </a:p>
        </p:txBody>
      </p:sp>
    </p:spTree>
    <p:extLst>
      <p:ext uri="{BB962C8B-B14F-4D97-AF65-F5344CB8AC3E}">
        <p14:creationId xmlns:p14="http://schemas.microsoft.com/office/powerpoint/2010/main" val="30409948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EDB5A96-2946-1840-B632-DA79E9FA83F3}" type="slidenum">
              <a:rPr lang="en-US"/>
              <a:pPr>
                <a:defRPr/>
              </a:pPr>
              <a:t>‹#›</a:t>
            </a:fld>
            <a:endParaRPr lang="en-US"/>
          </a:p>
        </p:txBody>
      </p:sp>
    </p:spTree>
    <p:extLst>
      <p:ext uri="{BB962C8B-B14F-4D97-AF65-F5344CB8AC3E}">
        <p14:creationId xmlns:p14="http://schemas.microsoft.com/office/powerpoint/2010/main" val="21906328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84254A2-1600-4C41-AB67-FD203C58BE89}" type="slidenum">
              <a:rPr lang="en-US"/>
              <a:pPr>
                <a:defRPr/>
              </a:pPr>
              <a:t>‹#›</a:t>
            </a:fld>
            <a:endParaRPr lang="en-US"/>
          </a:p>
        </p:txBody>
      </p:sp>
    </p:spTree>
    <p:extLst>
      <p:ext uri="{BB962C8B-B14F-4D97-AF65-F5344CB8AC3E}">
        <p14:creationId xmlns:p14="http://schemas.microsoft.com/office/powerpoint/2010/main" val="1906927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2EC30FDB-4FC4-504C-852A-45BEE1BFCFA7}" type="slidenum">
              <a:rPr lang="en-US"/>
              <a:pPr>
                <a:defRPr/>
              </a:pPr>
              <a:t>‹#›</a:t>
            </a:fld>
            <a:endParaRPr lang="en-US"/>
          </a:p>
        </p:txBody>
      </p:sp>
    </p:spTree>
    <p:extLst>
      <p:ext uri="{BB962C8B-B14F-4D97-AF65-F5344CB8AC3E}">
        <p14:creationId xmlns:p14="http://schemas.microsoft.com/office/powerpoint/2010/main" val="11784963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A06885D6-113E-8048-BE7F-B7A32A74021F}"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E8E2B38E-04CF-0D4D-B893-675C5994C64A}" type="slidenum">
              <a:rPr lang="en-US"/>
              <a:pPr>
                <a:defRPr/>
              </a:pPr>
              <a:t>‹#›</a:t>
            </a:fld>
            <a:endParaRPr lang="en-US"/>
          </a:p>
        </p:txBody>
      </p:sp>
    </p:spTree>
    <p:extLst>
      <p:ext uri="{BB962C8B-B14F-4D97-AF65-F5344CB8AC3E}">
        <p14:creationId xmlns:p14="http://schemas.microsoft.com/office/powerpoint/2010/main" val="40204323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2BD1C0AF-3964-734C-B4E4-71B27BA6015B}"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7E8AEAB-64CA-A641-B06E-A9D7D1941113}" type="slidenum">
              <a:rPr lang="en-US"/>
              <a:pPr>
                <a:defRPr/>
              </a:pPr>
              <a:t>‹#›</a:t>
            </a:fld>
            <a:endParaRPr lang="en-US"/>
          </a:p>
        </p:txBody>
      </p:sp>
    </p:spTree>
    <p:extLst>
      <p:ext uri="{BB962C8B-B14F-4D97-AF65-F5344CB8AC3E}">
        <p14:creationId xmlns:p14="http://schemas.microsoft.com/office/powerpoint/2010/main" val="25822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32546326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63158A2-34BC-2D47-98DD-4319E84DCAE2}"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CA92560-A399-0B45-AC7A-C061057B88EE}" type="slidenum">
              <a:rPr lang="en-US"/>
              <a:pPr>
                <a:defRPr/>
              </a:pPr>
              <a:t>‹#›</a:t>
            </a:fld>
            <a:endParaRPr lang="en-US"/>
          </a:p>
        </p:txBody>
      </p:sp>
    </p:spTree>
    <p:extLst>
      <p:ext uri="{BB962C8B-B14F-4D97-AF65-F5344CB8AC3E}">
        <p14:creationId xmlns:p14="http://schemas.microsoft.com/office/powerpoint/2010/main" val="8307350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80D6AFF-0355-4641-8D7E-B8FCF9832546}"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F6EC439-C944-FF4E-BEC9-F620FF2D8C5C}" type="slidenum">
              <a:rPr lang="en-US"/>
              <a:pPr>
                <a:defRPr/>
              </a:pPr>
              <a:t>‹#›</a:t>
            </a:fld>
            <a:endParaRPr lang="en-US"/>
          </a:p>
        </p:txBody>
      </p:sp>
    </p:spTree>
    <p:extLst>
      <p:ext uri="{BB962C8B-B14F-4D97-AF65-F5344CB8AC3E}">
        <p14:creationId xmlns:p14="http://schemas.microsoft.com/office/powerpoint/2010/main" val="3544309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4D1B6D0A-CB8F-DF47-BDD7-1A3AAF4BE692}" type="datetimeFigureOut">
              <a:rPr lang="en-US"/>
              <a:pPr>
                <a:defRPr/>
              </a:pPr>
              <a:t>4/7/26</a:t>
            </a:fld>
            <a:endParaRPr lang="en-US"/>
          </a:p>
        </p:txBody>
      </p:sp>
      <p:sp>
        <p:nvSpPr>
          <p:cNvPr id="8" name="Footer Placeholder 7"/>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073C4C3-9127-0044-AC86-E30A98804E65}" type="slidenum">
              <a:rPr lang="en-US"/>
              <a:pPr>
                <a:defRPr/>
              </a:pPr>
              <a:t>‹#›</a:t>
            </a:fld>
            <a:endParaRPr lang="en-US"/>
          </a:p>
        </p:txBody>
      </p:sp>
    </p:spTree>
    <p:extLst>
      <p:ext uri="{BB962C8B-B14F-4D97-AF65-F5344CB8AC3E}">
        <p14:creationId xmlns:p14="http://schemas.microsoft.com/office/powerpoint/2010/main" val="5749539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F2458CED-B577-8648-990A-88FB0E30E2E2}" type="datetimeFigureOut">
              <a:rPr lang="en-US"/>
              <a:pPr>
                <a:defRPr/>
              </a:pPr>
              <a:t>4/7/26</a:t>
            </a:fld>
            <a:endParaRPr lang="en-US"/>
          </a:p>
        </p:txBody>
      </p:sp>
      <p:sp>
        <p:nvSpPr>
          <p:cNvPr id="4" name="Footer Placeholder 3"/>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B1B1D15-4149-ED4E-B816-BA85CBAC1F8E}" type="slidenum">
              <a:rPr lang="en-US"/>
              <a:pPr>
                <a:defRPr/>
              </a:pPr>
              <a:t>‹#›</a:t>
            </a:fld>
            <a:endParaRPr lang="en-US"/>
          </a:p>
        </p:txBody>
      </p:sp>
    </p:spTree>
    <p:extLst>
      <p:ext uri="{BB962C8B-B14F-4D97-AF65-F5344CB8AC3E}">
        <p14:creationId xmlns:p14="http://schemas.microsoft.com/office/powerpoint/2010/main" val="41684278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87E5B4D2-AD84-E149-82D1-379CF68A4198}" type="datetimeFigureOut">
              <a:rPr lang="en-US"/>
              <a:pPr>
                <a:defRPr/>
              </a:pPr>
              <a:t>4/7/26</a:t>
            </a:fld>
            <a:endParaRPr lang="en-US"/>
          </a:p>
        </p:txBody>
      </p:sp>
      <p:sp>
        <p:nvSpPr>
          <p:cNvPr id="3" name="Footer Placeholder 2"/>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6F87E6FA-D979-1242-8D60-44E67DE9C339}" type="slidenum">
              <a:rPr lang="en-US"/>
              <a:pPr>
                <a:defRPr/>
              </a:pPr>
              <a:t>‹#›</a:t>
            </a:fld>
            <a:endParaRPr lang="en-US"/>
          </a:p>
        </p:txBody>
      </p:sp>
    </p:spTree>
    <p:extLst>
      <p:ext uri="{BB962C8B-B14F-4D97-AF65-F5344CB8AC3E}">
        <p14:creationId xmlns:p14="http://schemas.microsoft.com/office/powerpoint/2010/main" val="1472583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85CE106-896F-8E4F-A45C-BBBF2794B64D}"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CB65549-EA42-4C49-9F93-AA18F0FD85BD}" type="slidenum">
              <a:rPr lang="en-US"/>
              <a:pPr>
                <a:defRPr/>
              </a:pPr>
              <a:t>‹#›</a:t>
            </a:fld>
            <a:endParaRPr lang="en-US"/>
          </a:p>
        </p:txBody>
      </p:sp>
    </p:spTree>
    <p:extLst>
      <p:ext uri="{BB962C8B-B14F-4D97-AF65-F5344CB8AC3E}">
        <p14:creationId xmlns:p14="http://schemas.microsoft.com/office/powerpoint/2010/main" val="17562234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E321C37-9498-7342-BE57-7A6E328044BF}"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D68E90C-05DA-DB41-8A12-EFEC9935E8DC}" type="slidenum">
              <a:rPr lang="en-US"/>
              <a:pPr>
                <a:defRPr/>
              </a:pPr>
              <a:t>‹#›</a:t>
            </a:fld>
            <a:endParaRPr lang="en-US"/>
          </a:p>
        </p:txBody>
      </p:sp>
    </p:spTree>
    <p:extLst>
      <p:ext uri="{BB962C8B-B14F-4D97-AF65-F5344CB8AC3E}">
        <p14:creationId xmlns:p14="http://schemas.microsoft.com/office/powerpoint/2010/main" val="35655490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8DA2E70-7CFA-D04E-A154-A732687211F2}"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F108E86-E4A8-074C-B8DC-F30885C93064}" type="slidenum">
              <a:rPr lang="en-US"/>
              <a:pPr>
                <a:defRPr/>
              </a:pPr>
              <a:t>‹#›</a:t>
            </a:fld>
            <a:endParaRPr lang="en-US"/>
          </a:p>
        </p:txBody>
      </p:sp>
    </p:spTree>
    <p:extLst>
      <p:ext uri="{BB962C8B-B14F-4D97-AF65-F5344CB8AC3E}">
        <p14:creationId xmlns:p14="http://schemas.microsoft.com/office/powerpoint/2010/main" val="28690087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CF2A8DAA-7860-AA47-84F3-EC55E839BC8D}"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1D78AC82-5365-F54C-8337-CC30B19DFE31}" type="slidenum">
              <a:rPr lang="en-US"/>
              <a:pPr>
                <a:defRPr/>
              </a:pPr>
              <a:t>‹#›</a:t>
            </a:fld>
            <a:endParaRPr lang="en-US"/>
          </a:p>
        </p:txBody>
      </p:sp>
    </p:spTree>
    <p:extLst>
      <p:ext uri="{BB962C8B-B14F-4D97-AF65-F5344CB8AC3E}">
        <p14:creationId xmlns:p14="http://schemas.microsoft.com/office/powerpoint/2010/main" val="41030458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6965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25357691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27005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1068958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764553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2831213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5520096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8115272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29697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4833775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4894368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797395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60F57D3E-C6A1-7545-B951-0AB4179AA8D8}" type="slidenum">
              <a:rPr lang="en-US" smtClean="0"/>
              <a:pPr>
                <a:defRPr/>
              </a:pPr>
              <a:t>‹#›</a:t>
            </a:fld>
            <a:endParaRPr lang="en-US" dirty="0"/>
          </a:p>
        </p:txBody>
      </p:sp>
    </p:spTree>
    <p:extLst>
      <p:ext uri="{BB962C8B-B14F-4D97-AF65-F5344CB8AC3E}">
        <p14:creationId xmlns:p14="http://schemas.microsoft.com/office/powerpoint/2010/main" val="4684050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60F57D3E-C6A1-7545-B951-0AB4179AA8D8}" type="slidenum">
              <a:rPr lang="en-US" smtClean="0"/>
              <a:pPr>
                <a:defRPr/>
              </a:pPr>
              <a:t>‹#›</a:t>
            </a:fld>
            <a:endParaRPr lang="en-US" dirty="0"/>
          </a:p>
        </p:txBody>
      </p:sp>
    </p:spTree>
    <p:extLst>
      <p:ext uri="{BB962C8B-B14F-4D97-AF65-F5344CB8AC3E}">
        <p14:creationId xmlns:p14="http://schemas.microsoft.com/office/powerpoint/2010/main" val="25048086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882333-F1CD-314A-9D73-464A15D217F5}" type="slidenum">
              <a:rPr lang="en-US" smtClean="0"/>
              <a:pPr>
                <a:defRPr/>
              </a:pPr>
              <a:t>‹#›</a:t>
            </a:fld>
            <a:endParaRPr lang="en-US" dirty="0"/>
          </a:p>
        </p:txBody>
      </p:sp>
    </p:spTree>
    <p:extLst>
      <p:ext uri="{BB962C8B-B14F-4D97-AF65-F5344CB8AC3E}">
        <p14:creationId xmlns:p14="http://schemas.microsoft.com/office/powerpoint/2010/main" val="36644369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4D81F-3461-BE46-8E30-E1CC53F5014B}" type="slidenum">
              <a:rPr lang="en-US" smtClean="0"/>
              <a:pPr>
                <a:defRPr/>
              </a:pPr>
              <a:t>‹#›</a:t>
            </a:fld>
            <a:endParaRPr lang="en-US" dirty="0"/>
          </a:p>
        </p:txBody>
      </p:sp>
    </p:spTree>
    <p:extLst>
      <p:ext uri="{BB962C8B-B14F-4D97-AF65-F5344CB8AC3E}">
        <p14:creationId xmlns:p14="http://schemas.microsoft.com/office/powerpoint/2010/main" val="13295991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E8FBC2-5C3F-8044-A0FC-46221598AD7C}" type="slidenum">
              <a:rPr lang="en-US" smtClean="0"/>
              <a:pPr>
                <a:defRPr/>
              </a:pPr>
              <a:t>‹#›</a:t>
            </a:fld>
            <a:endParaRPr lang="en-US" dirty="0"/>
          </a:p>
        </p:txBody>
      </p:sp>
    </p:spTree>
    <p:extLst>
      <p:ext uri="{BB962C8B-B14F-4D97-AF65-F5344CB8AC3E}">
        <p14:creationId xmlns:p14="http://schemas.microsoft.com/office/powerpoint/2010/main" val="12631014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8621B9-8EB3-1647-898C-B682FDB786C2}" type="slidenum">
              <a:rPr lang="en-US" smtClean="0"/>
              <a:pPr>
                <a:defRPr/>
              </a:pPr>
              <a:t>‹#›</a:t>
            </a:fld>
            <a:endParaRPr lang="en-US" dirty="0"/>
          </a:p>
        </p:txBody>
      </p:sp>
    </p:spTree>
    <p:extLst>
      <p:ext uri="{BB962C8B-B14F-4D97-AF65-F5344CB8AC3E}">
        <p14:creationId xmlns:p14="http://schemas.microsoft.com/office/powerpoint/2010/main" val="5915656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666ADC-C29C-ED49-B043-84EBD6E0265A}" type="slidenum">
              <a:rPr lang="en-US" smtClean="0"/>
              <a:pPr>
                <a:defRPr/>
              </a:pPr>
              <a:t>‹#›</a:t>
            </a:fld>
            <a:endParaRPr lang="en-US" dirty="0"/>
          </a:p>
        </p:txBody>
      </p:sp>
    </p:spTree>
    <p:extLst>
      <p:ext uri="{BB962C8B-B14F-4D97-AF65-F5344CB8AC3E}">
        <p14:creationId xmlns:p14="http://schemas.microsoft.com/office/powerpoint/2010/main" val="29986027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170433-E275-224D-BD76-E8D8DAB322B7}" type="slidenum">
              <a:rPr lang="en-US" smtClean="0"/>
              <a:pPr>
                <a:defRPr/>
              </a:pPr>
              <a:t>‹#›</a:t>
            </a:fld>
            <a:endParaRPr lang="en-US" dirty="0"/>
          </a:p>
        </p:txBody>
      </p:sp>
    </p:spTree>
    <p:extLst>
      <p:ext uri="{BB962C8B-B14F-4D97-AF65-F5344CB8AC3E}">
        <p14:creationId xmlns:p14="http://schemas.microsoft.com/office/powerpoint/2010/main" val="6300916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74582-9DA3-DE4E-9EFE-8E28585E075C}" type="slidenum">
              <a:rPr lang="en-US" smtClean="0"/>
              <a:pPr>
                <a:defRPr/>
              </a:pPr>
              <a:t>‹#›</a:t>
            </a:fld>
            <a:endParaRPr lang="en-US" dirty="0"/>
          </a:p>
        </p:txBody>
      </p:sp>
    </p:spTree>
    <p:extLst>
      <p:ext uri="{BB962C8B-B14F-4D97-AF65-F5344CB8AC3E}">
        <p14:creationId xmlns:p14="http://schemas.microsoft.com/office/powerpoint/2010/main" val="13315592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2960E-0E64-CC4B-B6DB-02176539C433}" type="slidenum">
              <a:rPr lang="en-US" smtClean="0"/>
              <a:pPr>
                <a:defRPr/>
              </a:pPr>
              <a:t>‹#›</a:t>
            </a:fld>
            <a:endParaRPr lang="en-US" dirty="0"/>
          </a:p>
        </p:txBody>
      </p:sp>
    </p:spTree>
    <p:extLst>
      <p:ext uri="{BB962C8B-B14F-4D97-AF65-F5344CB8AC3E}">
        <p14:creationId xmlns:p14="http://schemas.microsoft.com/office/powerpoint/2010/main" val="12330542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4D80E7-F761-FF42-8AD1-A83C0C0D1AB0}" type="slidenum">
              <a:rPr lang="en-US" smtClean="0"/>
              <a:pPr>
                <a:defRPr/>
              </a:pPr>
              <a:t>‹#›</a:t>
            </a:fld>
            <a:endParaRPr lang="en-US" dirty="0"/>
          </a:p>
        </p:txBody>
      </p:sp>
    </p:spTree>
    <p:extLst>
      <p:ext uri="{BB962C8B-B14F-4D97-AF65-F5344CB8AC3E}">
        <p14:creationId xmlns:p14="http://schemas.microsoft.com/office/powerpoint/2010/main" val="141432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882333-F1CD-314A-9D73-464A15D217F5}" type="slidenum">
              <a:rPr lang="en-US" smtClean="0"/>
              <a:pPr>
                <a:defRPr/>
              </a:pPr>
              <a:t>‹#›</a:t>
            </a:fld>
            <a:endParaRPr lang="en-US" dirty="0"/>
          </a:p>
        </p:txBody>
      </p:sp>
    </p:spTree>
    <p:extLst>
      <p:ext uri="{BB962C8B-B14F-4D97-AF65-F5344CB8AC3E}">
        <p14:creationId xmlns:p14="http://schemas.microsoft.com/office/powerpoint/2010/main" val="33160234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846BC-7FB1-3D4A-A74E-A411AD29982A}" type="slidenum">
              <a:rPr lang="en-US" smtClean="0"/>
              <a:pPr>
                <a:defRPr/>
              </a:pPr>
              <a:t>‹#›</a:t>
            </a:fld>
            <a:endParaRPr lang="en-US" dirty="0"/>
          </a:p>
        </p:txBody>
      </p:sp>
    </p:spTree>
    <p:extLst>
      <p:ext uri="{BB962C8B-B14F-4D97-AF65-F5344CB8AC3E}">
        <p14:creationId xmlns:p14="http://schemas.microsoft.com/office/powerpoint/2010/main" val="21551899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0078475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9297687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4155894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6190326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6936227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633366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3179920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975873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46480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4D81F-3461-BE46-8E30-E1CC53F5014B}" type="slidenum">
              <a:rPr lang="en-US" smtClean="0"/>
              <a:pPr>
                <a:defRPr/>
              </a:pPr>
              <a:t>‹#›</a:t>
            </a:fld>
            <a:endParaRPr lang="en-US" dirty="0"/>
          </a:p>
        </p:txBody>
      </p:sp>
    </p:spTree>
    <p:extLst>
      <p:ext uri="{BB962C8B-B14F-4D97-AF65-F5344CB8AC3E}">
        <p14:creationId xmlns:p14="http://schemas.microsoft.com/office/powerpoint/2010/main" val="4415815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029146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740391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7926417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6417444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2039255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0447401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4365469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44484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4545598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987643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E8FBC2-5C3F-8044-A0FC-46221598AD7C}" type="slidenum">
              <a:rPr lang="en-US" smtClean="0"/>
              <a:pPr>
                <a:defRPr/>
              </a:pPr>
              <a:t>‹#›</a:t>
            </a:fld>
            <a:endParaRPr lang="en-US" dirty="0"/>
          </a:p>
        </p:txBody>
      </p:sp>
    </p:spTree>
    <p:extLst>
      <p:ext uri="{BB962C8B-B14F-4D97-AF65-F5344CB8AC3E}">
        <p14:creationId xmlns:p14="http://schemas.microsoft.com/office/powerpoint/2010/main" val="37510276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2832085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4232560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686086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4/7/26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31213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4/7/26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40843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4/7/26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33179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4/7/26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17562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4/7/26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6720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4/7/26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27900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4/7/26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4863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8621B9-8EB3-1647-898C-B682FDB786C2}" type="slidenum">
              <a:rPr lang="en-US" smtClean="0"/>
              <a:pPr>
                <a:defRPr/>
              </a:pPr>
              <a:t>‹#›</a:t>
            </a:fld>
            <a:endParaRPr lang="en-US" dirty="0"/>
          </a:p>
        </p:txBody>
      </p:sp>
    </p:spTree>
    <p:extLst>
      <p:ext uri="{BB962C8B-B14F-4D97-AF65-F5344CB8AC3E}">
        <p14:creationId xmlns:p14="http://schemas.microsoft.com/office/powerpoint/2010/main" val="34966336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4/7/26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31963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4/7/26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05173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4/7/26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37719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4/7/26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61056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3222638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63AABD9-E53B-9241-877F-DFCCA8B54ED4}"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8407817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7348FA0-BF27-7B47-94F7-39C78385B93B}"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6030334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6F10ED4-0689-6B43-B2DA-10298A3FB6C3}"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229078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3CD2A76-DCDD-7741-8C77-DE934297E6D5}"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7394919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C757E35-AD68-A74F-B533-51E2E656BFBF}"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514068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666ADC-C29C-ED49-B043-84EBD6E0265A}" type="slidenum">
              <a:rPr lang="en-US" smtClean="0"/>
              <a:pPr>
                <a:defRPr/>
              </a:pPr>
              <a:t>‹#›</a:t>
            </a:fld>
            <a:endParaRPr lang="en-US" dirty="0"/>
          </a:p>
        </p:txBody>
      </p:sp>
    </p:spTree>
    <p:extLst>
      <p:ext uri="{BB962C8B-B14F-4D97-AF65-F5344CB8AC3E}">
        <p14:creationId xmlns:p14="http://schemas.microsoft.com/office/powerpoint/2010/main" val="41017243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0B07FEB-969D-2B41-B703-9707BAB3CA47}"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7525542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D6DF18-E628-0741-A49D-6C8F9AB73976}"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8963066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EF42DC8-30B4-2A48-BB11-49F0779E84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1670669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FB94EA7-0554-D740-8964-AC80D1EAEF89}"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5881882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BF685E-3C9C-FF48-9103-BCD7F1CA31CA}"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6261389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defTabSz="914400" fontAlgn="base">
              <a:spcBef>
                <a:spcPct val="0"/>
              </a:spcBef>
              <a:spcAft>
                <a:spcPct val="0"/>
              </a:spcAft>
              <a:defRPr/>
            </a:pPr>
            <a:fld id="{AE8FC753-32A8-904B-B20C-9CE3D3F722C2}" type="slidenum">
              <a:rPr lang="en-US" sz="2400">
                <a:solidFill>
                  <a:srgbClr val="2A3D7A"/>
                </a:solidFill>
                <a:ea typeface="ＭＳ Ｐゴシック" charset="0"/>
                <a:cs typeface="ＭＳ Ｐゴシック" charset="0"/>
              </a:rPr>
              <a:pPr defTabSz="914400" fontAlgn="base">
                <a:spcBef>
                  <a:spcPct val="0"/>
                </a:spcBef>
                <a:spcAft>
                  <a:spcPct val="0"/>
                </a:spcAft>
                <a:defRPr/>
              </a:pPr>
              <a:t>‹#›</a:t>
            </a:fld>
            <a:endParaRPr lang="en-US">
              <a:solidFill>
                <a:srgbClr val="2A3D7A"/>
              </a:solidFill>
              <a:ea typeface="ＭＳ Ｐゴシック" charset="0"/>
              <a:cs typeface="ＭＳ Ｐゴシック" charset="0"/>
            </a:endParaRPr>
          </a:p>
        </p:txBody>
      </p:sp>
    </p:spTree>
    <p:extLst>
      <p:ext uri="{BB962C8B-B14F-4D97-AF65-F5344CB8AC3E}">
        <p14:creationId xmlns:p14="http://schemas.microsoft.com/office/powerpoint/2010/main" val="40261213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334239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121922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945339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67099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170433-E275-224D-BD76-E8D8DAB322B7}" type="slidenum">
              <a:rPr lang="en-US" smtClean="0"/>
              <a:pPr>
                <a:defRPr/>
              </a:pPr>
              <a:t>‹#›</a:t>
            </a:fld>
            <a:endParaRPr lang="en-US" dirty="0"/>
          </a:p>
        </p:txBody>
      </p:sp>
    </p:spTree>
    <p:extLst>
      <p:ext uri="{BB962C8B-B14F-4D97-AF65-F5344CB8AC3E}">
        <p14:creationId xmlns:p14="http://schemas.microsoft.com/office/powerpoint/2010/main" val="27707244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624455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2870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912077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218913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610652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239160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90509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6649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39568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60F57D3E-C6A1-7545-B951-0AB4179AA8D8}" type="slidenum">
              <a:rPr lang="en-US" smtClean="0"/>
              <a:pPr>
                <a:defRPr/>
              </a:pPr>
              <a:t>‹#›</a:t>
            </a:fld>
            <a:endParaRPr lang="en-US" dirty="0"/>
          </a:p>
        </p:txBody>
      </p:sp>
    </p:spTree>
    <p:extLst>
      <p:ext uri="{BB962C8B-B14F-4D97-AF65-F5344CB8AC3E}">
        <p14:creationId xmlns:p14="http://schemas.microsoft.com/office/powerpoint/2010/main" val="187394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3624809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74582-9DA3-DE4E-9EFE-8E28585E075C}" type="slidenum">
              <a:rPr lang="en-US" smtClean="0"/>
              <a:pPr>
                <a:defRPr/>
              </a:pPr>
              <a:t>‹#›</a:t>
            </a:fld>
            <a:endParaRPr lang="en-US" dirty="0"/>
          </a:p>
        </p:txBody>
      </p:sp>
    </p:spTree>
    <p:extLst>
      <p:ext uri="{BB962C8B-B14F-4D97-AF65-F5344CB8AC3E}">
        <p14:creationId xmlns:p14="http://schemas.microsoft.com/office/powerpoint/2010/main" val="21505366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882333-F1CD-314A-9D73-464A15D217F5}" type="slidenum">
              <a:rPr lang="en-US" smtClean="0"/>
              <a:pPr>
                <a:defRPr/>
              </a:pPr>
              <a:t>‹#›</a:t>
            </a:fld>
            <a:endParaRPr lang="en-US" dirty="0"/>
          </a:p>
        </p:txBody>
      </p:sp>
    </p:spTree>
    <p:extLst>
      <p:ext uri="{BB962C8B-B14F-4D97-AF65-F5344CB8AC3E}">
        <p14:creationId xmlns:p14="http://schemas.microsoft.com/office/powerpoint/2010/main" val="29286388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4D81F-3461-BE46-8E30-E1CC53F5014B}" type="slidenum">
              <a:rPr lang="en-US" smtClean="0"/>
              <a:pPr>
                <a:defRPr/>
              </a:pPr>
              <a:t>‹#›</a:t>
            </a:fld>
            <a:endParaRPr lang="en-US" dirty="0"/>
          </a:p>
        </p:txBody>
      </p:sp>
    </p:spTree>
    <p:extLst>
      <p:ext uri="{BB962C8B-B14F-4D97-AF65-F5344CB8AC3E}">
        <p14:creationId xmlns:p14="http://schemas.microsoft.com/office/powerpoint/2010/main" val="1619675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E8FBC2-5C3F-8044-A0FC-46221598AD7C}" type="slidenum">
              <a:rPr lang="en-US" smtClean="0"/>
              <a:pPr>
                <a:defRPr/>
              </a:pPr>
              <a:t>‹#›</a:t>
            </a:fld>
            <a:endParaRPr lang="en-US" dirty="0"/>
          </a:p>
        </p:txBody>
      </p:sp>
    </p:spTree>
    <p:extLst>
      <p:ext uri="{BB962C8B-B14F-4D97-AF65-F5344CB8AC3E}">
        <p14:creationId xmlns:p14="http://schemas.microsoft.com/office/powerpoint/2010/main" val="11964127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8621B9-8EB3-1647-898C-B682FDB786C2}" type="slidenum">
              <a:rPr lang="en-US" smtClean="0"/>
              <a:pPr>
                <a:defRPr/>
              </a:pPr>
              <a:t>‹#›</a:t>
            </a:fld>
            <a:endParaRPr lang="en-US" dirty="0"/>
          </a:p>
        </p:txBody>
      </p:sp>
    </p:spTree>
    <p:extLst>
      <p:ext uri="{BB962C8B-B14F-4D97-AF65-F5344CB8AC3E}">
        <p14:creationId xmlns:p14="http://schemas.microsoft.com/office/powerpoint/2010/main" val="5528903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666ADC-C29C-ED49-B043-84EBD6E0265A}" type="slidenum">
              <a:rPr lang="en-US" smtClean="0"/>
              <a:pPr>
                <a:defRPr/>
              </a:pPr>
              <a:t>‹#›</a:t>
            </a:fld>
            <a:endParaRPr lang="en-US" dirty="0"/>
          </a:p>
        </p:txBody>
      </p:sp>
    </p:spTree>
    <p:extLst>
      <p:ext uri="{BB962C8B-B14F-4D97-AF65-F5344CB8AC3E}">
        <p14:creationId xmlns:p14="http://schemas.microsoft.com/office/powerpoint/2010/main" val="34017989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170433-E275-224D-BD76-E8D8DAB322B7}" type="slidenum">
              <a:rPr lang="en-US" smtClean="0"/>
              <a:pPr>
                <a:defRPr/>
              </a:pPr>
              <a:t>‹#›</a:t>
            </a:fld>
            <a:endParaRPr lang="en-US" dirty="0"/>
          </a:p>
        </p:txBody>
      </p:sp>
    </p:spTree>
    <p:extLst>
      <p:ext uri="{BB962C8B-B14F-4D97-AF65-F5344CB8AC3E}">
        <p14:creationId xmlns:p14="http://schemas.microsoft.com/office/powerpoint/2010/main" val="23924496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74582-9DA3-DE4E-9EFE-8E28585E075C}" type="slidenum">
              <a:rPr lang="en-US" smtClean="0"/>
              <a:pPr>
                <a:defRPr/>
              </a:pPr>
              <a:t>‹#›</a:t>
            </a:fld>
            <a:endParaRPr lang="en-US" dirty="0"/>
          </a:p>
        </p:txBody>
      </p:sp>
    </p:spTree>
    <p:extLst>
      <p:ext uri="{BB962C8B-B14F-4D97-AF65-F5344CB8AC3E}">
        <p14:creationId xmlns:p14="http://schemas.microsoft.com/office/powerpoint/2010/main" val="8233919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2960E-0E64-CC4B-B6DB-02176539C433}" type="slidenum">
              <a:rPr lang="en-US" smtClean="0"/>
              <a:pPr>
                <a:defRPr/>
              </a:pPr>
              <a:t>‹#›</a:t>
            </a:fld>
            <a:endParaRPr lang="en-US" dirty="0"/>
          </a:p>
        </p:txBody>
      </p:sp>
    </p:spTree>
    <p:extLst>
      <p:ext uri="{BB962C8B-B14F-4D97-AF65-F5344CB8AC3E}">
        <p14:creationId xmlns:p14="http://schemas.microsoft.com/office/powerpoint/2010/main" val="282007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4D80E7-F761-FF42-8AD1-A83C0C0D1AB0}" type="slidenum">
              <a:rPr lang="en-US" smtClean="0"/>
              <a:pPr>
                <a:defRPr/>
              </a:pPr>
              <a:t>‹#›</a:t>
            </a:fld>
            <a:endParaRPr lang="en-US" dirty="0"/>
          </a:p>
        </p:txBody>
      </p:sp>
    </p:spTree>
    <p:extLst>
      <p:ext uri="{BB962C8B-B14F-4D97-AF65-F5344CB8AC3E}">
        <p14:creationId xmlns:p14="http://schemas.microsoft.com/office/powerpoint/2010/main" val="23716332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846BC-7FB1-3D4A-A74E-A411AD29982A}" type="slidenum">
              <a:rPr lang="en-US" smtClean="0"/>
              <a:pPr>
                <a:defRPr/>
              </a:pPr>
              <a:t>‹#›</a:t>
            </a:fld>
            <a:endParaRPr lang="en-US" dirty="0"/>
          </a:p>
        </p:txBody>
      </p:sp>
    </p:spTree>
    <p:extLst>
      <p:ext uri="{BB962C8B-B14F-4D97-AF65-F5344CB8AC3E}">
        <p14:creationId xmlns:p14="http://schemas.microsoft.com/office/powerpoint/2010/main" val="2606071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2960E-0E64-CC4B-B6DB-02176539C433}" type="slidenum">
              <a:rPr lang="en-US" smtClean="0"/>
              <a:pPr>
                <a:defRPr/>
              </a:pPr>
              <a:t>‹#›</a:t>
            </a:fld>
            <a:endParaRPr lang="en-US" dirty="0"/>
          </a:p>
        </p:txBody>
      </p:sp>
    </p:spTree>
    <p:extLst>
      <p:ext uri="{BB962C8B-B14F-4D97-AF65-F5344CB8AC3E}">
        <p14:creationId xmlns:p14="http://schemas.microsoft.com/office/powerpoint/2010/main" val="692666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DB46D465-82D0-FF47-9324-93146E8E8119}" type="slidenum">
              <a:rPr lang="en-US" smtClean="0"/>
              <a:pPr>
                <a:defRPr/>
              </a:pPr>
              <a:t>‹#›</a:t>
            </a:fld>
            <a:endParaRPr lang="en-US" dirty="0"/>
          </a:p>
        </p:txBody>
      </p:sp>
    </p:spTree>
    <p:extLst>
      <p:ext uri="{BB962C8B-B14F-4D97-AF65-F5344CB8AC3E}">
        <p14:creationId xmlns:p14="http://schemas.microsoft.com/office/powerpoint/2010/main" val="27782027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EC92CB-ADC0-CC47-BB36-DEF14C65858C}" type="slidenum">
              <a:rPr lang="en-US" smtClean="0"/>
              <a:pPr>
                <a:defRPr/>
              </a:pPr>
              <a:t>‹#›</a:t>
            </a:fld>
            <a:endParaRPr lang="en-US" dirty="0"/>
          </a:p>
        </p:txBody>
      </p:sp>
    </p:spTree>
    <p:extLst>
      <p:ext uri="{BB962C8B-B14F-4D97-AF65-F5344CB8AC3E}">
        <p14:creationId xmlns:p14="http://schemas.microsoft.com/office/powerpoint/2010/main" val="33788767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7790A3-3363-BD42-B803-BCE14DA0EEA6}" type="slidenum">
              <a:rPr lang="en-US" smtClean="0"/>
              <a:pPr>
                <a:defRPr/>
              </a:pPr>
              <a:t>‹#›</a:t>
            </a:fld>
            <a:endParaRPr lang="en-US" dirty="0"/>
          </a:p>
        </p:txBody>
      </p:sp>
    </p:spTree>
    <p:extLst>
      <p:ext uri="{BB962C8B-B14F-4D97-AF65-F5344CB8AC3E}">
        <p14:creationId xmlns:p14="http://schemas.microsoft.com/office/powerpoint/2010/main" val="32937289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D63983-0BE1-E446-9C25-EC87F07D3B5D}" type="slidenum">
              <a:rPr lang="en-US" smtClean="0"/>
              <a:pPr>
                <a:defRPr/>
              </a:pPr>
              <a:t>‹#›</a:t>
            </a:fld>
            <a:endParaRPr lang="en-US" dirty="0"/>
          </a:p>
        </p:txBody>
      </p:sp>
    </p:spTree>
    <p:extLst>
      <p:ext uri="{BB962C8B-B14F-4D97-AF65-F5344CB8AC3E}">
        <p14:creationId xmlns:p14="http://schemas.microsoft.com/office/powerpoint/2010/main" val="28189037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0C690E-1602-F743-8040-0E9DBE3CE684}" type="slidenum">
              <a:rPr lang="en-US" smtClean="0"/>
              <a:pPr>
                <a:defRPr/>
              </a:pPr>
              <a:t>‹#›</a:t>
            </a:fld>
            <a:endParaRPr lang="en-US" dirty="0"/>
          </a:p>
        </p:txBody>
      </p:sp>
    </p:spTree>
    <p:extLst>
      <p:ext uri="{BB962C8B-B14F-4D97-AF65-F5344CB8AC3E}">
        <p14:creationId xmlns:p14="http://schemas.microsoft.com/office/powerpoint/2010/main" val="10780705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507367-B97F-2641-B1BC-0A4A84AFFE4D}" type="slidenum">
              <a:rPr lang="en-US" smtClean="0"/>
              <a:pPr>
                <a:defRPr/>
              </a:pPr>
              <a:t>‹#›</a:t>
            </a:fld>
            <a:endParaRPr lang="en-US" dirty="0"/>
          </a:p>
        </p:txBody>
      </p:sp>
    </p:spTree>
    <p:extLst>
      <p:ext uri="{BB962C8B-B14F-4D97-AF65-F5344CB8AC3E}">
        <p14:creationId xmlns:p14="http://schemas.microsoft.com/office/powerpoint/2010/main" val="26869456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923818-82D3-D04C-9A02-76E2A4B6F467}" type="slidenum">
              <a:rPr lang="en-US" smtClean="0"/>
              <a:pPr>
                <a:defRPr/>
              </a:pPr>
              <a:t>‹#›</a:t>
            </a:fld>
            <a:endParaRPr lang="en-US" dirty="0"/>
          </a:p>
        </p:txBody>
      </p:sp>
    </p:spTree>
    <p:extLst>
      <p:ext uri="{BB962C8B-B14F-4D97-AF65-F5344CB8AC3E}">
        <p14:creationId xmlns:p14="http://schemas.microsoft.com/office/powerpoint/2010/main" val="9813893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43F6BF-BDD2-924E-A8EE-1D187A833F4F}" type="slidenum">
              <a:rPr lang="en-US" smtClean="0"/>
              <a:pPr>
                <a:defRPr/>
              </a:pPr>
              <a:t>‹#›</a:t>
            </a:fld>
            <a:endParaRPr lang="en-US" dirty="0"/>
          </a:p>
        </p:txBody>
      </p:sp>
    </p:spTree>
    <p:extLst>
      <p:ext uri="{BB962C8B-B14F-4D97-AF65-F5344CB8AC3E}">
        <p14:creationId xmlns:p14="http://schemas.microsoft.com/office/powerpoint/2010/main" val="34562823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4A2795-EA21-5D47-A83F-76A702459755}" type="slidenum">
              <a:rPr lang="en-US" smtClean="0"/>
              <a:pPr>
                <a:defRPr/>
              </a:pPr>
              <a:t>‹#›</a:t>
            </a:fld>
            <a:endParaRPr lang="en-US" dirty="0"/>
          </a:p>
        </p:txBody>
      </p:sp>
    </p:spTree>
    <p:extLst>
      <p:ext uri="{BB962C8B-B14F-4D97-AF65-F5344CB8AC3E}">
        <p14:creationId xmlns:p14="http://schemas.microsoft.com/office/powerpoint/2010/main" val="16112926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BE27DB-55F8-2744-BFA0-EA592F70E687}" type="slidenum">
              <a:rPr lang="en-US" smtClean="0"/>
              <a:pPr>
                <a:defRPr/>
              </a:pPr>
              <a:t>‹#›</a:t>
            </a:fld>
            <a:endParaRPr lang="en-US" dirty="0"/>
          </a:p>
        </p:txBody>
      </p:sp>
    </p:spTree>
    <p:extLst>
      <p:ext uri="{BB962C8B-B14F-4D97-AF65-F5344CB8AC3E}">
        <p14:creationId xmlns:p14="http://schemas.microsoft.com/office/powerpoint/2010/main" val="1785940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4D80E7-F761-FF42-8AD1-A83C0C0D1AB0}" type="slidenum">
              <a:rPr lang="en-US" smtClean="0"/>
              <a:pPr>
                <a:defRPr/>
              </a:pPr>
              <a:t>‹#›</a:t>
            </a:fld>
            <a:endParaRPr lang="en-US" dirty="0"/>
          </a:p>
        </p:txBody>
      </p:sp>
    </p:spTree>
    <p:extLst>
      <p:ext uri="{BB962C8B-B14F-4D97-AF65-F5344CB8AC3E}">
        <p14:creationId xmlns:p14="http://schemas.microsoft.com/office/powerpoint/2010/main" val="4608476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CB8E85-99B7-B74E-B9EE-1D7D8CE45271}" type="slidenum">
              <a:rPr lang="en-US" smtClean="0"/>
              <a:pPr>
                <a:defRPr/>
              </a:pPr>
              <a:t>‹#›</a:t>
            </a:fld>
            <a:endParaRPr lang="en-US" dirty="0"/>
          </a:p>
        </p:txBody>
      </p:sp>
    </p:spTree>
    <p:extLst>
      <p:ext uri="{BB962C8B-B14F-4D97-AF65-F5344CB8AC3E}">
        <p14:creationId xmlns:p14="http://schemas.microsoft.com/office/powerpoint/2010/main" val="2247801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pPr>
                <a:defRPr/>
              </a:pPr>
              <a:t>‹#›</a:t>
            </a:fld>
            <a:endParaRPr lang="en-US" dirty="0"/>
          </a:p>
        </p:txBody>
      </p:sp>
    </p:spTree>
    <p:extLst>
      <p:ext uri="{BB962C8B-B14F-4D97-AF65-F5344CB8AC3E}">
        <p14:creationId xmlns:p14="http://schemas.microsoft.com/office/powerpoint/2010/main" val="5938229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pPr>
                <a:defRPr/>
              </a:pPr>
              <a:t>‹#›</a:t>
            </a:fld>
            <a:endParaRPr lang="en-US" dirty="0"/>
          </a:p>
        </p:txBody>
      </p:sp>
    </p:spTree>
    <p:extLst>
      <p:ext uri="{BB962C8B-B14F-4D97-AF65-F5344CB8AC3E}">
        <p14:creationId xmlns:p14="http://schemas.microsoft.com/office/powerpoint/2010/main" val="35751962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pPr>
                <a:defRPr/>
              </a:pPr>
              <a:t>‹#›</a:t>
            </a:fld>
            <a:endParaRPr lang="en-US" dirty="0"/>
          </a:p>
        </p:txBody>
      </p:sp>
    </p:spTree>
    <p:extLst>
      <p:ext uri="{BB962C8B-B14F-4D97-AF65-F5344CB8AC3E}">
        <p14:creationId xmlns:p14="http://schemas.microsoft.com/office/powerpoint/2010/main" val="22725957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pPr>
                <a:defRPr/>
              </a:pPr>
              <a:t>‹#›</a:t>
            </a:fld>
            <a:endParaRPr lang="en-US" dirty="0"/>
          </a:p>
        </p:txBody>
      </p:sp>
    </p:spTree>
    <p:extLst>
      <p:ext uri="{BB962C8B-B14F-4D97-AF65-F5344CB8AC3E}">
        <p14:creationId xmlns:p14="http://schemas.microsoft.com/office/powerpoint/2010/main" val="15858321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pPr>
                <a:defRPr/>
              </a:pPr>
              <a:t>‹#›</a:t>
            </a:fld>
            <a:endParaRPr lang="en-US" dirty="0"/>
          </a:p>
        </p:txBody>
      </p:sp>
    </p:spTree>
    <p:extLst>
      <p:ext uri="{BB962C8B-B14F-4D97-AF65-F5344CB8AC3E}">
        <p14:creationId xmlns:p14="http://schemas.microsoft.com/office/powerpoint/2010/main" val="38362956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pPr>
                <a:defRPr/>
              </a:pPr>
              <a:t>‹#›</a:t>
            </a:fld>
            <a:endParaRPr lang="en-US" dirty="0"/>
          </a:p>
        </p:txBody>
      </p:sp>
    </p:spTree>
    <p:extLst>
      <p:ext uri="{BB962C8B-B14F-4D97-AF65-F5344CB8AC3E}">
        <p14:creationId xmlns:p14="http://schemas.microsoft.com/office/powerpoint/2010/main" val="21088369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pPr>
                <a:defRPr/>
              </a:pPr>
              <a:t>‹#›</a:t>
            </a:fld>
            <a:endParaRPr lang="en-US" dirty="0"/>
          </a:p>
        </p:txBody>
      </p:sp>
    </p:spTree>
    <p:extLst>
      <p:ext uri="{BB962C8B-B14F-4D97-AF65-F5344CB8AC3E}">
        <p14:creationId xmlns:p14="http://schemas.microsoft.com/office/powerpoint/2010/main" val="38152392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pPr>
                <a:defRPr/>
              </a:pPr>
              <a:t>‹#›</a:t>
            </a:fld>
            <a:endParaRPr lang="en-US" dirty="0"/>
          </a:p>
        </p:txBody>
      </p:sp>
    </p:spTree>
    <p:extLst>
      <p:ext uri="{BB962C8B-B14F-4D97-AF65-F5344CB8AC3E}">
        <p14:creationId xmlns:p14="http://schemas.microsoft.com/office/powerpoint/2010/main" val="31721414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pPr>
                <a:defRPr/>
              </a:pPr>
              <a:t>‹#›</a:t>
            </a:fld>
            <a:endParaRPr lang="en-US" dirty="0"/>
          </a:p>
        </p:txBody>
      </p:sp>
    </p:spTree>
    <p:extLst>
      <p:ext uri="{BB962C8B-B14F-4D97-AF65-F5344CB8AC3E}">
        <p14:creationId xmlns:p14="http://schemas.microsoft.com/office/powerpoint/2010/main" val="3203734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846BC-7FB1-3D4A-A74E-A411AD29982A}" type="slidenum">
              <a:rPr lang="en-US" smtClean="0"/>
              <a:pPr>
                <a:defRPr/>
              </a:pPr>
              <a:t>‹#›</a:t>
            </a:fld>
            <a:endParaRPr lang="en-US" dirty="0"/>
          </a:p>
        </p:txBody>
      </p:sp>
    </p:spTree>
    <p:extLst>
      <p:ext uri="{BB962C8B-B14F-4D97-AF65-F5344CB8AC3E}">
        <p14:creationId xmlns:p14="http://schemas.microsoft.com/office/powerpoint/2010/main" val="29224691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pPr>
                <a:defRPr/>
              </a:pPr>
              <a:t>‹#›</a:t>
            </a:fld>
            <a:endParaRPr lang="en-US" dirty="0"/>
          </a:p>
        </p:txBody>
      </p:sp>
    </p:spTree>
    <p:extLst>
      <p:ext uri="{BB962C8B-B14F-4D97-AF65-F5344CB8AC3E}">
        <p14:creationId xmlns:p14="http://schemas.microsoft.com/office/powerpoint/2010/main" val="21556290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pPr>
                <a:defRPr/>
              </a:pPr>
              <a:t>‹#›</a:t>
            </a:fld>
            <a:endParaRPr lang="en-US" dirty="0"/>
          </a:p>
        </p:txBody>
      </p:sp>
    </p:spTree>
    <p:extLst>
      <p:ext uri="{BB962C8B-B14F-4D97-AF65-F5344CB8AC3E}">
        <p14:creationId xmlns:p14="http://schemas.microsoft.com/office/powerpoint/2010/main" val="6841846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71E32C76-6D9C-264A-923C-63BA7AD28E9A}" type="slidenum">
              <a:rPr lang="en-US" smtClean="0"/>
              <a:pPr>
                <a:defRPr/>
              </a:pPr>
              <a:t>‹#›</a:t>
            </a:fld>
            <a:endParaRPr lang="en-US" dirty="0"/>
          </a:p>
        </p:txBody>
      </p:sp>
    </p:spTree>
    <p:extLst>
      <p:ext uri="{BB962C8B-B14F-4D97-AF65-F5344CB8AC3E}">
        <p14:creationId xmlns:p14="http://schemas.microsoft.com/office/powerpoint/2010/main" val="1724340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A40A67-1824-2646-B871-E480675E055B}" type="slidenum">
              <a:rPr lang="en-US" smtClean="0"/>
              <a:pPr>
                <a:defRPr/>
              </a:pPr>
              <a:t>‹#›</a:t>
            </a:fld>
            <a:endParaRPr lang="en-US" dirty="0"/>
          </a:p>
        </p:txBody>
      </p:sp>
    </p:spTree>
    <p:extLst>
      <p:ext uri="{BB962C8B-B14F-4D97-AF65-F5344CB8AC3E}">
        <p14:creationId xmlns:p14="http://schemas.microsoft.com/office/powerpoint/2010/main" val="6454767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C91997-9EBF-C84F-8852-206D634CFCEE}" type="slidenum">
              <a:rPr lang="en-US" smtClean="0"/>
              <a:pPr>
                <a:defRPr/>
              </a:pPr>
              <a:t>‹#›</a:t>
            </a:fld>
            <a:endParaRPr lang="en-US" dirty="0"/>
          </a:p>
        </p:txBody>
      </p:sp>
    </p:spTree>
    <p:extLst>
      <p:ext uri="{BB962C8B-B14F-4D97-AF65-F5344CB8AC3E}">
        <p14:creationId xmlns:p14="http://schemas.microsoft.com/office/powerpoint/2010/main" val="11979556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2FE9E-8D70-8044-B8FE-56555468BB20}" type="slidenum">
              <a:rPr lang="en-US" smtClean="0"/>
              <a:pPr>
                <a:defRPr/>
              </a:pPr>
              <a:t>‹#›</a:t>
            </a:fld>
            <a:endParaRPr lang="en-US" dirty="0"/>
          </a:p>
        </p:txBody>
      </p:sp>
    </p:spTree>
    <p:extLst>
      <p:ext uri="{BB962C8B-B14F-4D97-AF65-F5344CB8AC3E}">
        <p14:creationId xmlns:p14="http://schemas.microsoft.com/office/powerpoint/2010/main" val="42898826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4537F1-8A92-DE4E-ABB7-21208612F30E}" type="slidenum">
              <a:rPr lang="en-US" smtClean="0"/>
              <a:pPr>
                <a:defRPr/>
              </a:pPr>
              <a:t>‹#›</a:t>
            </a:fld>
            <a:endParaRPr lang="en-US" dirty="0"/>
          </a:p>
        </p:txBody>
      </p:sp>
    </p:spTree>
    <p:extLst>
      <p:ext uri="{BB962C8B-B14F-4D97-AF65-F5344CB8AC3E}">
        <p14:creationId xmlns:p14="http://schemas.microsoft.com/office/powerpoint/2010/main" val="34160705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E0C3D5-DA5E-7442-BF35-E12A6F383A42}" type="slidenum">
              <a:rPr lang="en-US" smtClean="0"/>
              <a:pPr>
                <a:defRPr/>
              </a:pPr>
              <a:t>‹#›</a:t>
            </a:fld>
            <a:endParaRPr lang="en-US" dirty="0"/>
          </a:p>
        </p:txBody>
      </p:sp>
    </p:spTree>
    <p:extLst>
      <p:ext uri="{BB962C8B-B14F-4D97-AF65-F5344CB8AC3E}">
        <p14:creationId xmlns:p14="http://schemas.microsoft.com/office/powerpoint/2010/main" val="42859979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28E538-AD7F-CE47-9ED8-05CA6A16E34F}" type="slidenum">
              <a:rPr lang="en-US" smtClean="0"/>
              <a:pPr>
                <a:defRPr/>
              </a:pPr>
              <a:t>‹#›</a:t>
            </a:fld>
            <a:endParaRPr lang="en-US" dirty="0"/>
          </a:p>
        </p:txBody>
      </p:sp>
    </p:spTree>
    <p:extLst>
      <p:ext uri="{BB962C8B-B14F-4D97-AF65-F5344CB8AC3E}">
        <p14:creationId xmlns:p14="http://schemas.microsoft.com/office/powerpoint/2010/main" val="38871646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AEFEEB-DE68-A34A-AC61-24AEBADD9D7B}" type="slidenum">
              <a:rPr lang="en-US" smtClean="0"/>
              <a:pPr>
                <a:defRPr/>
              </a:pPr>
              <a:t>‹#›</a:t>
            </a:fld>
            <a:endParaRPr lang="en-US" dirty="0"/>
          </a:p>
        </p:txBody>
      </p:sp>
    </p:spTree>
    <p:extLst>
      <p:ext uri="{BB962C8B-B14F-4D97-AF65-F5344CB8AC3E}">
        <p14:creationId xmlns:p14="http://schemas.microsoft.com/office/powerpoint/2010/main" val="726347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77CC1E64-E32B-9847-A452-6EBF747A8A32}" type="slidenum">
              <a:rPr lang="en-US" smtClean="0"/>
              <a:pPr>
                <a:defRPr/>
              </a:pPr>
              <a:t>‹#›</a:t>
            </a:fld>
            <a:endParaRPr lang="en-US" dirty="0"/>
          </a:p>
        </p:txBody>
      </p:sp>
    </p:spTree>
    <p:extLst>
      <p:ext uri="{BB962C8B-B14F-4D97-AF65-F5344CB8AC3E}">
        <p14:creationId xmlns:p14="http://schemas.microsoft.com/office/powerpoint/2010/main" val="9456019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94AC73-52BC-0D42-9607-F5D9D5FB0386}" type="slidenum">
              <a:rPr lang="en-US" smtClean="0"/>
              <a:pPr>
                <a:defRPr/>
              </a:pPr>
              <a:t>‹#›</a:t>
            </a:fld>
            <a:endParaRPr lang="en-US" dirty="0"/>
          </a:p>
        </p:txBody>
      </p:sp>
    </p:spTree>
    <p:extLst>
      <p:ext uri="{BB962C8B-B14F-4D97-AF65-F5344CB8AC3E}">
        <p14:creationId xmlns:p14="http://schemas.microsoft.com/office/powerpoint/2010/main" val="16276856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0B4417-F9DB-784E-B5C1-98EDACCE78E2}" type="slidenum">
              <a:rPr lang="en-US" smtClean="0"/>
              <a:pPr>
                <a:defRPr/>
              </a:pPr>
              <a:t>‹#›</a:t>
            </a:fld>
            <a:endParaRPr lang="en-US" dirty="0"/>
          </a:p>
        </p:txBody>
      </p:sp>
    </p:spTree>
    <p:extLst>
      <p:ext uri="{BB962C8B-B14F-4D97-AF65-F5344CB8AC3E}">
        <p14:creationId xmlns:p14="http://schemas.microsoft.com/office/powerpoint/2010/main" val="62915527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11D4CF-3560-1B45-9464-6AC723D0279C}" type="slidenum">
              <a:rPr lang="en-US" smtClean="0"/>
              <a:pPr>
                <a:defRPr/>
              </a:pPr>
              <a:t>‹#›</a:t>
            </a:fld>
            <a:endParaRPr lang="en-US" dirty="0"/>
          </a:p>
        </p:txBody>
      </p:sp>
    </p:spTree>
    <p:extLst>
      <p:ext uri="{BB962C8B-B14F-4D97-AF65-F5344CB8AC3E}">
        <p14:creationId xmlns:p14="http://schemas.microsoft.com/office/powerpoint/2010/main" val="31087745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8804439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41033037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35805548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34839510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1955642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41454527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693425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GB"/>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GB"/>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B2BD8022-32CB-8B4F-A259-24F1D4725AF1}" type="slidenum">
              <a:rPr lang="en-GB"/>
              <a:pPr>
                <a:defRPr/>
              </a:pPr>
              <a:t>‹#›</a:t>
            </a:fld>
            <a:endParaRPr lang="en-GB"/>
          </a:p>
        </p:txBody>
      </p:sp>
    </p:spTree>
    <p:extLst>
      <p:ext uri="{BB962C8B-B14F-4D97-AF65-F5344CB8AC3E}">
        <p14:creationId xmlns:p14="http://schemas.microsoft.com/office/powerpoint/2010/main" val="20701825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2429159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125097559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22489821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2427369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081644654"/>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207519805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34141909"/>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59596218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31412239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5147758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4C3E6149-5928-3F43-B769-49C0FBA28A26}" type="slidenum">
              <a:rPr lang="en-US" smtClean="0"/>
              <a:pPr>
                <a:defRPr/>
              </a:pPr>
              <a:t>‹#›</a:t>
            </a:fld>
            <a:endParaRPr lang="en-US" dirty="0"/>
          </a:p>
        </p:txBody>
      </p:sp>
    </p:spTree>
    <p:extLst>
      <p:ext uri="{BB962C8B-B14F-4D97-AF65-F5344CB8AC3E}">
        <p14:creationId xmlns:p14="http://schemas.microsoft.com/office/powerpoint/2010/main" val="41224184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75689150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101712714"/>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055784655"/>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737451545"/>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096928887"/>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70701404"/>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2250793271"/>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E8E4E4A5-D324-CC44-BD3C-0DA224E1B523}" type="slidenum">
              <a:rPr lang="en-US" smtClean="0"/>
              <a:pPr>
                <a:defRPr/>
              </a:pPr>
              <a:t>‹#›</a:t>
            </a:fld>
            <a:endParaRPr lang="en-US" dirty="0"/>
          </a:p>
        </p:txBody>
      </p:sp>
    </p:spTree>
    <p:extLst>
      <p:ext uri="{BB962C8B-B14F-4D97-AF65-F5344CB8AC3E}">
        <p14:creationId xmlns:p14="http://schemas.microsoft.com/office/powerpoint/2010/main" val="21264499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81C91AA-56E0-0C4B-AFA2-3A639FC20EDC}"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06488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3499669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0FB417E0-43E5-0F4F-A9BD-3C9D0907D7A2}" type="slidenum">
              <a:rPr lang="en-US" smtClean="0"/>
              <a:pPr>
                <a:defRPr/>
              </a:pPr>
              <a:t>‹#›</a:t>
            </a:fld>
            <a:endParaRPr lang="en-US" dirty="0"/>
          </a:p>
        </p:txBody>
      </p:sp>
    </p:spTree>
    <p:extLst>
      <p:ext uri="{BB962C8B-B14F-4D97-AF65-F5344CB8AC3E}">
        <p14:creationId xmlns:p14="http://schemas.microsoft.com/office/powerpoint/2010/main" val="36994910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381635395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29877643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28417909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6491252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383506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25692975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86640731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33314627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3166280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29082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E44FF1C2-D91E-1944-9626-AEF0544BD9DD}" type="slidenum">
              <a:rPr lang="en-US" smtClean="0"/>
              <a:pPr>
                <a:defRPr/>
              </a:pPr>
              <a:t>‹#›</a:t>
            </a:fld>
            <a:endParaRPr lang="en-US" dirty="0"/>
          </a:p>
        </p:txBody>
      </p:sp>
    </p:spTree>
    <p:extLst>
      <p:ext uri="{BB962C8B-B14F-4D97-AF65-F5344CB8AC3E}">
        <p14:creationId xmlns:p14="http://schemas.microsoft.com/office/powerpoint/2010/main" val="13151220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16120475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8508EBC3-04DA-3347-991D-BEF04B2E0A45}" type="slidenum">
              <a:rPr lang="en-US" smtClean="0"/>
              <a:pPr>
                <a:defRPr/>
              </a:pPr>
              <a:t>‹#›</a:t>
            </a:fld>
            <a:endParaRPr lang="en-US" dirty="0"/>
          </a:p>
        </p:txBody>
      </p:sp>
    </p:spTree>
    <p:extLst>
      <p:ext uri="{BB962C8B-B14F-4D97-AF65-F5344CB8AC3E}">
        <p14:creationId xmlns:p14="http://schemas.microsoft.com/office/powerpoint/2010/main" val="292070880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C63AAB-94B3-9D4E-9DC5-9F54C8B06D9D}" type="slidenum">
              <a:rPr lang="en-US" smtClean="0"/>
              <a:pPr>
                <a:defRPr/>
              </a:pPr>
              <a:t>‹#›</a:t>
            </a:fld>
            <a:endParaRPr lang="en-US" dirty="0"/>
          </a:p>
        </p:txBody>
      </p:sp>
    </p:spTree>
    <p:extLst>
      <p:ext uri="{BB962C8B-B14F-4D97-AF65-F5344CB8AC3E}">
        <p14:creationId xmlns:p14="http://schemas.microsoft.com/office/powerpoint/2010/main" val="27185331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A684EB-A4B9-8742-9E47-16BAB69635EA}" type="slidenum">
              <a:rPr lang="en-US" smtClean="0"/>
              <a:pPr>
                <a:defRPr/>
              </a:pPr>
              <a:t>‹#›</a:t>
            </a:fld>
            <a:endParaRPr lang="en-US" dirty="0"/>
          </a:p>
        </p:txBody>
      </p:sp>
    </p:spTree>
    <p:extLst>
      <p:ext uri="{BB962C8B-B14F-4D97-AF65-F5344CB8AC3E}">
        <p14:creationId xmlns:p14="http://schemas.microsoft.com/office/powerpoint/2010/main" val="24757956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336555-9055-A247-B38E-62F10818C362}" type="slidenum">
              <a:rPr lang="en-US" smtClean="0"/>
              <a:pPr>
                <a:defRPr/>
              </a:pPr>
              <a:t>‹#›</a:t>
            </a:fld>
            <a:endParaRPr lang="en-US" dirty="0"/>
          </a:p>
        </p:txBody>
      </p:sp>
    </p:spTree>
    <p:extLst>
      <p:ext uri="{BB962C8B-B14F-4D97-AF65-F5344CB8AC3E}">
        <p14:creationId xmlns:p14="http://schemas.microsoft.com/office/powerpoint/2010/main" val="173962660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C7ECB-04FD-E746-BC7C-E0D7DD408F80}" type="slidenum">
              <a:rPr lang="en-US" smtClean="0"/>
              <a:pPr>
                <a:defRPr/>
              </a:pPr>
              <a:t>‹#›</a:t>
            </a:fld>
            <a:endParaRPr lang="en-US" dirty="0"/>
          </a:p>
        </p:txBody>
      </p:sp>
    </p:spTree>
    <p:extLst>
      <p:ext uri="{BB962C8B-B14F-4D97-AF65-F5344CB8AC3E}">
        <p14:creationId xmlns:p14="http://schemas.microsoft.com/office/powerpoint/2010/main" val="9534008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A8DA8E-3B6F-6E4B-8050-8F35A157E800}" type="slidenum">
              <a:rPr lang="en-US" smtClean="0"/>
              <a:pPr>
                <a:defRPr/>
              </a:pPr>
              <a:t>‹#›</a:t>
            </a:fld>
            <a:endParaRPr lang="en-US" dirty="0"/>
          </a:p>
        </p:txBody>
      </p:sp>
    </p:spTree>
    <p:extLst>
      <p:ext uri="{BB962C8B-B14F-4D97-AF65-F5344CB8AC3E}">
        <p14:creationId xmlns:p14="http://schemas.microsoft.com/office/powerpoint/2010/main" val="15184855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4BFC2B-F3A4-9E48-BBFF-7E3023FD40DB}" type="slidenum">
              <a:rPr lang="en-US" smtClean="0"/>
              <a:pPr>
                <a:defRPr/>
              </a:pPr>
              <a:t>‹#›</a:t>
            </a:fld>
            <a:endParaRPr lang="en-US" dirty="0"/>
          </a:p>
        </p:txBody>
      </p:sp>
    </p:spTree>
    <p:extLst>
      <p:ext uri="{BB962C8B-B14F-4D97-AF65-F5344CB8AC3E}">
        <p14:creationId xmlns:p14="http://schemas.microsoft.com/office/powerpoint/2010/main" val="723594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7AEF30-A4AD-A046-AD01-7CB633052628}" type="slidenum">
              <a:rPr lang="en-US" smtClean="0"/>
              <a:pPr>
                <a:defRPr/>
              </a:pPr>
              <a:t>‹#›</a:t>
            </a:fld>
            <a:endParaRPr lang="en-US" dirty="0"/>
          </a:p>
        </p:txBody>
      </p:sp>
    </p:spTree>
    <p:extLst>
      <p:ext uri="{BB962C8B-B14F-4D97-AF65-F5344CB8AC3E}">
        <p14:creationId xmlns:p14="http://schemas.microsoft.com/office/powerpoint/2010/main" val="208668362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A7F63A-AEDD-8242-8F03-1BC49D0FBA7B}" type="slidenum">
              <a:rPr lang="en-US" smtClean="0"/>
              <a:pPr>
                <a:defRPr/>
              </a:pPr>
              <a:t>‹#›</a:t>
            </a:fld>
            <a:endParaRPr lang="en-US" dirty="0"/>
          </a:p>
        </p:txBody>
      </p:sp>
    </p:spTree>
    <p:extLst>
      <p:ext uri="{BB962C8B-B14F-4D97-AF65-F5344CB8AC3E}">
        <p14:creationId xmlns:p14="http://schemas.microsoft.com/office/powerpoint/2010/main" val="3258036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4BE478F2-B85B-2C43-93A0-DE77FCAE54AE}" type="slidenum">
              <a:rPr lang="en-US" smtClean="0"/>
              <a:pPr>
                <a:defRPr/>
              </a:pPr>
              <a:t>‹#›</a:t>
            </a:fld>
            <a:endParaRPr lang="en-US" dirty="0"/>
          </a:p>
        </p:txBody>
      </p:sp>
    </p:spTree>
    <p:extLst>
      <p:ext uri="{BB962C8B-B14F-4D97-AF65-F5344CB8AC3E}">
        <p14:creationId xmlns:p14="http://schemas.microsoft.com/office/powerpoint/2010/main" val="40204580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BDB339-CD3B-BF4A-8CEE-6D042DCFEC76}" type="slidenum">
              <a:rPr lang="en-US" smtClean="0"/>
              <a:pPr>
                <a:defRPr/>
              </a:pPr>
              <a:t>‹#›</a:t>
            </a:fld>
            <a:endParaRPr lang="en-US" dirty="0"/>
          </a:p>
        </p:txBody>
      </p:sp>
    </p:spTree>
    <p:extLst>
      <p:ext uri="{BB962C8B-B14F-4D97-AF65-F5344CB8AC3E}">
        <p14:creationId xmlns:p14="http://schemas.microsoft.com/office/powerpoint/2010/main" val="28832830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76160F-92D8-C24F-92C6-7D3819C6419E}" type="slidenum">
              <a:rPr lang="en-US" smtClean="0"/>
              <a:pPr>
                <a:defRPr/>
              </a:pPr>
              <a:t>‹#›</a:t>
            </a:fld>
            <a:endParaRPr lang="en-US" dirty="0"/>
          </a:p>
        </p:txBody>
      </p:sp>
    </p:spTree>
    <p:extLst>
      <p:ext uri="{BB962C8B-B14F-4D97-AF65-F5344CB8AC3E}">
        <p14:creationId xmlns:p14="http://schemas.microsoft.com/office/powerpoint/2010/main" val="691414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DB4F5FF-532D-1A40-9FCA-031F471731A4}" type="slidenum">
              <a:rPr lang="en-US" smtClean="0"/>
              <a:pPr>
                <a:defRPr/>
              </a:pPr>
              <a:t>‹#›</a:t>
            </a:fld>
            <a:endParaRPr lang="en-US" dirty="0"/>
          </a:p>
        </p:txBody>
      </p:sp>
    </p:spTree>
    <p:extLst>
      <p:ext uri="{BB962C8B-B14F-4D97-AF65-F5344CB8AC3E}">
        <p14:creationId xmlns:p14="http://schemas.microsoft.com/office/powerpoint/2010/main" val="15527242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628CC98-4693-3747-A30D-4DA8F3D0C400}" type="slidenum">
              <a:rPr lang="en-US" smtClean="0"/>
              <a:pPr>
                <a:defRPr/>
              </a:pPr>
              <a:t>‹#›</a:t>
            </a:fld>
            <a:endParaRPr lang="en-US" dirty="0"/>
          </a:p>
        </p:txBody>
      </p:sp>
    </p:spTree>
    <p:extLst>
      <p:ext uri="{BB962C8B-B14F-4D97-AF65-F5344CB8AC3E}">
        <p14:creationId xmlns:p14="http://schemas.microsoft.com/office/powerpoint/2010/main" val="410357592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A093327-88EE-AF42-86D9-AD3B67BA7210}" type="slidenum">
              <a:rPr lang="en-US" smtClean="0"/>
              <a:pPr>
                <a:defRPr/>
              </a:pPr>
              <a:t>‹#›</a:t>
            </a:fld>
            <a:endParaRPr lang="en-US" dirty="0"/>
          </a:p>
        </p:txBody>
      </p:sp>
    </p:spTree>
    <p:extLst>
      <p:ext uri="{BB962C8B-B14F-4D97-AF65-F5344CB8AC3E}">
        <p14:creationId xmlns:p14="http://schemas.microsoft.com/office/powerpoint/2010/main" val="15983039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F07B5ED-BB65-9449-81E9-952A54617FE8}" type="slidenum">
              <a:rPr lang="en-US" smtClean="0"/>
              <a:pPr>
                <a:defRPr/>
              </a:pPr>
              <a:t>‹#›</a:t>
            </a:fld>
            <a:endParaRPr lang="en-US" dirty="0"/>
          </a:p>
        </p:txBody>
      </p:sp>
    </p:spTree>
    <p:extLst>
      <p:ext uri="{BB962C8B-B14F-4D97-AF65-F5344CB8AC3E}">
        <p14:creationId xmlns:p14="http://schemas.microsoft.com/office/powerpoint/2010/main" val="42194204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9F4A631-8329-8440-864B-6C9648663F88}" type="slidenum">
              <a:rPr lang="en-US" smtClean="0"/>
              <a:pPr>
                <a:defRPr/>
              </a:pPr>
              <a:t>‹#›</a:t>
            </a:fld>
            <a:endParaRPr lang="en-US" dirty="0"/>
          </a:p>
        </p:txBody>
      </p:sp>
    </p:spTree>
    <p:extLst>
      <p:ext uri="{BB962C8B-B14F-4D97-AF65-F5344CB8AC3E}">
        <p14:creationId xmlns:p14="http://schemas.microsoft.com/office/powerpoint/2010/main" val="46904936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A319473-3950-FE4B-A788-311916605584}" type="slidenum">
              <a:rPr lang="en-US" smtClean="0"/>
              <a:pPr>
                <a:defRPr/>
              </a:pPr>
              <a:t>‹#›</a:t>
            </a:fld>
            <a:endParaRPr lang="en-US" dirty="0"/>
          </a:p>
        </p:txBody>
      </p:sp>
    </p:spTree>
    <p:extLst>
      <p:ext uri="{BB962C8B-B14F-4D97-AF65-F5344CB8AC3E}">
        <p14:creationId xmlns:p14="http://schemas.microsoft.com/office/powerpoint/2010/main" val="38541029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707E29-F57F-954F-8246-C5525B7BC59C}" type="slidenum">
              <a:rPr lang="en-US" smtClean="0"/>
              <a:pPr>
                <a:defRPr/>
              </a:pPr>
              <a:t>‹#›</a:t>
            </a:fld>
            <a:endParaRPr lang="en-US" dirty="0"/>
          </a:p>
        </p:txBody>
      </p:sp>
    </p:spTree>
    <p:extLst>
      <p:ext uri="{BB962C8B-B14F-4D97-AF65-F5344CB8AC3E}">
        <p14:creationId xmlns:p14="http://schemas.microsoft.com/office/powerpoint/2010/main" val="9521831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352A28B-F766-3F42-BBCA-D68B3189FD60}" type="slidenum">
              <a:rPr lang="en-US" smtClean="0"/>
              <a:pPr>
                <a:defRPr/>
              </a:pPr>
              <a:t>‹#›</a:t>
            </a:fld>
            <a:endParaRPr lang="en-US" dirty="0"/>
          </a:p>
        </p:txBody>
      </p:sp>
    </p:spTree>
    <p:extLst>
      <p:ext uri="{BB962C8B-B14F-4D97-AF65-F5344CB8AC3E}">
        <p14:creationId xmlns:p14="http://schemas.microsoft.com/office/powerpoint/2010/main" val="268778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113477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2E01CDD1-FF39-A444-B686-0CC1E377944D}" type="slidenum">
              <a:rPr lang="en-US" smtClean="0"/>
              <a:pPr>
                <a:defRPr/>
              </a:pPr>
              <a:t>‹#›</a:t>
            </a:fld>
            <a:endParaRPr lang="en-US" dirty="0"/>
          </a:p>
        </p:txBody>
      </p:sp>
    </p:spTree>
    <p:extLst>
      <p:ext uri="{BB962C8B-B14F-4D97-AF65-F5344CB8AC3E}">
        <p14:creationId xmlns:p14="http://schemas.microsoft.com/office/powerpoint/2010/main" val="9258283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61E4D14-51CA-0B40-B06F-45BA5582DF7E}" type="slidenum">
              <a:rPr lang="en-US" smtClean="0"/>
              <a:pPr>
                <a:defRPr/>
              </a:pPr>
              <a:t>‹#›</a:t>
            </a:fld>
            <a:endParaRPr lang="en-US" dirty="0"/>
          </a:p>
        </p:txBody>
      </p:sp>
    </p:spTree>
    <p:extLst>
      <p:ext uri="{BB962C8B-B14F-4D97-AF65-F5344CB8AC3E}">
        <p14:creationId xmlns:p14="http://schemas.microsoft.com/office/powerpoint/2010/main" val="12492795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C8A8F14-90AC-754B-8755-324067B99307}" type="slidenum">
              <a:rPr lang="en-US" smtClean="0"/>
              <a:pPr>
                <a:defRPr/>
              </a:pPr>
              <a:t>‹#›</a:t>
            </a:fld>
            <a:endParaRPr lang="en-US" dirty="0"/>
          </a:p>
        </p:txBody>
      </p:sp>
    </p:spTree>
    <p:extLst>
      <p:ext uri="{BB962C8B-B14F-4D97-AF65-F5344CB8AC3E}">
        <p14:creationId xmlns:p14="http://schemas.microsoft.com/office/powerpoint/2010/main" val="26703604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8464FA7-7771-F646-BC37-6F01869264A1}" type="slidenum">
              <a:rPr lang="en-US" smtClean="0"/>
              <a:pPr>
                <a:defRPr/>
              </a:pPr>
              <a:t>‹#›</a:t>
            </a:fld>
            <a:endParaRPr lang="en-US" dirty="0"/>
          </a:p>
        </p:txBody>
      </p:sp>
    </p:spTree>
    <p:extLst>
      <p:ext uri="{BB962C8B-B14F-4D97-AF65-F5344CB8AC3E}">
        <p14:creationId xmlns:p14="http://schemas.microsoft.com/office/powerpoint/2010/main" val="17554801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03930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3486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6468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1066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8095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78045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14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3BFB01BF-6AC8-8E4F-B80B-BE4E026E019C}" type="slidenum">
              <a:rPr lang="en-US" smtClean="0"/>
              <a:pPr>
                <a:defRPr/>
              </a:pPr>
              <a:t>‹#›</a:t>
            </a:fld>
            <a:endParaRPr lang="en-US" dirty="0"/>
          </a:p>
        </p:txBody>
      </p:sp>
    </p:spTree>
    <p:extLst>
      <p:ext uri="{BB962C8B-B14F-4D97-AF65-F5344CB8AC3E}">
        <p14:creationId xmlns:p14="http://schemas.microsoft.com/office/powerpoint/2010/main" val="15788393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227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24563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4448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5665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41FE27-F713-734B-8680-43BEE9F5DA00}"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9AAA9B-07DD-9F40-AF16-6538DC3BA5BB}" type="slidenum">
              <a:rPr lang="en-US"/>
              <a:pPr>
                <a:defRPr/>
              </a:pPr>
              <a:t>‹#›</a:t>
            </a:fld>
            <a:endParaRPr lang="en-US"/>
          </a:p>
        </p:txBody>
      </p:sp>
    </p:spTree>
    <p:extLst>
      <p:ext uri="{BB962C8B-B14F-4D97-AF65-F5344CB8AC3E}">
        <p14:creationId xmlns:p14="http://schemas.microsoft.com/office/powerpoint/2010/main" val="28144511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4A1D14-59E2-FC48-AD3B-E51A3C770900}"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4B43B-802B-1B4E-BA8D-708064143936}" type="slidenum">
              <a:rPr lang="en-US"/>
              <a:pPr>
                <a:defRPr/>
              </a:pPr>
              <a:t>‹#›</a:t>
            </a:fld>
            <a:endParaRPr lang="en-US"/>
          </a:p>
        </p:txBody>
      </p:sp>
    </p:spTree>
    <p:extLst>
      <p:ext uri="{BB962C8B-B14F-4D97-AF65-F5344CB8AC3E}">
        <p14:creationId xmlns:p14="http://schemas.microsoft.com/office/powerpoint/2010/main" val="20300389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582A41-2840-0C48-B5F8-FD8B076EE3C0}"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7F68A87-7430-4044-86D0-A10655DA74F8}" type="slidenum">
              <a:rPr lang="en-US"/>
              <a:pPr>
                <a:defRPr/>
              </a:pPr>
              <a:t>‹#›</a:t>
            </a:fld>
            <a:endParaRPr lang="en-US"/>
          </a:p>
        </p:txBody>
      </p:sp>
    </p:spTree>
    <p:extLst>
      <p:ext uri="{BB962C8B-B14F-4D97-AF65-F5344CB8AC3E}">
        <p14:creationId xmlns:p14="http://schemas.microsoft.com/office/powerpoint/2010/main" val="115039509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AB684D2-CB98-DB41-8744-90305F8D2C90}"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65DB7D-2CBA-7A47-AB95-1335E1E4D7E3}" type="slidenum">
              <a:rPr lang="en-US"/>
              <a:pPr>
                <a:defRPr/>
              </a:pPr>
              <a:t>‹#›</a:t>
            </a:fld>
            <a:endParaRPr lang="en-US"/>
          </a:p>
        </p:txBody>
      </p:sp>
    </p:spTree>
    <p:extLst>
      <p:ext uri="{BB962C8B-B14F-4D97-AF65-F5344CB8AC3E}">
        <p14:creationId xmlns:p14="http://schemas.microsoft.com/office/powerpoint/2010/main" val="340300040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0E27DD-E2EC-2249-B3AC-45697F4FFEA5}" type="datetimeFigureOut">
              <a:rPr lang="en-US"/>
              <a:pPr>
                <a:defRPr/>
              </a:pPr>
              <a:t>4/7/26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919B0A-22B2-9A4C-818F-0C6457D24EFC}" type="slidenum">
              <a:rPr lang="en-US"/>
              <a:pPr>
                <a:defRPr/>
              </a:pPr>
              <a:t>‹#›</a:t>
            </a:fld>
            <a:endParaRPr lang="en-US"/>
          </a:p>
        </p:txBody>
      </p:sp>
    </p:spTree>
    <p:extLst>
      <p:ext uri="{BB962C8B-B14F-4D97-AF65-F5344CB8AC3E}">
        <p14:creationId xmlns:p14="http://schemas.microsoft.com/office/powerpoint/2010/main" val="121009801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B0F2421-8889-6243-869F-98A0F7094E79}" type="datetimeFigureOut">
              <a:rPr lang="en-US"/>
              <a:pPr>
                <a:defRPr/>
              </a:pPr>
              <a:t>4/7/26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360A210-2E48-1B44-8962-B5B393A453F2}" type="slidenum">
              <a:rPr lang="en-US"/>
              <a:pPr>
                <a:defRPr/>
              </a:pPr>
              <a:t>‹#›</a:t>
            </a:fld>
            <a:endParaRPr lang="en-US"/>
          </a:p>
        </p:txBody>
      </p:sp>
    </p:spTree>
    <p:extLst>
      <p:ext uri="{BB962C8B-B14F-4D97-AF65-F5344CB8AC3E}">
        <p14:creationId xmlns:p14="http://schemas.microsoft.com/office/powerpoint/2010/main" val="3965125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7E011788-0001-1747-8AD5-4C48145F449F}" type="slidenum">
              <a:rPr lang="en-US" smtClean="0"/>
              <a:pPr>
                <a:defRPr/>
              </a:pPr>
              <a:t>‹#›</a:t>
            </a:fld>
            <a:endParaRPr lang="en-US" dirty="0"/>
          </a:p>
        </p:txBody>
      </p:sp>
    </p:spTree>
    <p:extLst>
      <p:ext uri="{BB962C8B-B14F-4D97-AF65-F5344CB8AC3E}">
        <p14:creationId xmlns:p14="http://schemas.microsoft.com/office/powerpoint/2010/main" val="20520401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FE2FC-E1C1-5242-9361-9F8FC6E3EEBA}" type="datetimeFigureOut">
              <a:rPr lang="en-US"/>
              <a:pPr>
                <a:defRPr/>
              </a:pPr>
              <a:t>4/7/26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7EE1B5E-F430-3442-B2AC-BAB69EC98DE5}" type="slidenum">
              <a:rPr lang="en-US"/>
              <a:pPr>
                <a:defRPr/>
              </a:pPr>
              <a:t>‹#›</a:t>
            </a:fld>
            <a:endParaRPr lang="en-US"/>
          </a:p>
        </p:txBody>
      </p:sp>
    </p:spTree>
    <p:extLst>
      <p:ext uri="{BB962C8B-B14F-4D97-AF65-F5344CB8AC3E}">
        <p14:creationId xmlns:p14="http://schemas.microsoft.com/office/powerpoint/2010/main" val="3749345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51BB19-D45D-C142-9AE0-86CD5B271A03}"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928EC-AC77-344D-8115-D36C64ED5A6B}" type="slidenum">
              <a:rPr lang="en-US"/>
              <a:pPr>
                <a:defRPr/>
              </a:pPr>
              <a:t>‹#›</a:t>
            </a:fld>
            <a:endParaRPr lang="en-US"/>
          </a:p>
        </p:txBody>
      </p:sp>
    </p:spTree>
    <p:extLst>
      <p:ext uri="{BB962C8B-B14F-4D97-AF65-F5344CB8AC3E}">
        <p14:creationId xmlns:p14="http://schemas.microsoft.com/office/powerpoint/2010/main" val="408080247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84726A6-2931-8248-BACD-DCA594B3A287}"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73361F-912C-DB4F-B46B-05A09C68E4B4}" type="slidenum">
              <a:rPr lang="en-US"/>
              <a:pPr>
                <a:defRPr/>
              </a:pPr>
              <a:t>‹#›</a:t>
            </a:fld>
            <a:endParaRPr lang="en-US"/>
          </a:p>
        </p:txBody>
      </p:sp>
    </p:spTree>
    <p:extLst>
      <p:ext uri="{BB962C8B-B14F-4D97-AF65-F5344CB8AC3E}">
        <p14:creationId xmlns:p14="http://schemas.microsoft.com/office/powerpoint/2010/main" val="295540056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737A23-D91D-7B43-A06C-CA005D82B502}"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9D235E0-EAC5-7D4F-A98F-0724D8653961}" type="slidenum">
              <a:rPr lang="en-US"/>
              <a:pPr>
                <a:defRPr/>
              </a:pPr>
              <a:t>‹#›</a:t>
            </a:fld>
            <a:endParaRPr lang="en-US"/>
          </a:p>
        </p:txBody>
      </p:sp>
    </p:spTree>
    <p:extLst>
      <p:ext uri="{BB962C8B-B14F-4D97-AF65-F5344CB8AC3E}">
        <p14:creationId xmlns:p14="http://schemas.microsoft.com/office/powerpoint/2010/main" val="31451706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026ADFD-B792-5E4C-A569-B2AFE635846E}"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9B701CB-858C-F646-8E41-D1D20761D3D9}" type="slidenum">
              <a:rPr lang="en-US"/>
              <a:pPr>
                <a:defRPr/>
              </a:pPr>
              <a:t>‹#›</a:t>
            </a:fld>
            <a:endParaRPr lang="en-US"/>
          </a:p>
        </p:txBody>
      </p:sp>
    </p:spTree>
    <p:extLst>
      <p:ext uri="{BB962C8B-B14F-4D97-AF65-F5344CB8AC3E}">
        <p14:creationId xmlns:p14="http://schemas.microsoft.com/office/powerpoint/2010/main" val="3059483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b="1" i="0">
                <a:latin typeface="Arial" panose="020B0604020202020204" pitchFamily="34" charset="0"/>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47AE5DAD-779F-6942-BD91-9F1232153C0A}" type="slidenum">
              <a:rPr lang="en-US" smtClean="0"/>
              <a:pPr>
                <a:defRPr/>
              </a:pPr>
              <a:t>‹#›</a:t>
            </a:fld>
            <a:endParaRPr lang="en-US" dirty="0"/>
          </a:p>
        </p:txBody>
      </p:sp>
    </p:spTree>
    <p:extLst>
      <p:ext uri="{BB962C8B-B14F-4D97-AF65-F5344CB8AC3E}">
        <p14:creationId xmlns:p14="http://schemas.microsoft.com/office/powerpoint/2010/main" val="3315628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DA8E05E1-C8C6-3C45-B57F-F2441AB032CB}" type="slidenum">
              <a:rPr lang="en-US" smtClean="0"/>
              <a:pPr>
                <a:defRPr/>
              </a:pPr>
              <a:t>‹#›</a:t>
            </a:fld>
            <a:endParaRPr lang="en-US" dirty="0"/>
          </a:p>
        </p:txBody>
      </p:sp>
    </p:spTree>
    <p:extLst>
      <p:ext uri="{BB962C8B-B14F-4D97-AF65-F5344CB8AC3E}">
        <p14:creationId xmlns:p14="http://schemas.microsoft.com/office/powerpoint/2010/main" val="38024995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b="1" i="0">
                <a:latin typeface="Arial" panose="020B0604020202020204" pitchFamily="34" charset="0"/>
              </a:defRPr>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dirty="0"/>
              <a:t>Click to edit Master text styles</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15EA506F-1D00-9040-AE19-161DA592156B}" type="slidenum">
              <a:rPr lang="en-US" smtClean="0"/>
              <a:pPr>
                <a:defRPr/>
              </a:pPr>
              <a:t>‹#›</a:t>
            </a:fld>
            <a:endParaRPr lang="en-US" dirty="0"/>
          </a:p>
        </p:txBody>
      </p:sp>
    </p:spTree>
    <p:extLst>
      <p:ext uri="{BB962C8B-B14F-4D97-AF65-F5344CB8AC3E}">
        <p14:creationId xmlns:p14="http://schemas.microsoft.com/office/powerpoint/2010/main" val="26976364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6480" y="1604329"/>
            <a:ext cx="4042080" cy="4520635"/>
          </a:xfrm>
        </p:spPr>
        <p:txBody>
          <a:bodyPr/>
          <a:lstStyle>
            <a:lvl1pPr>
              <a:defRPr sz="2500" b="1" i="0">
                <a:latin typeface="Arial" panose="020B0604020202020204" pitchFamily="34" charset="0"/>
              </a:defRPr>
            </a:lvl1pPr>
            <a:lvl2pPr>
              <a:defRPr sz="22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36801" y="1604329"/>
            <a:ext cx="4042080" cy="4520635"/>
          </a:xfrm>
        </p:spPr>
        <p:txBody>
          <a:bodyPr/>
          <a:lstStyle>
            <a:lvl1pPr>
              <a:defRPr sz="2500" b="1" i="0">
                <a:latin typeface="Arial" panose="020B0604020202020204" pitchFamily="34" charset="0"/>
              </a:defRPr>
            </a:lvl1pPr>
            <a:lvl2pPr>
              <a:defRPr sz="22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88A92204-6CD6-4B4F-B60E-87C382B60EB4}" type="slidenum">
              <a:rPr lang="en-US" smtClean="0"/>
              <a:pPr>
                <a:defRPr/>
              </a:pPr>
              <a:t>‹#›</a:t>
            </a:fld>
            <a:endParaRPr lang="en-US" dirty="0"/>
          </a:p>
        </p:txBody>
      </p:sp>
    </p:spTree>
    <p:extLst>
      <p:ext uri="{BB962C8B-B14F-4D97-AF65-F5344CB8AC3E}">
        <p14:creationId xmlns:p14="http://schemas.microsoft.com/office/powerpoint/2010/main" val="390949982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i="0">
                <a:latin typeface="Arial" panose="020B0604020202020204" pitchFamily="34" charset="0"/>
              </a:defRPr>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dirty="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b="1" i="0">
                <a:latin typeface="Arial" panose="020B0604020202020204" pitchFamily="34" charset="0"/>
              </a:defRPr>
            </a:lvl1pPr>
            <a:lvl2pPr>
              <a:defRPr sz="1800" b="1" i="0">
                <a:latin typeface="Arial" panose="020B0604020202020204" pitchFamily="34" charset="0"/>
              </a:defRPr>
            </a:lvl2pPr>
            <a:lvl3pPr>
              <a:defRPr sz="16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i="0">
                <a:latin typeface="Arial" panose="020B0604020202020204" pitchFamily="34" charset="0"/>
              </a:defRPr>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dirty="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b="1" i="0">
                <a:latin typeface="Arial" panose="020B0604020202020204" pitchFamily="34" charset="0"/>
              </a:defRPr>
            </a:lvl1pPr>
            <a:lvl2pPr>
              <a:defRPr sz="1800" b="1" i="0">
                <a:latin typeface="Arial" panose="020B0604020202020204" pitchFamily="34" charset="0"/>
              </a:defRPr>
            </a:lvl2pPr>
            <a:lvl3pPr>
              <a:defRPr sz="16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8" name="Footer Placeholder 7"/>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9" name="Slide Number Placeholder 8"/>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9C783BDA-AEA3-8647-A35E-E7E35767EFC3}" type="slidenum">
              <a:rPr lang="en-US" smtClean="0"/>
              <a:pPr>
                <a:defRPr/>
              </a:pPr>
              <a:t>‹#›</a:t>
            </a:fld>
            <a:endParaRPr lang="en-US" dirty="0"/>
          </a:p>
        </p:txBody>
      </p:sp>
    </p:spTree>
    <p:extLst>
      <p:ext uri="{BB962C8B-B14F-4D97-AF65-F5344CB8AC3E}">
        <p14:creationId xmlns:p14="http://schemas.microsoft.com/office/powerpoint/2010/main" val="688934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3970E252-7555-0447-99D3-6F647D10BC4A}" type="slidenum">
              <a:rPr lang="en-US" smtClean="0"/>
              <a:pPr>
                <a:defRPr/>
              </a:pPr>
              <a:t>‹#›</a:t>
            </a:fld>
            <a:endParaRPr lang="en-US" dirty="0"/>
          </a:p>
        </p:txBody>
      </p:sp>
    </p:spTree>
    <p:extLst>
      <p:ext uri="{BB962C8B-B14F-4D97-AF65-F5344CB8AC3E}">
        <p14:creationId xmlns:p14="http://schemas.microsoft.com/office/powerpoint/2010/main" val="6423647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4" name="Footer Placeholder 3"/>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Slide Number Placeholder 4"/>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BAF8C3AA-53CB-5246-9310-2A8680220ED6}" type="slidenum">
              <a:rPr lang="en-US" smtClean="0"/>
              <a:pPr>
                <a:defRPr/>
              </a:pPr>
              <a:t>‹#›</a:t>
            </a:fld>
            <a:endParaRPr lang="en-US" dirty="0"/>
          </a:p>
        </p:txBody>
      </p:sp>
    </p:spTree>
    <p:extLst>
      <p:ext uri="{BB962C8B-B14F-4D97-AF65-F5344CB8AC3E}">
        <p14:creationId xmlns:p14="http://schemas.microsoft.com/office/powerpoint/2010/main" val="1087728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3" name="Footer Placeholder 2"/>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4" name="Slide Number Placeholder 3"/>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A23DF4BB-BF37-F449-AE8C-122878E33FE4}" type="slidenum">
              <a:rPr lang="en-US" smtClean="0"/>
              <a:pPr>
                <a:defRPr/>
              </a:pPr>
              <a:t>‹#›</a:t>
            </a:fld>
            <a:endParaRPr lang="en-US" dirty="0"/>
          </a:p>
        </p:txBody>
      </p:sp>
    </p:spTree>
    <p:extLst>
      <p:ext uri="{BB962C8B-B14F-4D97-AF65-F5344CB8AC3E}">
        <p14:creationId xmlns:p14="http://schemas.microsoft.com/office/powerpoint/2010/main" val="73734135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b="1" i="0">
                <a:latin typeface="Arial" panose="020B0604020202020204" pitchFamily="34" charset="0"/>
              </a:defRPr>
            </a:lvl1pPr>
            <a:lvl2pPr>
              <a:defRPr sz="2500" b="1" i="0">
                <a:latin typeface="Arial" panose="020B0604020202020204" pitchFamily="34" charset="0"/>
              </a:defRPr>
            </a:lvl2pPr>
            <a:lvl3pPr>
              <a:defRPr sz="22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b="1" i="0">
                <a:latin typeface="Arial" panose="020B0604020202020204" pitchFamily="34" charset="0"/>
              </a:defRPr>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dirty="0"/>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FB22164F-7EE1-F54E-8513-4C024EDDDF12}" type="slidenum">
              <a:rPr lang="en-US" smtClean="0"/>
              <a:pPr>
                <a:defRPr/>
              </a:pPr>
              <a:t>‹#›</a:t>
            </a:fld>
            <a:endParaRPr lang="en-US" dirty="0"/>
          </a:p>
        </p:txBody>
      </p:sp>
    </p:spTree>
    <p:extLst>
      <p:ext uri="{BB962C8B-B14F-4D97-AF65-F5344CB8AC3E}">
        <p14:creationId xmlns:p14="http://schemas.microsoft.com/office/powerpoint/2010/main" val="20165138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b="1" i="0">
                <a:latin typeface="Arial" panose="020B0604020202020204" pitchFamily="34" charset="0"/>
              </a:defRPr>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dirty="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b="1" i="0">
                <a:latin typeface="Arial" panose="020B0604020202020204" pitchFamily="34" charset="0"/>
              </a:defRPr>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dirty="0"/>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56C797B1-888E-3940-B3C5-CB10B2A0B7C0}" type="slidenum">
              <a:rPr lang="en-US" smtClean="0"/>
              <a:pPr>
                <a:defRPr/>
              </a:pPr>
              <a:t>‹#›</a:t>
            </a:fld>
            <a:endParaRPr lang="en-US" dirty="0"/>
          </a:p>
        </p:txBody>
      </p:sp>
    </p:spTree>
    <p:extLst>
      <p:ext uri="{BB962C8B-B14F-4D97-AF65-F5344CB8AC3E}">
        <p14:creationId xmlns:p14="http://schemas.microsoft.com/office/powerpoint/2010/main" val="66450108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5F2F7CC7-D950-C943-B480-BFDE1EF200EE}" type="slidenum">
              <a:rPr lang="en-US" smtClean="0"/>
              <a:pPr>
                <a:defRPr/>
              </a:pPr>
              <a:t>‹#›</a:t>
            </a:fld>
            <a:endParaRPr lang="en-US" dirty="0"/>
          </a:p>
        </p:txBody>
      </p:sp>
    </p:spTree>
    <p:extLst>
      <p:ext uri="{BB962C8B-B14F-4D97-AF65-F5344CB8AC3E}">
        <p14:creationId xmlns:p14="http://schemas.microsoft.com/office/powerpoint/2010/main" val="26686533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29"/>
            <a:ext cx="2054880" cy="585133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6480" y="273629"/>
            <a:ext cx="6029280" cy="585133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2EFA403B-DA8A-6E4E-8455-2BD8F8FB41E1}" type="slidenum">
              <a:rPr lang="en-US" smtClean="0"/>
              <a:pPr>
                <a:defRPr/>
              </a:pPr>
              <a:t>‹#›</a:t>
            </a:fld>
            <a:endParaRPr lang="en-US" dirty="0"/>
          </a:p>
        </p:txBody>
      </p:sp>
    </p:spTree>
    <p:extLst>
      <p:ext uri="{BB962C8B-B14F-4D97-AF65-F5344CB8AC3E}">
        <p14:creationId xmlns:p14="http://schemas.microsoft.com/office/powerpoint/2010/main" val="17556923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4" name="Footer Placeholder 3"/>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Slide Number Placeholder 4"/>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D3BC3ECF-96DF-2142-B4AE-15C300CF63B1}" type="slidenum">
              <a:rPr lang="en-US" smtClean="0"/>
              <a:pPr>
                <a:defRPr/>
              </a:pPr>
              <a:t>‹#›</a:t>
            </a:fld>
            <a:endParaRPr lang="en-US" dirty="0"/>
          </a:p>
        </p:txBody>
      </p:sp>
    </p:spTree>
    <p:extLst>
      <p:ext uri="{BB962C8B-B14F-4D97-AF65-F5344CB8AC3E}">
        <p14:creationId xmlns:p14="http://schemas.microsoft.com/office/powerpoint/2010/main" val="337472874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6"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320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9320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4D8FDAE-202B-6241-B461-5E033A2CB100}" type="slidenum">
              <a:rPr lang="en-US"/>
              <a:pPr>
                <a:defRPr/>
              </a:pPr>
              <a:t>‹#›</a:t>
            </a:fld>
            <a:endParaRPr lang="en-US"/>
          </a:p>
        </p:txBody>
      </p:sp>
    </p:spTree>
    <p:extLst>
      <p:ext uri="{BB962C8B-B14F-4D97-AF65-F5344CB8AC3E}">
        <p14:creationId xmlns:p14="http://schemas.microsoft.com/office/powerpoint/2010/main" val="6319549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A4D61395-0199-8F4A-BA40-552CA1271019}" type="slidenum">
              <a:rPr lang="en-US"/>
              <a:pPr>
                <a:defRPr/>
              </a:pPr>
              <a:t>‹#›</a:t>
            </a:fld>
            <a:endParaRPr lang="en-US"/>
          </a:p>
        </p:txBody>
      </p:sp>
    </p:spTree>
    <p:extLst>
      <p:ext uri="{BB962C8B-B14F-4D97-AF65-F5344CB8AC3E}">
        <p14:creationId xmlns:p14="http://schemas.microsoft.com/office/powerpoint/2010/main" val="309797379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45B79C6-3D98-5A46-ACD8-8B98CA50459F}" type="slidenum">
              <a:rPr lang="en-US"/>
              <a:pPr>
                <a:defRPr/>
              </a:pPr>
              <a:t>‹#›</a:t>
            </a:fld>
            <a:endParaRPr lang="en-US"/>
          </a:p>
        </p:txBody>
      </p:sp>
    </p:spTree>
    <p:extLst>
      <p:ext uri="{BB962C8B-B14F-4D97-AF65-F5344CB8AC3E}">
        <p14:creationId xmlns:p14="http://schemas.microsoft.com/office/powerpoint/2010/main" val="1690739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E1A3B072-99DB-9345-A301-50CD3900FD37}" type="slidenum">
              <a:rPr lang="en-US" smtClean="0"/>
              <a:pPr>
                <a:defRPr/>
              </a:pPr>
              <a:t>‹#›</a:t>
            </a:fld>
            <a:endParaRPr lang="en-US" dirty="0"/>
          </a:p>
        </p:txBody>
      </p:sp>
    </p:spTree>
    <p:extLst>
      <p:ext uri="{BB962C8B-B14F-4D97-AF65-F5344CB8AC3E}">
        <p14:creationId xmlns:p14="http://schemas.microsoft.com/office/powerpoint/2010/main" val="30631580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7025106-8CC3-1B48-8F51-FA87C50B679A}" type="slidenum">
              <a:rPr lang="en-US"/>
              <a:pPr>
                <a:defRPr/>
              </a:pPr>
              <a:t>‹#›</a:t>
            </a:fld>
            <a:endParaRPr lang="en-US"/>
          </a:p>
        </p:txBody>
      </p:sp>
    </p:spTree>
    <p:extLst>
      <p:ext uri="{BB962C8B-B14F-4D97-AF65-F5344CB8AC3E}">
        <p14:creationId xmlns:p14="http://schemas.microsoft.com/office/powerpoint/2010/main" val="32066079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51E6FCF-3146-7141-BF07-F83F2DFEBE04}" type="slidenum">
              <a:rPr lang="en-US"/>
              <a:pPr>
                <a:defRPr/>
              </a:pPr>
              <a:t>‹#›</a:t>
            </a:fld>
            <a:endParaRPr lang="en-US"/>
          </a:p>
        </p:txBody>
      </p:sp>
    </p:spTree>
    <p:extLst>
      <p:ext uri="{BB962C8B-B14F-4D97-AF65-F5344CB8AC3E}">
        <p14:creationId xmlns:p14="http://schemas.microsoft.com/office/powerpoint/2010/main" val="341978835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E2106938-A432-F744-B53E-118FB0849CE0}" type="slidenum">
              <a:rPr lang="en-US"/>
              <a:pPr>
                <a:defRPr/>
              </a:pPr>
              <a:t>‹#›</a:t>
            </a:fld>
            <a:endParaRPr lang="en-US"/>
          </a:p>
        </p:txBody>
      </p:sp>
    </p:spTree>
    <p:extLst>
      <p:ext uri="{BB962C8B-B14F-4D97-AF65-F5344CB8AC3E}">
        <p14:creationId xmlns:p14="http://schemas.microsoft.com/office/powerpoint/2010/main" val="37179983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7D5224B6-9926-CF46-ADD6-6D78C3EF5CD5}" type="slidenum">
              <a:rPr lang="en-US"/>
              <a:pPr>
                <a:defRPr/>
              </a:pPr>
              <a:t>‹#›</a:t>
            </a:fld>
            <a:endParaRPr lang="en-US"/>
          </a:p>
        </p:txBody>
      </p:sp>
    </p:spTree>
    <p:extLst>
      <p:ext uri="{BB962C8B-B14F-4D97-AF65-F5344CB8AC3E}">
        <p14:creationId xmlns:p14="http://schemas.microsoft.com/office/powerpoint/2010/main" val="111260733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22DE489-EC69-664D-9DC7-5B92F3A45FFC}" type="slidenum">
              <a:rPr lang="en-US"/>
              <a:pPr>
                <a:defRPr/>
              </a:pPr>
              <a:t>‹#›</a:t>
            </a:fld>
            <a:endParaRPr lang="en-US"/>
          </a:p>
        </p:txBody>
      </p:sp>
    </p:spTree>
    <p:extLst>
      <p:ext uri="{BB962C8B-B14F-4D97-AF65-F5344CB8AC3E}">
        <p14:creationId xmlns:p14="http://schemas.microsoft.com/office/powerpoint/2010/main" val="273659576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9BCD5876-FF7E-0E41-9A57-2396BBBAECB2}" type="slidenum">
              <a:rPr lang="en-US"/>
              <a:pPr>
                <a:defRPr/>
              </a:pPr>
              <a:t>‹#›</a:t>
            </a:fld>
            <a:endParaRPr lang="en-US"/>
          </a:p>
        </p:txBody>
      </p:sp>
    </p:spTree>
    <p:extLst>
      <p:ext uri="{BB962C8B-B14F-4D97-AF65-F5344CB8AC3E}">
        <p14:creationId xmlns:p14="http://schemas.microsoft.com/office/powerpoint/2010/main" val="29953342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5808D49C-F42F-3743-AB55-30BAA3ADFD66}" type="slidenum">
              <a:rPr lang="en-US"/>
              <a:pPr>
                <a:defRPr/>
              </a:pPr>
              <a:t>‹#›</a:t>
            </a:fld>
            <a:endParaRPr lang="en-US"/>
          </a:p>
        </p:txBody>
      </p:sp>
    </p:spTree>
    <p:extLst>
      <p:ext uri="{BB962C8B-B14F-4D97-AF65-F5344CB8AC3E}">
        <p14:creationId xmlns:p14="http://schemas.microsoft.com/office/powerpoint/2010/main" val="209947100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5A90529-FED3-3044-9596-E2345F63E82F}" type="slidenum">
              <a:rPr lang="en-US"/>
              <a:pPr>
                <a:defRPr/>
              </a:pPr>
              <a:t>‹#›</a:t>
            </a:fld>
            <a:endParaRPr lang="en-US"/>
          </a:p>
        </p:txBody>
      </p:sp>
    </p:spTree>
    <p:extLst>
      <p:ext uri="{BB962C8B-B14F-4D97-AF65-F5344CB8AC3E}">
        <p14:creationId xmlns:p14="http://schemas.microsoft.com/office/powerpoint/2010/main" val="6893316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306D11A-A3D3-8041-9DB2-D1F8FD07D9E1}" type="slidenum">
              <a:rPr lang="en-US"/>
              <a:pPr>
                <a:defRPr/>
              </a:pPr>
              <a:t>‹#›</a:t>
            </a:fld>
            <a:endParaRPr lang="en-US"/>
          </a:p>
        </p:txBody>
      </p:sp>
    </p:spTree>
    <p:extLst>
      <p:ext uri="{BB962C8B-B14F-4D97-AF65-F5344CB8AC3E}">
        <p14:creationId xmlns:p14="http://schemas.microsoft.com/office/powerpoint/2010/main" val="2110406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0D1CBED3-4B6E-6543-B0FC-AC05794462EA}" type="slidenum">
              <a:rPr lang="en-US"/>
              <a:pPr>
                <a:defRPr/>
              </a:pPr>
              <a:t>‹#›</a:t>
            </a:fld>
            <a:endParaRPr lang="en-US"/>
          </a:p>
        </p:txBody>
      </p:sp>
    </p:spTree>
    <p:extLst>
      <p:ext uri="{BB962C8B-B14F-4D97-AF65-F5344CB8AC3E}">
        <p14:creationId xmlns:p14="http://schemas.microsoft.com/office/powerpoint/2010/main" val="3298183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6DC36029-F82F-C24A-A3C4-E1CBAF2BFB5F}" type="slidenum">
              <a:rPr lang="en-US" smtClean="0"/>
              <a:pPr>
                <a:defRPr/>
              </a:pPr>
              <a:t>‹#›</a:t>
            </a:fld>
            <a:endParaRPr lang="en-US" dirty="0"/>
          </a:p>
        </p:txBody>
      </p:sp>
    </p:spTree>
    <p:extLst>
      <p:ext uri="{BB962C8B-B14F-4D97-AF65-F5344CB8AC3E}">
        <p14:creationId xmlns:p14="http://schemas.microsoft.com/office/powerpoint/2010/main" val="399529744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7"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8"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89C2E797-84F5-A047-BF08-F90093093E05}" type="slidenum">
              <a:rPr lang="en-US"/>
              <a:pPr>
                <a:defRPr/>
              </a:pPr>
              <a:t>‹#›</a:t>
            </a:fld>
            <a:endParaRPr lang="en-US"/>
          </a:p>
        </p:txBody>
      </p:sp>
    </p:spTree>
    <p:extLst>
      <p:ext uri="{BB962C8B-B14F-4D97-AF65-F5344CB8AC3E}">
        <p14:creationId xmlns:p14="http://schemas.microsoft.com/office/powerpoint/2010/main" val="336016203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39243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eaLnBrk="0" hangingPunct="0">
              <a:defRPr>
                <a:latin typeface="Times New Roman"/>
                <a:cs typeface="ＭＳ Ｐゴシック" charset="0"/>
              </a:defRPr>
            </a:lvl1pPr>
          </a:lstStyle>
          <a:p>
            <a:pPr>
              <a:defRPr/>
            </a:pPr>
            <a:fld id="{443E172E-66BA-1D49-BB00-DE98D56B354E}" type="slidenum">
              <a:rPr lang="en-US"/>
              <a:pPr>
                <a:defRPr/>
              </a:pPr>
              <a:t>‹#›</a:t>
            </a:fld>
            <a:endParaRPr lang="en-US"/>
          </a:p>
        </p:txBody>
      </p:sp>
    </p:spTree>
    <p:extLst>
      <p:ext uri="{BB962C8B-B14F-4D97-AF65-F5344CB8AC3E}">
        <p14:creationId xmlns:p14="http://schemas.microsoft.com/office/powerpoint/2010/main" val="2741605077"/>
      </p:ext>
    </p:extLst>
  </p:cSld>
  <p:clrMapOvr>
    <a:masterClrMapping/>
  </p:clrMapOvr>
  <p:transition>
    <p:rand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3899705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8567536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96862798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5340947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428166769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399089746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07549944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1249445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0763639E-8CC2-4A43-B320-2E7D973A6B13}" type="slidenum">
              <a:rPr lang="en-US" smtClean="0"/>
              <a:pPr>
                <a:defRPr/>
              </a:pPr>
              <a:t>‹#›</a:t>
            </a:fld>
            <a:endParaRPr lang="en-US" dirty="0"/>
          </a:p>
        </p:txBody>
      </p:sp>
    </p:spTree>
    <p:extLst>
      <p:ext uri="{BB962C8B-B14F-4D97-AF65-F5344CB8AC3E}">
        <p14:creationId xmlns:p14="http://schemas.microsoft.com/office/powerpoint/2010/main" val="16462480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844811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2628147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1788224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25303817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701833055"/>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600556900"/>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819815042"/>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585487032"/>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22057425"/>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1304233076"/>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0CD3DD0C-162F-EF4E-B10A-51FB0A04B26A}" type="slidenum">
              <a:rPr lang="en-US" smtClean="0"/>
              <a:pPr>
                <a:defRPr/>
              </a:pPr>
              <a:t>‹#›</a:t>
            </a:fld>
            <a:endParaRPr lang="en-US" dirty="0"/>
          </a:p>
        </p:txBody>
      </p:sp>
    </p:spTree>
    <p:extLst>
      <p:ext uri="{BB962C8B-B14F-4D97-AF65-F5344CB8AC3E}">
        <p14:creationId xmlns:p14="http://schemas.microsoft.com/office/powerpoint/2010/main" val="24456586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66251778"/>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213397455"/>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03090752"/>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948067881"/>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625563324"/>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C16F320-CFE1-9D4B-8BD8-986ECBC684CE}"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50538267"/>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2835339084"/>
      </p:ext>
    </p:extLst>
  </p:cSld>
  <p:clrMapOvr>
    <a:masterClrMapping/>
  </p:clrMapOvr>
  <p:transition advClick="0" advTm="5000"/>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757708130"/>
      </p:ext>
    </p:extLst>
  </p:cSld>
  <p:clrMapOvr>
    <a:masterClrMapping/>
  </p:clrMapOvr>
  <p:transition advClick="0" advTm="5000"/>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3307292677"/>
      </p:ext>
    </p:extLst>
  </p:cSld>
  <p:clrMapOvr>
    <a:masterClrMapping/>
  </p:clrMapOvr>
  <p:transition advClick="0" advTm="5000"/>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494899685"/>
      </p:ext>
    </p:extLst>
  </p:cSld>
  <p:clrMapOvr>
    <a:masterClrMapping/>
  </p:clrMapOvr>
  <p:transitio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70480FE-4283-1343-AAC4-F7E2772D3293}" type="slidenum">
              <a:rPr lang="en-US" smtClean="0"/>
              <a:pPr>
                <a:defRPr/>
              </a:pPr>
              <a:t>‹#›</a:t>
            </a:fld>
            <a:endParaRPr lang="en-US" dirty="0"/>
          </a:p>
        </p:txBody>
      </p:sp>
    </p:spTree>
    <p:extLst>
      <p:ext uri="{BB962C8B-B14F-4D97-AF65-F5344CB8AC3E}">
        <p14:creationId xmlns:p14="http://schemas.microsoft.com/office/powerpoint/2010/main" val="35630405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3219847890"/>
      </p:ext>
    </p:extLst>
  </p:cSld>
  <p:clrMapOvr>
    <a:masterClrMapping/>
  </p:clrMapOvr>
  <p:transition advClick="0" advTm="5000"/>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2485458616"/>
      </p:ext>
    </p:extLst>
  </p:cSld>
  <p:clrMapOvr>
    <a:masterClrMapping/>
  </p:clrMapOvr>
  <p:transition advClick="0" advTm="5000"/>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476416570"/>
      </p:ext>
    </p:extLst>
  </p:cSld>
  <p:clrMapOvr>
    <a:masterClrMapping/>
  </p:clrMapOvr>
  <p:transition advClick="0" advTm="5000"/>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2184997705"/>
      </p:ext>
    </p:extLst>
  </p:cSld>
  <p:clrMapOvr>
    <a:masterClrMapping/>
  </p:clrMapOvr>
  <p:transition advClick="0" advTm="5000"/>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151937779"/>
      </p:ext>
    </p:extLst>
  </p:cSld>
  <p:clrMapOvr>
    <a:masterClrMapping/>
  </p:clrMapOvr>
  <p:transition advClick="0" advTm="5000"/>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613685378"/>
      </p:ext>
    </p:extLst>
  </p:cSld>
  <p:clrMapOvr>
    <a:masterClrMapping/>
  </p:clrMapOvr>
  <p:transition advClick="0" advTm="5000"/>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423100161"/>
      </p:ext>
    </p:extLst>
  </p:cSld>
  <p:clrMapOvr>
    <a:masterClrMapping/>
  </p:clrMapOvr>
  <p:transition advClick="0" advTm="5000"/>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831964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034397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46952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C68C0A7-5312-DE46-A8AA-CBE9B3EACF59}" type="slidenum">
              <a:rPr lang="en-US" smtClean="0"/>
              <a:pPr>
                <a:defRPr/>
              </a:pPr>
              <a:t>‹#›</a:t>
            </a:fld>
            <a:endParaRPr lang="en-US" dirty="0"/>
          </a:p>
        </p:txBody>
      </p:sp>
    </p:spTree>
    <p:extLst>
      <p:ext uri="{BB962C8B-B14F-4D97-AF65-F5344CB8AC3E}">
        <p14:creationId xmlns:p14="http://schemas.microsoft.com/office/powerpoint/2010/main" val="311347266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318770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814608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308207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3540034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0432092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178125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3134397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9997902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216045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687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52861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C3BC545D-ADAC-854A-8813-8CEE78859CC5}" type="slidenum">
              <a:rPr lang="en-US" smtClean="0"/>
              <a:pPr>
                <a:defRPr/>
              </a:pPr>
              <a:t>‹#›</a:t>
            </a:fld>
            <a:endParaRPr lang="en-US" dirty="0"/>
          </a:p>
        </p:txBody>
      </p:sp>
    </p:spTree>
    <p:extLst>
      <p:ext uri="{BB962C8B-B14F-4D97-AF65-F5344CB8AC3E}">
        <p14:creationId xmlns:p14="http://schemas.microsoft.com/office/powerpoint/2010/main" val="14816125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smtClean="0"/>
              <a:pPr>
                <a:defRPr/>
              </a:pPr>
              <a:t>‹#›</a:t>
            </a:fld>
            <a:endParaRPr lang="en-US" dirty="0"/>
          </a:p>
        </p:txBody>
      </p:sp>
    </p:spTree>
    <p:extLst>
      <p:ext uri="{BB962C8B-B14F-4D97-AF65-F5344CB8AC3E}">
        <p14:creationId xmlns:p14="http://schemas.microsoft.com/office/powerpoint/2010/main" val="3745398985"/>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smtClean="0"/>
              <a:pPr>
                <a:defRPr/>
              </a:pPr>
              <a:t>‹#›</a:t>
            </a:fld>
            <a:endParaRPr lang="en-US" dirty="0"/>
          </a:p>
        </p:txBody>
      </p:sp>
    </p:spTree>
    <p:extLst>
      <p:ext uri="{BB962C8B-B14F-4D97-AF65-F5344CB8AC3E}">
        <p14:creationId xmlns:p14="http://schemas.microsoft.com/office/powerpoint/2010/main" val="1109147839"/>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smtClean="0"/>
              <a:pPr>
                <a:defRPr/>
              </a:pPr>
              <a:t>‹#›</a:t>
            </a:fld>
            <a:endParaRPr lang="en-US" dirty="0"/>
          </a:p>
        </p:txBody>
      </p:sp>
    </p:spTree>
    <p:extLst>
      <p:ext uri="{BB962C8B-B14F-4D97-AF65-F5344CB8AC3E}">
        <p14:creationId xmlns:p14="http://schemas.microsoft.com/office/powerpoint/2010/main" val="1958315078"/>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smtClean="0"/>
              <a:pPr>
                <a:defRPr/>
              </a:pPr>
              <a:t>‹#›</a:t>
            </a:fld>
            <a:endParaRPr lang="en-US" dirty="0"/>
          </a:p>
        </p:txBody>
      </p:sp>
    </p:spTree>
    <p:extLst>
      <p:ext uri="{BB962C8B-B14F-4D97-AF65-F5344CB8AC3E}">
        <p14:creationId xmlns:p14="http://schemas.microsoft.com/office/powerpoint/2010/main" val="75433483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smtClean="0"/>
              <a:pPr>
                <a:defRPr/>
              </a:pPr>
              <a:t>‹#›</a:t>
            </a:fld>
            <a:endParaRPr lang="en-US" dirty="0"/>
          </a:p>
        </p:txBody>
      </p:sp>
    </p:spTree>
    <p:extLst>
      <p:ext uri="{BB962C8B-B14F-4D97-AF65-F5344CB8AC3E}">
        <p14:creationId xmlns:p14="http://schemas.microsoft.com/office/powerpoint/2010/main" val="312064613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smtClean="0"/>
              <a:pPr>
                <a:defRPr/>
              </a:pPr>
              <a:t>‹#›</a:t>
            </a:fld>
            <a:endParaRPr lang="en-US" dirty="0"/>
          </a:p>
        </p:txBody>
      </p:sp>
    </p:spTree>
    <p:extLst>
      <p:ext uri="{BB962C8B-B14F-4D97-AF65-F5344CB8AC3E}">
        <p14:creationId xmlns:p14="http://schemas.microsoft.com/office/powerpoint/2010/main" val="53667303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smtClean="0"/>
              <a:pPr>
                <a:defRPr/>
              </a:pPr>
              <a:t>‹#›</a:t>
            </a:fld>
            <a:endParaRPr lang="en-US" dirty="0"/>
          </a:p>
        </p:txBody>
      </p:sp>
    </p:spTree>
    <p:extLst>
      <p:ext uri="{BB962C8B-B14F-4D97-AF65-F5344CB8AC3E}">
        <p14:creationId xmlns:p14="http://schemas.microsoft.com/office/powerpoint/2010/main" val="547584513"/>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smtClean="0"/>
              <a:pPr>
                <a:defRPr/>
              </a:pPr>
              <a:t>‹#›</a:t>
            </a:fld>
            <a:endParaRPr lang="en-US" dirty="0"/>
          </a:p>
        </p:txBody>
      </p:sp>
    </p:spTree>
    <p:extLst>
      <p:ext uri="{BB962C8B-B14F-4D97-AF65-F5344CB8AC3E}">
        <p14:creationId xmlns:p14="http://schemas.microsoft.com/office/powerpoint/2010/main" val="129661246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smtClean="0"/>
              <a:pPr>
                <a:defRPr/>
              </a:pPr>
              <a:t>‹#›</a:t>
            </a:fld>
            <a:endParaRPr lang="en-US" dirty="0"/>
          </a:p>
        </p:txBody>
      </p:sp>
    </p:spTree>
    <p:extLst>
      <p:ext uri="{BB962C8B-B14F-4D97-AF65-F5344CB8AC3E}">
        <p14:creationId xmlns:p14="http://schemas.microsoft.com/office/powerpoint/2010/main" val="3979839922"/>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smtClean="0"/>
              <a:pPr>
                <a:defRPr/>
              </a:pPr>
              <a:t>‹#›</a:t>
            </a:fld>
            <a:endParaRPr lang="en-US" dirty="0"/>
          </a:p>
        </p:txBody>
      </p:sp>
    </p:spTree>
    <p:extLst>
      <p:ext uri="{BB962C8B-B14F-4D97-AF65-F5344CB8AC3E}">
        <p14:creationId xmlns:p14="http://schemas.microsoft.com/office/powerpoint/2010/main" val="136789922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BBCE1DC-1D9D-E14F-AC98-7670BFF4BBD9}" type="slidenum">
              <a:rPr lang="en-US" smtClean="0"/>
              <a:pPr>
                <a:defRPr/>
              </a:pPr>
              <a:t>‹#›</a:t>
            </a:fld>
            <a:endParaRPr lang="en-US" dirty="0"/>
          </a:p>
        </p:txBody>
      </p:sp>
    </p:spTree>
    <p:extLst>
      <p:ext uri="{BB962C8B-B14F-4D97-AF65-F5344CB8AC3E}">
        <p14:creationId xmlns:p14="http://schemas.microsoft.com/office/powerpoint/2010/main" val="17267438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smtClean="0"/>
              <a:pPr>
                <a:defRPr/>
              </a:pPr>
              <a:t>‹#›</a:t>
            </a:fld>
            <a:endParaRPr lang="en-US" dirty="0"/>
          </a:p>
        </p:txBody>
      </p:sp>
    </p:spTree>
    <p:extLst>
      <p:ext uri="{BB962C8B-B14F-4D97-AF65-F5344CB8AC3E}">
        <p14:creationId xmlns:p14="http://schemas.microsoft.com/office/powerpoint/2010/main" val="3590166264"/>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5806262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6871116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181708936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E9F273E-5441-8C47-98A5-2041B708EAEC}" type="slidenum">
              <a:rPr lang="en-US" smtClean="0"/>
              <a:pPr>
                <a:defRPr/>
              </a:pPr>
              <a:t>‹#›</a:t>
            </a:fld>
            <a:endParaRPr lang="en-US" dirty="0"/>
          </a:p>
        </p:txBody>
      </p:sp>
    </p:spTree>
    <p:extLst>
      <p:ext uri="{BB962C8B-B14F-4D97-AF65-F5344CB8AC3E}">
        <p14:creationId xmlns:p14="http://schemas.microsoft.com/office/powerpoint/2010/main" val="421894987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E4765FF-89C6-FB40-9ACA-F1C1CAAD6E10}" type="slidenum">
              <a:rPr lang="en-US" smtClean="0"/>
              <a:pPr>
                <a:defRPr/>
              </a:pPr>
              <a:t>‹#›</a:t>
            </a:fld>
            <a:endParaRPr lang="en-US" dirty="0"/>
          </a:p>
        </p:txBody>
      </p:sp>
    </p:spTree>
    <p:extLst>
      <p:ext uri="{BB962C8B-B14F-4D97-AF65-F5344CB8AC3E}">
        <p14:creationId xmlns:p14="http://schemas.microsoft.com/office/powerpoint/2010/main" val="136483742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205D67F-29D6-944C-99AC-C00EA7DC2120}" type="slidenum">
              <a:rPr lang="en-US" smtClean="0"/>
              <a:pPr>
                <a:defRPr/>
              </a:pPr>
              <a:t>‹#›</a:t>
            </a:fld>
            <a:endParaRPr lang="en-US" dirty="0"/>
          </a:p>
        </p:txBody>
      </p:sp>
    </p:spTree>
    <p:extLst>
      <p:ext uri="{BB962C8B-B14F-4D97-AF65-F5344CB8AC3E}">
        <p14:creationId xmlns:p14="http://schemas.microsoft.com/office/powerpoint/2010/main" val="128448790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285D5B2-665D-834B-8B45-380B2F9F381A}" type="slidenum">
              <a:rPr lang="en-US" smtClean="0"/>
              <a:pPr>
                <a:defRPr/>
              </a:pPr>
              <a:t>‹#›</a:t>
            </a:fld>
            <a:endParaRPr lang="en-US" dirty="0"/>
          </a:p>
        </p:txBody>
      </p:sp>
    </p:spTree>
    <p:extLst>
      <p:ext uri="{BB962C8B-B14F-4D97-AF65-F5344CB8AC3E}">
        <p14:creationId xmlns:p14="http://schemas.microsoft.com/office/powerpoint/2010/main" val="29571405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DE7849B-4B21-D54C-9AF1-8B3206B5050A}" type="slidenum">
              <a:rPr lang="en-US" smtClean="0"/>
              <a:pPr>
                <a:defRPr/>
              </a:pPr>
              <a:t>‹#›</a:t>
            </a:fld>
            <a:endParaRPr lang="en-US" dirty="0"/>
          </a:p>
        </p:txBody>
      </p:sp>
    </p:spTree>
    <p:extLst>
      <p:ext uri="{BB962C8B-B14F-4D97-AF65-F5344CB8AC3E}">
        <p14:creationId xmlns:p14="http://schemas.microsoft.com/office/powerpoint/2010/main" val="24706527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3B65BAC-95EA-C94A-9426-7CD4B5BBFE2B}" type="slidenum">
              <a:rPr lang="en-US" smtClean="0"/>
              <a:pPr>
                <a:defRPr/>
              </a:pPr>
              <a:t>‹#›</a:t>
            </a:fld>
            <a:endParaRPr lang="en-US" dirty="0"/>
          </a:p>
        </p:txBody>
      </p:sp>
    </p:spTree>
    <p:extLst>
      <p:ext uri="{BB962C8B-B14F-4D97-AF65-F5344CB8AC3E}">
        <p14:creationId xmlns:p14="http://schemas.microsoft.com/office/powerpoint/2010/main" val="2786393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D0A6E85F-ABEF-7741-BE86-C1CC4F11225B}" type="slidenum">
              <a:rPr lang="en-US" smtClean="0"/>
              <a:pPr>
                <a:defRPr/>
              </a:pPr>
              <a:t>‹#›</a:t>
            </a:fld>
            <a:endParaRPr lang="en-US" dirty="0"/>
          </a:p>
        </p:txBody>
      </p:sp>
    </p:spTree>
    <p:extLst>
      <p:ext uri="{BB962C8B-B14F-4D97-AF65-F5344CB8AC3E}">
        <p14:creationId xmlns:p14="http://schemas.microsoft.com/office/powerpoint/2010/main" val="322218299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3C2272-E4FA-3340-9826-CB82E55E1560}" type="slidenum">
              <a:rPr lang="en-US" smtClean="0"/>
              <a:pPr>
                <a:defRPr/>
              </a:pPr>
              <a:t>‹#›</a:t>
            </a:fld>
            <a:endParaRPr lang="en-US" dirty="0"/>
          </a:p>
        </p:txBody>
      </p:sp>
    </p:spTree>
    <p:extLst>
      <p:ext uri="{BB962C8B-B14F-4D97-AF65-F5344CB8AC3E}">
        <p14:creationId xmlns:p14="http://schemas.microsoft.com/office/powerpoint/2010/main" val="341981953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9838EF5-A717-DB45-8272-7370A6A125BF}" type="slidenum">
              <a:rPr lang="en-US" smtClean="0"/>
              <a:pPr>
                <a:defRPr/>
              </a:pPr>
              <a:t>‹#›</a:t>
            </a:fld>
            <a:endParaRPr lang="en-US" dirty="0"/>
          </a:p>
        </p:txBody>
      </p:sp>
    </p:spTree>
    <p:extLst>
      <p:ext uri="{BB962C8B-B14F-4D97-AF65-F5344CB8AC3E}">
        <p14:creationId xmlns:p14="http://schemas.microsoft.com/office/powerpoint/2010/main" val="55846443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5AF0535-9133-1D47-ABCA-EAA5883C974E}" type="slidenum">
              <a:rPr lang="en-US" smtClean="0"/>
              <a:pPr>
                <a:defRPr/>
              </a:pPr>
              <a:t>‹#›</a:t>
            </a:fld>
            <a:endParaRPr lang="en-US" dirty="0"/>
          </a:p>
        </p:txBody>
      </p:sp>
    </p:spTree>
    <p:extLst>
      <p:ext uri="{BB962C8B-B14F-4D97-AF65-F5344CB8AC3E}">
        <p14:creationId xmlns:p14="http://schemas.microsoft.com/office/powerpoint/2010/main" val="359426585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7DB90F9-0863-7D41-A425-497617BEECEB}" type="slidenum">
              <a:rPr lang="en-US" smtClean="0"/>
              <a:pPr>
                <a:defRPr/>
              </a:pPr>
              <a:t>‹#›</a:t>
            </a:fld>
            <a:endParaRPr lang="en-US" dirty="0"/>
          </a:p>
        </p:txBody>
      </p:sp>
    </p:spTree>
    <p:extLst>
      <p:ext uri="{BB962C8B-B14F-4D97-AF65-F5344CB8AC3E}">
        <p14:creationId xmlns:p14="http://schemas.microsoft.com/office/powerpoint/2010/main" val="404650154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5C802F6-77BA-A544-B795-48743C94144D}" type="slidenum">
              <a:rPr lang="en-US" smtClean="0"/>
              <a:pPr>
                <a:defRPr/>
              </a:pPr>
              <a:t>‹#›</a:t>
            </a:fld>
            <a:endParaRPr lang="en-US" dirty="0"/>
          </a:p>
        </p:txBody>
      </p:sp>
    </p:spTree>
    <p:extLst>
      <p:ext uri="{BB962C8B-B14F-4D97-AF65-F5344CB8AC3E}">
        <p14:creationId xmlns:p14="http://schemas.microsoft.com/office/powerpoint/2010/main" val="82339403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15F27B7-F7D8-554F-8CEF-D31F0005C0A2}" type="slidenum">
              <a:rPr lang="en-US" smtClean="0"/>
              <a:pPr>
                <a:defRPr/>
              </a:pPr>
              <a:t>‹#›</a:t>
            </a:fld>
            <a:endParaRPr lang="en-US" dirty="0"/>
          </a:p>
        </p:txBody>
      </p:sp>
    </p:spTree>
    <p:extLst>
      <p:ext uri="{BB962C8B-B14F-4D97-AF65-F5344CB8AC3E}">
        <p14:creationId xmlns:p14="http://schemas.microsoft.com/office/powerpoint/2010/main" val="280322190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62A4D37-6D7E-D44E-9103-D611F0ED5498}" type="slidenum">
              <a:rPr lang="en-US" smtClean="0"/>
              <a:pPr>
                <a:defRPr/>
              </a:pPr>
              <a:t>‹#›</a:t>
            </a:fld>
            <a:endParaRPr lang="en-US" dirty="0"/>
          </a:p>
        </p:txBody>
      </p:sp>
    </p:spTree>
    <p:extLst>
      <p:ext uri="{BB962C8B-B14F-4D97-AF65-F5344CB8AC3E}">
        <p14:creationId xmlns:p14="http://schemas.microsoft.com/office/powerpoint/2010/main" val="26037259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F8A4805-485B-E249-B2B3-E2024527E6A8}" type="slidenum">
              <a:rPr lang="en-US" smtClean="0"/>
              <a:pPr>
                <a:defRPr/>
              </a:pPr>
              <a:t>‹#›</a:t>
            </a:fld>
            <a:endParaRPr lang="en-US" dirty="0"/>
          </a:p>
        </p:txBody>
      </p:sp>
    </p:spTree>
    <p:extLst>
      <p:ext uri="{BB962C8B-B14F-4D97-AF65-F5344CB8AC3E}">
        <p14:creationId xmlns:p14="http://schemas.microsoft.com/office/powerpoint/2010/main" val="135521569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DCB11EF-7A50-C44D-AD6D-D5774FE7AF37}" type="slidenum">
              <a:rPr lang="en-US" smtClean="0"/>
              <a:pPr>
                <a:defRPr/>
              </a:pPr>
              <a:t>‹#›</a:t>
            </a:fld>
            <a:endParaRPr lang="en-US" dirty="0"/>
          </a:p>
        </p:txBody>
      </p:sp>
    </p:spTree>
    <p:extLst>
      <p:ext uri="{BB962C8B-B14F-4D97-AF65-F5344CB8AC3E}">
        <p14:creationId xmlns:p14="http://schemas.microsoft.com/office/powerpoint/2010/main" val="390530274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F6545-186C-A442-A08E-6136B74609F0}" type="slidenum">
              <a:rPr lang="en-US" smtClean="0"/>
              <a:pPr>
                <a:defRPr/>
              </a:pPr>
              <a:t>‹#›</a:t>
            </a:fld>
            <a:endParaRPr lang="en-US" dirty="0"/>
          </a:p>
        </p:txBody>
      </p:sp>
    </p:spTree>
    <p:extLst>
      <p:ext uri="{BB962C8B-B14F-4D97-AF65-F5344CB8AC3E}">
        <p14:creationId xmlns:p14="http://schemas.microsoft.com/office/powerpoint/2010/main" val="724522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A346A0F-D8EB-0E48-905D-F4E41542F7DF}" type="slidenum">
              <a:rPr lang="en-US" smtClean="0"/>
              <a:pPr>
                <a:defRPr/>
              </a:pPr>
              <a:t>‹#›</a:t>
            </a:fld>
            <a:endParaRPr lang="en-US" dirty="0"/>
          </a:p>
        </p:txBody>
      </p:sp>
    </p:spTree>
    <p:extLst>
      <p:ext uri="{BB962C8B-B14F-4D97-AF65-F5344CB8AC3E}">
        <p14:creationId xmlns:p14="http://schemas.microsoft.com/office/powerpoint/2010/main" val="25880635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13880B-FDAF-DD4F-9C19-D936A5A61B35}" type="slidenum">
              <a:rPr lang="en-US" smtClean="0"/>
              <a:pPr>
                <a:defRPr/>
              </a:pPr>
              <a:t>‹#›</a:t>
            </a:fld>
            <a:endParaRPr lang="en-US" dirty="0"/>
          </a:p>
        </p:txBody>
      </p:sp>
    </p:spTree>
    <p:extLst>
      <p:ext uri="{BB962C8B-B14F-4D97-AF65-F5344CB8AC3E}">
        <p14:creationId xmlns:p14="http://schemas.microsoft.com/office/powerpoint/2010/main" val="352888151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D1A7FFB-A845-B44D-A286-360B09EEF58B}" type="slidenum">
              <a:rPr lang="en-US" smtClean="0"/>
              <a:pPr>
                <a:defRPr/>
              </a:pPr>
              <a:t>‹#›</a:t>
            </a:fld>
            <a:endParaRPr lang="en-US" dirty="0"/>
          </a:p>
        </p:txBody>
      </p:sp>
    </p:spTree>
    <p:extLst>
      <p:ext uri="{BB962C8B-B14F-4D97-AF65-F5344CB8AC3E}">
        <p14:creationId xmlns:p14="http://schemas.microsoft.com/office/powerpoint/2010/main" val="227961738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CA79EAF-C55B-7842-8E51-7158B23DD353}" type="slidenum">
              <a:rPr lang="en-US" smtClean="0"/>
              <a:pPr>
                <a:defRPr/>
              </a:pPr>
              <a:t>‹#›</a:t>
            </a:fld>
            <a:endParaRPr lang="en-US" dirty="0"/>
          </a:p>
        </p:txBody>
      </p:sp>
    </p:spTree>
    <p:extLst>
      <p:ext uri="{BB962C8B-B14F-4D97-AF65-F5344CB8AC3E}">
        <p14:creationId xmlns:p14="http://schemas.microsoft.com/office/powerpoint/2010/main" val="312032040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8AE0AD5-47E4-BD49-8AF8-E39AF75FAFAE}" type="slidenum">
              <a:rPr lang="en-US" smtClean="0"/>
              <a:pPr>
                <a:defRPr/>
              </a:pPr>
              <a:t>‹#›</a:t>
            </a:fld>
            <a:endParaRPr lang="en-US" dirty="0"/>
          </a:p>
        </p:txBody>
      </p:sp>
    </p:spTree>
    <p:extLst>
      <p:ext uri="{BB962C8B-B14F-4D97-AF65-F5344CB8AC3E}">
        <p14:creationId xmlns:p14="http://schemas.microsoft.com/office/powerpoint/2010/main" val="309867315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C8EAD8-3FFE-ED4A-8ADF-12E495E90F73}" type="slidenum">
              <a:rPr lang="en-US" smtClean="0"/>
              <a:pPr>
                <a:defRPr/>
              </a:pPr>
              <a:t>‹#›</a:t>
            </a:fld>
            <a:endParaRPr lang="en-US" dirty="0"/>
          </a:p>
        </p:txBody>
      </p:sp>
    </p:spTree>
    <p:extLst>
      <p:ext uri="{BB962C8B-B14F-4D97-AF65-F5344CB8AC3E}">
        <p14:creationId xmlns:p14="http://schemas.microsoft.com/office/powerpoint/2010/main" val="191334985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3BF56D8-C456-C940-BC3C-363AA7063F20}" type="slidenum">
              <a:rPr lang="en-US" smtClean="0"/>
              <a:pPr>
                <a:defRPr/>
              </a:pPr>
              <a:t>‹#›</a:t>
            </a:fld>
            <a:endParaRPr lang="en-US" dirty="0"/>
          </a:p>
        </p:txBody>
      </p:sp>
    </p:spTree>
    <p:extLst>
      <p:ext uri="{BB962C8B-B14F-4D97-AF65-F5344CB8AC3E}">
        <p14:creationId xmlns:p14="http://schemas.microsoft.com/office/powerpoint/2010/main" val="90415470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211157679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348740382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294462191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3473519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5DC72BD3-7B7F-C94D-B36E-BCE31D2784C3}" type="slidenum">
              <a:rPr lang="en-US" smtClean="0"/>
              <a:pPr>
                <a:defRPr/>
              </a:pPr>
              <a:t>‹#›</a:t>
            </a:fld>
            <a:endParaRPr lang="en-US" dirty="0"/>
          </a:p>
        </p:txBody>
      </p:sp>
    </p:spTree>
    <p:extLst>
      <p:ext uri="{BB962C8B-B14F-4D97-AF65-F5344CB8AC3E}">
        <p14:creationId xmlns:p14="http://schemas.microsoft.com/office/powerpoint/2010/main" val="357424359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131305091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384095587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12795462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421626013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223684800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292386880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13511429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2174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3982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397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60A4467-20A0-3A42-874F-06BE32D1C123}" type="slidenum">
              <a:rPr lang="en-US" smtClean="0"/>
              <a:pPr>
                <a:defRPr/>
              </a:pPr>
              <a:t>‹#›</a:t>
            </a:fld>
            <a:endParaRPr lang="en-US" dirty="0"/>
          </a:p>
        </p:txBody>
      </p:sp>
    </p:spTree>
    <p:extLst>
      <p:ext uri="{BB962C8B-B14F-4D97-AF65-F5344CB8AC3E}">
        <p14:creationId xmlns:p14="http://schemas.microsoft.com/office/powerpoint/2010/main" val="342693758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28003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06619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00698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06946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8158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640216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53361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720325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28498043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3267325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F7673C4-D5DF-894A-B15F-D68FB9A275E9}" type="slidenum">
              <a:rPr lang="en-US" smtClean="0"/>
              <a:pPr>
                <a:defRPr/>
              </a:pPr>
              <a:t>‹#›</a:t>
            </a:fld>
            <a:endParaRPr lang="en-US" dirty="0"/>
          </a:p>
        </p:txBody>
      </p:sp>
    </p:spTree>
    <p:extLst>
      <p:ext uri="{BB962C8B-B14F-4D97-AF65-F5344CB8AC3E}">
        <p14:creationId xmlns:p14="http://schemas.microsoft.com/office/powerpoint/2010/main" val="8989072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315260364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08216810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4/7/26</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99644250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4/7/26</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192379140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4/7/26</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27695206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28913089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4/7/26</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51857956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40557756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4/7/26</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341649550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ACF2D25-F312-9A4B-9D64-2CD17677203B}" type="slidenum">
              <a:rPr lang="en-US" smtClean="0"/>
              <a:pPr>
                <a:defRPr/>
              </a:pPr>
              <a:t>‹#›</a:t>
            </a:fld>
            <a:endParaRPr lang="en-US" dirty="0"/>
          </a:p>
        </p:txBody>
      </p:sp>
    </p:spTree>
    <p:extLst>
      <p:ext uri="{BB962C8B-B14F-4D97-AF65-F5344CB8AC3E}">
        <p14:creationId xmlns:p14="http://schemas.microsoft.com/office/powerpoint/2010/main" val="1406908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924BFCB7-D164-5E42-81CC-DFC0FD627E34}" type="slidenum">
              <a:rPr lang="en-US" smtClean="0"/>
              <a:pPr>
                <a:defRPr/>
              </a:pPr>
              <a:t>‹#›</a:t>
            </a:fld>
            <a:endParaRPr lang="en-US" dirty="0"/>
          </a:p>
        </p:txBody>
      </p:sp>
    </p:spTree>
    <p:extLst>
      <p:ext uri="{BB962C8B-B14F-4D97-AF65-F5344CB8AC3E}">
        <p14:creationId xmlns:p14="http://schemas.microsoft.com/office/powerpoint/2010/main" val="723775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8C72DF9-9684-F343-A8D2-91A8B1825450}" type="slidenum">
              <a:rPr lang="en-US" smtClean="0"/>
              <a:pPr>
                <a:defRPr/>
              </a:pPr>
              <a:t>‹#›</a:t>
            </a:fld>
            <a:endParaRPr lang="en-US" dirty="0"/>
          </a:p>
        </p:txBody>
      </p:sp>
    </p:spTree>
    <p:extLst>
      <p:ext uri="{BB962C8B-B14F-4D97-AF65-F5344CB8AC3E}">
        <p14:creationId xmlns:p14="http://schemas.microsoft.com/office/powerpoint/2010/main" val="119441358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4CD02CE-7B78-BB40-ADE7-A4ECDABD1C1C}" type="slidenum">
              <a:rPr lang="en-US" smtClean="0"/>
              <a:pPr>
                <a:defRPr/>
              </a:pPr>
              <a:t>‹#›</a:t>
            </a:fld>
            <a:endParaRPr lang="en-US" dirty="0"/>
          </a:p>
        </p:txBody>
      </p:sp>
    </p:spTree>
    <p:extLst>
      <p:ext uri="{BB962C8B-B14F-4D97-AF65-F5344CB8AC3E}">
        <p14:creationId xmlns:p14="http://schemas.microsoft.com/office/powerpoint/2010/main" val="253592185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E63096-8914-5D4D-AAF0-BE08B2530F21}" type="slidenum">
              <a:rPr lang="en-US" smtClean="0"/>
              <a:pPr>
                <a:defRPr/>
              </a:pPr>
              <a:t>‹#›</a:t>
            </a:fld>
            <a:endParaRPr lang="en-US" dirty="0"/>
          </a:p>
        </p:txBody>
      </p:sp>
    </p:spTree>
    <p:extLst>
      <p:ext uri="{BB962C8B-B14F-4D97-AF65-F5344CB8AC3E}">
        <p14:creationId xmlns:p14="http://schemas.microsoft.com/office/powerpoint/2010/main" val="340221492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A186F6-FC3E-8A4E-950A-54062380A2B7}" type="slidenum">
              <a:rPr lang="en-US" smtClean="0"/>
              <a:pPr>
                <a:defRPr/>
              </a:pPr>
              <a:t>‹#›</a:t>
            </a:fld>
            <a:endParaRPr lang="en-US" dirty="0"/>
          </a:p>
        </p:txBody>
      </p:sp>
    </p:spTree>
    <p:extLst>
      <p:ext uri="{BB962C8B-B14F-4D97-AF65-F5344CB8AC3E}">
        <p14:creationId xmlns:p14="http://schemas.microsoft.com/office/powerpoint/2010/main" val="2789493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E871B9C-6CAD-8C4B-AC69-45E3E904282A}" type="slidenum">
              <a:rPr lang="en-US" smtClean="0"/>
              <a:pPr>
                <a:defRPr/>
              </a:pPr>
              <a:t>‹#›</a:t>
            </a:fld>
            <a:endParaRPr lang="en-US" dirty="0"/>
          </a:p>
        </p:txBody>
      </p:sp>
    </p:spTree>
    <p:extLst>
      <p:ext uri="{BB962C8B-B14F-4D97-AF65-F5344CB8AC3E}">
        <p14:creationId xmlns:p14="http://schemas.microsoft.com/office/powerpoint/2010/main" val="338662197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5E156FB-3FE9-734E-84BF-53BCC6EE0ACD}" type="slidenum">
              <a:rPr lang="en-US" smtClean="0"/>
              <a:pPr>
                <a:defRPr/>
              </a:pPr>
              <a:t>‹#›</a:t>
            </a:fld>
            <a:endParaRPr lang="en-US" dirty="0"/>
          </a:p>
        </p:txBody>
      </p:sp>
    </p:spTree>
    <p:extLst>
      <p:ext uri="{BB962C8B-B14F-4D97-AF65-F5344CB8AC3E}">
        <p14:creationId xmlns:p14="http://schemas.microsoft.com/office/powerpoint/2010/main" val="320047174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678CD4B-09C6-534B-9127-CA52B92002C7}" type="slidenum">
              <a:rPr lang="en-US" smtClean="0"/>
              <a:pPr>
                <a:defRPr/>
              </a:pPr>
              <a:t>‹#›</a:t>
            </a:fld>
            <a:endParaRPr lang="en-US" dirty="0"/>
          </a:p>
        </p:txBody>
      </p:sp>
    </p:spTree>
    <p:extLst>
      <p:ext uri="{BB962C8B-B14F-4D97-AF65-F5344CB8AC3E}">
        <p14:creationId xmlns:p14="http://schemas.microsoft.com/office/powerpoint/2010/main" val="13368213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2CB8C1C-1AEF-B043-ABF7-0A710F35809C}" type="slidenum">
              <a:rPr lang="en-US" smtClean="0"/>
              <a:pPr>
                <a:defRPr/>
              </a:pPr>
              <a:t>‹#›</a:t>
            </a:fld>
            <a:endParaRPr lang="en-US" dirty="0"/>
          </a:p>
        </p:txBody>
      </p:sp>
    </p:spTree>
    <p:extLst>
      <p:ext uri="{BB962C8B-B14F-4D97-AF65-F5344CB8AC3E}">
        <p14:creationId xmlns:p14="http://schemas.microsoft.com/office/powerpoint/2010/main" val="210120066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5AC532-9281-BC47-B728-F889DE9DCE39}" type="slidenum">
              <a:rPr lang="en-US" smtClean="0"/>
              <a:pPr>
                <a:defRPr/>
              </a:pPr>
              <a:t>‹#›</a:t>
            </a:fld>
            <a:endParaRPr lang="en-US" dirty="0"/>
          </a:p>
        </p:txBody>
      </p:sp>
    </p:spTree>
    <p:extLst>
      <p:ext uri="{BB962C8B-B14F-4D97-AF65-F5344CB8AC3E}">
        <p14:creationId xmlns:p14="http://schemas.microsoft.com/office/powerpoint/2010/main" val="381324914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955443E-EF85-3A4A-A5C7-00628BDF9B26}" type="slidenum">
              <a:rPr lang="en-US" smtClean="0"/>
              <a:pPr>
                <a:defRPr/>
              </a:pPr>
              <a:t>‹#›</a:t>
            </a:fld>
            <a:endParaRPr lang="en-US" dirty="0"/>
          </a:p>
        </p:txBody>
      </p:sp>
    </p:spTree>
    <p:extLst>
      <p:ext uri="{BB962C8B-B14F-4D97-AF65-F5344CB8AC3E}">
        <p14:creationId xmlns:p14="http://schemas.microsoft.com/office/powerpoint/2010/main" val="3442845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864FEF8-93B9-794A-800D-41BD6B09B8EE}" type="slidenum">
              <a:rPr lang="en-US"/>
              <a:pPr>
                <a:defRPr/>
              </a:pPr>
              <a:t>‹#›</a:t>
            </a:fld>
            <a:endParaRPr lang="en-US"/>
          </a:p>
        </p:txBody>
      </p:sp>
    </p:spTree>
    <p:extLst>
      <p:ext uri="{BB962C8B-B14F-4D97-AF65-F5344CB8AC3E}">
        <p14:creationId xmlns:p14="http://schemas.microsoft.com/office/powerpoint/2010/main" val="134154350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EA06D6-6B87-4D46-B9CC-AEA74BA95A3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24515116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C79A5-DE53-1149-A9E6-D2713884ADDB}"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023352158"/>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A7EAB-011F-954C-87B8-4DAEA222CE7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83326347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379D9CD-6353-C74D-9ACA-B03F751583F2}"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19508830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FF8B9D-39E2-1746-BB72-359D4F27549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399338455"/>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525F80-B2E6-0141-AD0D-504ECA96453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335810851"/>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AF827A-71A9-0948-9EE8-8C2F5C09547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687098540"/>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07F5C4-A7A7-5348-96E4-ED6A5FF2B900}"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625248540"/>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6BBC65-1E49-7F4A-AD01-7128C3101DB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896222645"/>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B8C6013-CC56-1641-A880-E7061668D20F}"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80270822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760DF2E-9C65-034C-AF94-6875DEAB8C14}" type="slidenum">
              <a:rPr lang="en-US"/>
              <a:pPr>
                <a:defRPr/>
              </a:pPr>
              <a:t>‹#›</a:t>
            </a:fld>
            <a:endParaRPr lang="en-US"/>
          </a:p>
        </p:txBody>
      </p:sp>
    </p:spTree>
    <p:extLst>
      <p:ext uri="{BB962C8B-B14F-4D97-AF65-F5344CB8AC3E}">
        <p14:creationId xmlns:p14="http://schemas.microsoft.com/office/powerpoint/2010/main" val="192701871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6B99D5-944C-F046-A085-66C0FD9D72E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43003409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smtClean="0"/>
              <a:pPr>
                <a:defRPr/>
              </a:pPr>
              <a:t>‹#›</a:t>
            </a:fld>
            <a:endParaRPr lang="en-US" dirty="0"/>
          </a:p>
        </p:txBody>
      </p:sp>
    </p:spTree>
    <p:extLst>
      <p:ext uri="{BB962C8B-B14F-4D97-AF65-F5344CB8AC3E}">
        <p14:creationId xmlns:p14="http://schemas.microsoft.com/office/powerpoint/2010/main" val="7027695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smtClean="0"/>
              <a:pPr>
                <a:defRPr/>
              </a:pPr>
              <a:t>‹#›</a:t>
            </a:fld>
            <a:endParaRPr lang="en-US" dirty="0"/>
          </a:p>
        </p:txBody>
      </p:sp>
    </p:spTree>
    <p:extLst>
      <p:ext uri="{BB962C8B-B14F-4D97-AF65-F5344CB8AC3E}">
        <p14:creationId xmlns:p14="http://schemas.microsoft.com/office/powerpoint/2010/main" val="19664907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smtClean="0"/>
              <a:pPr>
                <a:defRPr/>
              </a:pPr>
              <a:t>‹#›</a:t>
            </a:fld>
            <a:endParaRPr lang="en-US" dirty="0"/>
          </a:p>
        </p:txBody>
      </p:sp>
    </p:spTree>
    <p:extLst>
      <p:ext uri="{BB962C8B-B14F-4D97-AF65-F5344CB8AC3E}">
        <p14:creationId xmlns:p14="http://schemas.microsoft.com/office/powerpoint/2010/main" val="420721478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smtClean="0"/>
              <a:pPr>
                <a:defRPr/>
              </a:pPr>
              <a:t>‹#›</a:t>
            </a:fld>
            <a:endParaRPr lang="en-US" dirty="0"/>
          </a:p>
        </p:txBody>
      </p:sp>
    </p:spTree>
    <p:extLst>
      <p:ext uri="{BB962C8B-B14F-4D97-AF65-F5344CB8AC3E}">
        <p14:creationId xmlns:p14="http://schemas.microsoft.com/office/powerpoint/2010/main" val="11730131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smtClean="0"/>
              <a:pPr>
                <a:defRPr/>
              </a:pPr>
              <a:t>‹#›</a:t>
            </a:fld>
            <a:endParaRPr lang="en-US" dirty="0"/>
          </a:p>
        </p:txBody>
      </p:sp>
    </p:spTree>
    <p:extLst>
      <p:ext uri="{BB962C8B-B14F-4D97-AF65-F5344CB8AC3E}">
        <p14:creationId xmlns:p14="http://schemas.microsoft.com/office/powerpoint/2010/main" val="303266346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smtClean="0"/>
              <a:pPr>
                <a:defRPr/>
              </a:pPr>
              <a:t>‹#›</a:t>
            </a:fld>
            <a:endParaRPr lang="en-US" dirty="0"/>
          </a:p>
        </p:txBody>
      </p:sp>
    </p:spTree>
    <p:extLst>
      <p:ext uri="{BB962C8B-B14F-4D97-AF65-F5344CB8AC3E}">
        <p14:creationId xmlns:p14="http://schemas.microsoft.com/office/powerpoint/2010/main" val="232143631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smtClean="0"/>
              <a:pPr>
                <a:defRPr/>
              </a:pPr>
              <a:t>‹#›</a:t>
            </a:fld>
            <a:endParaRPr lang="en-US" dirty="0"/>
          </a:p>
        </p:txBody>
      </p:sp>
    </p:spTree>
    <p:extLst>
      <p:ext uri="{BB962C8B-B14F-4D97-AF65-F5344CB8AC3E}">
        <p14:creationId xmlns:p14="http://schemas.microsoft.com/office/powerpoint/2010/main" val="7771084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smtClean="0"/>
              <a:pPr>
                <a:defRPr/>
              </a:pPr>
              <a:t>‹#›</a:t>
            </a:fld>
            <a:endParaRPr lang="en-US" dirty="0"/>
          </a:p>
        </p:txBody>
      </p:sp>
    </p:spTree>
    <p:extLst>
      <p:ext uri="{BB962C8B-B14F-4D97-AF65-F5344CB8AC3E}">
        <p14:creationId xmlns:p14="http://schemas.microsoft.com/office/powerpoint/2010/main" val="162659595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smtClean="0"/>
              <a:pPr>
                <a:defRPr/>
              </a:pPr>
              <a:t>‹#›</a:t>
            </a:fld>
            <a:endParaRPr lang="en-US" dirty="0"/>
          </a:p>
        </p:txBody>
      </p:sp>
    </p:spTree>
    <p:extLst>
      <p:ext uri="{BB962C8B-B14F-4D97-AF65-F5344CB8AC3E}">
        <p14:creationId xmlns:p14="http://schemas.microsoft.com/office/powerpoint/2010/main" val="88258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3736942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656A46B-8C82-624C-A924-F7B6AAE402B9}" type="slidenum">
              <a:rPr lang="en-US"/>
              <a:pPr>
                <a:defRPr/>
              </a:pPr>
              <a:t>‹#›</a:t>
            </a:fld>
            <a:endParaRPr lang="en-US"/>
          </a:p>
        </p:txBody>
      </p:sp>
    </p:spTree>
    <p:extLst>
      <p:ext uri="{BB962C8B-B14F-4D97-AF65-F5344CB8AC3E}">
        <p14:creationId xmlns:p14="http://schemas.microsoft.com/office/powerpoint/2010/main" val="285239251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smtClean="0"/>
              <a:pPr>
                <a:defRPr/>
              </a:pPr>
              <a:t>‹#›</a:t>
            </a:fld>
            <a:endParaRPr lang="en-US" dirty="0"/>
          </a:p>
        </p:txBody>
      </p:sp>
    </p:spTree>
    <p:extLst>
      <p:ext uri="{BB962C8B-B14F-4D97-AF65-F5344CB8AC3E}">
        <p14:creationId xmlns:p14="http://schemas.microsoft.com/office/powerpoint/2010/main" val="68872358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smtClean="0"/>
              <a:pPr>
                <a:defRPr/>
              </a:pPr>
              <a:t>‹#›</a:t>
            </a:fld>
            <a:endParaRPr lang="en-US" dirty="0"/>
          </a:p>
        </p:txBody>
      </p:sp>
    </p:spTree>
    <p:extLst>
      <p:ext uri="{BB962C8B-B14F-4D97-AF65-F5344CB8AC3E}">
        <p14:creationId xmlns:p14="http://schemas.microsoft.com/office/powerpoint/2010/main" val="1295584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95011D38-FCF0-F140-BED5-B51811E55120}" type="slidenum">
              <a:rPr lang="en-US"/>
              <a:pPr>
                <a:defRPr/>
              </a:pPr>
              <a:t>‹#›</a:t>
            </a:fld>
            <a:endParaRPr lang="en-US"/>
          </a:p>
        </p:txBody>
      </p:sp>
    </p:spTree>
    <p:extLst>
      <p:ext uri="{BB962C8B-B14F-4D97-AF65-F5344CB8AC3E}">
        <p14:creationId xmlns:p14="http://schemas.microsoft.com/office/powerpoint/2010/main" val="1850962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3D933D2-3879-7C4E-8ADB-377C92813F4F}" type="slidenum">
              <a:rPr lang="en-US"/>
              <a:pPr>
                <a:defRPr/>
              </a:pPr>
              <a:t>‹#›</a:t>
            </a:fld>
            <a:endParaRPr lang="en-US"/>
          </a:p>
        </p:txBody>
      </p:sp>
    </p:spTree>
    <p:extLst>
      <p:ext uri="{BB962C8B-B14F-4D97-AF65-F5344CB8AC3E}">
        <p14:creationId xmlns:p14="http://schemas.microsoft.com/office/powerpoint/2010/main" val="25758370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C5E0B65-D1D3-C446-9AEB-B5251569EF45}" type="slidenum">
              <a:rPr lang="en-US"/>
              <a:pPr>
                <a:defRPr/>
              </a:pPr>
              <a:t>‹#›</a:t>
            </a:fld>
            <a:endParaRPr lang="en-US"/>
          </a:p>
        </p:txBody>
      </p:sp>
    </p:spTree>
    <p:extLst>
      <p:ext uri="{BB962C8B-B14F-4D97-AF65-F5344CB8AC3E}">
        <p14:creationId xmlns:p14="http://schemas.microsoft.com/office/powerpoint/2010/main" val="3829441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A58793-96EA-E447-82E8-109A4AB91802}" type="slidenum">
              <a:rPr lang="en-US"/>
              <a:pPr>
                <a:defRPr/>
              </a:pPr>
              <a:t>‹#›</a:t>
            </a:fld>
            <a:endParaRPr lang="en-US"/>
          </a:p>
        </p:txBody>
      </p:sp>
    </p:spTree>
    <p:extLst>
      <p:ext uri="{BB962C8B-B14F-4D97-AF65-F5344CB8AC3E}">
        <p14:creationId xmlns:p14="http://schemas.microsoft.com/office/powerpoint/2010/main" val="1040567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28A771C-091B-1C40-B749-F5DED20116B4}" type="slidenum">
              <a:rPr lang="en-US"/>
              <a:pPr>
                <a:defRPr/>
              </a:pPr>
              <a:t>‹#›</a:t>
            </a:fld>
            <a:endParaRPr lang="en-US"/>
          </a:p>
        </p:txBody>
      </p:sp>
    </p:spTree>
    <p:extLst>
      <p:ext uri="{BB962C8B-B14F-4D97-AF65-F5344CB8AC3E}">
        <p14:creationId xmlns:p14="http://schemas.microsoft.com/office/powerpoint/2010/main" val="1696368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06E0F66-54FD-3044-8B40-4AABEA5D07D1}" type="slidenum">
              <a:rPr lang="en-US"/>
              <a:pPr>
                <a:defRPr/>
              </a:pPr>
              <a:t>‹#›</a:t>
            </a:fld>
            <a:endParaRPr lang="en-US"/>
          </a:p>
        </p:txBody>
      </p:sp>
    </p:spTree>
    <p:extLst>
      <p:ext uri="{BB962C8B-B14F-4D97-AF65-F5344CB8AC3E}">
        <p14:creationId xmlns:p14="http://schemas.microsoft.com/office/powerpoint/2010/main" val="3822941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623AF500-715F-2248-AEF4-2BDE085212CC}" type="slidenum">
              <a:rPr lang="en-US"/>
              <a:pPr>
                <a:defRPr/>
              </a:pPr>
              <a:t>‹#›</a:t>
            </a:fld>
            <a:endParaRPr lang="en-US"/>
          </a:p>
        </p:txBody>
      </p:sp>
    </p:spTree>
    <p:extLst>
      <p:ext uri="{BB962C8B-B14F-4D97-AF65-F5344CB8AC3E}">
        <p14:creationId xmlns:p14="http://schemas.microsoft.com/office/powerpoint/2010/main" val="1303926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D5F99684-1E01-E446-9897-3F26D187E144}" type="slidenum">
              <a:rPr lang="en-US"/>
              <a:pPr>
                <a:defRPr/>
              </a:pPr>
              <a:t>‹#›</a:t>
            </a:fld>
            <a:endParaRPr lang="en-US"/>
          </a:p>
        </p:txBody>
      </p:sp>
    </p:spTree>
    <p:extLst>
      <p:ext uri="{BB962C8B-B14F-4D97-AF65-F5344CB8AC3E}">
        <p14:creationId xmlns:p14="http://schemas.microsoft.com/office/powerpoint/2010/main" val="2482557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8133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940071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02986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17769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85062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52361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9459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35803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75670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93649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38280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9847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1843808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0612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637533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1962FD-6404-3E48-B5A5-746A6AFDA1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0485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10C0C6-9DB2-0141-8F83-354977F02C9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12968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C59AE5B-D530-EC4F-8A49-9EF101D3CAC0}" type="datetime1">
              <a:rPr lang="en-US" smtClean="0">
                <a:solidFill>
                  <a:srgbClr val="000000"/>
                </a:solidFill>
              </a:rPr>
              <a:pPr>
                <a:defRPr/>
              </a:pPr>
              <a:t>4/7/26</a:t>
            </a:fld>
            <a:endParaRPr lang="en-US" dirty="0">
              <a:solidFill>
                <a:srgbClr val="000000"/>
              </a:solidFill>
            </a:endParaRPr>
          </a:p>
        </p:txBody>
      </p:sp>
      <p:sp>
        <p:nvSpPr>
          <p:cNvPr id="6"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C705E7F-C375-2B45-A41E-397669D1DB6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404651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38D121F-2398-D34A-A10A-217930402CC8}"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36497806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D02FA6-00D1-4F44-B86D-76AF88B779FF}"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29168699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BDD64F-030A-9D4A-9245-23B5BF779C4E}"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17469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C9903-9225-FA47-BC2E-DEF9C1D3F380}"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796041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B6151A-3C3E-3442-B72F-C4B6164835C1}"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220320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4662940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10AAAA-3ACA-DE42-848B-16FE857F93E0}"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3751558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37BE51-8877-D94E-8C2C-AF6FEC62DA37}"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3897634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55CCD0-8A48-CD42-9E01-AA2F50B9AE43}"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22667990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B3B4FA-5024-574E-B6D9-52CAEABA1AF5}"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4105420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72BA58-B5AE-F348-9D8B-805E63CB1002}"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1298550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FFD768-5B05-F349-8C6D-3EA7C84860A7}"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1073305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4/7/26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90314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4/7/26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09104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4/7/26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753898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4/7/26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00258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34519529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4/7/26</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744514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4/7/26</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564106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4/7/26</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481304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4/7/26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461710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4/7/26</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2313852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4/7/26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60528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4/7/26</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98928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389F0F2D-6998-5742-BFBB-89F1084C2060}" type="slidenum">
              <a:rPr lang="en-US"/>
              <a:pPr>
                <a:defRPr/>
              </a:pPr>
              <a:t>‹#›</a:t>
            </a:fld>
            <a:endParaRPr lang="en-US"/>
          </a:p>
        </p:txBody>
      </p:sp>
    </p:spTree>
    <p:extLst>
      <p:ext uri="{BB962C8B-B14F-4D97-AF65-F5344CB8AC3E}">
        <p14:creationId xmlns:p14="http://schemas.microsoft.com/office/powerpoint/2010/main" val="6419787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90391ABB-6D9E-D044-B1AB-A0DA4AD89964}" type="slidenum">
              <a:rPr lang="en-US"/>
              <a:pPr>
                <a:defRPr/>
              </a:pPr>
              <a:t>‹#›</a:t>
            </a:fld>
            <a:endParaRPr lang="en-US"/>
          </a:p>
        </p:txBody>
      </p:sp>
    </p:spTree>
    <p:extLst>
      <p:ext uri="{BB962C8B-B14F-4D97-AF65-F5344CB8AC3E}">
        <p14:creationId xmlns:p14="http://schemas.microsoft.com/office/powerpoint/2010/main" val="11074952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2182899-0A18-284C-8857-DD2CACEFB492}" type="slidenum">
              <a:rPr lang="en-US"/>
              <a:pPr>
                <a:defRPr/>
              </a:pPr>
              <a:t>‹#›</a:t>
            </a:fld>
            <a:endParaRPr lang="en-US"/>
          </a:p>
        </p:txBody>
      </p:sp>
    </p:spTree>
    <p:extLst>
      <p:ext uri="{BB962C8B-B14F-4D97-AF65-F5344CB8AC3E}">
        <p14:creationId xmlns:p14="http://schemas.microsoft.com/office/powerpoint/2010/main" val="173736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4.xml"/><Relationship Id="rId17" Type="http://schemas.openxmlformats.org/officeDocument/2006/relationships/image" Target="../media/image5.png"/><Relationship Id="rId2" Type="http://schemas.openxmlformats.org/officeDocument/2006/relationships/slideLayout" Target="../slideLayouts/slideLayout120.xml"/><Relationship Id="rId16" Type="http://schemas.openxmlformats.org/officeDocument/2006/relationships/image" Target="../media/image4.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3.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5.xml"/><Relationship Id="rId17" Type="http://schemas.openxmlformats.org/officeDocument/2006/relationships/image" Target="../media/image5.png"/><Relationship Id="rId2" Type="http://schemas.openxmlformats.org/officeDocument/2006/relationships/slideLayout" Target="../slideLayouts/slideLayout131.xml"/><Relationship Id="rId16" Type="http://schemas.openxmlformats.org/officeDocument/2006/relationships/image" Target="../media/image4.png"/><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3.pn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6.xml"/><Relationship Id="rId17" Type="http://schemas.openxmlformats.org/officeDocument/2006/relationships/image" Target="../media/image5.png"/><Relationship Id="rId2" Type="http://schemas.openxmlformats.org/officeDocument/2006/relationships/slideLayout" Target="../slideLayouts/slideLayout142.xml"/><Relationship Id="rId16" Type="http://schemas.openxmlformats.org/officeDocument/2006/relationships/image" Target="../media/image4.png"/><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3.pn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1.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17" Type="http://schemas.openxmlformats.org/officeDocument/2006/relationships/image" Target="../media/image5.png"/><Relationship Id="rId2" Type="http://schemas.openxmlformats.org/officeDocument/2006/relationships/slideLayout" Target="../slideLayouts/slideLayout153.xml"/><Relationship Id="rId16" Type="http://schemas.openxmlformats.org/officeDocument/2006/relationships/image" Target="../media/image4.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3.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8.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9.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17" Type="http://schemas.openxmlformats.org/officeDocument/2006/relationships/image" Target="../media/image5.png"/><Relationship Id="rId2" Type="http://schemas.openxmlformats.org/officeDocument/2006/relationships/slideLayout" Target="../slideLayouts/slideLayout200.xml"/><Relationship Id="rId16" Type="http://schemas.openxmlformats.org/officeDocument/2006/relationships/image" Target="../media/image4.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3.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2.xml"/><Relationship Id="rId17" Type="http://schemas.openxmlformats.org/officeDocument/2006/relationships/image" Target="../media/image5.png"/><Relationship Id="rId2" Type="http://schemas.openxmlformats.org/officeDocument/2006/relationships/slideLayout" Target="../slideLayouts/slideLayout211.xml"/><Relationship Id="rId16" Type="http://schemas.openxmlformats.org/officeDocument/2006/relationships/image" Target="../media/image4.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3.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3.xml"/><Relationship Id="rId17" Type="http://schemas.openxmlformats.org/officeDocument/2006/relationships/image" Target="../media/image5.png"/><Relationship Id="rId2" Type="http://schemas.openxmlformats.org/officeDocument/2006/relationships/slideLayout" Target="../slideLayouts/slideLayout222.xml"/><Relationship Id="rId16" Type="http://schemas.openxmlformats.org/officeDocument/2006/relationships/image" Target="../media/image4.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3.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4.xml"/><Relationship Id="rId17" Type="http://schemas.openxmlformats.org/officeDocument/2006/relationships/image" Target="../media/image5.png"/><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8.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5.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10.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9.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6.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65.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66.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8.xml"/><Relationship Id="rId1" Type="http://schemas.openxmlformats.org/officeDocument/2006/relationships/slideLayout" Target="../slideLayouts/slideLayout26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30.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1.xml"/><Relationship Id="rId17" Type="http://schemas.openxmlformats.org/officeDocument/2006/relationships/image" Target="../media/image5.png"/><Relationship Id="rId2" Type="http://schemas.openxmlformats.org/officeDocument/2006/relationships/slideLayout" Target="../slideLayouts/slideLayout282.xml"/><Relationship Id="rId16" Type="http://schemas.openxmlformats.org/officeDocument/2006/relationships/image" Target="../media/image4.png"/><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image" Target="../media/image3.png"/><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2.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3.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4.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theme" Target="../theme/theme35.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6" Type="http://schemas.openxmlformats.org/officeDocument/2006/relationships/theme" Target="../theme/theme36.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theme" Target="../theme/theme37.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8.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7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40.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1.jpe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2.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3.xml"/><Relationship Id="rId1" Type="http://schemas.openxmlformats.org/officeDocument/2006/relationships/slideLayout" Target="../slideLayouts/slideLayout411.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413.xml"/><Relationship Id="rId1" Type="http://schemas.openxmlformats.org/officeDocument/2006/relationships/slideLayout" Target="../slideLayouts/slideLayout41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8.pn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6.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image" Target="../media/image10.png"/><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image" Target="../media/image9.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image" Target="../media/image8.png"/><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image" Target="../media/image10.png"/><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image" Target="../media/image9.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0.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9.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image" Target="../media/image8.png"/><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5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5" Type="http://schemas.openxmlformats.org/officeDocument/2006/relationships/image" Target="../media/image10.png"/><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9.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5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image" Target="../media/image8.png"/><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5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5" Type="http://schemas.openxmlformats.org/officeDocument/2006/relationships/image" Target="../media/image10.png"/><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b="1" i="0">
                <a:solidFill>
                  <a:srgbClr val="FFFFFF"/>
                </a:solidFill>
                <a:latin typeface="Arial" panose="020B0604020202020204" pitchFamily="34" charset="0"/>
              </a:defRPr>
            </a:lvl1pPr>
          </a:lstStyle>
          <a:p>
            <a:pPr>
              <a:defRPr/>
            </a:pPr>
            <a:fld id="{9D7C13D9-C52A-1943-A370-4DC1239B485E}"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 id="214748587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65" charset="-128"/>
                <a:cs typeface="ＭＳ Ｐゴシック" pitchFamily="-65" charset="-128"/>
              </a:defRPr>
            </a:lvl1pPr>
          </a:lstStyle>
          <a:p>
            <a:pPr algn="l">
              <a:spcBef>
                <a:spcPct val="0"/>
              </a:spcBef>
              <a:defRPr/>
            </a:pPr>
            <a:endParaRPr lang="en-US" dirty="0">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65" charset="-128"/>
                <a:cs typeface="ＭＳ Ｐゴシック" pitchFamily="-65" charset="-128"/>
              </a:defRPr>
            </a:lvl1pPr>
          </a:lstStyle>
          <a:p>
            <a:pPr>
              <a:spcBef>
                <a:spcPct val="0"/>
              </a:spcBef>
              <a:defRPr/>
            </a:pPr>
            <a:endParaRPr lang="en-US" dirty="0">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smtClean="0">
                <a:latin typeface="Arial" panose="020B0604020202020204" pitchFamily="34" charset="0"/>
              </a:defRPr>
            </a:lvl1pPr>
          </a:lstStyle>
          <a:p>
            <a:pPr>
              <a:spcBef>
                <a:spcPct val="0"/>
              </a:spcBef>
              <a:defRPr/>
            </a:pPr>
            <a:fld id="{751F53DC-04B1-224F-953D-97270094CA23}" type="slidenum">
              <a:rPr lang="en-US" smtClean="0">
                <a:solidFill>
                  <a:srgbClr val="000000"/>
                </a:solidFill>
              </a:rPr>
              <a:pPr>
                <a:spcBef>
                  <a:spcPct val="0"/>
                </a:spcBef>
                <a:defRPr/>
              </a:pPr>
              <a:t>‹#›</a:t>
            </a:fld>
            <a:endParaRPr lang="en-US" dirty="0">
              <a:solidFill>
                <a:srgbClr val="000000"/>
              </a:solidFill>
            </a:endParaRPr>
          </a:p>
        </p:txBody>
      </p:sp>
    </p:spTree>
    <p:extLst>
      <p:ext uri="{BB962C8B-B14F-4D97-AF65-F5344CB8AC3E}">
        <p14:creationId xmlns:p14="http://schemas.microsoft.com/office/powerpoint/2010/main" val="1747899241"/>
      </p:ext>
    </p:extLst>
  </p:cSld>
  <p:clrMap bg1="lt1" tx1="dk1" bg2="lt2" tx2="dk2" accent1="accent1" accent2="accent2" accent3="accent3" accent4="accent4" accent5="accent5" accent6="accent6" hlink="hlink" folHlink="folHlink"/>
  <p:sldLayoutIdLst>
    <p:sldLayoutId id="2147486128" r:id="rId1"/>
    <p:sldLayoutId id="2147486129" r:id="rId2"/>
    <p:sldLayoutId id="2147486130" r:id="rId3"/>
    <p:sldLayoutId id="2147486131" r:id="rId4"/>
    <p:sldLayoutId id="2147486132" r:id="rId5"/>
    <p:sldLayoutId id="2147486133" r:id="rId6"/>
    <p:sldLayoutId id="2147486134" r:id="rId7"/>
    <p:sldLayoutId id="2147486135" r:id="rId8"/>
    <p:sldLayoutId id="2147486136" r:id="rId9"/>
    <p:sldLayoutId id="2147486137" r:id="rId10"/>
    <p:sldLayoutId id="214748613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lgn="l">
              <a:spcBef>
                <a:spcPct val="0"/>
              </a:spcBef>
              <a:defRPr/>
            </a:pPr>
            <a:fld id="{C16A198B-9034-4749-8A8D-B90A5F5B90A3}" type="datetimeFigureOut">
              <a:rPr lang="en-US" smtClean="0">
                <a:latin typeface="Calibri" charset="0"/>
              </a:rPr>
              <a:pPr algn="l">
                <a:spcBef>
                  <a:spcPct val="0"/>
                </a:spcBef>
                <a:defRPr/>
              </a:pPr>
              <a:t>4/7/26</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spcBef>
                <a:spcPct val="0"/>
              </a:spcBef>
              <a:defRPr/>
            </a:pPr>
            <a:fld id="{FA356419-7718-C74B-9C0F-E2D2C7D5AD85}" type="slidenum">
              <a:rPr lang="en-US" smtClean="0">
                <a:latin typeface="Calibri" charset="0"/>
              </a:rPr>
              <a:pPr>
                <a:spcBef>
                  <a:spcPct val="0"/>
                </a:spcBef>
                <a:defRPr/>
              </a:pPr>
              <a:t>‹#›</a:t>
            </a:fld>
            <a:endParaRPr lang="en-US" dirty="0">
              <a:latin typeface="Calibri" charset="0"/>
            </a:endParaRPr>
          </a:p>
        </p:txBody>
      </p:sp>
    </p:spTree>
    <p:extLst>
      <p:ext uri="{BB962C8B-B14F-4D97-AF65-F5344CB8AC3E}">
        <p14:creationId xmlns:p14="http://schemas.microsoft.com/office/powerpoint/2010/main" val="1652176245"/>
      </p:ext>
    </p:extLst>
  </p:cSld>
  <p:clrMap bg1="lt1" tx1="dk1" bg2="lt2" tx2="dk2" accent1="accent1" accent2="accent2" accent3="accent3" accent4="accent4" accent5="accent5" accent6="accent6" hlink="hlink" folHlink="folHlink"/>
  <p:sldLayoutIdLst>
    <p:sldLayoutId id="2147486152" r:id="rId1"/>
    <p:sldLayoutId id="2147486153" r:id="rId2"/>
    <p:sldLayoutId id="2147486154" r:id="rId3"/>
    <p:sldLayoutId id="2147486155" r:id="rId4"/>
    <p:sldLayoutId id="2147486156" r:id="rId5"/>
    <p:sldLayoutId id="2147486157" r:id="rId6"/>
    <p:sldLayoutId id="2147486158" r:id="rId7"/>
    <p:sldLayoutId id="2147486159" r:id="rId8"/>
    <p:sldLayoutId id="2147486160" r:id="rId9"/>
    <p:sldLayoutId id="2147486161" r:id="rId10"/>
    <p:sldLayoutId id="214748616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b="1" i="0">
                <a:solidFill>
                  <a:srgbClr val="000000"/>
                </a:solidFill>
                <a:latin typeface="Arial" panose="020B0604020202020204" pitchFamily="34" charset="0"/>
              </a:defRPr>
            </a:lvl1pPr>
          </a:lstStyle>
          <a:p>
            <a:pPr>
              <a:defRPr/>
            </a:pPr>
            <a:fld id="{E768591D-F32F-0341-ADF9-F35BDF76CAA2}" type="slidenum">
              <a:rPr lang="en-US" smtClean="0"/>
              <a:pPr>
                <a:defRPr/>
              </a:pPr>
              <a:t>‹#›</a:t>
            </a:fld>
            <a:endParaRPr lang="en-US" dirty="0"/>
          </a:p>
        </p:txBody>
      </p:sp>
    </p:spTree>
    <p:extLst>
      <p:ext uri="{BB962C8B-B14F-4D97-AF65-F5344CB8AC3E}">
        <p14:creationId xmlns:p14="http://schemas.microsoft.com/office/powerpoint/2010/main" val="2328765288"/>
      </p:ext>
    </p:extLst>
  </p:cSld>
  <p:clrMap bg1="lt1" tx1="dk1" bg2="lt2" tx2="dk2" accent1="accent1" accent2="accent2" accent3="accent3" accent4="accent4" accent5="accent5" accent6="accent6" hlink="hlink" folHlink="folHlink"/>
  <p:sldLayoutIdLst>
    <p:sldLayoutId id="2147486164" r:id="rId1"/>
    <p:sldLayoutId id="2147486165" r:id="rId2"/>
    <p:sldLayoutId id="2147486166" r:id="rId3"/>
    <p:sldLayoutId id="2147486167" r:id="rId4"/>
    <p:sldLayoutId id="2147486168" r:id="rId5"/>
    <p:sldLayoutId id="2147486169" r:id="rId6"/>
    <p:sldLayoutId id="2147486170" r:id="rId7"/>
    <p:sldLayoutId id="2147486171" r:id="rId8"/>
    <p:sldLayoutId id="2147486172" r:id="rId9"/>
    <p:sldLayoutId id="2147486173" r:id="rId10"/>
    <p:sldLayoutId id="214748617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CAF8F394-426E-574B-B8A5-1CE33883DC88}" type="datetimeFigureOut">
              <a:rPr lang="en-US"/>
              <a:pPr>
                <a:defRPr/>
              </a:pPr>
              <a:t>4/7/26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A7168206-8AAD-D344-809C-3010DE36B605}" type="slidenum">
              <a:rPr lang="en-US"/>
              <a:pPr>
                <a:defRPr/>
              </a:pPr>
              <a:t>‹#›</a:t>
            </a:fld>
            <a:endParaRPr lang="en-US"/>
          </a:p>
        </p:txBody>
      </p:sp>
    </p:spTree>
    <p:extLst>
      <p:ext uri="{BB962C8B-B14F-4D97-AF65-F5344CB8AC3E}">
        <p14:creationId xmlns:p14="http://schemas.microsoft.com/office/powerpoint/2010/main" val="253845657"/>
      </p:ext>
    </p:extLst>
  </p:cSld>
  <p:clrMap bg1="lt1" tx1="dk1" bg2="lt2" tx2="dk2" accent1="accent1" accent2="accent2" accent3="accent3" accent4="accent4" accent5="accent5" accent6="accent6" hlink="hlink" folHlink="folHlink"/>
  <p:sldLayoutIdLst>
    <p:sldLayoutId id="2147486176" r:id="rId1"/>
    <p:sldLayoutId id="2147486177" r:id="rId2"/>
    <p:sldLayoutId id="2147486178" r:id="rId3"/>
    <p:sldLayoutId id="2147486179" r:id="rId4"/>
    <p:sldLayoutId id="2147486180" r:id="rId5"/>
    <p:sldLayoutId id="2147486181" r:id="rId6"/>
    <p:sldLayoutId id="2147486182" r:id="rId7"/>
    <p:sldLayoutId id="2147486183" r:id="rId8"/>
    <p:sldLayoutId id="2147486184" r:id="rId9"/>
    <p:sldLayoutId id="2147486185" r:id="rId10"/>
    <p:sldLayoutId id="214748618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723947"/>
      </p:ext>
    </p:extLst>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366A4A1-0A59-464E-B148-F9297EAADB0C}" type="slidenum">
              <a:rPr lang="en-US" smtClean="0"/>
              <a:pPr>
                <a:defRPr/>
              </a:pPr>
              <a:t>‹#›</a:t>
            </a:fld>
            <a:endParaRPr lang="en-US" dirty="0"/>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008598"/>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742619"/>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688630"/>
      </p:ext>
    </p:extLst>
  </p:cSld>
  <p:clrMap bg1="lt1" tx1="dk1" bg2="lt2" tx2="dk2" accent1="accent1" accent2="accent2" accent3="accent3" accent4="accent4" accent5="accent5" accent6="accent6" hlink="hlink" folHlink="folHlink"/>
  <p:sldLayoutIdLst>
    <p:sldLayoutId id="2147486224" r:id="rId1"/>
    <p:sldLayoutId id="2147486225" r:id="rId2"/>
    <p:sldLayoutId id="2147486226" r:id="rId3"/>
    <p:sldLayoutId id="2147486227" r:id="rId4"/>
    <p:sldLayoutId id="2147486228" r:id="rId5"/>
    <p:sldLayoutId id="2147486229" r:id="rId6"/>
    <p:sldLayoutId id="2147486230" r:id="rId7"/>
    <p:sldLayoutId id="2147486231" r:id="rId8"/>
    <p:sldLayoutId id="2147486232" r:id="rId9"/>
    <p:sldLayoutId id="2147486233" r:id="rId10"/>
    <p:sldLayoutId id="214748623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1A09190F-1DDF-BB4A-8149-160679DE78A3}" type="datetimeFigureOut">
              <a:rPr lang="en-US" smtClean="0">
                <a:solidFill>
                  <a:prstClr val="black">
                    <a:tint val="75000"/>
                  </a:prstClr>
                </a:solidFill>
                <a:ea typeface="+mn-ea"/>
                <a:cs typeface="+mn-cs"/>
              </a:rPr>
              <a:pPr defTabSz="457200" fontAlgn="auto">
                <a:spcBef>
                  <a:spcPts val="0"/>
                </a:spcBef>
                <a:spcAft>
                  <a:spcPts val="0"/>
                </a:spcAft>
              </a:pPr>
              <a:t>4/7/26</a:t>
            </a:fld>
            <a:endParaRPr lang="en-US"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endParaRPr lang="en-US"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BC1E6AF5-127D-7646-B7B1-9D3D83604E8E}" type="slidenum">
              <a:rPr lang="en-US" smtClean="0">
                <a:solidFill>
                  <a:prstClr val="black">
                    <a:tint val="75000"/>
                  </a:prstClr>
                </a:solidFill>
                <a:ea typeface="+mn-ea"/>
                <a:cs typeface="+mn-cs"/>
              </a:rPr>
              <a:pPr defTabSz="457200" fontAlgn="auto">
                <a:spcBef>
                  <a:spcPts val="0"/>
                </a:spcBef>
                <a:spcAft>
                  <a:spcPts val="0"/>
                </a:spcAft>
              </a:pPr>
              <a:t>‹#›</a:t>
            </a:fld>
            <a:endParaRPr lang="en-US" dirty="0">
              <a:solidFill>
                <a:prstClr val="black">
                  <a:tint val="75000"/>
                </a:prstClr>
              </a:solidFill>
              <a:ea typeface="+mn-ea"/>
              <a:cs typeface="+mn-cs"/>
            </a:endParaRPr>
          </a:p>
        </p:txBody>
      </p:sp>
    </p:spTree>
    <p:extLst>
      <p:ext uri="{BB962C8B-B14F-4D97-AF65-F5344CB8AC3E}">
        <p14:creationId xmlns:p14="http://schemas.microsoft.com/office/powerpoint/2010/main" val="298318320"/>
      </p:ext>
    </p:extLst>
  </p:cSld>
  <p:clrMap bg1="lt1" tx1="dk1" bg2="lt2" tx2="dk2" accent1="accent1" accent2="accent2" accent3="accent3" accent4="accent4" accent5="accent5" accent6="accent6" hlink="hlink" folHlink="folHlink"/>
  <p:sldLayoutIdLst>
    <p:sldLayoutId id="2147486236" r:id="rId1"/>
    <p:sldLayoutId id="2147486237" r:id="rId2"/>
    <p:sldLayoutId id="2147486238" r:id="rId3"/>
    <p:sldLayoutId id="2147486239" r:id="rId4"/>
    <p:sldLayoutId id="2147486240" r:id="rId5"/>
    <p:sldLayoutId id="2147486241" r:id="rId6"/>
    <p:sldLayoutId id="2147486242" r:id="rId7"/>
    <p:sldLayoutId id="2147486243" r:id="rId8"/>
    <p:sldLayoutId id="2147486244" r:id="rId9"/>
    <p:sldLayoutId id="2147486245" r:id="rId10"/>
    <p:sldLayoutId id="2147486246" r:id="rId11"/>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a:lvl2pPr marL="4572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2pPr>
      <a:lvl3pPr marL="9144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3pPr>
      <a:lvl4pPr marL="13716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4pPr>
      <a:lvl5pPr marL="18288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lgn="l">
              <a:spcBef>
                <a:spcPct val="0"/>
              </a:spcBef>
              <a:defRPr/>
            </a:pPr>
            <a:endParaRPr lang="en-US" dirty="0">
              <a:ea typeface="ＭＳ Ｐゴシック"/>
              <a:cs typeface="+mn-cs"/>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spcBef>
                <a:spcPct val="0"/>
              </a:spcBef>
              <a:defRPr/>
            </a:pPr>
            <a:endParaRPr lang="en-US" dirty="0">
              <a:ea typeface="ＭＳ Ｐゴシック"/>
              <a:cs typeface="+mn-cs"/>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spcBef>
                <a:spcPct val="0"/>
              </a:spcBef>
              <a:defRPr/>
            </a:pPr>
            <a:fld id="{C7FCEC4A-0619-534F-AB0C-4C4D1986DF16}" type="slidenum">
              <a:rPr lang="en-US" smtClean="0"/>
              <a:pPr>
                <a:spcBef>
                  <a:spcPct val="0"/>
                </a:spcBef>
                <a:defRPr/>
              </a:pPr>
              <a:t>‹#›</a:t>
            </a:fld>
            <a:endParaRPr lang="en-US" dirty="0"/>
          </a:p>
        </p:txBody>
      </p:sp>
    </p:spTree>
    <p:extLst>
      <p:ext uri="{BB962C8B-B14F-4D97-AF65-F5344CB8AC3E}">
        <p14:creationId xmlns:p14="http://schemas.microsoft.com/office/powerpoint/2010/main" val="1187386690"/>
      </p:ext>
    </p:extLst>
  </p:cSld>
  <p:clrMap bg1="dk2" tx1="lt1" bg2="dk1" tx2="lt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 id="2147486259"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366A4A1-0A59-464E-B148-F9297EAADB0C}" type="slidenum">
              <a:rPr lang="en-US" smtClean="0"/>
              <a:pPr>
                <a:defRPr/>
              </a:pPr>
              <a:t>‹#›</a:t>
            </a:fld>
            <a:endParaRPr lang="en-US" dirty="0"/>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78" r:id="rId1"/>
    <p:sldLayoutId id="2147485814" r:id="rId2"/>
    <p:sldLayoutId id="2147485815" r:id="rId3"/>
    <p:sldLayoutId id="2147485816" r:id="rId4"/>
    <p:sldLayoutId id="2147485817" r:id="rId5"/>
    <p:sldLayoutId id="2147485818" r:id="rId6"/>
    <p:sldLayoutId id="2147485819" r:id="rId7"/>
    <p:sldLayoutId id="2147485820" r:id="rId8"/>
    <p:sldLayoutId id="2147485821" r:id="rId9"/>
    <p:sldLayoutId id="2147485822" r:id="rId10"/>
    <p:sldLayoutId id="21474858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1007929"/>
      </p:ext>
    </p:extLst>
  </p:cSld>
  <p:clrMap bg1="lt1" tx1="dk1" bg2="lt2" tx2="dk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 id="2147486272" r:id="rId12"/>
    <p:sldLayoutId id="21474862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366A4A1-0A59-464E-B148-F9297EAADB0C}" type="slidenum">
              <a:rPr lang="en-US" smtClean="0"/>
              <a:pPr>
                <a:defRPr/>
              </a:pPr>
              <a:t>‹#›</a:t>
            </a:fld>
            <a:endParaRPr lang="en-US" dirty="0"/>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006617"/>
      </p:ext>
    </p:extLst>
  </p:cSld>
  <p:clrMap bg1="lt1" tx1="dk1" bg2="lt2" tx2="dk2" accent1="accent1" accent2="accent2" accent3="accent3" accent4="accent4" accent5="accent5" accent6="accent6" hlink="hlink" folHlink="folHlink"/>
  <p:sldLayoutIdLst>
    <p:sldLayoutId id="2147486275" r:id="rId1"/>
    <p:sldLayoutId id="2147486276" r:id="rId2"/>
    <p:sldLayoutId id="2147486277" r:id="rId3"/>
    <p:sldLayoutId id="2147486278" r:id="rId4"/>
    <p:sldLayoutId id="2147486279" r:id="rId5"/>
    <p:sldLayoutId id="2147486280" r:id="rId6"/>
    <p:sldLayoutId id="2147486281" r:id="rId7"/>
    <p:sldLayoutId id="2147486282" r:id="rId8"/>
    <p:sldLayoutId id="2147486283" r:id="rId9"/>
    <p:sldLayoutId id="2147486284" r:id="rId10"/>
    <p:sldLayoutId id="214748628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07EBB8A-B850-294D-8BFB-6338BCF81A5D}" type="slidenum">
              <a:rPr lang="en-US" smtClean="0"/>
              <a:pPr>
                <a:defRPr/>
              </a:pPr>
              <a:t>‹#›</a:t>
            </a:fld>
            <a:endParaRPr lang="en-US" dirty="0"/>
          </a:p>
        </p:txBody>
      </p:sp>
      <p:pic>
        <p:nvPicPr>
          <p:cNvPr id="6963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070006"/>
      </p:ext>
    </p:extLst>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pPr>
                <a:defRPr/>
              </a:pPr>
              <a:t>‹#›</a:t>
            </a:fld>
            <a:endParaRPr lang="en-US" dirty="0"/>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61174"/>
      </p:ext>
    </p:extLst>
  </p:cSld>
  <p:clrMap bg1="lt1" tx1="dk1" bg2="lt2" tx2="dk2" accent1="accent1" accent2="accent2" accent3="accent3" accent4="accent4" accent5="accent5" accent6="accent6" hlink="hlink" folHlink="folHlink"/>
  <p:sldLayoutIdLst>
    <p:sldLayoutId id="2147486299" r:id="rId1"/>
    <p:sldLayoutId id="2147486300" r:id="rId2"/>
    <p:sldLayoutId id="2147486301" r:id="rId3"/>
    <p:sldLayoutId id="2147486302" r:id="rId4"/>
    <p:sldLayoutId id="2147486303" r:id="rId5"/>
    <p:sldLayoutId id="2147486304" r:id="rId6"/>
    <p:sldLayoutId id="2147486305" r:id="rId7"/>
    <p:sldLayoutId id="2147486306" r:id="rId8"/>
    <p:sldLayoutId id="2147486307" r:id="rId9"/>
    <p:sldLayoutId id="2147486308" r:id="rId10"/>
    <p:sldLayoutId id="214748630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B1C7E06C-7B71-8D41-AB52-2EEE31C32F38}" type="slidenum">
              <a:rPr lang="en-US" smtClean="0"/>
              <a:pPr>
                <a:defRPr/>
              </a:pPr>
              <a:t>‹#›</a:t>
            </a:fld>
            <a:endParaRPr lang="en-US" dirty="0"/>
          </a:p>
        </p:txBody>
      </p:sp>
      <p:pic>
        <p:nvPicPr>
          <p:cNvPr id="81927"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687075"/>
      </p:ext>
    </p:extLst>
  </p:cSld>
  <p:clrMap bg1="lt1" tx1="dk1" bg2="lt2" tx2="dk2" accent1="accent1" accent2="accent2" accent3="accent3" accent4="accent4" accent5="accent5" accent6="accent6" hlink="hlink" folHlink="folHlink"/>
  <p:sldLayoutIdLst>
    <p:sldLayoutId id="2147486311"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fld id="{EA7662A3-20FC-F142-973D-72572742F9FD}" type="slidenum">
              <a:rPr lang="en-US" smtClean="0"/>
              <a:pPr>
                <a:spcBef>
                  <a:spcPct val="0"/>
                </a:spcBef>
                <a:defRPr/>
              </a:pPr>
              <a:t>‹#›</a:t>
            </a:fld>
            <a:endParaRPr lang="en-US" dirty="0"/>
          </a:p>
        </p:txBody>
      </p:sp>
    </p:spTree>
    <p:extLst>
      <p:ext uri="{BB962C8B-B14F-4D97-AF65-F5344CB8AC3E}">
        <p14:creationId xmlns:p14="http://schemas.microsoft.com/office/powerpoint/2010/main" val="3768839219"/>
      </p:ext>
    </p:extLst>
  </p:cSld>
  <p:clrMap bg1="dk2" tx1="lt1" bg2="dk1" tx2="lt2" accent1="accent1" accent2="accent2" accent3="accent3" accent4="accent4" accent5="accent5" accent6="accent6" hlink="hlink" folHlink="folHlink"/>
  <p:sldLayoutIdLst>
    <p:sldLayoutId id="2147486335"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2410571362"/>
      </p:ext>
    </p:extLst>
  </p:cSld>
  <p:clrMap bg1="dk2" tx1="lt1" bg2="dk1" tx2="lt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smtClean="0"/>
              <a:pPr>
                <a:defRPr/>
              </a:pPr>
              <a:t>‹#›</a:t>
            </a:fld>
            <a:endParaRPr lang="en-US" dirty="0"/>
          </a:p>
        </p:txBody>
      </p:sp>
    </p:spTree>
    <p:extLst>
      <p:ext uri="{BB962C8B-B14F-4D97-AF65-F5344CB8AC3E}">
        <p14:creationId xmlns:p14="http://schemas.microsoft.com/office/powerpoint/2010/main" val="1583704984"/>
      </p:ext>
    </p:extLst>
  </p:cSld>
  <p:clrMap bg1="lt1" tx1="dk1" bg2="lt2" tx2="dk2" accent1="accent1" accent2="accent2" accent3="accent3" accent4="accent4" accent5="accent5" accent6="accent6" hlink="hlink" folHlink="folHlink"/>
  <p:sldLayoutIdLst>
    <p:sldLayoutId id="214748638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D2B61E63-2D9D-2A42-BE44-0A780397CB07}" type="slidenum">
              <a:rPr lang="en-US" smtClean="0"/>
              <a:pPr>
                <a:defRPr/>
              </a:pPr>
              <a:t>‹#›</a:t>
            </a:fld>
            <a:endParaRPr lang="en-US" dirty="0"/>
          </a:p>
        </p:txBody>
      </p:sp>
    </p:spTree>
    <p:extLst>
      <p:ext uri="{BB962C8B-B14F-4D97-AF65-F5344CB8AC3E}">
        <p14:creationId xmlns:p14="http://schemas.microsoft.com/office/powerpoint/2010/main" val="2073025771"/>
      </p:ext>
    </p:extLst>
  </p:cSld>
  <p:clrMap bg1="lt1" tx1="dk1" bg2="lt2" tx2="dk2" accent1="accent1" accent2="accent2" accent3="accent3" accent4="accent4" accent5="accent5" accent6="accent6" hlink="hlink" folHlink="folHlink"/>
  <p:sldLayoutIdLst>
    <p:sldLayoutId id="2147486385"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422400"/>
            <a:ext cx="9147175" cy="5435600"/>
            <a:chOff x="0" y="896"/>
            <a:chExt cx="5762" cy="3424"/>
          </a:xfrm>
        </p:grpSpPr>
        <p:grpSp>
          <p:nvGrpSpPr>
            <p:cNvPr id="13320" name="Group 3"/>
            <p:cNvGrpSpPr>
              <a:grpSpLocks/>
            </p:cNvGrpSpPr>
            <p:nvPr userDrawn="1"/>
          </p:nvGrpSpPr>
          <p:grpSpPr bwMode="auto">
            <a:xfrm>
              <a:off x="20" y="896"/>
              <a:ext cx="5742" cy="3424"/>
              <a:chOff x="20" y="896"/>
              <a:chExt cx="5742" cy="3424"/>
            </a:xfrm>
          </p:grpSpPr>
          <p:sp>
            <p:nvSpPr>
              <p:cNvPr id="134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34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3321" name="Group 17"/>
            <p:cNvGrpSpPr>
              <a:grpSpLocks/>
            </p:cNvGrpSpPr>
            <p:nvPr userDrawn="1"/>
          </p:nvGrpSpPr>
          <p:grpSpPr bwMode="auto">
            <a:xfrm>
              <a:off x="0" y="2291"/>
              <a:ext cx="1385" cy="1702"/>
              <a:chOff x="0" y="2291"/>
              <a:chExt cx="1385" cy="1702"/>
            </a:xfrm>
          </p:grpSpPr>
          <p:sp>
            <p:nvSpPr>
              <p:cNvPr id="133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b="1" i="0">
                <a:solidFill>
                  <a:srgbClr val="FFFFFF"/>
                </a:solidFill>
                <a:latin typeface="Arial" panose="020B0604020202020204" pitchFamily="34" charset="0"/>
              </a:defRPr>
            </a:lvl1pPr>
          </a:lstStyle>
          <a:p>
            <a:pPr>
              <a:defRPr/>
            </a:pPr>
            <a:fld id="{71DFB629-73CD-EE4A-AA57-C7AF647EAC06}"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4867557"/>
      </p:ext>
    </p:extLst>
  </p:cSld>
  <p:clrMap bg1="dk2" tx1="lt1" bg2="dk1" tx2="lt2" accent1="accent1" accent2="accent2" accent3="accent3" accent4="accent4" accent5="accent5" accent6="accent6" hlink="hlink" folHlink="folHlink"/>
  <p:sldLayoutIdLst>
    <p:sldLayoutId id="2147486387" r:id="rId1"/>
    <p:sldLayoutId id="214748638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CEAB827C-03B1-1843-A6EB-4857D098209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90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4038951259"/>
      </p:ext>
    </p:extLst>
  </p:cSld>
  <p:clrMap bg1="dk2" tx1="lt1" bg2="dk1" tx2="lt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 id="214748640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077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B08A63B4-351E-DE47-B526-DE8D0E56755F}" type="slidenum">
              <a:rPr lang="en-US" smtClean="0"/>
              <a:pPr>
                <a:defRPr/>
              </a:pPr>
              <a:t>‹#›</a:t>
            </a:fld>
            <a:endParaRPr lang="en-US" dirty="0"/>
          </a:p>
        </p:txBody>
      </p:sp>
      <p:pic>
        <p:nvPicPr>
          <p:cNvPr id="16077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780067"/>
      </p:ext>
    </p:extLst>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3266343827"/>
      </p:ext>
    </p:extLst>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488803"/>
      </p:ext>
    </p:extLst>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07CC88D-97B0-4F4E-9FEE-2973DC7572C8}" type="datetimeFigureOut">
              <a:rPr lang="en-US"/>
              <a:pPr>
                <a:defRPr/>
              </a:pPr>
              <a:t>4/7/26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0CA2C90-6278-F041-A46E-2DA4C490E468}" type="slidenum">
              <a:rPr lang="en-US"/>
              <a:pPr>
                <a:defRPr/>
              </a:pPr>
              <a:t>‹#›</a:t>
            </a:fld>
            <a:endParaRPr lang="en-US"/>
          </a:p>
        </p:txBody>
      </p:sp>
    </p:spTree>
    <p:extLst>
      <p:ext uri="{BB962C8B-B14F-4D97-AF65-F5344CB8AC3E}">
        <p14:creationId xmlns:p14="http://schemas.microsoft.com/office/powerpoint/2010/main" val="1178487889"/>
      </p:ext>
    </p:extLst>
  </p:cSld>
  <p:clrMap bg1="lt1" tx1="dk1" bg2="lt2" tx2="dk2" accent1="accent1" accent2="accent2" accent3="accent3" accent4="accent4" accent5="accent5" accent6="accent6" hlink="hlink" folHlink="folHlink"/>
  <p:sldLayoutIdLst>
    <p:sldLayoutId id="2147486451"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1663" cy="1139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457200" y="1604963"/>
            <a:ext cx="8221663" cy="4519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25471" rIns="0" bIns="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027" name="Rectangle 3"/>
          <p:cNvSpPr>
            <a:spLocks noGrp="1" noChangeArrowheads="1"/>
          </p:cNvSpPr>
          <p:nvPr>
            <p:ph type="dt"/>
          </p:nvPr>
        </p:nvSpPr>
        <p:spPr bwMode="auto">
          <a:xfrm>
            <a:off x="457200" y="6246813"/>
            <a:ext cx="2122488"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8" name="Rectangle 4"/>
          <p:cNvSpPr>
            <a:spLocks noGrp="1" noChangeArrowheads="1"/>
          </p:cNvSpPr>
          <p:nvPr>
            <p:ph type="ftr"/>
          </p:nvPr>
        </p:nvSpPr>
        <p:spPr bwMode="auto">
          <a:xfrm>
            <a:off x="3127375" y="6246813"/>
            <a:ext cx="2894013"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6556375" y="6246813"/>
            <a:ext cx="2124075" cy="4667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fld id="{A0B67C3E-0751-1D43-A1F4-B5644033F3B4}" type="slidenum">
              <a:rPr lang="en-US"/>
              <a:pPr>
                <a:defRPr/>
              </a:pPr>
              <a:t>‹#›</a:t>
            </a:fld>
            <a:endParaRPr lang="en-US"/>
          </a:p>
        </p:txBody>
      </p:sp>
    </p:spTree>
    <p:extLst>
      <p:ext uri="{BB962C8B-B14F-4D97-AF65-F5344CB8AC3E}">
        <p14:creationId xmlns:p14="http://schemas.microsoft.com/office/powerpoint/2010/main" val="558954934"/>
      </p:ext>
    </p:extLst>
  </p:cSld>
  <p:clrMap bg1="lt1" tx1="dk1" bg2="lt2" tx2="dk2" accent1="accent1" accent2="accent2" accent3="accent3" accent4="accent4" accent5="accent5" accent6="accent6" hlink="hlink" folHlink="folHlink"/>
  <p:sldLayoutIdLst>
    <p:sldLayoutId id="2147486463" r:id="rId1"/>
    <p:sldLayoutId id="2147486464" r:id="rId2"/>
    <p:sldLayoutId id="2147486465" r:id="rId3"/>
    <p:sldLayoutId id="2147486466" r:id="rId4"/>
    <p:sldLayoutId id="2147486467" r:id="rId5"/>
    <p:sldLayoutId id="2147486468" r:id="rId6"/>
    <p:sldLayoutId id="2147486469" r:id="rId7"/>
    <p:sldLayoutId id="2147486470" r:id="rId8"/>
    <p:sldLayoutId id="2147486471" r:id="rId9"/>
    <p:sldLayoutId id="2147486472" r:id="rId10"/>
    <p:sldLayoutId id="2147486473" r:id="rId11"/>
    <p:sldLayoutId id="2147486474" r:id="rId12"/>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charset="0"/>
        <a:defRPr sz="4000" b="1" i="0">
          <a:solidFill>
            <a:srgbClr val="000000"/>
          </a:solidFill>
          <a:latin typeface="Arial" panose="020B0604020202020204" pitchFamily="34" charset="0"/>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charset="0"/>
        <a:defRPr sz="2900" b="1" i="0">
          <a:solidFill>
            <a:srgbClr val="000000"/>
          </a:solidFill>
          <a:latin typeface="Arial" panose="020B0604020202020204" pitchFamily="34" charset="0"/>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charset="0"/>
        <a:defRPr sz="2500" b="1" i="0">
          <a:solidFill>
            <a:srgbClr val="000000"/>
          </a:solidFill>
          <a:latin typeface="Arial" panose="020B0604020202020204" pitchFamily="34" charset="0"/>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charset="0"/>
        <a:defRPr sz="2200" b="1" i="0">
          <a:solidFill>
            <a:srgbClr val="000000"/>
          </a:solidFill>
          <a:latin typeface="Arial" panose="020B0604020202020204" pitchFamily="34" charset="0"/>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charset="0"/>
        <a:defRPr b="1" i="0">
          <a:solidFill>
            <a:srgbClr val="000000"/>
          </a:solidFill>
          <a:latin typeface="Arial" panose="020B0604020202020204" pitchFamily="34" charset="0"/>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charset="0"/>
        <a:defRPr b="1" i="0">
          <a:solidFill>
            <a:srgbClr val="000000"/>
          </a:solidFill>
          <a:latin typeface="Arial" panose="020B0604020202020204" pitchFamily="34" charset="0"/>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44000" cy="6934200"/>
            <a:chOff x="0" y="0"/>
            <a:chExt cx="5760" cy="4368"/>
          </a:xfrm>
        </p:grpSpPr>
        <p:sp>
          <p:nvSpPr>
            <p:cNvPr id="9216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57"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8"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59"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0"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1"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2"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3"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4"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65"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81266"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9217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0"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1271"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217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3"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18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8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charset="0"/>
                <a:cs typeface="+mn-cs"/>
              </a:defRPr>
            </a:lvl1pPr>
          </a:lstStyle>
          <a:p>
            <a:pPr>
              <a:defRPr/>
            </a:pPr>
            <a:fld id="{5C7305A9-66E2-7240-A932-46E30E4B83D8}" type="slidenum">
              <a:rPr lang="en-US"/>
              <a:pPr>
                <a:defRPr/>
              </a:pPr>
              <a:t>‹#›</a:t>
            </a:fld>
            <a:endParaRPr lang="en-US"/>
          </a:p>
        </p:txBody>
      </p:sp>
    </p:spTree>
    <p:extLst>
      <p:ext uri="{BB962C8B-B14F-4D97-AF65-F5344CB8AC3E}">
        <p14:creationId xmlns:p14="http://schemas.microsoft.com/office/powerpoint/2010/main" val="480936017"/>
      </p:ext>
    </p:extLst>
  </p:cSld>
  <p:clrMap bg1="dk2" tx1="lt1" bg2="dk1" tx2="lt2" accent1="accent1" accent2="accent2" accent3="accent3" accent4="accent4" accent5="accent5" accent6="accent6" hlink="hlink" folHlink="folHlink"/>
  <p:sldLayoutIdLst>
    <p:sldLayoutId id="2147486476" r:id="rId1"/>
    <p:sldLayoutId id="2147486477" r:id="rId2"/>
    <p:sldLayoutId id="2147486478" r:id="rId3"/>
    <p:sldLayoutId id="2147486479" r:id="rId4"/>
    <p:sldLayoutId id="2147486480" r:id="rId5"/>
    <p:sldLayoutId id="2147486481" r:id="rId6"/>
    <p:sldLayoutId id="2147486482" r:id="rId7"/>
    <p:sldLayoutId id="2147486483" r:id="rId8"/>
    <p:sldLayoutId id="2147486484" r:id="rId9"/>
    <p:sldLayoutId id="2147486485" r:id="rId10"/>
    <p:sldLayoutId id="2147486486" r:id="rId11"/>
    <p:sldLayoutId id="2147486487" r:id="rId12"/>
    <p:sldLayoutId id="2147486488" r:id="rId13"/>
    <p:sldLayoutId id="2147486489" r:id="rId14"/>
    <p:sldLayoutId id="2147486490"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744245355"/>
      </p:ext>
    </p:extLst>
  </p:cSld>
  <p:clrMap bg1="dk2" tx1="lt1" bg2="dk1" tx2="lt2" accent1="accent1" accent2="accent2" accent3="accent3" accent4="accent4" accent5="accent5" accent6="accent6" hlink="hlink" folHlink="folHlink"/>
  <p:sldLayoutIdLst>
    <p:sldLayoutId id="2147486492" r:id="rId1"/>
    <p:sldLayoutId id="2147486493" r:id="rId2"/>
    <p:sldLayoutId id="2147486494" r:id="rId3"/>
    <p:sldLayoutId id="2147486495" r:id="rId4"/>
    <p:sldLayoutId id="2147486496" r:id="rId5"/>
    <p:sldLayoutId id="2147486497" r:id="rId6"/>
    <p:sldLayoutId id="2147486498" r:id="rId7"/>
    <p:sldLayoutId id="2147486499" r:id="rId8"/>
    <p:sldLayoutId id="2147486500" r:id="rId9"/>
    <p:sldLayoutId id="2147486501" r:id="rId10"/>
    <p:sldLayoutId id="2147486502" r:id="rId11"/>
    <p:sldLayoutId id="214748650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579867076"/>
      </p:ext>
    </p:extLst>
  </p:cSld>
  <p:clrMap bg1="lt1" tx1="dk1" bg2="lt2" tx2="dk2" accent1="accent1" accent2="accent2" accent3="accent3" accent4="accent4" accent5="accent5" accent6="accent6" hlink="hlink" folHlink="folHlink"/>
  <p:sldLayoutIdLst>
    <p:sldLayoutId id="2147486505" r:id="rId1"/>
    <p:sldLayoutId id="2147486506" r:id="rId2"/>
    <p:sldLayoutId id="2147486507" r:id="rId3"/>
    <p:sldLayoutId id="2147486508" r:id="rId4"/>
    <p:sldLayoutId id="2147486509" r:id="rId5"/>
    <p:sldLayoutId id="2147486510" r:id="rId6"/>
    <p:sldLayoutId id="2147486511" r:id="rId7"/>
    <p:sldLayoutId id="2147486512" r:id="rId8"/>
    <p:sldLayoutId id="2147486513" r:id="rId9"/>
    <p:sldLayoutId id="2147486514" r:id="rId10"/>
    <p:sldLayoutId id="2147486515"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2563"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356C1F27-6BAE-F84B-B45A-4986468430DA}" type="slidenum">
              <a:rPr lang="en-US" smtClean="0"/>
              <a:pPr>
                <a:defRPr/>
              </a:pPr>
              <a:t>‹#›</a:t>
            </a:fld>
            <a:endParaRPr lang="en-US" dirty="0"/>
          </a:p>
        </p:txBody>
      </p:sp>
      <p:sp>
        <p:nvSpPr>
          <p:cNvPr id="288774"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288775"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322568" name="Group 8"/>
          <p:cNvGrpSpPr>
            <a:grpSpLocks/>
          </p:cNvGrpSpPr>
          <p:nvPr/>
        </p:nvGrpSpPr>
        <p:grpSpPr bwMode="auto">
          <a:xfrm>
            <a:off x="228600" y="457200"/>
            <a:ext cx="1246188" cy="1371600"/>
            <a:chOff x="144" y="288"/>
            <a:chExt cx="785" cy="864"/>
          </a:xfrm>
        </p:grpSpPr>
        <p:sp>
          <p:nvSpPr>
            <p:cNvPr id="288778"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79"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0"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1"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2"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3"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4"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5"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6"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7"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8"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9"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90"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128225338"/>
      </p:ext>
    </p:extLst>
  </p:cSld>
  <p:clrMap bg1="dk2" tx1="lt1" bg2="dk1" tx2="lt2" accent1="accent1" accent2="accent2" accent3="accent3" accent4="accent4" accent5="accent5" accent6="accent6" hlink="hlink" folHlink="folHlink"/>
  <p:sldLayoutIdLst>
    <p:sldLayoutId id="2147486517" r:id="rId1"/>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09600"/>
            <a:ext cx="9067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67587" name="Rectangle 3"/>
          <p:cNvSpPr>
            <a:spLocks noGrp="1" noChangeArrowheads="1"/>
          </p:cNvSpPr>
          <p:nvPr>
            <p:ph type="body" idx="1"/>
          </p:nvPr>
        </p:nvSpPr>
        <p:spPr bwMode="auto">
          <a:xfrm>
            <a:off x="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Times New Roman" charset="0"/>
              </a:defRPr>
            </a:lvl1pPr>
          </a:lstStyle>
          <a:p>
            <a:pPr>
              <a:defRPr/>
            </a:pPr>
            <a:fld id="{9FD0894C-740D-E14A-89C2-58B521366A0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90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3233569854"/>
      </p:ext>
    </p:extLst>
  </p:cSld>
  <p:clrMap bg1="dk2" tx1="lt1" bg2="dk1" tx2="lt2" accent1="accent1" accent2="accent2" accent3="accent3" accent4="accent4" accent5="accent5" accent6="accent6" hlink="hlink" folHlink="folHlink"/>
  <p:sldLayoutIdLst>
    <p:sldLayoutId id="2147486519" r:id="rId1"/>
    <p:sldLayoutId id="2147486520" r:id="rId2"/>
    <p:sldLayoutId id="2147486521" r:id="rId3"/>
    <p:sldLayoutId id="2147486522" r:id="rId4"/>
    <p:sldLayoutId id="2147486523" r:id="rId5"/>
    <p:sldLayoutId id="2147486524" r:id="rId6"/>
    <p:sldLayoutId id="2147486525" r:id="rId7"/>
    <p:sldLayoutId id="2147486526" r:id="rId8"/>
    <p:sldLayoutId id="2147486527" r:id="rId9"/>
    <p:sldLayoutId id="2147486528" r:id="rId10"/>
    <p:sldLayoutId id="2147486529" r:id="rId11"/>
  </p:sldLayoutIdLst>
  <p:transition advClick="0" advTm="500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80174772"/>
      </p:ext>
    </p:extLst>
  </p:cSld>
  <p:clrMap bg1="lt1" tx1="dk1" bg2="lt2" tx2="dk2" accent1="accent1" accent2="accent2" accent3="accent3" accent4="accent4" accent5="accent5" accent6="accent6" hlink="hlink" folHlink="folHlink"/>
  <p:sldLayoutIdLst>
    <p:sldLayoutId id="2147486531" r:id="rId1"/>
    <p:sldLayoutId id="2147486532" r:id="rId2"/>
    <p:sldLayoutId id="2147486533" r:id="rId3"/>
    <p:sldLayoutId id="2147486534" r:id="rId4"/>
    <p:sldLayoutId id="2147486535" r:id="rId5"/>
    <p:sldLayoutId id="2147486536" r:id="rId6"/>
    <p:sldLayoutId id="2147486537" r:id="rId7"/>
    <p:sldLayoutId id="2147486538" r:id="rId8"/>
    <p:sldLayoutId id="2147486539" r:id="rId9"/>
    <p:sldLayoutId id="2147486540" r:id="rId10"/>
    <p:sldLayoutId id="2147486541" r:id="rId11"/>
    <p:sldLayoutId id="2147486542" r:id="rId12"/>
    <p:sldLayoutId id="214748654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smtClean="0"/>
              <a:pPr>
                <a:defRPr/>
              </a:pPr>
              <a:t>‹#›</a:t>
            </a:fld>
            <a:endParaRPr lang="en-US" dirty="0"/>
          </a:p>
        </p:txBody>
      </p:sp>
    </p:spTree>
    <p:extLst>
      <p:ext uri="{BB962C8B-B14F-4D97-AF65-F5344CB8AC3E}">
        <p14:creationId xmlns:p14="http://schemas.microsoft.com/office/powerpoint/2010/main" val="3384666844"/>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612759772"/>
      </p:ext>
    </p:extLst>
  </p:cSld>
  <p:clrMap bg1="lt1" tx1="dk1" bg2="lt2" tx2="dk2" accent1="accent1" accent2="accent2" accent3="accent3" accent4="accent4" accent5="accent5" accent6="accent6" hlink="hlink" folHlink="folHlink"/>
  <p:sldLayoutIdLst>
    <p:sldLayoutId id="21474865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456052765"/>
      </p:ext>
    </p:extLst>
  </p:cSld>
  <p:clrMap bg1="lt1" tx1="dk1" bg2="lt2" tx2="dk2" accent1="accent1" accent2="accent2" accent3="accent3" accent4="accent4" accent5="accent5" accent6="accent6" hlink="hlink" folHlink="folHlink"/>
  <p:sldLayoutIdLst>
    <p:sldLayoutId id="2147486559" r:id="rId1"/>
    <p:sldLayoutId id="2147486560"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3836526346"/>
      </p:ext>
    </p:extLst>
  </p:cSld>
  <p:clrMap bg1="lt1" tx1="dk1" bg2="lt2" tx2="dk2" accent1="accent1" accent2="accent2" accent3="accent3" accent4="accent4" accent5="accent5" accent6="accent6" hlink="hlink" folHlink="folHlink"/>
  <p:sldLayoutIdLst>
    <p:sldLayoutId id="2147486562" r:id="rId1"/>
    <p:sldLayoutId id="2147486563" r:id="rId2"/>
    <p:sldLayoutId id="2147486564" r:id="rId3"/>
    <p:sldLayoutId id="2147486565" r:id="rId4"/>
    <p:sldLayoutId id="2147486566" r:id="rId5"/>
    <p:sldLayoutId id="2147486567" r:id="rId6"/>
    <p:sldLayoutId id="2147486568" r:id="rId7"/>
    <p:sldLayoutId id="2147486569" r:id="rId8"/>
    <p:sldLayoutId id="2147486570" r:id="rId9"/>
    <p:sldLayoutId id="2147486571" r:id="rId10"/>
    <p:sldLayoutId id="214748657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5F0147BE-B8C6-D344-A893-741E9858A35E}" type="slidenum">
              <a:rPr lang="en-US" smtClean="0"/>
              <a:pPr>
                <a:defRPr/>
              </a:pPr>
              <a:t>‹#›</a:t>
            </a:fld>
            <a:endParaRPr lang="en-US" dirty="0"/>
          </a:p>
        </p:txBody>
      </p:sp>
    </p:spTree>
    <p:extLst>
      <p:ext uri="{BB962C8B-B14F-4D97-AF65-F5344CB8AC3E}">
        <p14:creationId xmlns:p14="http://schemas.microsoft.com/office/powerpoint/2010/main" val="885880190"/>
      </p:ext>
    </p:extLst>
  </p:cSld>
  <p:clrMap bg1="dk2" tx1="lt1" bg2="dk1" tx2="lt2" accent1="accent1" accent2="accent2" accent3="accent3" accent4="accent4" accent5="accent5" accent6="accent6" hlink="hlink" folHlink="folHlink"/>
  <p:sldLayoutIdLst>
    <p:sldLayoutId id="2147486574" r:id="rId1"/>
    <p:sldLayoutId id="2147486575" r:id="rId2"/>
    <p:sldLayoutId id="2147486576" r:id="rId3"/>
    <p:sldLayoutId id="2147486577" r:id="rId4"/>
    <p:sldLayoutId id="2147486578" r:id="rId5"/>
    <p:sldLayoutId id="2147486579" r:id="rId6"/>
    <p:sldLayoutId id="2147486580" r:id="rId7"/>
    <p:sldLayoutId id="2147486581" r:id="rId8"/>
    <p:sldLayoutId id="2147486582" r:id="rId9"/>
    <p:sldLayoutId id="2147486583" r:id="rId10"/>
    <p:sldLayoutId id="214748658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pPr>
                <a:defRPr/>
              </a:pPr>
              <a:t>‹#›</a:t>
            </a:fld>
            <a:endParaRPr lang="en-US" dirty="0"/>
          </a:p>
        </p:txBody>
      </p:sp>
    </p:spTree>
    <p:extLst>
      <p:ext uri="{BB962C8B-B14F-4D97-AF65-F5344CB8AC3E}">
        <p14:creationId xmlns:p14="http://schemas.microsoft.com/office/powerpoint/2010/main" val="2257166010"/>
      </p:ext>
    </p:extLst>
  </p:cSld>
  <p:clrMap bg1="dk2" tx1="lt1" bg2="dk1" tx2="lt2" accent1="accent1" accent2="accent2" accent3="accent3" accent4="accent4" accent5="accent5" accent6="accent6" hlink="hlink" folHlink="folHlink"/>
  <p:sldLayoutIdLst>
    <p:sldLayoutId id="2147486586" r:id="rId1"/>
    <p:sldLayoutId id="2147486587" r:id="rId2"/>
    <p:sldLayoutId id="2147486588" r:id="rId3"/>
    <p:sldLayoutId id="2147486589" r:id="rId4"/>
    <p:sldLayoutId id="2147486590" r:id="rId5"/>
    <p:sldLayoutId id="2147486591" r:id="rId6"/>
    <p:sldLayoutId id="2147486592" r:id="rId7"/>
    <p:sldLayoutId id="2147486593" r:id="rId8"/>
    <p:sldLayoutId id="2147486594" r:id="rId9"/>
    <p:sldLayoutId id="2147486595" r:id="rId10"/>
    <p:sldLayoutId id="214748659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889200419"/>
      </p:ext>
    </p:extLst>
  </p:cSld>
  <p:clrMap bg1="lt1" tx1="dk1" bg2="lt2" tx2="dk2" accent1="accent1" accent2="accent2" accent3="accent3" accent4="accent4" accent5="accent5" accent6="accent6" hlink="hlink" folHlink="folHlink"/>
  <p:sldLayoutIdLst>
    <p:sldLayoutId id="2147486598" r:id="rId1"/>
    <p:sldLayoutId id="2147486599" r:id="rId2"/>
    <p:sldLayoutId id="2147486600" r:id="rId3"/>
    <p:sldLayoutId id="2147486601" r:id="rId4"/>
    <p:sldLayoutId id="2147486602" r:id="rId5"/>
    <p:sldLayoutId id="2147486603" r:id="rId6"/>
    <p:sldLayoutId id="2147486604" r:id="rId7"/>
    <p:sldLayoutId id="2147486605" r:id="rId8"/>
    <p:sldLayoutId id="2147486606" r:id="rId9"/>
    <p:sldLayoutId id="2147486607" r:id="rId10"/>
    <p:sldLayoutId id="214748660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b="1" i="0">
                <a:solidFill>
                  <a:srgbClr val="898989"/>
                </a:solidFill>
                <a:latin typeface="Calibri" charset="0"/>
                <a:cs typeface="Arial" panose="020B0604020202020204" pitchFamily="34" charset="0"/>
                <a:sym typeface="Arial" charset="0"/>
              </a:defRPr>
            </a:lvl1pPr>
          </a:lstStyle>
          <a:p>
            <a:pPr>
              <a:defRPr/>
            </a:pPr>
            <a:fld id="{435090FA-97C6-0F42-88D2-CF26FBEE8361}" type="datetimeFigureOut">
              <a:rPr lang="en-US" smtClean="0"/>
              <a:pPr>
                <a:defRPr/>
              </a:pPr>
              <a:t>4/7/26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b="1" i="0">
                <a:solidFill>
                  <a:prstClr val="black">
                    <a:tint val="75000"/>
                  </a:prstClr>
                </a:solidFill>
                <a:latin typeface="Calibri"/>
                <a:ea typeface="Arial" panose="020B0604020202020204" pitchFamily="34" charset="0"/>
                <a:cs typeface="Arial" panose="020B0604020202020204" pitchFamily="34" charset="0"/>
                <a:sym typeface="Aria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b="1" i="0">
                <a:solidFill>
                  <a:srgbClr val="898989"/>
                </a:solidFill>
                <a:latin typeface="Calibri" charset="0"/>
                <a:cs typeface="Arial" panose="020B0604020202020204" pitchFamily="34" charset="0"/>
                <a:sym typeface="Arial" charset="0"/>
              </a:defRPr>
            </a:lvl1pPr>
          </a:lstStyle>
          <a:p>
            <a:pPr>
              <a:defRPr/>
            </a:pPr>
            <a:fld id="{B3095FBB-E422-2242-90A7-1CA55E2A572C}" type="slidenum">
              <a:rPr lang="en-US" smtClean="0"/>
              <a:pPr>
                <a:defRPr/>
              </a:pPr>
              <a:t>‹#›</a:t>
            </a:fld>
            <a:endParaRPr lang="en-US" dirty="0"/>
          </a:p>
        </p:txBody>
      </p:sp>
    </p:spTree>
    <p:extLst>
      <p:ext uri="{BB962C8B-B14F-4D97-AF65-F5344CB8AC3E}">
        <p14:creationId xmlns:p14="http://schemas.microsoft.com/office/powerpoint/2010/main" val="1457932790"/>
      </p:ext>
    </p:extLst>
  </p:cSld>
  <p:clrMap bg1="lt1" tx1="dk1" bg2="lt2" tx2="dk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63FE317-6682-804B-A7A0-D92BC0819E83}"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917" r:id="rId1"/>
    <p:sldLayoutId id="2147485918" r:id="rId2"/>
    <p:sldLayoutId id="2147485919" r:id="rId3"/>
    <p:sldLayoutId id="2147485920" r:id="rId4"/>
    <p:sldLayoutId id="2147485921" r:id="rId5"/>
    <p:sldLayoutId id="2147485922" r:id="rId6"/>
    <p:sldLayoutId id="2147485923" r:id="rId7"/>
    <p:sldLayoutId id="2147485924" r:id="rId8"/>
    <p:sldLayoutId id="2147485925" r:id="rId9"/>
    <p:sldLayoutId id="2147485926" r:id="rId10"/>
    <p:sldLayoutId id="214748592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AAF4B70A-6D39-314B-A1F0-D5884D662B31}" type="slidenum">
              <a:rPr lang="en-US" smtClean="0"/>
              <a:pPr>
                <a:defRPr/>
              </a:pPr>
              <a:t>‹#›</a:t>
            </a:fld>
            <a:endParaRPr lang="en-US" dirty="0"/>
          </a:p>
        </p:txBody>
      </p:sp>
    </p:spTree>
    <p:extLst>
      <p:ext uri="{BB962C8B-B14F-4D97-AF65-F5344CB8AC3E}">
        <p14:creationId xmlns:p14="http://schemas.microsoft.com/office/powerpoint/2010/main" val="2073279745"/>
      </p:ext>
    </p:extLst>
  </p:cSld>
  <p:clrMap bg1="dk2" tx1="lt1" bg2="dk1" tx2="lt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E63F0F31-D4FB-8248-B4DE-041C46298C0C}" type="slidenum">
              <a:rPr lang="en-US" smtClean="0"/>
              <a:pPr>
                <a:defRPr/>
              </a:pPr>
              <a:t>‹#›</a:t>
            </a:fld>
            <a:endParaRPr lang="en-US" dirty="0"/>
          </a:p>
        </p:txBody>
      </p:sp>
    </p:spTree>
    <p:extLst>
      <p:ext uri="{BB962C8B-B14F-4D97-AF65-F5344CB8AC3E}">
        <p14:creationId xmlns:p14="http://schemas.microsoft.com/office/powerpoint/2010/main" val="3891775009"/>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smtClean="0"/>
              <a:pPr>
                <a:defRPr/>
              </a:pPr>
              <a:t>‹#›</a:t>
            </a:fld>
            <a:endParaRPr lang="en-US" dirty="0"/>
          </a:p>
        </p:txBody>
      </p:sp>
    </p:spTree>
    <p:extLst>
      <p:ext uri="{BB962C8B-B14F-4D97-AF65-F5344CB8AC3E}">
        <p14:creationId xmlns:p14="http://schemas.microsoft.com/office/powerpoint/2010/main" val="3776134159"/>
      </p:ext>
    </p:extLst>
  </p:cSld>
  <p:clrMap bg1="dk2" tx1="lt1" bg2="dk1" tx2="lt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73527A4F-934A-3B4C-B5A5-52592432AB7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931" r:id="rId1"/>
    <p:sldLayoutId id="2147485932" r:id="rId2"/>
    <p:sldLayoutId id="2147485933" r:id="rId3"/>
    <p:sldLayoutId id="2147485934" r:id="rId4"/>
    <p:sldLayoutId id="2147485935" r:id="rId5"/>
    <p:sldLayoutId id="2147485936" r:id="rId6"/>
    <p:sldLayoutId id="2147485937" r:id="rId7"/>
    <p:sldLayoutId id="2147485938" r:id="rId8"/>
    <p:sldLayoutId id="2147485939" r:id="rId9"/>
    <p:sldLayoutId id="2147485940" r:id="rId10"/>
    <p:sldLayoutId id="214748594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1" i="0">
                <a:solidFill>
                  <a:srgbClr val="000000"/>
                </a:solidFill>
                <a:latin typeface="Arial" panose="020B0604020202020204" pitchFamily="34" charset="0"/>
              </a:defRPr>
            </a:lvl1pPr>
          </a:lstStyle>
          <a:p>
            <a:pPr>
              <a:defRPr/>
            </a:pPr>
            <a:fld id="{789C8886-9D25-1842-9A07-58390E82E27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3615089183"/>
      </p:ext>
    </p:extLst>
  </p:cSld>
  <p:clrMap bg1="lt1" tx1="dk1" bg2="lt2" tx2="dk2" accent1="accent1" accent2="accent2" accent3="accent3" accent4="accent4" accent5="accent5" accent6="accent6" hlink="hlink" folHlink="folHlink"/>
  <p:sldLayoutIdLst>
    <p:sldLayoutId id="2147486110" r:id="rId1"/>
    <p:sldLayoutId id="2147486111" r:id="rId2"/>
    <p:sldLayoutId id="2147486112" r:id="rId3"/>
    <p:sldLayoutId id="2147486113" r:id="rId4"/>
    <p:sldLayoutId id="2147486114" r:id="rId5"/>
    <p:sldLayoutId id="2147486115" r:id="rId6"/>
    <p:sldLayoutId id="2147486116" r:id="rId7"/>
    <p:sldLayoutId id="2147486117" r:id="rId8"/>
    <p:sldLayoutId id="2147486118" r:id="rId9"/>
    <p:sldLayoutId id="2147486119" r:id="rId10"/>
    <p:sldLayoutId id="2147486120" r:id="rId11"/>
    <p:sldLayoutId id="2147486121" r:id="rId12"/>
    <p:sldLayoutId id="214748612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776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lgn="l">
              <a:spcBef>
                <a:spcPct val="0"/>
              </a:spcBef>
              <a:defRPr/>
            </a:pPr>
            <a:endParaRPr lang="en-US" dirty="0">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spcBef>
                <a:spcPct val="0"/>
              </a:spcBef>
              <a:defRPr/>
            </a:pPr>
            <a:endParaRPr lang="en-US" dirty="0">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spcBef>
                <a:spcPct val="0"/>
              </a:spcBef>
              <a:defRPr/>
            </a:pPr>
            <a:fld id="{7D719980-0744-7546-9391-2E3B66940060}" type="slidenum">
              <a:rPr lang="en-US" smtClean="0">
                <a:solidFill>
                  <a:srgbClr val="000000"/>
                </a:solidFill>
              </a:rPr>
              <a:pPr>
                <a:spcBef>
                  <a:spcPct val="0"/>
                </a:spcBef>
                <a:defRPr/>
              </a:pPr>
              <a:t>‹#›</a:t>
            </a:fld>
            <a:endParaRPr lang="en-US" dirty="0">
              <a:solidFill>
                <a:srgbClr val="000000"/>
              </a:solidFill>
            </a:endParaRPr>
          </a:p>
        </p:txBody>
      </p:sp>
    </p:spTree>
    <p:extLst>
      <p:ext uri="{BB962C8B-B14F-4D97-AF65-F5344CB8AC3E}">
        <p14:creationId xmlns:p14="http://schemas.microsoft.com/office/powerpoint/2010/main" val="1095747254"/>
      </p:ext>
    </p:extLst>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0.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268.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3.xml"/><Relationship Id="rId1" Type="http://schemas.openxmlformats.org/officeDocument/2006/relationships/slideLayout" Target="../slideLayouts/slideLayout268.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4.xml"/><Relationship Id="rId1" Type="http://schemas.openxmlformats.org/officeDocument/2006/relationships/slideLayout" Target="../slideLayouts/slideLayout268.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5.xml"/><Relationship Id="rId1" Type="http://schemas.openxmlformats.org/officeDocument/2006/relationships/slideLayout" Target="../slideLayouts/slideLayout268.xml"/></Relationships>
</file>

<file path=ppt/slides/_rels/slide10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6.xml"/><Relationship Id="rId1" Type="http://schemas.openxmlformats.org/officeDocument/2006/relationships/slideLayout" Target="../slideLayouts/slideLayout268.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268.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8.xml"/><Relationship Id="rId1" Type="http://schemas.openxmlformats.org/officeDocument/2006/relationships/slideLayout" Target="../slideLayouts/slideLayout268.xml"/></Relationships>
</file>

<file path=ppt/slides/_rels/slide10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9.xml"/><Relationship Id="rId1" Type="http://schemas.openxmlformats.org/officeDocument/2006/relationships/slideLayout" Target="../slideLayouts/slideLayout268.xml"/></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0.xml"/><Relationship Id="rId1" Type="http://schemas.openxmlformats.org/officeDocument/2006/relationships/slideLayout" Target="../slideLayouts/slideLayout268.xml"/><Relationship Id="rId4" Type="http://schemas.openxmlformats.org/officeDocument/2006/relationships/image" Target="../media/image96.gif"/></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1.xml"/><Relationship Id="rId1" Type="http://schemas.openxmlformats.org/officeDocument/2006/relationships/slideLayout" Target="../slideLayouts/slideLayout269.xml"/><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2.xml"/><Relationship Id="rId1" Type="http://schemas.openxmlformats.org/officeDocument/2006/relationships/slideLayout" Target="../slideLayouts/slideLayout270.xml"/><Relationship Id="rId4" Type="http://schemas.openxmlformats.org/officeDocument/2006/relationships/image" Target="../media/image98.gif"/></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3.xml"/><Relationship Id="rId1" Type="http://schemas.openxmlformats.org/officeDocument/2006/relationships/slideLayout" Target="../slideLayouts/slideLayout480.xml"/><Relationship Id="rId4" Type="http://schemas.openxmlformats.org/officeDocument/2006/relationships/image" Target="../media/image66.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4.xml"/><Relationship Id="rId1" Type="http://schemas.openxmlformats.org/officeDocument/2006/relationships/slideLayout" Target="../slideLayouts/slideLayout387.xml"/><Relationship Id="rId4" Type="http://schemas.openxmlformats.org/officeDocument/2006/relationships/image" Target="../media/image6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5.xml"/><Relationship Id="rId1" Type="http://schemas.openxmlformats.org/officeDocument/2006/relationships/slideLayout" Target="../slideLayouts/slideLayout480.xml"/><Relationship Id="rId4" Type="http://schemas.openxmlformats.org/officeDocument/2006/relationships/image" Target="../media/image66.jpe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6.xml"/><Relationship Id="rId1" Type="http://schemas.openxmlformats.org/officeDocument/2006/relationships/slideLayout" Target="../slideLayouts/slideLayout54.xml"/><Relationship Id="rId5" Type="http://schemas.openxmlformats.org/officeDocument/2006/relationships/image" Target="../media/image103.jpeg"/><Relationship Id="rId4" Type="http://schemas.openxmlformats.org/officeDocument/2006/relationships/image" Target="../media/image102.emf"/></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7.xml"/><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8.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9.xml"/><Relationship Id="rId1" Type="http://schemas.openxmlformats.org/officeDocument/2006/relationships/slideLayout" Target="../slideLayouts/slideLayout28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0.xml"/><Relationship Id="rId1" Type="http://schemas.openxmlformats.org/officeDocument/2006/relationships/slideLayout" Target="../slideLayouts/slideLayout37.xml"/><Relationship Id="rId5" Type="http://schemas.openxmlformats.org/officeDocument/2006/relationships/image" Target="../media/image107.png"/><Relationship Id="rId4" Type="http://schemas.openxmlformats.org/officeDocument/2006/relationships/image" Target="../media/image106.png"/></Relationships>
</file>

<file path=ppt/slides/_rels/slide1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205.xml"/><Relationship Id="rId5" Type="http://schemas.openxmlformats.org/officeDocument/2006/relationships/image" Target="../media/image110.jpeg"/><Relationship Id="rId4" Type="http://schemas.openxmlformats.org/officeDocument/2006/relationships/image" Target="../media/image109.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8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12.xml"/><Relationship Id="rId1" Type="http://schemas.openxmlformats.org/officeDocument/2006/relationships/slideLayout" Target="../slideLayouts/slideLayout20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3.xml"/><Relationship Id="rId1" Type="http://schemas.openxmlformats.org/officeDocument/2006/relationships/slideLayout" Target="../slideLayouts/slideLayout20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5.xml"/><Relationship Id="rId1" Type="http://schemas.openxmlformats.org/officeDocument/2006/relationships/slideLayout" Target="../slideLayouts/slideLayout292.xml"/><Relationship Id="rId4" Type="http://schemas.openxmlformats.org/officeDocument/2006/relationships/image" Target="../media/image114.jpeg"/></Relationships>
</file>

<file path=ppt/slides/_rels/slide1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6.xml"/><Relationship Id="rId1" Type="http://schemas.openxmlformats.org/officeDocument/2006/relationships/slideLayout" Target="../slideLayouts/slideLayout304.xml"/><Relationship Id="rId4" Type="http://schemas.openxmlformats.org/officeDocument/2006/relationships/image" Target="../media/image115.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7.xml"/><Relationship Id="rId1" Type="http://schemas.openxmlformats.org/officeDocument/2006/relationships/slideLayout" Target="../slideLayouts/slideLayout31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8.xml"/><Relationship Id="rId1" Type="http://schemas.openxmlformats.org/officeDocument/2006/relationships/slideLayout" Target="../slideLayouts/slideLayout326.xml"/><Relationship Id="rId4" Type="http://schemas.openxmlformats.org/officeDocument/2006/relationships/image" Target="../media/image118.png"/></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9.xml"/><Relationship Id="rId1" Type="http://schemas.openxmlformats.org/officeDocument/2006/relationships/slideLayout" Target="../slideLayouts/slideLayout33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0.xml"/><Relationship Id="rId1" Type="http://schemas.openxmlformats.org/officeDocument/2006/relationships/slideLayout" Target="../slideLayouts/slideLayout315.xml"/><Relationship Id="rId4" Type="http://schemas.openxmlformats.org/officeDocument/2006/relationships/image" Target="../media/image121.png"/></Relationships>
</file>

<file path=ppt/slides/_rels/slide12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21.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9.xml"/></Relationships>
</file>

<file path=ppt/slides/_rels/slide1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6.xm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8.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9.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1.xml"/><Relationship Id="rId1" Type="http://schemas.openxmlformats.org/officeDocument/2006/relationships/slideLayout" Target="../slideLayouts/slideLayout97.xml"/><Relationship Id="rId5" Type="http://schemas.openxmlformats.org/officeDocument/2006/relationships/image" Target="../media/image127.jpeg"/><Relationship Id="rId4" Type="http://schemas.openxmlformats.org/officeDocument/2006/relationships/image" Target="../media/image126.png"/></Relationships>
</file>

<file path=ppt/slides/_rels/slide14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08.xml"/></Relationships>
</file>

<file path=ppt/slides/_rels/slide14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08.xml"/></Relationships>
</file>

<file path=ppt/slides/_rels/slide1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08.xml"/></Relationships>
</file>

<file path=ppt/slides/_rels/slide14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8.xml"/></Relationships>
</file>

<file path=ppt/slides/_rels/slide1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08.xml"/></Relationships>
</file>

<file path=ppt/slides/_rels/slide14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08.xml"/></Relationships>
</file>

<file path=ppt/slides/_rels/slide1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08.xml"/></Relationships>
</file>

<file path=ppt/slides/_rels/slide14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08.xml"/></Relationships>
</file>

<file path=ppt/slides/_rels/slide14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08.xml"/></Relationships>
</file>

<file path=ppt/slides/_rels/slide15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08.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08.xml"/></Relationships>
</file>

<file path=ppt/slides/_rels/slide1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108.xml"/><Relationship Id="rId1" Type="http://schemas.openxmlformats.org/officeDocument/2006/relationships/themeOverride" Target="../theme/themeOverride8.xml"/><Relationship Id="rId4" Type="http://schemas.openxmlformats.org/officeDocument/2006/relationships/image" Target="../media/image141.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2.xml"/><Relationship Id="rId1" Type="http://schemas.openxmlformats.org/officeDocument/2006/relationships/slideLayout" Target="../slideLayouts/slideLayout168.xml"/></Relationships>
</file>

<file path=ppt/slides/_rels/slide1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3.xml"/><Relationship Id="rId1" Type="http://schemas.openxmlformats.org/officeDocument/2006/relationships/slideLayout" Target="../slideLayouts/slideLayout168.xml"/></Relationships>
</file>

<file path=ppt/slides/_rels/slide1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4.xml"/><Relationship Id="rId1" Type="http://schemas.openxmlformats.org/officeDocument/2006/relationships/slideLayout" Target="../slideLayouts/slideLayout168.xml"/></Relationships>
</file>

<file path=ppt/slides/_rels/slide1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5.xml"/><Relationship Id="rId1" Type="http://schemas.openxmlformats.org/officeDocument/2006/relationships/slideLayout" Target="../slideLayouts/slideLayout168.xml"/></Relationships>
</file>

<file path=ppt/slides/_rels/slide1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6.xml"/><Relationship Id="rId1" Type="http://schemas.openxmlformats.org/officeDocument/2006/relationships/slideLayout" Target="../slideLayouts/slideLayout16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7.xml"/><Relationship Id="rId1" Type="http://schemas.openxmlformats.org/officeDocument/2006/relationships/slideLayout" Target="../slideLayouts/slideLayout168.xml"/></Relationships>
</file>

<file path=ppt/slides/_rels/slide1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8.xml"/><Relationship Id="rId1" Type="http://schemas.openxmlformats.org/officeDocument/2006/relationships/slideLayout" Target="../slideLayouts/slideLayout168.xml"/></Relationships>
</file>

<file path=ppt/slides/_rels/slide16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36.xml"/></Relationships>
</file>

<file path=ppt/slides/_rels/slide163.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jpeg"/><Relationship Id="rId1" Type="http://schemas.openxmlformats.org/officeDocument/2006/relationships/slideLayout" Target="../slideLayouts/slideLayout147.xml"/></Relationships>
</file>

<file path=ppt/slides/_rels/slide16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5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jpeg"/><Relationship Id="rId1" Type="http://schemas.openxmlformats.org/officeDocument/2006/relationships/slideLayout" Target="../slideLayouts/slideLayout125.xml"/></Relationships>
</file>

<file path=ppt/slides/_rels/slide166.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125.xml"/></Relationships>
</file>

<file path=ppt/slides/_rels/slide16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25.xml"/></Relationships>
</file>

<file path=ppt/slides/_rels/slide168.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12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75.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37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7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7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37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8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7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35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35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387.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69.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74.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74.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05.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16.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41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22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22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2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205.xml"/></Relationships>
</file>

<file path=ppt/slides/_rels/slide5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8.xml"/><Relationship Id="rId1" Type="http://schemas.openxmlformats.org/officeDocument/2006/relationships/slideLayout" Target="../slideLayouts/slideLayout200.xml"/><Relationship Id="rId5" Type="http://schemas.openxmlformats.org/officeDocument/2006/relationships/image" Target="../media/image56.emf"/><Relationship Id="rId4" Type="http://schemas.openxmlformats.org/officeDocument/2006/relationships/image" Target="../media/image55.emf"/></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44.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447.xml"/><Relationship Id="rId4" Type="http://schemas.openxmlformats.org/officeDocument/2006/relationships/image" Target="../media/image59.emf"/></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437.xml"/><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42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41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58.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470.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264.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265.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65.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65.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65.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1.xml"/><Relationship Id="rId1" Type="http://schemas.openxmlformats.org/officeDocument/2006/relationships/slideLayout" Target="../slideLayouts/slideLayout265.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2.xml"/><Relationship Id="rId1" Type="http://schemas.openxmlformats.org/officeDocument/2006/relationships/slideLayout" Target="../slideLayouts/slideLayout26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6.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265.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265.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265.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265.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265.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266.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58.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470.xml"/><Relationship Id="rId4" Type="http://schemas.openxmlformats.org/officeDocument/2006/relationships/image" Target="../media/image66.jpeg"/></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0.xml"/><Relationship Id="rId1" Type="http://schemas.openxmlformats.org/officeDocument/2006/relationships/slideLayout" Target="../slideLayouts/slideLayout49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205.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267.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267.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267.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0.xml"/><Relationship Id="rId1" Type="http://schemas.openxmlformats.org/officeDocument/2006/relationships/slideLayout" Target="../slideLayouts/slideLayout268.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1.xml"/><Relationship Id="rId1" Type="http://schemas.openxmlformats.org/officeDocument/2006/relationships/slideLayout" Target="../slideLayouts/slideLayout26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2.xml"/><Relationship Id="rId1" Type="http://schemas.openxmlformats.org/officeDocument/2006/relationships/slideLayout" Target="../slideLayouts/slideLayout268.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3.xml"/><Relationship Id="rId1" Type="http://schemas.openxmlformats.org/officeDocument/2006/relationships/slideLayout" Target="../slideLayouts/slideLayout268.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268.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5.xml"/><Relationship Id="rId1" Type="http://schemas.openxmlformats.org/officeDocument/2006/relationships/slideLayout" Target="../slideLayouts/slideLayout268.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268.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7.xml"/><Relationship Id="rId1" Type="http://schemas.openxmlformats.org/officeDocument/2006/relationships/slideLayout" Target="../slideLayouts/slideLayout268.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268.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268.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268.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2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482" r="5290"/>
          <a:stretch/>
        </p:blipFill>
        <p:spPr>
          <a:xfrm>
            <a:off x="0" y="3967"/>
            <a:ext cx="9144000" cy="6333938"/>
          </a:xfrm>
          <a:prstGeom prst="rect">
            <a:avLst/>
          </a:prstGeom>
        </p:spPr>
      </p:pic>
      <p:sp>
        <p:nvSpPr>
          <p:cNvPr id="4" name="Rectangle 3"/>
          <p:cNvSpPr>
            <a:spLocks noChangeArrowheads="1"/>
          </p:cNvSpPr>
          <p:nvPr/>
        </p:nvSpPr>
        <p:spPr bwMode="auto">
          <a:xfrm>
            <a:off x="0" y="6165305"/>
            <a:ext cx="9144000" cy="70383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د. ريك جريفيث•  مؤسسة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BibleStudyDownloads.org</a:t>
            </a:r>
          </a:p>
        </p:txBody>
      </p:sp>
      <p:sp>
        <p:nvSpPr>
          <p:cNvPr id="5" name="Title 4"/>
          <p:cNvSpPr>
            <a:spLocks noGrp="1"/>
          </p:cNvSpPr>
          <p:nvPr>
            <p:ph type="title" idx="4294967295"/>
          </p:nvPr>
        </p:nvSpPr>
        <p:spPr>
          <a:xfrm>
            <a:off x="176614" y="34925"/>
            <a:ext cx="7883124" cy="1989138"/>
          </a:xfrm>
        </p:spPr>
        <p:txBody>
          <a:bodyPr anchor="ctr"/>
          <a:lstStyle/>
          <a:p>
            <a:pPr algn="r" rtl="1"/>
            <a:r>
              <a:rPr lang="en-US" sz="11500" b="1"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 </a:t>
            </a:r>
            <a:r>
              <a:rPr lang="ar-SA" sz="11500" b="1"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 </a:t>
            </a:r>
            <a:r>
              <a:rPr lang="en-US" sz="11500" b="1"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٣ </a:t>
            </a:r>
            <a:r>
              <a:rPr lang="ar-JO" sz="11500" b="1"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يوحنا</a:t>
            </a:r>
            <a:endParaRPr lang="en-US" sz="11500" b="1"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6" name="Title 4"/>
          <p:cNvSpPr txBox="1">
            <a:spLocks/>
          </p:cNvSpPr>
          <p:nvPr/>
        </p:nvSpPr>
        <p:spPr bwMode="auto">
          <a:xfrm>
            <a:off x="876400" y="1915344"/>
            <a:ext cx="735995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sz="66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890361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246098" y="53033"/>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Accordance" panose="00000400000000000000" pitchFamily="2" charset="-78"/>
                <a:cs typeface="Arial" panose="020B0604020202020204" pitchFamily="34" charset="0"/>
              </a:rPr>
              <a:t>٣ يوحنا - مخطط الملخص</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grpSp>
        <p:nvGrpSpPr>
          <p:cNvPr id="254978" name="Group 178"/>
          <p:cNvGrpSpPr>
            <a:grpSpLocks/>
          </p:cNvGrpSpPr>
          <p:nvPr/>
        </p:nvGrpSpPr>
        <p:grpSpPr bwMode="auto">
          <a:xfrm>
            <a:off x="211857" y="506115"/>
            <a:ext cx="8720286" cy="6172200"/>
            <a:chOff x="-104" y="528"/>
            <a:chExt cx="4457" cy="3264"/>
          </a:xfrm>
        </p:grpSpPr>
        <p:grpSp>
          <p:nvGrpSpPr>
            <p:cNvPr id="254982"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53"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3" name="Group 130"/>
            <p:cNvGrpSpPr>
              <a:grpSpLocks/>
            </p:cNvGrpSpPr>
            <p:nvPr/>
          </p:nvGrpSpPr>
          <p:grpSpPr bwMode="auto">
            <a:xfrm>
              <a:off x="-104" y="939"/>
              <a:ext cx="1488" cy="387"/>
              <a:chOff x="0" y="653"/>
              <a:chExt cx="1488" cy="615"/>
            </a:xfrm>
          </p:grpSpPr>
          <p:sp>
            <p:nvSpPr>
              <p:cNvPr id="255050" name="Rectangle 99"/>
              <p:cNvSpPr>
                <a:spLocks noChangeArrowheads="1"/>
              </p:cNvSpPr>
              <p:nvPr/>
            </p:nvSpPr>
            <p:spPr bwMode="auto">
              <a:xfrm>
                <a:off x="32"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51"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4" name="Group 132"/>
            <p:cNvGrpSpPr>
              <a:grpSpLocks/>
            </p:cNvGrpSpPr>
            <p:nvPr/>
          </p:nvGrpSpPr>
          <p:grpSpPr bwMode="auto">
            <a:xfrm>
              <a:off x="1384" y="939"/>
              <a:ext cx="1488" cy="387"/>
              <a:chOff x="1488" y="653"/>
              <a:chExt cx="1488" cy="615"/>
            </a:xfrm>
          </p:grpSpPr>
          <p:sp>
            <p:nvSpPr>
              <p:cNvPr id="255048" name="Rectangle 100"/>
              <p:cNvSpPr>
                <a:spLocks noChangeArrowheads="1"/>
              </p:cNvSpPr>
              <p:nvPr/>
            </p:nvSpPr>
            <p:spPr bwMode="auto">
              <a:xfrm>
                <a:off x="1520"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457200" rtl="1" eaLnBrk="0" fontAlgn="base" latinLnBrk="0" hangingPunct="0">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٩- ١١</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9"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5" name="Group 134"/>
            <p:cNvGrpSpPr>
              <a:grpSpLocks/>
            </p:cNvGrpSpPr>
            <p:nvPr/>
          </p:nvGrpSpPr>
          <p:grpSpPr bwMode="auto">
            <a:xfrm>
              <a:off x="2872" y="939"/>
              <a:ext cx="1480" cy="387"/>
              <a:chOff x="2976" y="653"/>
              <a:chExt cx="1480" cy="615"/>
            </a:xfrm>
          </p:grpSpPr>
          <p:sp>
            <p:nvSpPr>
              <p:cNvPr id="255046" name="Rectangle 101"/>
              <p:cNvSpPr>
                <a:spLocks noChangeArrowheads="1"/>
              </p:cNvSpPr>
              <p:nvPr/>
            </p:nvSpPr>
            <p:spPr bwMode="auto">
              <a:xfrm>
                <a:off x="3008" y="65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 ١٥</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7"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6" name="Group 136"/>
            <p:cNvGrpSpPr>
              <a:grpSpLocks/>
            </p:cNvGrpSpPr>
            <p:nvPr/>
          </p:nvGrpSpPr>
          <p:grpSpPr bwMode="auto">
            <a:xfrm>
              <a:off x="-104" y="1326"/>
              <a:ext cx="1488" cy="386"/>
              <a:chOff x="0" y="1268"/>
              <a:chExt cx="1488" cy="615"/>
            </a:xfrm>
          </p:grpSpPr>
          <p:sp>
            <p:nvSpPr>
              <p:cNvPr id="255044" name="Rectangle 103"/>
              <p:cNvSpPr>
                <a:spLocks noChangeArrowheads="1"/>
              </p:cNvSpPr>
              <p:nvPr/>
            </p:nvSpPr>
            <p:spPr bwMode="auto">
              <a:xfrm>
                <a:off x="32"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غايس</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255045"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7" name="Group 138"/>
            <p:cNvGrpSpPr>
              <a:grpSpLocks/>
            </p:cNvGrpSpPr>
            <p:nvPr/>
          </p:nvGrpSpPr>
          <p:grpSpPr bwMode="auto">
            <a:xfrm>
              <a:off x="1384" y="1326"/>
              <a:ext cx="1488" cy="386"/>
              <a:chOff x="1488" y="1268"/>
              <a:chExt cx="1488" cy="615"/>
            </a:xfrm>
          </p:grpSpPr>
          <p:sp>
            <p:nvSpPr>
              <p:cNvPr id="255042" name="Rectangle 104"/>
              <p:cNvSpPr>
                <a:spLocks noChangeArrowheads="1"/>
              </p:cNvSpPr>
              <p:nvPr/>
            </p:nvSpPr>
            <p:spPr bwMode="auto">
              <a:xfrm>
                <a:off x="1520"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ديوتريفس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3"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8" name="Group 140"/>
            <p:cNvGrpSpPr>
              <a:grpSpLocks/>
            </p:cNvGrpSpPr>
            <p:nvPr/>
          </p:nvGrpSpPr>
          <p:grpSpPr bwMode="auto">
            <a:xfrm>
              <a:off x="2872" y="1326"/>
              <a:ext cx="1480" cy="386"/>
              <a:chOff x="2976" y="1268"/>
              <a:chExt cx="1480" cy="615"/>
            </a:xfrm>
          </p:grpSpPr>
          <p:sp>
            <p:nvSpPr>
              <p:cNvPr id="255040" name="Rectangle 105"/>
              <p:cNvSpPr>
                <a:spLocks noChangeArrowheads="1"/>
              </p:cNvSpPr>
              <p:nvPr/>
            </p:nvSpPr>
            <p:spPr bwMode="auto">
              <a:xfrm>
                <a:off x="3008" y="1268"/>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ديمِتريوسُ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1"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9" name="Group 142"/>
            <p:cNvGrpSpPr>
              <a:grpSpLocks/>
            </p:cNvGrpSpPr>
            <p:nvPr/>
          </p:nvGrpSpPr>
          <p:grpSpPr bwMode="auto">
            <a:xfrm>
              <a:off x="-104" y="1712"/>
              <a:ext cx="1488" cy="387"/>
              <a:chOff x="0" y="1883"/>
              <a:chExt cx="1488" cy="615"/>
            </a:xfrm>
          </p:grpSpPr>
          <p:sp>
            <p:nvSpPr>
              <p:cNvPr id="255038" name="Rectangle 107"/>
              <p:cNvSpPr>
                <a:spLocks noChangeArrowheads="1"/>
              </p:cNvSpPr>
              <p:nvPr/>
            </p:nvSpPr>
            <p:spPr bwMode="auto">
              <a:xfrm>
                <a:off x="32"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أثنى عليه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9"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0" name="Group 144"/>
            <p:cNvGrpSpPr>
              <a:grpSpLocks/>
            </p:cNvGrpSpPr>
            <p:nvPr/>
          </p:nvGrpSpPr>
          <p:grpSpPr bwMode="auto">
            <a:xfrm>
              <a:off x="1384" y="1712"/>
              <a:ext cx="1488" cy="387"/>
              <a:chOff x="1488" y="1883"/>
              <a:chExt cx="1488" cy="615"/>
            </a:xfrm>
          </p:grpSpPr>
          <p:sp>
            <p:nvSpPr>
              <p:cNvPr id="255036" name="Rectangle 108"/>
              <p:cNvSpPr>
                <a:spLocks noChangeArrowheads="1"/>
              </p:cNvSpPr>
              <p:nvPr/>
            </p:nvSpPr>
            <p:spPr bwMode="auto">
              <a:xfrm>
                <a:off x="1520"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مُدان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7"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1" name="Group 146"/>
            <p:cNvGrpSpPr>
              <a:grpSpLocks/>
            </p:cNvGrpSpPr>
            <p:nvPr/>
          </p:nvGrpSpPr>
          <p:grpSpPr bwMode="auto">
            <a:xfrm>
              <a:off x="2872" y="1712"/>
              <a:ext cx="1480" cy="387"/>
              <a:chOff x="2976" y="1883"/>
              <a:chExt cx="1480" cy="615"/>
            </a:xfrm>
          </p:grpSpPr>
          <p:sp>
            <p:nvSpPr>
              <p:cNvPr id="255034" name="Rectangle 109"/>
              <p:cNvSpPr>
                <a:spLocks noChangeArrowheads="1"/>
              </p:cNvSpPr>
              <p:nvPr/>
            </p:nvSpPr>
            <p:spPr bwMode="auto">
              <a:xfrm>
                <a:off x="3008" y="188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موصى به (مشهود 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5"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2" name="Group 148"/>
            <p:cNvGrpSpPr>
              <a:grpSpLocks/>
            </p:cNvGrpSpPr>
            <p:nvPr/>
          </p:nvGrpSpPr>
          <p:grpSpPr bwMode="auto">
            <a:xfrm>
              <a:off x="-104" y="2099"/>
              <a:ext cx="1488" cy="454"/>
              <a:chOff x="0" y="2498"/>
              <a:chExt cx="1488" cy="721"/>
            </a:xfrm>
          </p:grpSpPr>
          <p:sp>
            <p:nvSpPr>
              <p:cNvPr id="255032" name="Rectangle 111"/>
              <p:cNvSpPr>
                <a:spLocks noChangeArrowheads="1"/>
              </p:cNvSpPr>
              <p:nvPr/>
            </p:nvSpPr>
            <p:spPr bwMode="auto">
              <a:xfrm>
                <a:off x="32"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داعم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3"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3" name="Group 150"/>
            <p:cNvGrpSpPr>
              <a:grpSpLocks/>
            </p:cNvGrpSpPr>
            <p:nvPr/>
          </p:nvGrpSpPr>
          <p:grpSpPr bwMode="auto">
            <a:xfrm>
              <a:off x="1384" y="2099"/>
              <a:ext cx="1488" cy="454"/>
              <a:chOff x="1488" y="2498"/>
              <a:chExt cx="1488" cy="721"/>
            </a:xfrm>
          </p:grpSpPr>
          <p:sp>
            <p:nvSpPr>
              <p:cNvPr id="255030" name="Rectangle 112"/>
              <p:cNvSpPr>
                <a:spLocks noChangeArrowheads="1"/>
              </p:cNvSpPr>
              <p:nvPr/>
            </p:nvSpPr>
            <p:spPr bwMode="auto">
              <a:xfrm>
                <a:off x="1520"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معادي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1"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4" name="Group 152"/>
            <p:cNvGrpSpPr>
              <a:grpSpLocks/>
            </p:cNvGrpSpPr>
            <p:nvPr/>
          </p:nvGrpSpPr>
          <p:grpSpPr bwMode="auto">
            <a:xfrm>
              <a:off x="2872" y="2099"/>
              <a:ext cx="1480" cy="454"/>
              <a:chOff x="2976" y="2498"/>
              <a:chExt cx="1480" cy="721"/>
            </a:xfrm>
          </p:grpSpPr>
          <p:sp>
            <p:nvSpPr>
              <p:cNvPr id="255028" name="Rectangle 113"/>
              <p:cNvSpPr>
                <a:spLocks noChangeArrowheads="1"/>
              </p:cNvSpPr>
              <p:nvPr/>
            </p:nvSpPr>
            <p:spPr bwMode="auto">
              <a:xfrm>
                <a:off x="3008" y="2498"/>
                <a:ext cx="141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هو مرسل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9"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5" name="Group 154"/>
            <p:cNvGrpSpPr>
              <a:grpSpLocks/>
            </p:cNvGrpSpPr>
            <p:nvPr/>
          </p:nvGrpSpPr>
          <p:grpSpPr bwMode="auto">
            <a:xfrm>
              <a:off x="-104" y="2553"/>
              <a:ext cx="449" cy="465"/>
              <a:chOff x="0" y="3219"/>
              <a:chExt cx="449" cy="740"/>
            </a:xfrm>
          </p:grpSpPr>
          <p:sp>
            <p:nvSpPr>
              <p:cNvPr id="255026" name="Rectangle 115"/>
              <p:cNvSpPr>
                <a:spLocks noChangeArrowheads="1"/>
              </p:cNvSpPr>
              <p:nvPr/>
            </p:nvSpPr>
            <p:spPr bwMode="auto">
              <a:xfrm>
                <a:off x="12" y="3219"/>
                <a:ext cx="437"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تحية وصلاة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27"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6" name="Group 156"/>
            <p:cNvGrpSpPr>
              <a:grpSpLocks/>
            </p:cNvGrpSpPr>
            <p:nvPr/>
          </p:nvGrpSpPr>
          <p:grpSpPr bwMode="auto">
            <a:xfrm>
              <a:off x="328" y="2553"/>
              <a:ext cx="448" cy="465"/>
              <a:chOff x="432" y="3219"/>
              <a:chExt cx="448" cy="740"/>
            </a:xfrm>
          </p:grpSpPr>
          <p:sp>
            <p:nvSpPr>
              <p:cNvPr id="255024" name="Rectangle 116"/>
              <p:cNvSpPr>
                <a:spLocks noChangeArrowheads="1"/>
              </p:cNvSpPr>
              <p:nvPr/>
            </p:nvSpPr>
            <p:spPr bwMode="auto">
              <a:xfrm>
                <a:off x="464" y="3219"/>
                <a:ext cx="38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الفرح على التقوى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٣- ٤</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5"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7" name="Group 158"/>
            <p:cNvGrpSpPr>
              <a:grpSpLocks/>
            </p:cNvGrpSpPr>
            <p:nvPr/>
          </p:nvGrpSpPr>
          <p:grpSpPr bwMode="auto">
            <a:xfrm>
              <a:off x="776" y="2553"/>
              <a:ext cx="608" cy="465"/>
              <a:chOff x="880" y="3219"/>
              <a:chExt cx="608" cy="740"/>
            </a:xfrm>
          </p:grpSpPr>
          <p:sp>
            <p:nvSpPr>
              <p:cNvPr id="255022" name="Rectangle 117"/>
              <p:cNvSpPr>
                <a:spLocks noChangeArrowheads="1"/>
              </p:cNvSpPr>
              <p:nvPr/>
            </p:nvSpPr>
            <p:spPr bwMode="auto">
              <a:xfrm>
                <a:off x="912" y="3219"/>
                <a:ext cx="54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دعم مؤكد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٥- ٨</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3"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8" name="Group 160"/>
            <p:cNvGrpSpPr>
              <a:grpSpLocks/>
            </p:cNvGrpSpPr>
            <p:nvPr/>
          </p:nvGrpSpPr>
          <p:grpSpPr bwMode="auto">
            <a:xfrm>
              <a:off x="1357" y="2553"/>
              <a:ext cx="539" cy="465"/>
              <a:chOff x="1461" y="3219"/>
              <a:chExt cx="539" cy="740"/>
            </a:xfrm>
          </p:grpSpPr>
          <p:sp>
            <p:nvSpPr>
              <p:cNvPr id="255020" name="Rectangle 118"/>
              <p:cNvSpPr>
                <a:spLocks noChangeArrowheads="1"/>
              </p:cNvSpPr>
              <p:nvPr/>
            </p:nvSpPr>
            <p:spPr bwMode="auto">
              <a:xfrm>
                <a:off x="1461" y="3219"/>
                <a:ext cx="5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رفض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٩</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1"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9" name="Group 162"/>
            <p:cNvGrpSpPr>
              <a:grpSpLocks/>
            </p:cNvGrpSpPr>
            <p:nvPr/>
          </p:nvGrpSpPr>
          <p:grpSpPr bwMode="auto">
            <a:xfrm>
              <a:off x="1896" y="2553"/>
              <a:ext cx="544" cy="465"/>
              <a:chOff x="2000" y="3219"/>
              <a:chExt cx="544" cy="740"/>
            </a:xfrm>
          </p:grpSpPr>
          <p:sp>
            <p:nvSpPr>
              <p:cNvPr id="255018" name="Rectangle 119"/>
              <p:cNvSpPr>
                <a:spLocks noChangeArrowheads="1"/>
              </p:cNvSpPr>
              <p:nvPr/>
            </p:nvSpPr>
            <p:spPr bwMode="auto">
              <a:xfrm>
                <a:off x="2032" y="3219"/>
                <a:ext cx="480"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مُعارضة المُرسَلين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١٠</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9"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0" name="Group 164"/>
            <p:cNvGrpSpPr>
              <a:grpSpLocks/>
            </p:cNvGrpSpPr>
            <p:nvPr/>
          </p:nvGrpSpPr>
          <p:grpSpPr bwMode="auto">
            <a:xfrm>
              <a:off x="2440" y="2553"/>
              <a:ext cx="432" cy="465"/>
              <a:chOff x="2544" y="3219"/>
              <a:chExt cx="432" cy="740"/>
            </a:xfrm>
          </p:grpSpPr>
          <p:sp>
            <p:nvSpPr>
              <p:cNvPr id="255016" name="Rectangle 120"/>
              <p:cNvSpPr>
                <a:spLocks noChangeArrowheads="1"/>
              </p:cNvSpPr>
              <p:nvPr/>
            </p:nvSpPr>
            <p:spPr bwMode="auto">
              <a:xfrm>
                <a:off x="2576" y="3219"/>
                <a:ext cx="368"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فعل الشر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١١</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7"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1" name="Group 166"/>
            <p:cNvGrpSpPr>
              <a:grpSpLocks/>
            </p:cNvGrpSpPr>
            <p:nvPr/>
          </p:nvGrpSpPr>
          <p:grpSpPr bwMode="auto">
            <a:xfrm>
              <a:off x="2872" y="2553"/>
              <a:ext cx="480" cy="465"/>
              <a:chOff x="2976" y="3219"/>
              <a:chExt cx="480" cy="740"/>
            </a:xfrm>
          </p:grpSpPr>
          <p:sp>
            <p:nvSpPr>
              <p:cNvPr id="255014" name="Rectangle 121"/>
              <p:cNvSpPr>
                <a:spLocks noChangeArrowheads="1"/>
              </p:cNvSpPr>
              <p:nvPr/>
            </p:nvSpPr>
            <p:spPr bwMode="auto">
              <a:xfrm>
                <a:off x="3008" y="3219"/>
                <a:ext cx="416"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سُمعة جيدة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5"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2" name="Group 168"/>
            <p:cNvGrpSpPr>
              <a:grpSpLocks/>
            </p:cNvGrpSpPr>
            <p:nvPr/>
          </p:nvGrpSpPr>
          <p:grpSpPr bwMode="auto">
            <a:xfrm>
              <a:off x="3352" y="2553"/>
              <a:ext cx="488" cy="465"/>
              <a:chOff x="3456" y="3219"/>
              <a:chExt cx="488" cy="740"/>
            </a:xfrm>
          </p:grpSpPr>
          <p:sp>
            <p:nvSpPr>
              <p:cNvPr id="255012" name="Rectangle 122"/>
              <p:cNvSpPr>
                <a:spLocks noChangeArrowheads="1"/>
              </p:cNvSpPr>
              <p:nvPr/>
            </p:nvSpPr>
            <p:spPr bwMode="auto">
              <a:xfrm>
                <a:off x="3488" y="3219"/>
                <a:ext cx="4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زيارة متوقعة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١٣- ١٤ أ</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3"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3" name="Group 170"/>
            <p:cNvGrpSpPr>
              <a:grpSpLocks/>
            </p:cNvGrpSpPr>
            <p:nvPr/>
          </p:nvGrpSpPr>
          <p:grpSpPr bwMode="auto">
            <a:xfrm>
              <a:off x="3824" y="2553"/>
              <a:ext cx="529" cy="465"/>
              <a:chOff x="3928" y="3219"/>
              <a:chExt cx="529" cy="740"/>
            </a:xfrm>
          </p:grpSpPr>
          <p:sp>
            <p:nvSpPr>
              <p:cNvPr id="255010" name="Rectangle 123"/>
              <p:cNvSpPr>
                <a:spLocks noChangeArrowheads="1"/>
              </p:cNvSpPr>
              <p:nvPr/>
            </p:nvSpPr>
            <p:spPr bwMode="auto">
              <a:xfrm>
                <a:off x="3928" y="3219"/>
                <a:ext cx="529"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تحيات حنونة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١٤ ب- ١٥</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1"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4" name="Group 174"/>
            <p:cNvGrpSpPr>
              <a:grpSpLocks/>
            </p:cNvGrpSpPr>
            <p:nvPr/>
          </p:nvGrpSpPr>
          <p:grpSpPr bwMode="auto">
            <a:xfrm>
              <a:off x="-104" y="3018"/>
              <a:ext cx="4457" cy="387"/>
              <a:chOff x="0" y="3959"/>
              <a:chExt cx="5968" cy="615"/>
            </a:xfrm>
          </p:grpSpPr>
          <p:sp>
            <p:nvSpPr>
              <p:cNvPr id="255008" name="Rectangle 125"/>
              <p:cNvSpPr>
                <a:spLocks noChangeArrowheads="1"/>
              </p:cNvSpPr>
              <p:nvPr/>
            </p:nvSpPr>
            <p:spPr bwMode="auto">
              <a:xfrm>
                <a:off x="32" y="3959"/>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آسيا الصُغرى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09"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5" name="Group 176"/>
            <p:cNvGrpSpPr>
              <a:grpSpLocks/>
            </p:cNvGrpSpPr>
            <p:nvPr/>
          </p:nvGrpSpPr>
          <p:grpSpPr bwMode="auto">
            <a:xfrm>
              <a:off x="-104" y="3405"/>
              <a:ext cx="4457" cy="387"/>
              <a:chOff x="0" y="4574"/>
              <a:chExt cx="5968" cy="615"/>
            </a:xfrm>
          </p:grpSpPr>
          <p:sp>
            <p:nvSpPr>
              <p:cNvPr id="255006" name="Rectangle 126"/>
              <p:cNvSpPr>
                <a:spLocks noChangeArrowheads="1"/>
              </p:cNvSpPr>
              <p:nvPr/>
            </p:nvSpPr>
            <p:spPr bwMode="auto">
              <a:xfrm>
                <a:off x="32" y="4574"/>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ق.٩٠ م</a:t>
                </a:r>
              </a:p>
            </p:txBody>
          </p:sp>
          <p:sp>
            <p:nvSpPr>
              <p:cNvPr id="255007"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pic>
        <p:nvPicPr>
          <p:cNvPr id="254980" name="Picture 190" descr="j02275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56" y="72012"/>
            <a:ext cx="1255363" cy="1645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1" name="Text Box 3"/>
          <p:cNvSpPr txBox="1">
            <a:spLocks noChangeArrowheads="1"/>
          </p:cNvSpPr>
          <p:nvPr/>
        </p:nvSpPr>
        <p:spPr bwMode="auto">
          <a:xfrm>
            <a:off x="8337955" y="44450"/>
            <a:ext cx="70404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Tree>
    <p:extLst>
      <p:ext uri="{BB962C8B-B14F-4D97-AF65-F5344CB8AC3E}">
        <p14:creationId xmlns:p14="http://schemas.microsoft.com/office/powerpoint/2010/main" val="21511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4977"/>
                                        </p:tgtEl>
                                        <p:attrNameLst>
                                          <p:attrName>style.visibility</p:attrName>
                                        </p:attrNameLst>
                                      </p:cBhvr>
                                      <p:to>
                                        <p:strVal val="visible"/>
                                      </p:to>
                                    </p:set>
                                    <p:animEffect transition="in" filter="checkerboard(across)">
                                      <p:cBhvr>
                                        <p:cTn id="7" dur="500"/>
                                        <p:tgtEl>
                                          <p:spTgt spid="25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32648"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ولما تم عقد البيع،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أخذ المخلص يهوذا توما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وقاده إلى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التاجر أبانيس،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وعندما رآه أبانيس قال له:</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هل هذا سيدك؟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فقال الرسول:</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نعم هو سيدي.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1826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وقال: </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لقد اشتريتك منه. </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فالتزم الرسول الصمت.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14389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688632"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وفي اليوم التالي</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نهض الرسول مبكر</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وصلى وتضرع إلى الرب</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وقال: سأذهب حيثما تريد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أيها الرب يسوع: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لتكن مشيئتك.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وذهب إلى التاجر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ولم يأخذ معه شيئ</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على الإطلاق، سوى ثمنه لا غير.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7403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476672"/>
            <a:ext cx="5832648"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ولأن الرب أعطاه إياها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ليكن ثمنك معك،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ومع نعمتي،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حيثما تذهب.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ووجد الرسول التاجر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يحمل حقائبه على متن السفينة، فابتدأ هو أيض</a:t>
            </a:r>
            <a:r>
              <a:rPr lang="ar-JO" sz="2800" b="1" dirty="0">
                <a:solidFill>
                  <a:srgbClr val="000000"/>
                </a:solidFill>
                <a:latin typeface="Arial" panose="020B0604020202020204" pitchFamily="34" charset="0"/>
                <a:cs typeface="Arial" panose="020B0604020202020204" pitchFamily="34" charset="0"/>
              </a:rPr>
              <a:t>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يحملها معه.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7364288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ولما كانا في السفينة</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واستقرا فيها،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سأل أبانيس الرسول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ما الحرف التي تتقنها؟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فقال: يمكنني أن أصنع المحاريث</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الخشب والنيّرُ والمثاقب</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(مناخس الثيران، كلمة سريانية) والقوارب والمجاذيف للقوارب والصواري والبكرات؛</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مقطوعة بالحجر.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77352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وأعمدة ومعابد ومحاكم للملوك.</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فقال له التاجر أبانيس:</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نعم، هذا هو نوع الحرفيّ الذي نحتاجه</a:t>
            </a:r>
            <a:r>
              <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وابتدءا بالإبحار</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عائدين إلى الوطن؛ </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وكانت الرياح مواتية لهم،</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وأبحروا بنجاح </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حتى وصلوا إلى أندرابوليس</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(في اليونانية تسمى سانداروك)، المدينة الملكية.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92132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089612" cy="685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Text Box 7"/>
          <p:cNvSpPr txBox="1">
            <a:spLocks noChangeArrowheads="1"/>
          </p:cNvSpPr>
          <p:nvPr/>
        </p:nvSpPr>
        <p:spPr bwMode="auto">
          <a:xfrm>
            <a:off x="803066" y="620688"/>
            <a:ext cx="7537868"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طرق التجارة عبر آسيا (القرن الأول الميلادي)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7"/>
          <p:cNvSpPr txBox="1">
            <a:spLocks noChangeArrowheads="1"/>
          </p:cNvSpPr>
          <p:nvPr/>
        </p:nvSpPr>
        <p:spPr bwMode="auto">
          <a:xfrm>
            <a:off x="1167517" y="1077888"/>
            <a:ext cx="6784080" cy="1040285"/>
          </a:xfrm>
          <a:prstGeom prst="rect">
            <a:avLst/>
          </a:prstGeom>
          <a:solidFill>
            <a:srgbClr val="000000"/>
          </a:solidFill>
          <a:ln>
            <a:noFill/>
          </a:ln>
        </p:spPr>
        <p:txBody>
          <a:bodyPr wrap="square">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القرن الأول كانت سفينة واحدة</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تبحر من مصر إلى الهند كل ثلاثة أيام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97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7212" cy="6165304"/>
          </a:xfrm>
          <a:prstGeom prst="rect">
            <a:avLst/>
          </a:prstGeom>
        </p:spPr>
      </p:pic>
    </p:spTree>
    <p:extLst>
      <p:ext uri="{BB962C8B-B14F-4D97-AF65-F5344CB8AC3E}">
        <p14:creationId xmlns:p14="http://schemas.microsoft.com/office/powerpoint/2010/main" val="10374877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858000" cy="5143500"/>
          </a:xfrm>
          <a:prstGeom prst="rect">
            <a:avLst/>
          </a:prstGeom>
        </p:spPr>
      </p:pic>
      <p:pic>
        <p:nvPicPr>
          <p:cNvPr id="4" name="Picture 3" descr="IndiaMap.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3541" y="1052737"/>
            <a:ext cx="5300460" cy="5820112"/>
          </a:xfrm>
          <a:prstGeom prst="rect">
            <a:avLst/>
          </a:prstGeom>
        </p:spPr>
      </p:pic>
    </p:spTree>
    <p:extLst>
      <p:ext uri="{BB962C8B-B14F-4D97-AF65-F5344CB8AC3E}">
        <p14:creationId xmlns:p14="http://schemas.microsoft.com/office/powerpoint/2010/main" val="23831660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b="1" dirty="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93975668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ea typeface="Accordance" panose="00000400000000000000" pitchFamily="2" charset="-78"/>
                <a:cs typeface="Arial" panose="020B0604020202020204" pitchFamily="34" charset="0"/>
              </a:rPr>
              <a:t>Acrostic Bible – 3 John</a:t>
            </a:r>
          </a:p>
        </p:txBody>
      </p:sp>
      <p:pic>
        <p:nvPicPr>
          <p:cNvPr id="21094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0350" y="685800"/>
            <a:ext cx="5073650" cy="594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10948" name="Text Box 6"/>
          <p:cNvSpPr txBox="1">
            <a:spLocks noChangeArrowheads="1"/>
          </p:cNvSpPr>
          <p:nvPr/>
        </p:nvSpPr>
        <p:spPr bwMode="auto">
          <a:xfrm>
            <a:off x="0" y="834008"/>
            <a:ext cx="5715000" cy="2667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الآيات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1-4</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تحيات للأخ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غايس</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5-6</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تقبُل الغُرباء والإخوة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7-8</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استثمر في عمل الله</a:t>
            </a:r>
            <a:endParaRPr kumimoji="0" lang="en-US" altLang="ja-JP"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9-10</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كلمات غير عادلة من ديوتريفِسَ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11-14</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شكر خاص لديمتريوس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باري هدلستون ،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Text Box 10"/>
          <p:cNvSpPr txBox="1">
            <a:spLocks noChangeArrowheads="1"/>
          </p:cNvSpPr>
          <p:nvPr/>
        </p:nvSpPr>
        <p:spPr bwMode="auto">
          <a:xfrm>
            <a:off x="2057400" y="44624"/>
            <a:ext cx="5029200" cy="762000"/>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يوحنا الثالثة</a:t>
            </a:r>
            <a:endParaRPr kumimoji="0" lang="en-US" sz="4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599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كنيسة الطرق المتقاطقة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246891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Arial" panose="020B0604020202020204" pitchFamily="34" charset="0"/>
              </a:rPr>
              <a:t>Our People</a:t>
            </a:r>
            <a:endParaRPr lang="en-US" sz="6600" dirty="0">
              <a:ea typeface="ＭＳ Ｐゴシック" charset="0"/>
              <a:cs typeface="Arial" panose="020B0604020202020204" pitchFamily="34"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373216"/>
            <a:ext cx="9144000" cy="1410759"/>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طلاب كلية سنغافورة للكتاب المقدس يخدمون الكنيسة</a:t>
            </a:r>
            <a:endParaRPr kumimoji="0" lang="en-US" sz="44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0932261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ريك وسوزان</a:t>
            </a: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2006-2021</a:t>
            </a:r>
            <a:endParaRPr lang="en-US" sz="3200" dirty="0">
              <a:effectLst>
                <a:glow rad="127000">
                  <a:schemeClr val="tx1"/>
                </a:glow>
              </a:effectLst>
              <a:ea typeface="ＭＳ Ｐゴシック" charset="0"/>
            </a:endParaRP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جيم وجاكي</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2019-2021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689706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Arial" panose="020B0604020202020204" pitchFamily="34" charset="0"/>
              </a:rPr>
              <a:t>Our People</a:t>
            </a:r>
            <a:endParaRPr lang="en-US" sz="6600" dirty="0">
              <a:ea typeface="ＭＳ Ｐゴシック" charset="0"/>
              <a:cs typeface="Arial" panose="020B0604020202020204" pitchFamily="34"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الوعظ من الكتاب المقدس</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47812713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457200" y="1487568"/>
            <a:ext cx="8229600" cy="1143000"/>
          </a:xfrm>
        </p:spPr>
        <p:txBody>
          <a:bodyPr/>
          <a:lstStyle/>
          <a:p>
            <a:r>
              <a:rPr lang="en-US" dirty="0">
                <a:solidFill>
                  <a:schemeClr val="accent1"/>
                </a:solidFill>
                <a:ea typeface="ＭＳ Ｐゴシック" charset="0"/>
                <a:cs typeface="Arial" panose="020B0604020202020204" pitchFamily="34" charset="0"/>
              </a:rPr>
              <a:t>Missions Giving</a:t>
            </a:r>
          </a:p>
        </p:txBody>
      </p:sp>
      <p:graphicFrame>
        <p:nvGraphicFramePr>
          <p:cNvPr id="2693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name="Worksheet" r:id="rId3" imgW="38785800" imgH="23812500" progId="Excel.Sheet.8">
                  <p:embed/>
                </p:oleObj>
              </mc:Choice>
              <mc:Fallback>
                <p:oleObj name="Worksheet" r:id="rId3" imgW="38785800" imgH="23812500" progId="Excel.Sheet.8">
                  <p:embed/>
                  <p:pic>
                    <p:nvPicPr>
                      <p:cNvPr id="2693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103187"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ＭＳ Ｐゴシック" pitchFamily="-105" charset="-128"/>
              </a:rPr>
              <a:t>20%</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ＭＳ Ｐゴシック" pitchFamily="-105" charset="-128"/>
            </a:endParaRPr>
          </a:p>
        </p:txBody>
      </p:sp>
      <p:pic>
        <p:nvPicPr>
          <p:cNvPr id="38918" name="Picture 6" descr="Babychen Family Jan 08"/>
          <p:cNvPicPr>
            <a:picLocks noChangeAspect="1" noChangeArrowheads="1"/>
          </p:cNvPicPr>
          <p:nvPr/>
        </p:nvPicPr>
        <p:blipFill>
          <a:blip r:embed="rId5">
            <a:extLst>
              <a:ext uri="{28A0092B-C50C-407E-A947-70E740481C1C}">
                <a14:useLocalDpi xmlns:a14="http://schemas.microsoft.com/office/drawing/2010/main" val="0"/>
              </a:ext>
            </a:extLst>
          </a:blip>
          <a:srcRect l="34264" t="74811" r="34496" b="5952"/>
          <a:stretch>
            <a:fillRect/>
          </a:stretch>
        </p:blipFill>
        <p:spPr bwMode="auto">
          <a:xfrm>
            <a:off x="304800" y="2819400"/>
            <a:ext cx="3962400" cy="345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564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 y="260648"/>
            <a:ext cx="3879704" cy="5040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rtl="1"/>
            <a:r>
              <a:rPr lang="ar-SA" dirty="0"/>
              <a:t>٣ يوحنا ١١</a:t>
            </a:r>
            <a:br>
              <a:rPr lang="ar-SA" dirty="0"/>
            </a:br>
            <a:br>
              <a:rPr lang="en-US" dirty="0"/>
            </a:br>
            <a:r>
              <a:rPr lang="ar-SA" dirty="0"/>
              <a:t> أيها الحبيب، لا تتمثل بالشر بل بالخير، لأن من يصنع الخير هو من الله، ومن يصنع الشر فلم يبصر الله.</a:t>
            </a:r>
          </a:p>
        </p:txBody>
      </p:sp>
    </p:spTree>
    <p:extLst>
      <p:ext uri="{BB962C8B-B14F-4D97-AF65-F5344CB8AC3E}">
        <p14:creationId xmlns:p14="http://schemas.microsoft.com/office/powerpoint/2010/main" val="320250099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27387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pic>
        <p:nvPicPr>
          <p:cNvPr id="27341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t="23024" r="76552" b="28258"/>
          <a:stretch>
            <a:fillRect/>
          </a:stretch>
        </p:blipFill>
        <p:spPr bwMode="auto">
          <a:xfrm>
            <a:off x="-36513" y="0"/>
            <a:ext cx="2038351"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1" name="Text Box 3"/>
          <p:cNvSpPr txBox="1">
            <a:spLocks noChangeArrowheads="1"/>
          </p:cNvSpPr>
          <p:nvPr/>
        </p:nvSpPr>
        <p:spPr bwMode="auto">
          <a:xfrm>
            <a:off x="8410981" y="190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441" name="Text Box 9"/>
          <p:cNvSpPr txBox="1">
            <a:spLocks noChangeArrowheads="1"/>
          </p:cNvSpPr>
          <p:nvPr/>
        </p:nvSpPr>
        <p:spPr bwMode="auto">
          <a:xfrm>
            <a:off x="2411413" y="1299532"/>
            <a:ext cx="6481762" cy="4154984"/>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٣ يوحنا ١٢</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ديمتريوس مشهود له من الجميع ومن الحق نفسه، ونحن أيضا</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نشهد، وأنتم تعلمون أن شهادتنا هي صادقة.</a:t>
            </a:r>
            <a:endParaRPr kumimoji="0" lang="ar-SA"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73413" name="Rectangle 5"/>
          <p:cNvSpPr>
            <a:spLocks noChangeArrowheads="1"/>
          </p:cNvSpPr>
          <p:nvPr/>
        </p:nvSpPr>
        <p:spPr bwMode="auto">
          <a:xfrm>
            <a:off x="2311225" y="211138"/>
            <a:ext cx="2137125" cy="769441"/>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ديمتريوس</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755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xEl>
                                              <p:pRg st="0" end="0"/>
                                            </p:txEl>
                                          </p:spTgt>
                                        </p:tgtEl>
                                        <p:attrNameLst>
                                          <p:attrName>style.visibility</p:attrName>
                                        </p:attrNameLst>
                                      </p:cBhvr>
                                      <p:to>
                                        <p:strVal val="visible"/>
                                      </p:to>
                                    </p:set>
                                    <p:anim calcmode="lin" valueType="num">
                                      <p:cBhvr additive="base">
                                        <p:cTn id="7"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ctrTitle"/>
          </p:nvPr>
        </p:nvSpPr>
        <p:spPr>
          <a:xfrm>
            <a:off x="0" y="0"/>
            <a:ext cx="9144000" cy="765175"/>
          </a:xfrm>
          <a:solidFill>
            <a:srgbClr val="800000"/>
          </a:solidFill>
        </p:spPr>
        <p:txBody>
          <a:bodyPr/>
          <a:lstStyle/>
          <a:p>
            <a:r>
              <a:rPr lang="ar-SA" sz="3600" dirty="0">
                <a:solidFill>
                  <a:schemeClr val="bg1"/>
                </a:solidFill>
                <a:ea typeface="ＭＳ Ｐゴシック" charset="0"/>
                <a:cs typeface="Arial" panose="020B0604020202020204" pitchFamily="34" charset="0"/>
              </a:rPr>
              <a:t>نمّوا أنفسكم لتصبحوا رجالاً جديرين بالثقة</a:t>
            </a:r>
            <a:r>
              <a:rPr lang="ar-JO" sz="3600" dirty="0">
                <a:solidFill>
                  <a:schemeClr val="bg1"/>
                </a:solidFill>
                <a:ea typeface="ＭＳ Ｐゴシック" charset="0"/>
                <a:cs typeface="Arial" panose="020B0604020202020204" pitchFamily="34" charset="0"/>
              </a:rPr>
              <a:t>.</a:t>
            </a:r>
            <a:r>
              <a:rPr lang="ar-SA" sz="3600" dirty="0">
                <a:solidFill>
                  <a:schemeClr val="bg1"/>
                </a:solidFill>
                <a:ea typeface="ＭＳ Ｐゴシック" charset="0"/>
                <a:cs typeface="Arial" panose="020B0604020202020204" pitchFamily="34" charset="0"/>
              </a:rPr>
              <a:t> </a:t>
            </a:r>
            <a:endParaRPr lang="en-US" sz="3600" dirty="0">
              <a:solidFill>
                <a:schemeClr val="bg1"/>
              </a:solidFill>
              <a:ea typeface="ＭＳ Ｐゴシック" charset="0"/>
              <a:cs typeface="Arial" panose="020B0604020202020204" pitchFamily="34" charset="0"/>
            </a:endParaRPr>
          </a:p>
        </p:txBody>
      </p:sp>
      <p:pic>
        <p:nvPicPr>
          <p:cNvPr id="274434" name="Picture 4"/>
          <p:cNvPicPr>
            <a:picLocks noChangeAspect="1"/>
          </p:cNvPicPr>
          <p:nvPr/>
        </p:nvPicPr>
        <p:blipFill>
          <a:blip r:embed="rId3">
            <a:extLst>
              <a:ext uri="{28A0092B-C50C-407E-A947-70E740481C1C}">
                <a14:useLocalDpi xmlns:a14="http://schemas.microsoft.com/office/drawing/2010/main" val="0"/>
              </a:ext>
            </a:extLst>
          </a:blip>
          <a:srcRect t="24263"/>
          <a:stretch>
            <a:fillRect/>
          </a:stretch>
        </p:blipFill>
        <p:spPr bwMode="auto">
          <a:xfrm>
            <a:off x="0" y="1120775"/>
            <a:ext cx="2916238" cy="237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4435" name="Picture 5"/>
          <p:cNvPicPr>
            <a:picLocks noChangeAspect="1"/>
          </p:cNvPicPr>
          <p:nvPr/>
        </p:nvPicPr>
        <p:blipFill>
          <a:blip r:embed="rId4">
            <a:extLst>
              <a:ext uri="{28A0092B-C50C-407E-A947-70E740481C1C}">
                <a14:useLocalDpi xmlns:a14="http://schemas.microsoft.com/office/drawing/2010/main" val="0"/>
              </a:ext>
            </a:extLst>
          </a:blip>
          <a:srcRect l="13078" r="10127"/>
          <a:stretch>
            <a:fillRect/>
          </a:stretch>
        </p:blipFill>
        <p:spPr bwMode="auto">
          <a:xfrm>
            <a:off x="5592763" y="3789363"/>
            <a:ext cx="3551237" cy="306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Subtitle 2"/>
          <p:cNvSpPr txBox="1">
            <a:spLocks/>
          </p:cNvSpPr>
          <p:nvPr/>
        </p:nvSpPr>
        <p:spPr bwMode="auto">
          <a:xfrm>
            <a:off x="2916238" y="836613"/>
            <a:ext cx="622776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وما سمعته مني بشهود كثيرين</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أودعه أناساً أمناء</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يكونون أكفاء</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يعلموا آخرين أيضاً.</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تيموثاوس 2: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4437"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التلمذة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4438" name="Group 2"/>
          <p:cNvGrpSpPr>
            <a:grpSpLocks/>
          </p:cNvGrpSpPr>
          <p:nvPr/>
        </p:nvGrpSpPr>
        <p:grpSpPr bwMode="auto">
          <a:xfrm>
            <a:off x="0" y="3789363"/>
            <a:ext cx="5592763" cy="3068637"/>
            <a:chOff x="0" y="3789363"/>
            <a:chExt cx="5592763" cy="3068637"/>
          </a:xfrm>
        </p:grpSpPr>
        <p:pic>
          <p:nvPicPr>
            <p:cNvPr id="27444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34925" y="5589240"/>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274439" name="Subtitle 2"/>
          <p:cNvSpPr txBox="1">
            <a:spLocks/>
          </p:cNvSpPr>
          <p:nvPr/>
        </p:nvSpPr>
        <p:spPr bwMode="auto">
          <a:xfrm>
            <a:off x="0" y="5805488"/>
            <a:ext cx="11525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بولس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0" name="Subtitle 2"/>
          <p:cNvSpPr txBox="1">
            <a:spLocks/>
          </p:cNvSpPr>
          <p:nvPr/>
        </p:nvSpPr>
        <p:spPr bwMode="auto">
          <a:xfrm>
            <a:off x="1042988" y="5805488"/>
            <a:ext cx="144145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تيموثاوس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1" name="Subtitle 2"/>
          <p:cNvSpPr txBox="1">
            <a:spLocks/>
          </p:cNvSpPr>
          <p:nvPr/>
        </p:nvSpPr>
        <p:spPr bwMode="auto">
          <a:xfrm>
            <a:off x="2555875" y="5805488"/>
            <a:ext cx="147637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رجال </a:t>
            </a:r>
            <a:r>
              <a:rPr lang="ar-JO" b="1" dirty="0">
                <a:solidFill>
                  <a:srgbClr val="000000"/>
                </a:solidFill>
                <a:latin typeface="Arial" panose="020B0604020202020204" pitchFamily="34" charset="0"/>
                <a:cs typeface="Arial" panose="020B0604020202020204" pitchFamily="34" charset="0"/>
              </a:rPr>
              <a:t>أكفاء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2" name="Subtitle 2"/>
          <p:cNvSpPr txBox="1">
            <a:spLocks/>
          </p:cNvSpPr>
          <p:nvPr/>
        </p:nvSpPr>
        <p:spPr bwMode="auto">
          <a:xfrm>
            <a:off x="3995738" y="5805488"/>
            <a:ext cx="143986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آخرون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4232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56003" name="Text Box 3"/>
          <p:cNvSpPr txBox="1">
            <a:spLocks noChangeArrowheads="1"/>
          </p:cNvSpPr>
          <p:nvPr/>
        </p:nvSpPr>
        <p:spPr bwMode="auto">
          <a:xfrm>
            <a:off x="8465142" y="0"/>
            <a:ext cx="665567"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560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25"/>
            <a:ext cx="8915400"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6" name="Picture 8" descr="j0339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200400"/>
            <a:ext cx="906463" cy="906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07" name="Picture 9" descr="j01489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272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title" idx="4294967295"/>
          </p:nvPr>
        </p:nvSpPr>
        <p:spPr>
          <a:xfrm>
            <a:off x="1475656" y="228600"/>
            <a:ext cx="6822207" cy="1066800"/>
          </a:xfrm>
          <a:solidFill>
            <a:schemeClr val="tx1"/>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الإرساليات في سنغافورة عام 1990</a:t>
            </a:r>
            <a:br>
              <a:rPr lang="en-US" altLang="zh-CN" sz="3200" b="1" dirty="0">
                <a:solidFill>
                  <a:schemeClr val="bg1"/>
                </a:solidFill>
                <a:latin typeface="Arial" panose="020B0604020202020204" pitchFamily="34" charset="0"/>
                <a:ea typeface="ＭＳ Ｐゴシック" charset="0"/>
                <a:cs typeface="ＭＳ Ｐゴシック"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 549 مؤمناً لكل مرسل واحد</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5721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a:t>
            </a: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Accordance" panose="00000400000000000000" pitchFamily="2" charset="-78"/>
              </a:rPr>
              <a:t>كن معطياً</a:t>
            </a:r>
            <a:endParaRPr lang="en-US" sz="6600" dirty="0">
              <a:effectLst>
                <a:glow rad="127000">
                  <a:schemeClr val="tx1"/>
                </a:glow>
              </a:effectLst>
              <a:ea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د. ريك جريفيث • </a:t>
            </a:r>
            <a:r>
              <a:rPr lang="ar-JO" sz="2000" b="1" kern="0" dirty="0">
                <a:solidFill>
                  <a:srgbClr val="FFFFFF"/>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مؤسسة</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BibleStudyDownloads.org</a:t>
            </a:r>
          </a:p>
        </p:txBody>
      </p:sp>
    </p:spTree>
    <p:extLst>
      <p:ext uri="{BB962C8B-B14F-4D97-AF65-F5344CB8AC3E}">
        <p14:creationId xmlns:p14="http://schemas.microsoft.com/office/powerpoint/2010/main" val="3415137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69D3-08F2-CE42-B4D7-C6B2878E6B9F}"/>
              </a:ext>
            </a:extLst>
          </p:cNvPr>
          <p:cNvPicPr>
            <a:picLocks noChangeAspect="1"/>
          </p:cNvPicPr>
          <p:nvPr/>
        </p:nvPicPr>
        <p:blipFill>
          <a:blip r:embed="rId3"/>
          <a:stretch>
            <a:fillRect/>
          </a:stretch>
        </p:blipFill>
        <p:spPr>
          <a:xfrm>
            <a:off x="868826" y="0"/>
            <a:ext cx="7406348" cy="6858000"/>
          </a:xfrm>
          <a:prstGeom prst="rect">
            <a:avLst/>
          </a:prstGeom>
        </p:spPr>
      </p:pic>
      <p:sp>
        <p:nvSpPr>
          <p:cNvPr id="256003"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4" name="Rectangle 7"/>
          <p:cNvSpPr>
            <a:spLocks noChangeArrowheads="1"/>
          </p:cNvSpPr>
          <p:nvPr/>
        </p:nvSpPr>
        <p:spPr bwMode="auto">
          <a:xfrm>
            <a:off x="1933575" y="19812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2" name="Rectangle 2"/>
          <p:cNvSpPr>
            <a:spLocks noGrp="1" noChangeArrowheads="1"/>
          </p:cNvSpPr>
          <p:nvPr>
            <p:ph type="title" idx="4294967295"/>
          </p:nvPr>
        </p:nvSpPr>
        <p:spPr>
          <a:xfrm>
            <a:off x="1475656" y="228600"/>
            <a:ext cx="6822207" cy="1066800"/>
          </a:xfrm>
          <a:solidFill>
            <a:srgbClr val="002060"/>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الإرساليات في سنغافورة عام 2009</a:t>
            </a:r>
            <a:br>
              <a:rPr lang="en-US" altLang="zh-CN" sz="3200" b="1" dirty="0">
                <a:solidFill>
                  <a:schemeClr val="bg1"/>
                </a:solidFill>
                <a:latin typeface="Arial" panose="020B0604020202020204" pitchFamily="34" charset="0"/>
                <a:ea typeface="ＭＳ Ｐゴシック" charset="0"/>
                <a:cs typeface="Arial" panose="020B0604020202020204" pitchFamily="34"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 200 مؤمناً لكل مرسل واحد</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8B952656-8EF2-714A-82B1-4F75CCA0207B}"/>
              </a:ext>
            </a:extLst>
          </p:cNvPr>
          <p:cNvSpPr txBox="1">
            <a:spLocks noChangeArrowheads="1"/>
          </p:cNvSpPr>
          <p:nvPr/>
        </p:nvSpPr>
        <p:spPr bwMode="auto">
          <a:xfrm>
            <a:off x="1263385" y="5763985"/>
            <a:ext cx="6822207" cy="1066800"/>
          </a:xfrm>
          <a:prstGeom prst="rect">
            <a:avLst/>
          </a:prstGeom>
          <a:solidFill>
            <a:srgbClr val="C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الإرساليات في سنغافورة عام 2014</a:t>
            </a:r>
            <a:br>
              <a:rPr kumimoji="0" lang="en-US"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350 مؤمناً لكل مرسل واحد</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4B3FC783-8713-A740-AEA8-84132B3A503D}"/>
              </a:ext>
            </a:extLst>
          </p:cNvPr>
          <p:cNvSpPr/>
          <p:nvPr/>
        </p:nvSpPr>
        <p:spPr bwMode="auto">
          <a:xfrm>
            <a:off x="4716016" y="3789040"/>
            <a:ext cx="3816424" cy="994049"/>
          </a:xfrm>
          <a:prstGeom prst="ellipse">
            <a:avLst/>
          </a:prstGeom>
          <a:noFill/>
          <a:ln w="57150" cap="flat" cmpd="sng" algn="ctr">
            <a:solidFill>
              <a:srgbClr val="00206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8ACA557B-3569-5B48-9CAC-CCE75A6F3090}"/>
              </a:ext>
            </a:extLst>
          </p:cNvPr>
          <p:cNvSpPr/>
          <p:nvPr/>
        </p:nvSpPr>
        <p:spPr bwMode="auto">
          <a:xfrm>
            <a:off x="4747525" y="4797152"/>
            <a:ext cx="3816424" cy="994048"/>
          </a:xfrm>
          <a:prstGeom prst="ellipse">
            <a:avLst/>
          </a:prstGeom>
          <a:noFill/>
          <a:ln w="5715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6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9" grpId="0" animBg="1"/>
      <p:bldP spid="5"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08BBC-D122-6B45-A350-BD16462A54CB}"/>
              </a:ext>
            </a:extLst>
          </p:cNvPr>
          <p:cNvPicPr>
            <a:picLocks noChangeAspect="1"/>
          </p:cNvPicPr>
          <p:nvPr/>
        </p:nvPicPr>
        <p:blipFill rotWithShape="1">
          <a:blip r:embed="rId3"/>
          <a:srcRect b="62600"/>
          <a:stretch/>
        </p:blipFill>
        <p:spPr>
          <a:xfrm>
            <a:off x="0" y="1309462"/>
            <a:ext cx="9529783" cy="3343655"/>
          </a:xfrm>
          <a:prstGeom prst="rect">
            <a:avLst/>
          </a:prstGeom>
        </p:spPr>
      </p:pic>
      <p:sp>
        <p:nvSpPr>
          <p:cNvPr id="256003"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4" name="Rectangle 7"/>
          <p:cNvSpPr>
            <a:spLocks noChangeArrowheads="1"/>
          </p:cNvSpPr>
          <p:nvPr/>
        </p:nvSpPr>
        <p:spPr bwMode="auto">
          <a:xfrm>
            <a:off x="1933575" y="19812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2" name="Rectangle 2"/>
          <p:cNvSpPr>
            <a:spLocks noGrp="1" noChangeArrowheads="1"/>
          </p:cNvSpPr>
          <p:nvPr>
            <p:ph type="title" idx="4294967295"/>
          </p:nvPr>
        </p:nvSpPr>
        <p:spPr>
          <a:xfrm>
            <a:off x="0" y="228600"/>
            <a:ext cx="8297863" cy="1066800"/>
          </a:xfrm>
          <a:solidFill>
            <a:srgbClr val="002060"/>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حوالي ثلث الكنائس</a:t>
            </a:r>
            <a:br>
              <a:rPr lang="ar-JO" altLang="zh-CN" sz="3200" b="1" dirty="0">
                <a:solidFill>
                  <a:schemeClr val="bg1"/>
                </a:solidFill>
                <a:latin typeface="Arial" panose="020B0604020202020204" pitchFamily="34" charset="0"/>
                <a:ea typeface="ＭＳ Ｐゴシック" charset="0"/>
                <a:cs typeface="Arial" panose="020B0604020202020204" pitchFamily="34"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لم ترسل حتى مرسلاً واحداً.</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EB4BCFDA-293B-DB43-A9A6-53EBED66B45A}"/>
              </a:ext>
            </a:extLst>
          </p:cNvPr>
          <p:cNvSpPr txBox="1">
            <a:spLocks noChangeArrowheads="1"/>
          </p:cNvSpPr>
          <p:nvPr/>
        </p:nvSpPr>
        <p:spPr bwMode="auto">
          <a:xfrm>
            <a:off x="-10160" y="4638040"/>
            <a:ext cx="8297863" cy="1066800"/>
          </a:xfrm>
          <a:prstGeom prst="rect">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كنيستنا هي واحدة من الكنائس التسعة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التي أرسلت أربعة مرسلين. </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941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4139427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ar-JO" sz="6000" dirty="0">
                <a:solidFill>
                  <a:schemeClr val="bg1"/>
                </a:solidFill>
                <a:ea typeface="ヒラギノ角ゴ Pro W3" charset="0"/>
                <a:cs typeface="Arial" panose="020B0604020202020204" pitchFamily="34" charset="0"/>
              </a:rPr>
              <a:t>الطرق المتقاطعة في الإرساليات</a:t>
            </a:r>
            <a:endParaRPr lang="en-US" sz="6000" dirty="0">
              <a:solidFill>
                <a:schemeClr val="bg1"/>
              </a:solidFill>
              <a:ea typeface="ヒラギノ角ゴ Pro W3" charset="0"/>
              <a:cs typeface="Arial" panose="020B0604020202020204" pitchFamily="34" charset="0"/>
            </a:endParaRPr>
          </a:p>
        </p:txBody>
      </p:sp>
      <p:pic>
        <p:nvPicPr>
          <p:cNvPr id="3" name="Picture 4" descr="Crossroads-Logo-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830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ar-JO" sz="6600" dirty="0">
                <a:solidFill>
                  <a:schemeClr val="bg1"/>
                </a:solidFill>
                <a:ea typeface="ＭＳ Ｐゴシック" charset="0"/>
                <a:cs typeface="Arial" panose="020B0604020202020204" pitchFamily="34" charset="0"/>
              </a:rPr>
              <a:t>عطاء الإرساليات</a:t>
            </a:r>
            <a:endParaRPr lang="en-US" dirty="0">
              <a:ea typeface="ＭＳ Ｐゴシック" charset="0"/>
              <a:cs typeface="Arial" panose="020B0604020202020204" pitchFamily="34"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20%</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 name="Rectangle 1028"/>
          <p:cNvSpPr>
            <a:spLocks noChangeArrowheads="1"/>
          </p:cNvSpPr>
          <p:nvPr/>
        </p:nvSpPr>
        <p:spPr bwMode="auto">
          <a:xfrm>
            <a:off x="6649888" y="3789040"/>
            <a:ext cx="2494112" cy="945232"/>
          </a:xfrm>
          <a:prstGeom prst="rect">
            <a:avLst/>
          </a:prstGeom>
          <a:solidFill>
            <a:schemeClr val="bg1"/>
          </a:solidFill>
          <a:ln>
            <a:noFill/>
          </a:ln>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 name="Right Arrow 2"/>
          <p:cNvSpPr/>
          <p:nvPr/>
        </p:nvSpPr>
        <p:spPr bwMode="auto">
          <a:xfrm rot="20668258">
            <a:off x="5787252" y="4147818"/>
            <a:ext cx="1152128" cy="628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7348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22 at 11.30.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90585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ar-JO" sz="5400" b="1" dirty="0">
                <a:solidFill>
                  <a:srgbClr val="FFFFFF"/>
                </a:solidFill>
                <a:latin typeface="Arial" panose="020B0604020202020204" pitchFamily="34" charset="0"/>
                <a:ea typeface="+mj-ea"/>
                <a:cs typeface="Arial" panose="020B0604020202020204" pitchFamily="34" charset="0"/>
              </a:rPr>
              <a:t>عائلة كورياس في بانكوك</a:t>
            </a:r>
            <a:endParaRPr lang="th-TH" sz="5400" b="1" dirty="0">
              <a:solidFill>
                <a:srgbClr val="FFFFFF"/>
              </a:solidFill>
              <a:latin typeface="Arial" panose="020B0604020202020204" pitchFamily="34" charset="0"/>
              <a:ea typeface="+mj-ea"/>
              <a:cs typeface="+mj-cs"/>
            </a:endParaRPr>
          </a:p>
        </p:txBody>
      </p:sp>
      <p:sp>
        <p:nvSpPr>
          <p:cNvPr id="5"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1500 دولار ربع سنوي حتى شهر آذار</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mn-ea"/>
              <a:cs typeface="Cordia New" panose="020B0304020202020204" pitchFamily="34" charset="-34"/>
            </a:endParaRPr>
          </a:p>
        </p:txBody>
      </p:sp>
    </p:spTree>
    <p:extLst>
      <p:ext uri="{BB962C8B-B14F-4D97-AF65-F5344CB8AC3E}">
        <p14:creationId xmlns:p14="http://schemas.microsoft.com/office/powerpoint/2010/main" val="14969443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4" descr="SBC April 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34" y="657506"/>
            <a:ext cx="5468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4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491" y="545909"/>
            <a:ext cx="578326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1500 دولار ربع سنوي حتى سنة 2020</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Unicode MS"/>
            </a:endParaRPr>
          </a:p>
        </p:txBody>
      </p:sp>
      <p:sp>
        <p:nvSpPr>
          <p:cNvPr id="5"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آثان وتشانشان في الهند / والولايات المتحدة</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Unicode MS"/>
            </a:endParaRPr>
          </a:p>
        </p:txBody>
      </p:sp>
    </p:spTree>
    <p:extLst>
      <p:ext uri="{BB962C8B-B14F-4D97-AF65-F5344CB8AC3E}">
        <p14:creationId xmlns:p14="http://schemas.microsoft.com/office/powerpoint/2010/main" val="36926189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C:\Users\Chas Hahn\Pictures\Pictures\2016\IPAD 2\IMG_0946 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328"/>
            <a:ext cx="9144000" cy="6336704"/>
          </a:xfrm>
          <a:prstGeom prst="rect">
            <a:avLst/>
          </a:prstGeom>
          <a:noFill/>
          <a:ln>
            <a:noFill/>
          </a:ln>
        </p:spPr>
      </p:pic>
      <p:sp>
        <p:nvSpPr>
          <p:cNvPr id="6" name="Rectangle 3"/>
          <p:cNvSpPr txBox="1">
            <a:spLocks noChangeArrowheads="1"/>
          </p:cNvSpPr>
          <p:nvPr/>
        </p:nvSpPr>
        <p:spPr>
          <a:xfrm>
            <a:off x="-107950" y="0"/>
            <a:ext cx="9359900" cy="863600"/>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عائلة في وسط آسيا</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8"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1200 دولار سنوياً</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0830621"/>
      </p:ext>
    </p:extLst>
  </p:cSld>
  <p:clrMapOvr>
    <a:masterClrMapping/>
  </p:clrMapOvr>
  <p:transition>
    <p:wedg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799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033587"/>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Title 1"/>
          <p:cNvSpPr>
            <a:spLocks noGrp="1"/>
          </p:cNvSpPr>
          <p:nvPr>
            <p:ph type="title"/>
          </p:nvPr>
        </p:nvSpPr>
        <p:spPr>
          <a:xfrm>
            <a:off x="0" y="0"/>
            <a:ext cx="9144000" cy="1052513"/>
          </a:xfrm>
        </p:spPr>
        <p:txBody>
          <a:bodyPr rtlCol="0">
            <a:normAutofit fontScale="90000"/>
          </a:bodyPr>
          <a:lstStyle/>
          <a:p>
            <a:pPr eaLnBrk="1" fontAlgn="auto" hangingPunct="1">
              <a:spcAft>
                <a:spcPts val="0"/>
              </a:spcAft>
              <a:defRPr/>
            </a:pPr>
            <a:r>
              <a:rPr lang="en-US" sz="6600" b="1" dirty="0">
                <a:solidFill>
                  <a:srgbClr val="800000"/>
                </a:solidFill>
                <a:latin typeface="Arial" panose="020B0604020202020204" pitchFamily="34" charset="0"/>
                <a:cs typeface="Arial" panose="020B0604020202020204" pitchFamily="34" charset="0"/>
              </a:rPr>
              <a:t>Myanmar 2014?</a:t>
            </a:r>
          </a:p>
        </p:txBody>
      </p:sp>
      <p:sp>
        <p:nvSpPr>
          <p:cNvPr id="379907" name="Title 1"/>
          <p:cNvSpPr txBox="1">
            <a:spLocks/>
          </p:cNvSpPr>
          <p:nvPr/>
        </p:nvSpPr>
        <p:spPr bwMode="auto">
          <a:xfrm>
            <a:off x="263525" y="1408113"/>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l" defTabSz="457200" rtl="0" eaLnBrk="1" fontAlgn="base" latinLnBrk="0" hangingPunct="1">
              <a:lnSpc>
                <a:spcPct val="90000"/>
              </a:lnSpc>
              <a:spcBef>
                <a:spcPct val="0"/>
              </a:spcBef>
              <a:spcAft>
                <a:spcPct val="0"/>
              </a:spcAft>
              <a:buClrTx/>
              <a:buSzTx/>
              <a:buFontTx/>
              <a:buNone/>
              <a:tabLst/>
              <a:defRPr/>
            </a:pPr>
            <a:endParaRPr kumimoji="0" lang="en-US" sz="60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يوناثان ستون في ميانمار</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cs typeface="Cordia New" panose="020B0304020202020204" pitchFamily="34" charset="-34"/>
            </a:endParaRPr>
          </a:p>
        </p:txBody>
      </p:sp>
      <p:sp>
        <p:nvSpPr>
          <p:cNvPr id="8"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900 دولار ربع سنوي</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cs typeface="Cordia New" panose="020B0304020202020204" pitchFamily="34" charset="-34"/>
            </a:endParaRPr>
          </a:p>
        </p:txBody>
      </p:sp>
    </p:spTree>
    <p:extLst>
      <p:ext uri="{BB962C8B-B14F-4D97-AF65-F5344CB8AC3E}">
        <p14:creationId xmlns:p14="http://schemas.microsoft.com/office/powerpoint/2010/main" val="21940157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74E4E-0678-6247-832C-B3BE0216655F}"/>
              </a:ext>
            </a:extLst>
          </p:cNvPr>
          <p:cNvPicPr>
            <a:picLocks noChangeAspect="1"/>
          </p:cNvPicPr>
          <p:nvPr/>
        </p:nvPicPr>
        <p:blipFill rotWithShape="1">
          <a:blip r:embed="rId3"/>
          <a:srcRect l="13423" r="6186" b="18982"/>
          <a:stretch/>
        </p:blipFill>
        <p:spPr>
          <a:xfrm>
            <a:off x="0" y="-26063"/>
            <a:ext cx="9144000" cy="6911447"/>
          </a:xfrm>
          <a:prstGeom prst="rect">
            <a:avLst/>
          </a:prstGeom>
        </p:spPr>
      </p:pic>
      <p:sp>
        <p:nvSpPr>
          <p:cNvPr id="369672" name="Rectangle 1032"/>
          <p:cNvSpPr>
            <a:spLocks noGrp="1"/>
          </p:cNvSpPr>
          <p:nvPr>
            <p:ph type="title" idx="4294967295"/>
          </p:nvPr>
        </p:nvSpPr>
        <p:spPr bwMode="auto">
          <a:xfrm>
            <a:off x="0" y="-53447"/>
            <a:ext cx="9144000" cy="810684"/>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ar-JO" sz="4000" kern="1200" dirty="0">
                <a:solidFill>
                  <a:srgbClr val="FFFFFF"/>
                </a:solidFill>
                <a:effectLst>
                  <a:outerShdw blurRad="38100" dist="38100" dir="2700000" algn="tl">
                    <a:srgbClr val="000000">
                      <a:alpha val="43137"/>
                    </a:srgbClr>
                  </a:outerShdw>
                </a:effectLst>
                <a:ea typeface="ＭＳ Ｐゴシック"/>
                <a:cs typeface="Arial" panose="020B0604020202020204" pitchFamily="34" charset="0"/>
              </a:rPr>
              <a:t>سارة، ونوح وكيزيا تشيرو</a:t>
            </a:r>
            <a:endParaRPr lang="en-US" sz="4000" kern="1200" dirty="0">
              <a:solidFill>
                <a:srgbClr val="FFFFFF"/>
              </a:solidFill>
              <a:effectLst>
                <a:outerShdw blurRad="38100" dist="38100" dir="2700000" algn="tl">
                  <a:srgbClr val="000000">
                    <a:alpha val="43137"/>
                  </a:srgbClr>
                </a:outerShdw>
              </a:effectLst>
              <a:ea typeface="ＭＳ Ｐゴシック"/>
              <a:cs typeface="Arial" panose="020B0604020202020204" pitchFamily="34" charset="0"/>
            </a:endParaRPr>
          </a:p>
        </p:txBody>
      </p:sp>
      <p:sp>
        <p:nvSpPr>
          <p:cNvPr id="9" name="Rectangle 1032"/>
          <p:cNvSpPr txBox="1">
            <a:spLocks/>
          </p:cNvSpPr>
          <p:nvPr/>
        </p:nvSpPr>
        <p:spPr bwMode="auto">
          <a:xfrm>
            <a:off x="0" y="618777"/>
            <a:ext cx="9144000" cy="616023"/>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المنسق السابق للشبيبة البالغين</a:t>
            </a:r>
            <a:endPar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829886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ar-JO"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كيف يمكنني اعتبار الحق على أنه الحق، بينما يرى الكثير من الآخرين الحق بشكل مختلف؟</a:t>
            </a:r>
            <a:endParaRPr lang="en-US"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مراسل في تقرير عطلة نهاية الأسبوع بالولايات المتحدة الأمريكية عن الدين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 (١٩٩٦)</a:t>
            </a:r>
            <a:endParaRPr kumimoji="0" lang="en-US"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ccordance" panose="00000400000000000000" pitchFamily="2" charset="-78"/>
              </a:rPr>
              <a:t>٣ يوحنا</a:t>
            </a:r>
          </a:p>
        </p:txBody>
      </p:sp>
    </p:spTree>
    <p:extLst>
      <p:ext uri="{BB962C8B-B14F-4D97-AF65-F5344CB8AC3E}">
        <p14:creationId xmlns:p14="http://schemas.microsoft.com/office/powerpoint/2010/main" val="4000000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492"/>
            <a:ext cx="6157813" cy="6858000"/>
          </a:xfrm>
          <a:prstGeom prst="rect">
            <a:avLst/>
          </a:prstGeom>
        </p:spPr>
      </p:pic>
      <p:sp>
        <p:nvSpPr>
          <p:cNvPr id="2" name="Title 1"/>
          <p:cNvSpPr>
            <a:spLocks noGrp="1"/>
          </p:cNvSpPr>
          <p:nvPr>
            <p:ph type="title" idx="4294967295"/>
          </p:nvPr>
        </p:nvSpPr>
        <p:spPr>
          <a:xfrm>
            <a:off x="0" y="0"/>
            <a:ext cx="9036496" cy="1143000"/>
          </a:xfrm>
          <a:solidFill>
            <a:srgbClr val="000000"/>
          </a:solidFill>
        </p:spPr>
        <p:txBody>
          <a:bodyPr/>
          <a:lstStyle/>
          <a:p>
            <a:r>
              <a:rPr lang="ar-JO" b="1" dirty="0">
                <a:latin typeface="Arial" panose="020B0604020202020204" pitchFamily="34" charset="0"/>
                <a:cs typeface="Arial" panose="020B0604020202020204" pitchFamily="34" charset="0"/>
              </a:rPr>
              <a:t>نوح (قبيلة التشيرو، مانيبور)</a:t>
            </a:r>
            <a:endParaRPr lang="en-US" b="1" dirty="0">
              <a:latin typeface="Arial" panose="020B0604020202020204" pitchFamily="34" charset="0"/>
              <a:cs typeface="Arial" panose="020B0604020202020204" pitchFamily="34" charset="0"/>
            </a:endParaRPr>
          </a:p>
        </p:txBody>
      </p:sp>
      <p:sp>
        <p:nvSpPr>
          <p:cNvPr id="4" name="Oval 3"/>
          <p:cNvSpPr/>
          <p:nvPr/>
        </p:nvSpPr>
        <p:spPr bwMode="auto">
          <a:xfrm>
            <a:off x="4211960" y="1268760"/>
            <a:ext cx="2376264" cy="237626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994709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9672" y="1052736"/>
            <a:ext cx="5822900" cy="5822900"/>
          </a:xfrm>
          <a:prstGeom prst="rect">
            <a:avLst/>
          </a:prstGeom>
        </p:spPr>
      </p:pic>
      <p:sp>
        <p:nvSpPr>
          <p:cNvPr id="2" name="Title 1"/>
          <p:cNvSpPr>
            <a:spLocks noGrp="1"/>
          </p:cNvSpPr>
          <p:nvPr>
            <p:ph type="title" idx="4294967295"/>
          </p:nvPr>
        </p:nvSpPr>
        <p:spPr>
          <a:xfrm>
            <a:off x="0" y="0"/>
            <a:ext cx="9144000" cy="1143000"/>
          </a:xfrm>
          <a:solidFill>
            <a:srgbClr val="000000"/>
          </a:solidFill>
        </p:spPr>
        <p:txBody>
          <a:bodyPr/>
          <a:lstStyle/>
          <a:p>
            <a:r>
              <a:rPr lang="ar-JO" b="1" dirty="0">
                <a:latin typeface="Arial" panose="020B0604020202020204" pitchFamily="34" charset="0"/>
                <a:cs typeface="Arial" panose="020B0604020202020204" pitchFamily="34" charset="0"/>
              </a:rPr>
              <a:t>نوح (قبيلة التشيرو، مانيبور)</a:t>
            </a:r>
            <a:endParaRPr lang="en-US" b="1" dirty="0">
              <a:latin typeface="Arial" panose="020B0604020202020204" pitchFamily="34" charset="0"/>
              <a:cs typeface="Arial" panose="020B0604020202020204" pitchFamily="34" charset="0"/>
            </a:endParaRPr>
          </a:p>
        </p:txBody>
      </p:sp>
      <p:sp>
        <p:nvSpPr>
          <p:cNvPr id="3" name="Left Arrow 2"/>
          <p:cNvSpPr/>
          <p:nvPr/>
        </p:nvSpPr>
        <p:spPr bwMode="auto">
          <a:xfrm>
            <a:off x="6372200" y="3356992"/>
            <a:ext cx="2952328" cy="10801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1191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3161"/>
            <a:ext cx="9144000" cy="885559"/>
          </a:xfrm>
          <a:solidFill>
            <a:srgbClr val="800000"/>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موازنة العلاقات مع المهام (13- 15).</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340768"/>
            <a:ext cx="9144000" cy="49837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 ١ : ١٣-١٥</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13 وكان لي كثير لأكتبه، لكنني لست أريد أن أكتب إليك بحبر وقلم</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14 </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ولكنني أرجو أن أراك عن قريب فنتكلم فما</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لفم</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15 </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سلام لك</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يسلم عليك الأحباء</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سلم على الأحباء بأسمائهم.</a:t>
            </a:r>
          </a:p>
        </p:txBody>
      </p:sp>
    </p:spTree>
    <p:extLst>
      <p:ext uri="{BB962C8B-B14F-4D97-AF65-F5344CB8AC3E}">
        <p14:creationId xmlns:p14="http://schemas.microsoft.com/office/powerpoint/2010/main" val="262295825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10746" y="0"/>
            <a:ext cx="4885798" cy="5229200"/>
          </a:xfrm>
        </p:spPr>
        <p:txBody>
          <a:bodyPr/>
          <a:lstStyle/>
          <a:p>
            <a:pPr>
              <a:defRPr/>
            </a:pPr>
            <a:r>
              <a:rPr lang="ar-SA" sz="8000" b="1" dirty="0">
                <a:effectLst>
                  <a:glow rad="101600">
                    <a:schemeClr val="bg1">
                      <a:alpha val="94000"/>
                    </a:schemeClr>
                  </a:glow>
                </a:effectLst>
                <a:latin typeface="Arial" panose="020B0604020202020204" pitchFamily="34" charset="0"/>
                <a:cs typeface="Arial" panose="020B0604020202020204" pitchFamily="34" charset="0"/>
              </a:rPr>
              <a:t>كيف نطيع </a:t>
            </a:r>
            <a:r>
              <a:rPr lang="ar-JO" sz="8000" b="1" dirty="0">
                <a:effectLst>
                  <a:glow rad="101600">
                    <a:schemeClr val="bg1">
                      <a:alpha val="94000"/>
                    </a:schemeClr>
                  </a:glow>
                </a:effectLst>
                <a:latin typeface="Arial" panose="020B0604020202020204" pitchFamily="34" charset="0"/>
                <a:cs typeface="Arial" panose="020B0604020202020204" pitchFamily="34" charset="0"/>
              </a:rPr>
              <a:t> </a:t>
            </a:r>
            <a:r>
              <a:rPr lang="ar-SA" sz="8000" b="1" dirty="0">
                <a:effectLst>
                  <a:glow rad="101600">
                    <a:schemeClr val="bg1">
                      <a:alpha val="94000"/>
                    </a:schemeClr>
                  </a:glow>
                </a:effectLst>
                <a:latin typeface="Arial" panose="020B0604020202020204" pitchFamily="34" charset="0"/>
                <a:cs typeface="Arial" panose="020B0604020202020204" pitchFamily="34" charset="0"/>
              </a:rPr>
              <a:t>حق الله؟</a:t>
            </a:r>
          </a:p>
        </p:txBody>
      </p:sp>
      <p:sp>
        <p:nvSpPr>
          <p:cNvPr id="3" name="Title 1"/>
          <p:cNvSpPr txBox="1">
            <a:spLocks/>
          </p:cNvSpPr>
          <p:nvPr/>
        </p:nvSpPr>
        <p:spPr bwMode="auto">
          <a:xfrm rot="-1055688">
            <a:off x="324544" y="4916775"/>
            <a:ext cx="9144000" cy="14859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٣</a:t>
            </a:r>
            <a:r>
              <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88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Tree>
    <p:extLst>
      <p:ext uri="{BB962C8B-B14F-4D97-AF65-F5344CB8AC3E}">
        <p14:creationId xmlns:p14="http://schemas.microsoft.com/office/powerpoint/2010/main" val="77116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ar-JO" sz="4800" dirty="0">
                <a:effectLst>
                  <a:glow rad="101600">
                    <a:schemeClr val="bg1">
                      <a:alpha val="99000"/>
                    </a:schemeClr>
                  </a:glow>
                </a:effectLst>
              </a:rPr>
              <a:t>عِش حق الله من خلال </a:t>
            </a:r>
            <a:r>
              <a:rPr lang="ar-JO" sz="4800" dirty="0">
                <a:solidFill>
                  <a:srgbClr val="FF0000"/>
                </a:solidFill>
                <a:effectLst>
                  <a:glow rad="101600">
                    <a:schemeClr val="bg1">
                      <a:alpha val="99000"/>
                    </a:schemeClr>
                  </a:glow>
                </a:effectLst>
              </a:rPr>
              <a:t>دعم الإرساليات </a:t>
            </a:r>
            <a:r>
              <a:rPr lang="ar-JO" sz="4800" dirty="0">
                <a:effectLst>
                  <a:glow rad="101600">
                    <a:schemeClr val="bg1">
                      <a:alpha val="99000"/>
                    </a:schemeClr>
                  </a:glow>
                </a:effectLst>
              </a:rPr>
              <a:t>بالطريقة التي وضعها الله لك.</a:t>
            </a:r>
            <a:endParaRPr lang="en-US" sz="4800" dirty="0">
              <a:effectLst>
                <a:glow rad="101600">
                  <a:schemeClr val="bg1">
                    <a:alpha val="99000"/>
                  </a:schemeClr>
                </a:glow>
              </a:effectLst>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الرئيسة لـ ٣ يوحنا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843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1784456" y="444624"/>
            <a:ext cx="5369960" cy="499357"/>
          </a:xfrm>
          <a:solidFill>
            <a:schemeClr val="tx1"/>
          </a:solidFill>
        </p:spPr>
        <p:txBody>
          <a:bodyPr/>
          <a:lstStyle/>
          <a:p>
            <a:pPr algn="ctr" eaLnBrk="1" hangingPunct="1"/>
            <a:r>
              <a:rPr lang="ar-JO" altLang="zh-CN" sz="3600" b="1" dirty="0">
                <a:solidFill>
                  <a:schemeClr val="bg1"/>
                </a:solidFill>
                <a:latin typeface="Arial" panose="020B0604020202020204" pitchFamily="34" charset="0"/>
                <a:ea typeface="Accordance" panose="00000400000000000000" pitchFamily="2" charset="-78"/>
                <a:cs typeface="Arial" panose="020B0604020202020204" pitchFamily="34" charset="0"/>
              </a:rPr>
              <a:t>البيان الموجز</a:t>
            </a:r>
            <a:endParaRPr lang="en-US" sz="36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2867"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٣٠٧</a:t>
            </a:r>
          </a:p>
        </p:txBody>
      </p:sp>
      <p:sp>
        <p:nvSpPr>
          <p:cNvPr id="292869" name="Text Box 6"/>
          <p:cNvSpPr txBox="1">
            <a:spLocks noChangeArrowheads="1"/>
          </p:cNvSpPr>
          <p:nvPr/>
        </p:nvSpPr>
        <p:spPr bwMode="auto">
          <a:xfrm>
            <a:off x="815989" y="1772816"/>
            <a:ext cx="7512021" cy="3456384"/>
          </a:xfrm>
          <a:prstGeom prst="rect">
            <a:avLst/>
          </a:prstGeom>
          <a:solidFill>
            <a:srgbClr val="000000"/>
          </a:solidFill>
          <a:ln w="9525">
            <a:solidFill>
              <a:srgbClr val="000000"/>
            </a:solidFill>
            <a:miter lim="800000"/>
            <a:headEnd/>
            <a:tailEnd/>
          </a:ln>
        </p:spPr>
        <p:txBody>
          <a:bodyPr wrap="square" anchor="ctr">
            <a:no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شجع يوحنا غايس على مواصلة </a:t>
            </a:r>
            <a:r>
              <a:rPr kumimoji="0" lang="ar-JO" altLang="zh-CN"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مثل ديميتريوس، على الرغم من معارضة ديوتريفس، لمساعدة الكنيسة على رؤية مسؤوليتها في تمويل عمل الله.</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86242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896707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Accordance" panose="00000400000000000000" pitchFamily="2" charset="-78"/>
                <a:cs typeface="Arial" panose="020B0604020202020204" pitchFamily="34" charset="0"/>
              </a:rPr>
              <a:t>ماذا عنك؟</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3891"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
        <p:nvSpPr>
          <p:cNvPr id="293892" name="Rectangle 4"/>
          <p:cNvSpPr>
            <a:spLocks noChangeArrowheads="1"/>
          </p:cNvSpPr>
          <p:nvPr/>
        </p:nvSpPr>
        <p:spPr bwMode="auto">
          <a:xfrm>
            <a:off x="1933575" y="19812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93893" name="Text Box 6"/>
          <p:cNvSpPr txBox="1">
            <a:spLocks noChangeArrowheads="1"/>
          </p:cNvSpPr>
          <p:nvPr/>
        </p:nvSpPr>
        <p:spPr bwMode="auto">
          <a:xfrm>
            <a:off x="381000" y="3048000"/>
            <a:ext cx="8382000" cy="4924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تتقدم بالإنجيل من خلال دعم المُرسَلين من خلال الضيافة والتمويل؟</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293894" name="Picture 7"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385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327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ar-JO"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rPr>
              <a:t>الحق هو الحق</a:t>
            </a:r>
            <a:endParaRPr lang="en-US"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1" name="Title 1"/>
          <p:cNvSpPr txBox="1">
            <a:spLocks/>
          </p:cNvSpPr>
          <p:nvPr/>
        </p:nvSpPr>
        <p:spPr bwMode="auto">
          <a:xfrm>
            <a:off x="3264166" y="3068960"/>
            <a:ext cx="4332169"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الحق لا يزال هو الحق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حتى لو لم يصدقهُ أحد.</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الكذب يبقى كذب حتى لو صدقهُ الجميع.</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8389" y="6021288"/>
            <a:ext cx="5042438" cy="722553"/>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289497183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Rectangle 2"/>
          <p:cNvSpPr>
            <a:spLocks noGrp="1" noChangeArrowheads="1"/>
          </p:cNvSpPr>
          <p:nvPr>
            <p:ph type="ctrTitle"/>
          </p:nvPr>
        </p:nvSpPr>
        <p:spPr>
          <a:xfrm>
            <a:off x="0" y="215900"/>
            <a:ext cx="3894138" cy="1557338"/>
          </a:xfrm>
          <a:solidFill>
            <a:schemeClr val="tx1"/>
          </a:solidFill>
        </p:spPr>
        <p:txBody>
          <a:bodyPr/>
          <a:lstStyle/>
          <a:p>
            <a:pPr eaLnBrk="1" hangingPunct="1"/>
            <a:r>
              <a:rPr lang="ar-JO" dirty="0">
                <a:solidFill>
                  <a:schemeClr val="bg1"/>
                </a:solidFill>
                <a:ea typeface="ＭＳ Ｐゴシック" charset="0"/>
                <a:cs typeface="Arial" panose="020B0604020202020204" pitchFamily="34" charset="0"/>
              </a:rPr>
              <a:t>رحلة التعليم       في نيبال</a:t>
            </a:r>
            <a:endParaRPr lang="en-US" dirty="0">
              <a:solidFill>
                <a:schemeClr val="bg1"/>
              </a:solidFill>
              <a:ea typeface="ＭＳ Ｐゴシック" charset="0"/>
              <a:cs typeface="Arial" panose="020B0604020202020204" pitchFamily="34" charset="0"/>
            </a:endParaRPr>
          </a:p>
        </p:txBody>
      </p:sp>
      <p:pic>
        <p:nvPicPr>
          <p:cNvPr id="276483"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975" y="4191000"/>
            <a:ext cx="18938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IMG_049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8874" y="191706"/>
            <a:ext cx="4271460" cy="32035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564173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IMG_046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عشنا مع عائلة نيبالية</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26076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2" descr="IMG_039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1" y="368558"/>
            <a:ext cx="9144000" cy="1003300"/>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قمنا بالتدريس في كلية الدراسات العليا           في اللاهوت في جبال الهيمالايا</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872825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0578" name="Picture 1" descr="IMG_068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775652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كان لدينا الكثير من المجموعات الصغيرة</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pic>
        <p:nvPicPr>
          <p:cNvPr id="281603" name="IMG_0412.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2555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3406811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2626" name="Picture 1" descr="IMG_069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6172086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3650" name="Picture 1" descr="IMG_064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3973417"/>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1" descr="IMG_069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واجبات وواجبات أكثر</a:t>
            </a:r>
            <a:endParaRPr lang="en-US"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35992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IMG_06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kumimoji="0" lang="ar-JO" sz="4800" b="1" u="none" strike="noStrike" kern="1200" cap="none" spc="0" normalizeH="0" baseline="0" noProof="0" dirty="0">
                <a:ln>
                  <a:noFill/>
                </a:ln>
                <a:solidFill>
                  <a:prstClr val="white"/>
                </a:solidFill>
                <a:effectLst>
                  <a:glow rad="177800">
                    <a:prstClr val="black">
                      <a:alpha val="94000"/>
                    </a:prstClr>
                  </a:glow>
                </a:effectLst>
                <a:uLnTx/>
                <a:uFillTx/>
                <a:latin typeface="Arial" panose="020B0604020202020204" pitchFamily="34" charset="0"/>
                <a:ea typeface="ＭＳ Ｐゴシック" charset="0"/>
                <a:cs typeface="Arial" panose="020B0604020202020204" pitchFamily="34" charset="0"/>
              </a:rPr>
              <a:t>واجبات وواجبات أكثر</a:t>
            </a:r>
            <a:endParaRPr lang="en-US" sz="4800"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295798206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6722" name="Picture 1" descr="IMG_069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191315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rPr>
              <a:t>رسائل العهد الجديد ٢٧  </a:t>
            </a:r>
            <a:endParaRPr lang="en-US"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642738487"/>
              </p:ext>
            </p:extLst>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rPr>
                <a:t>١٩ يردون على بدع</a:t>
              </a:r>
              <a:endParaRPr kumimoji="0" lang="en-US"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٢٨ </a:t>
            </a:r>
          </a:p>
        </p:txBody>
      </p:sp>
      <p:grpSp>
        <p:nvGrpSpPr>
          <p:cNvPr id="27" name="Group 26">
            <a:extLst>
              <a:ext uri="{FF2B5EF4-FFF2-40B4-BE49-F238E27FC236}">
                <a16:creationId xmlns:a16="http://schemas.microsoft.com/office/drawing/2014/main" id="{052B5786-42B0-1BB8-A62C-D8E2A3AFF615}"/>
              </a:ext>
            </a:extLst>
          </p:cNvPr>
          <p:cNvGrpSpPr/>
          <p:nvPr/>
        </p:nvGrpSpPr>
        <p:grpSpPr>
          <a:xfrm>
            <a:off x="971600" y="5895246"/>
            <a:ext cx="7509761" cy="932614"/>
            <a:chOff x="1038715" y="5895246"/>
            <a:chExt cx="7509761" cy="932614"/>
          </a:xfrm>
        </p:grpSpPr>
        <p:sp>
          <p:nvSpPr>
            <p:cNvPr id="28" name="Rectangle 2">
              <a:extLst>
                <a:ext uri="{FF2B5EF4-FFF2-40B4-BE49-F238E27FC236}">
                  <a16:creationId xmlns:a16="http://schemas.microsoft.com/office/drawing/2014/main" id="{6046DB19-5811-BB1B-3B37-F93CE66C2B1F}"/>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D4AE38A8-0F92-F7CF-1FFB-167E22F486EA}"/>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6A832284-BCFC-F937-BEAF-BC4CE099F4FD}"/>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2E7FCA7-AC84-2FF9-41EB-FECBF691F5F9}"/>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FE8673D8-CC6D-F509-9C0A-C95D9A8D90E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20DFFAF0-B666-C43E-A44A-94B93ADF8E56}"/>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E1AD3062-CC8A-9882-CAB3-2278FB7A4783}"/>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6" name="Rectangle 2">
              <a:extLst>
                <a:ext uri="{FF2B5EF4-FFF2-40B4-BE49-F238E27FC236}">
                  <a16:creationId xmlns:a16="http://schemas.microsoft.com/office/drawing/2014/main" id="{158EE4B3-AF3C-280E-783F-C964E38AA93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6F8BCCDE-4F2D-F77D-E2CA-10DC7E1E6E0C}"/>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8" name="Rectangle 2">
              <a:extLst>
                <a:ext uri="{FF2B5EF4-FFF2-40B4-BE49-F238E27FC236}">
                  <a16:creationId xmlns:a16="http://schemas.microsoft.com/office/drawing/2014/main" id="{9E6B3580-189F-895A-5B95-81B3A48FEC6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9" name="Rectangle 2">
              <a:extLst>
                <a:ext uri="{FF2B5EF4-FFF2-40B4-BE49-F238E27FC236}">
                  <a16:creationId xmlns:a16="http://schemas.microsoft.com/office/drawing/2014/main" id="{1E5770B1-5E4E-1F48-F84F-57F6A2422D95}"/>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0" name="Rectangle 2">
              <a:extLst>
                <a:ext uri="{FF2B5EF4-FFF2-40B4-BE49-F238E27FC236}">
                  <a16:creationId xmlns:a16="http://schemas.microsoft.com/office/drawing/2014/main" id="{A6DEEA3C-84E0-A716-1AF2-A8ACA4228AE6}"/>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1" name="Rectangle 2">
              <a:extLst>
                <a:ext uri="{FF2B5EF4-FFF2-40B4-BE49-F238E27FC236}">
                  <a16:creationId xmlns:a16="http://schemas.microsoft.com/office/drawing/2014/main" id="{EDCD778F-D9FD-8658-BE80-1E98C20E89B5}"/>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2" name="Rectangle 2">
              <a:extLst>
                <a:ext uri="{FF2B5EF4-FFF2-40B4-BE49-F238E27FC236}">
                  <a16:creationId xmlns:a16="http://schemas.microsoft.com/office/drawing/2014/main" id="{AE997FBC-2379-0663-9DE7-B8A49C2529CA}"/>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3" name="Rectangle 2">
              <a:extLst>
                <a:ext uri="{FF2B5EF4-FFF2-40B4-BE49-F238E27FC236}">
                  <a16:creationId xmlns:a16="http://schemas.microsoft.com/office/drawing/2014/main" id="{C32C92AD-C18C-B5EC-AA19-39901728888C}"/>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4" name="Rectangle 2">
              <a:extLst>
                <a:ext uri="{FF2B5EF4-FFF2-40B4-BE49-F238E27FC236}">
                  <a16:creationId xmlns:a16="http://schemas.microsoft.com/office/drawing/2014/main" id="{235A5FA5-E1C3-C65B-A6F6-269BC7CFB584}"/>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5" name="Rectangle 2">
              <a:extLst>
                <a:ext uri="{FF2B5EF4-FFF2-40B4-BE49-F238E27FC236}">
                  <a16:creationId xmlns:a16="http://schemas.microsoft.com/office/drawing/2014/main" id="{41EE6DE0-5064-22DE-1828-617D83885F57}"/>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6" name="Rectangle 2">
              <a:extLst>
                <a:ext uri="{FF2B5EF4-FFF2-40B4-BE49-F238E27FC236}">
                  <a16:creationId xmlns:a16="http://schemas.microsoft.com/office/drawing/2014/main" id="{2A48B525-E24F-06E4-62C0-76980281B373}"/>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7" name="Rectangle 2">
              <a:extLst>
                <a:ext uri="{FF2B5EF4-FFF2-40B4-BE49-F238E27FC236}">
                  <a16:creationId xmlns:a16="http://schemas.microsoft.com/office/drawing/2014/main" id="{68A5B029-A10F-3327-A8F0-61D6214D6F75}"/>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8" name="Rectangle 2">
              <a:extLst>
                <a:ext uri="{FF2B5EF4-FFF2-40B4-BE49-F238E27FC236}">
                  <a16:creationId xmlns:a16="http://schemas.microsoft.com/office/drawing/2014/main" id="{504E2593-F917-6D8A-A049-29D7026C0FE1}"/>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9" name="Rectangle 2">
              <a:extLst>
                <a:ext uri="{FF2B5EF4-FFF2-40B4-BE49-F238E27FC236}">
                  <a16:creationId xmlns:a16="http://schemas.microsoft.com/office/drawing/2014/main" id="{B8CB638A-9DB0-3134-5DE5-ABB997D7AFD9}"/>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0" name="Rectangle 2">
              <a:extLst>
                <a:ext uri="{FF2B5EF4-FFF2-40B4-BE49-F238E27FC236}">
                  <a16:creationId xmlns:a16="http://schemas.microsoft.com/office/drawing/2014/main" id="{DC023623-0533-FA87-F8DC-8D18AEE8405E}"/>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1" name="Rectangle 2">
              <a:extLst>
                <a:ext uri="{FF2B5EF4-FFF2-40B4-BE49-F238E27FC236}">
                  <a16:creationId xmlns:a16="http://schemas.microsoft.com/office/drawing/2014/main" id="{397B6821-76A1-38B3-9EC8-EAD8392E1D42}"/>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2" name="Rectangle 2">
              <a:extLst>
                <a:ext uri="{FF2B5EF4-FFF2-40B4-BE49-F238E27FC236}">
                  <a16:creationId xmlns:a16="http://schemas.microsoft.com/office/drawing/2014/main" id="{C918FD43-0703-7DE5-2166-808192AE46A7}"/>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3" name="Rectangle 2">
              <a:extLst>
                <a:ext uri="{FF2B5EF4-FFF2-40B4-BE49-F238E27FC236}">
                  <a16:creationId xmlns:a16="http://schemas.microsoft.com/office/drawing/2014/main" id="{15275107-CE77-1534-2D3D-4892BD83BC0F}"/>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54" name="Rectangle 2">
              <a:extLst>
                <a:ext uri="{FF2B5EF4-FFF2-40B4-BE49-F238E27FC236}">
                  <a16:creationId xmlns:a16="http://schemas.microsoft.com/office/drawing/2014/main" id="{FE4EEFB5-4A30-8816-2DA2-540821043E6A}"/>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5" name="Rectangle 2">
              <a:extLst>
                <a:ext uri="{FF2B5EF4-FFF2-40B4-BE49-F238E27FC236}">
                  <a16:creationId xmlns:a16="http://schemas.microsoft.com/office/drawing/2014/main" id="{262D6858-7A90-196E-F899-37A8965F098B}"/>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040859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5" descr="Newly Baptized believ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مؤمنون معمدون حديثاً</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68498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8770" name="IMG_0688.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68375"/>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ar-JO" sz="54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القس أناندا تامانغ</a:t>
            </a:r>
            <a:endParaRPr lang="en-US" sz="54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71334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1" descr="Screen Shot 2013-03-24 at 12.48.2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0482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a:solidFill>
            <a:srgbClr val="000000"/>
          </a:solidFill>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يدير الفقس أناندا مدرسة تدريبية</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15003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18" name="Picture 4" descr="nepal_map.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9425" y="2159000"/>
            <a:ext cx="4699000" cy="469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19" name="Picture 1" descr="national_flag_of_nepa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064000" cy="496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1410" name="Title 1"/>
          <p:cNvSpPr>
            <a:spLocks noGrp="1"/>
          </p:cNvSpPr>
          <p:nvPr>
            <p:ph type="ctrTitle"/>
          </p:nvPr>
        </p:nvSpPr>
        <p:spPr>
          <a:xfrm>
            <a:off x="4109261" y="-50801"/>
            <a:ext cx="5064459" cy="2099663"/>
          </a:xfrm>
        </p:spPr>
        <p:txBody>
          <a:bodyPr/>
          <a:lstStyle/>
          <a:p>
            <a:pPr eaLnBrk="1" hangingPunct="1">
              <a:defRPr/>
            </a:pP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شكراً لله </a:t>
            </a:r>
            <a:b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b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من أجل النمو </a:t>
            </a:r>
            <a:b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b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في كنيسة نيبال.</a:t>
            </a:r>
            <a:endParaRPr lang="en-US"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944282"/>
      </p:ext>
    </p:extLst>
  </p:cSld>
  <p:clrMapOvr>
    <a:overrideClrMapping bg1="lt1" tx1="dk1" bg2="lt2" tx2="dk2" accent1="accent1" accent2="accent2" accent3="accent3" accent4="accent4" accent5="accent5" accent6="accent6" hlink="hlink" folHlink="folHlink"/>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8584433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26" name="Shape 26"/>
          <p:cNvSpPr txBox="1"/>
          <p:nvPr/>
        </p:nvSpPr>
        <p:spPr>
          <a:xfrm>
            <a:off x="0" y="686550"/>
            <a:ext cx="9144000" cy="1256832"/>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Arial"/>
              <a:buNone/>
            </a:pPr>
            <a:r>
              <a:rPr lang="ar-JO"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يحتاج الناس الرب</a:t>
            </a:r>
            <a:endPar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
        <p:nvSpPr>
          <p:cNvPr id="27" name="Shape 27"/>
          <p:cNvSpPr/>
          <p:nvPr/>
        </p:nvSpPr>
        <p:spPr>
          <a:xfrm>
            <a:off x="362242" y="5476756"/>
            <a:ext cx="8404162" cy="1464317"/>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CCLI Song #</a:t>
            </a:r>
            <a:r>
              <a:rPr lang="is-I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18084</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a:p>
            <a:pPr fontAlgn="auto">
              <a:spcBef>
                <a:spcPts val="0"/>
              </a:spcBef>
              <a:spcAft>
                <a:spcPts val="0"/>
              </a:spcAft>
              <a:buClr>
                <a:srgbClr val="FFFFFF"/>
              </a:buClr>
              <a:buSzPct val="25000"/>
            </a:pP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 1983 River Oaks Music Company   (Admin. by Capitol CMG Pub.) </a:t>
            </a:r>
            <a:b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b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Shepherd's Fold Music (Admin. by Capitol CMG Publishing)</a:t>
            </a:r>
            <a:b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b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CIC CCLI </a:t>
            </a:r>
            <a:r>
              <a:rPr lang="en-US" sz="2000" b="1" kern="0" dirty="0" err="1">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Licence</a:t>
            </a: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 # 277507</a:t>
            </a:r>
          </a:p>
        </p:txBody>
      </p:sp>
      <p:sp>
        <p:nvSpPr>
          <p:cNvPr id="5" name="Shape 26"/>
          <p:cNvSpPr txBox="1"/>
          <p:nvPr/>
        </p:nvSpPr>
        <p:spPr>
          <a:xfrm>
            <a:off x="0" y="1743475"/>
            <a:ext cx="9144000" cy="1165623"/>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غريغ نيلسون، فيل مكهوغ</a:t>
            </a:r>
            <a:endParaRPr lang="en-US"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17087359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كل يوم يمرون بي</a:t>
            </a:r>
          </a:p>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أستطيع أن أرى ذلك في عيونهم. </a:t>
            </a:r>
          </a:p>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أشخاص فارغون مملوءون بالرعاية</a:t>
            </a:r>
          </a:p>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من يدري إلى أين يتجهون؟</a:t>
            </a:r>
            <a:endParaRPr lang="en-US" dirty="0">
              <a:solidFill>
                <a:prstClr val="white"/>
              </a:solidFill>
              <a:effectLst>
                <a:glow rad="254000">
                  <a:prstClr val="black"/>
                </a:glow>
              </a:effectLst>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5728863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303"/>
            <a:ext cx="915466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إنهم يمرون بألم خاص</a:t>
            </a:r>
          </a:p>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ويعيشون الخوف من الخوف. </a:t>
            </a:r>
          </a:p>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الضحك يخفي صرخاتهم الصامتة</a:t>
            </a:r>
          </a:p>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ووحده يسوع يسمع.</a:t>
            </a:r>
            <a:br>
              <a:rPr lang="en-US" sz="3600" b="1" dirty="0">
                <a:solidFill>
                  <a:prstClr val="white"/>
                </a:solidFill>
                <a:effectLst>
                  <a:glow rad="254000">
                    <a:prstClr val="black"/>
                  </a:glow>
                </a:effectLst>
                <a:latin typeface="Arial" panose="020B0604020202020204" pitchFamily="34" charset="0"/>
                <a:ea typeface="+mn-ea"/>
                <a:cs typeface="+mn-cs"/>
              </a:rPr>
            </a:br>
            <a:endParaRPr lang="en-US" sz="3600" b="1" kern="0" dirty="0">
              <a:solidFill>
                <a:prstClr val="white"/>
              </a:solidFill>
              <a:effectLst>
                <a:glow rad="254000">
                  <a:prstClr val="black"/>
                </a:glo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34248712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4247148" cy="6679950"/>
          </a:xfrm>
          <a:prstGeom prst="rect">
            <a:avLst/>
          </a:prstGeom>
          <a:noFill/>
          <a:ln>
            <a:noFill/>
          </a:ln>
        </p:spPr>
        <p:txBody>
          <a:bodyPr lIns="91425" tIns="45700" rIns="91425" bIns="45700" anchor="t" anchorCtr="0">
            <a:noAutofit/>
          </a:bodyPr>
          <a:lstStyle>
            <a:defPPr>
              <a:defRPr lang="en-US"/>
            </a:defPPr>
            <a:lvl1pPr fontAlgn="auto">
              <a:spcBef>
                <a:spcPts val="0"/>
              </a:spcBef>
              <a:spcAft>
                <a:spcPts val="0"/>
              </a:spcAft>
              <a:buClr>
                <a:srgbClr val="FFFFFF"/>
              </a:buClr>
              <a:buSzPct val="25000"/>
              <a:defRPr sz="3600" b="1">
                <a:solidFill>
                  <a:prstClr val="white"/>
                </a:solidFill>
                <a:effectLst>
                  <a:glow rad="254000">
                    <a:prstClr val="black"/>
                  </a:glow>
                </a:effectLst>
                <a:latin typeface="Arial" panose="020B0604020202020204" pitchFamily="34" charset="0"/>
                <a:ea typeface="+mn-ea"/>
                <a:cs typeface="Arial" panose="020B0604020202020204" pitchFamily="34" charset="0"/>
              </a:defRPr>
            </a:lvl1pPr>
          </a:lstStyle>
          <a:p>
            <a:pPr algn="r"/>
            <a:r>
              <a:rPr lang="ar-JO" dirty="0"/>
              <a:t>الناس بحاجة إلى الرب</a:t>
            </a:r>
          </a:p>
          <a:p>
            <a:pPr algn="r"/>
            <a:r>
              <a:rPr lang="ar-JO" dirty="0"/>
              <a:t>الناس بحاجة إلى الرب. </a:t>
            </a:r>
          </a:p>
          <a:p>
            <a:pPr algn="r"/>
            <a:r>
              <a:rPr lang="ar-JO" dirty="0"/>
              <a:t>في نهاية الأحلام المكسورة</a:t>
            </a:r>
          </a:p>
          <a:p>
            <a:pPr algn="r"/>
            <a:r>
              <a:rPr lang="ar-JO" dirty="0"/>
              <a:t>هو الباب المفتوح.</a:t>
            </a:r>
          </a:p>
          <a:p>
            <a:pPr algn="r"/>
            <a:endParaRPr lang="ar-JO" dirty="0"/>
          </a:p>
          <a:p>
            <a:pPr algn="r"/>
            <a:r>
              <a:rPr lang="ar-JO" dirty="0"/>
              <a:t>الناس بحاجة إلى الرب</a:t>
            </a:r>
          </a:p>
          <a:p>
            <a:pPr algn="r"/>
            <a:r>
              <a:rPr lang="ar-JO" dirty="0"/>
              <a:t>الناس بحاجة إلى الرب. </a:t>
            </a:r>
          </a:p>
          <a:p>
            <a:pPr algn="r"/>
            <a:r>
              <a:rPr lang="ar-JO" dirty="0"/>
              <a:t>متى سندرك </a:t>
            </a:r>
          </a:p>
          <a:p>
            <a:pPr algn="r"/>
            <a:r>
              <a:rPr lang="ar-JO" dirty="0"/>
              <a:t>أن الناس بحاجة إلى الرب؟</a:t>
            </a:r>
            <a:br>
              <a:rPr lang="en-US" dirty="0"/>
            </a:br>
            <a:endParaRPr lang="en-US" dirty="0">
              <a:sym typeface="Arial"/>
            </a:endParaRPr>
          </a:p>
        </p:txBody>
      </p:sp>
    </p:spTree>
    <p:extLst>
      <p:ext uri="{BB962C8B-B14F-4D97-AF65-F5344CB8AC3E}">
        <p14:creationId xmlns:p14="http://schemas.microsoft.com/office/powerpoint/2010/main" val="12182100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3381"/>
            <a:ext cx="4521792" cy="4524618"/>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نحن مدعوون لأخذ نوره</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 إلى عالم يبدو فيه الخطأ صواباً.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ما الذي يمكن أن يكون ثمناً باهظاً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لمشاركة الحياة مع شخص ضائع؟</a:t>
            </a: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143643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72390" name="Picture 6" descr="Sunday Adelaja's Blog arabic bible - Sunday Adelaja's Blog">
            <a:extLst>
              <a:ext uri="{FF2B5EF4-FFF2-40B4-BE49-F238E27FC236}">
                <a16:creationId xmlns:a16="http://schemas.microsoft.com/office/drawing/2014/main" id="{0DACFAD3-110F-350A-19CE-9718CD89F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0"/>
          <a:stretch/>
        </p:blipFill>
        <p:spPr bwMode="auto">
          <a:xfrm>
            <a:off x="-10747" y="-15532"/>
            <a:ext cx="9303521" cy="69729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46" y="0"/>
            <a:ext cx="9133254" cy="4509120"/>
          </a:xfrm>
        </p:spPr>
        <p:txBody>
          <a:bodyPr/>
          <a:lstStyle/>
          <a:p>
            <a:pPr>
              <a:defRPr/>
            </a:pPr>
            <a:r>
              <a:rPr lang="ar-JO"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هل أنت بحاجة إلى طاعة حق الله؟</a:t>
            </a:r>
            <a:endParaRPr lang="en-US"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37859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379"/>
            <a:ext cx="9144000" cy="6905379"/>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من خلال محبته يمكن لقلوبنا أن تشعر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بكل الحزن الذي تحمله.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يجب أن يسمعوا كلمات الحياة</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نحن فقط من نستطيع أن نشاركها.</a:t>
            </a:r>
            <a:b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b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26901413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4391164" cy="6679950"/>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 </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في نهاية الأحلام المكسورة</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هو الباب المفتوح.</a:t>
            </a:r>
          </a:p>
          <a:p>
            <a:pPr algn="r" fontAlgn="auto">
              <a:spcBef>
                <a:spcPts val="0"/>
              </a:spcBef>
              <a:spcAft>
                <a:spcPts val="0"/>
              </a:spcAft>
            </a:pPr>
            <a:endPar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endParaRP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 </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متى سندرك </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أن الناس بحاجة إلى الرب؟</a:t>
            </a:r>
            <a:b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br>
            <a:endPar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96844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94914" name="Picture 10" descr="People on the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4463" y="0"/>
            <a:ext cx="93249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5"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الفرضية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4916" name="Text Box 3"/>
          <p:cNvSpPr txBox="1">
            <a:spLocks noChangeArrowheads="1"/>
          </p:cNvSpPr>
          <p:nvPr/>
        </p:nvSpPr>
        <p:spPr bwMode="auto">
          <a:xfrm>
            <a:off x="8382406" y="190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FFFFFF"/>
                </a:solidFill>
                <a:latin typeface="Arial" panose="020B0604020202020204" pitchFamily="34" charset="0"/>
                <a:cs typeface="Arial" panose="020B0604020202020204" pitchFamily="34" charset="0"/>
              </a:rPr>
              <a:t>307</a:t>
            </a:r>
            <a:endParaRPr lang="en-US" b="1" dirty="0">
              <a:solidFill>
                <a:srgbClr val="FFFFFF"/>
              </a:solidFill>
              <a:latin typeface="Arial" panose="020B0604020202020204" pitchFamily="34" charset="0"/>
              <a:cs typeface="Arial" panose="020B0604020202020204" pitchFamily="34" charset="0"/>
            </a:endParaRPr>
          </a:p>
        </p:txBody>
      </p:sp>
      <p:sp>
        <p:nvSpPr>
          <p:cNvPr id="21509" name="Text Box 5"/>
          <p:cNvSpPr txBox="1">
            <a:spLocks noChangeArrowheads="1"/>
          </p:cNvSpPr>
          <p:nvPr/>
        </p:nvSpPr>
        <p:spPr bwMode="auto">
          <a:xfrm>
            <a:off x="1092200" y="3254375"/>
            <a:ext cx="5105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9-11                        إدانة ديوتريفس</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21510" name="Text Box 6"/>
          <p:cNvSpPr txBox="1">
            <a:spLocks noChangeArrowheads="1"/>
          </p:cNvSpPr>
          <p:nvPr/>
        </p:nvSpPr>
        <p:spPr bwMode="auto">
          <a:xfrm>
            <a:off x="557213" y="1909763"/>
            <a:ext cx="4014787"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r"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1-8                    تأكيد غايس</a:t>
            </a:r>
            <a:r>
              <a:rPr lang="en-US" altLang="zh-CN" sz="2800" b="1" dirty="0">
                <a:solidFill>
                  <a:srgbClr val="000000"/>
                </a:solidFill>
                <a:latin typeface="Arial" panose="020B0604020202020204" pitchFamily="34" charset="0"/>
                <a:cs typeface="Arial" panose="020B0604020202020204" pitchFamily="34" charset="0"/>
              </a:rPr>
              <a:t> </a:t>
            </a:r>
          </a:p>
        </p:txBody>
      </p:sp>
      <p:sp>
        <p:nvSpPr>
          <p:cNvPr id="294919" name="Text Box 7"/>
          <p:cNvSpPr txBox="1">
            <a:spLocks noChangeArrowheads="1"/>
          </p:cNvSpPr>
          <p:nvPr/>
        </p:nvSpPr>
        <p:spPr bwMode="auto">
          <a:xfrm>
            <a:off x="533400" y="995363"/>
            <a:ext cx="4572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دعم المرسلين</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21512" name="Text Box 8"/>
          <p:cNvSpPr txBox="1">
            <a:spLocks noChangeArrowheads="1"/>
          </p:cNvSpPr>
          <p:nvPr/>
        </p:nvSpPr>
        <p:spPr bwMode="auto">
          <a:xfrm>
            <a:off x="4648200" y="5943600"/>
            <a:ext cx="40386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13-15                    الخلاصة</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21513" name="Text Box 9"/>
          <p:cNvSpPr txBox="1">
            <a:spLocks noChangeArrowheads="1"/>
          </p:cNvSpPr>
          <p:nvPr/>
        </p:nvSpPr>
        <p:spPr bwMode="auto">
          <a:xfrm>
            <a:off x="2717800" y="4598988"/>
            <a:ext cx="54102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12                    التوصية نحو ديمتريوس</a:t>
            </a:r>
            <a:endParaRPr lang="en-US" altLang="zh-CN"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20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0-#ppt_w/2"/>
                                          </p:val>
                                        </p:tav>
                                        <p:tav tm="100000">
                                          <p:val>
                                            <p:strVal val="#ppt_x"/>
                                          </p:val>
                                        </p:tav>
                                      </p:tavLst>
                                    </p:anim>
                                    <p:anim calcmode="lin" valueType="num">
                                      <p:cBhvr additive="base">
                                        <p:cTn id="8"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9"/>
                                        </p:tgtEl>
                                        <p:attrNameLst>
                                          <p:attrName>style.visibility</p:attrName>
                                        </p:attrNameLst>
                                      </p:cBhvr>
                                      <p:to>
                                        <p:strVal val="visible"/>
                                      </p:to>
                                    </p:set>
                                    <p:anim calcmode="lin" valueType="num">
                                      <p:cBhvr additive="base">
                                        <p:cTn id="13" dur="500" fill="hold"/>
                                        <p:tgtEl>
                                          <p:spTgt spid="21509"/>
                                        </p:tgtEl>
                                        <p:attrNameLst>
                                          <p:attrName>ppt_x</p:attrName>
                                        </p:attrNameLst>
                                      </p:cBhvr>
                                      <p:tavLst>
                                        <p:tav tm="0">
                                          <p:val>
                                            <p:strVal val="0-#ppt_w/2"/>
                                          </p:val>
                                        </p:tav>
                                        <p:tav tm="100000">
                                          <p:val>
                                            <p:strVal val="#ppt_x"/>
                                          </p:val>
                                        </p:tav>
                                      </p:tavLst>
                                    </p:anim>
                                    <p:anim calcmode="lin" valueType="num">
                                      <p:cBhvr additive="base">
                                        <p:cTn id="14"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12"/>
                                        </p:tgtEl>
                                        <p:attrNameLst>
                                          <p:attrName>style.visibility</p:attrName>
                                        </p:attrNameLst>
                                      </p:cBhvr>
                                      <p:to>
                                        <p:strVal val="visible"/>
                                      </p:to>
                                    </p:set>
                                    <p:anim calcmode="lin" valueType="num">
                                      <p:cBhvr additive="base">
                                        <p:cTn id="25" dur="500" fill="hold"/>
                                        <p:tgtEl>
                                          <p:spTgt spid="21512"/>
                                        </p:tgtEl>
                                        <p:attrNameLst>
                                          <p:attrName>ppt_x</p:attrName>
                                        </p:attrNameLst>
                                      </p:cBhvr>
                                      <p:tavLst>
                                        <p:tav tm="0">
                                          <p:val>
                                            <p:strVal val="0-#ppt_w/2"/>
                                          </p:val>
                                        </p:tav>
                                        <p:tav tm="100000">
                                          <p:val>
                                            <p:strVal val="#ppt_x"/>
                                          </p:val>
                                        </p:tav>
                                      </p:tavLst>
                                    </p:anim>
                                    <p:anim calcmode="lin" valueType="num">
                                      <p:cBhvr additive="base">
                                        <p:cTn id="26"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autoUpdateAnimBg="0"/>
      <p:bldP spid="21510" grpId="0" animBg="1" autoUpdateAnimBg="0"/>
      <p:bldP spid="21512" grpId="0" animBg="1" autoUpdateAnimBg="0"/>
      <p:bldP spid="21513"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0034" name="Picture 5" descr="3 john world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85925"/>
            <a:ext cx="6934200" cy="854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035" name="Rectangle 2"/>
          <p:cNvSpPr>
            <a:spLocks noGrp="1" noChangeArrowheads="1"/>
          </p:cNvSpPr>
          <p:nvPr>
            <p:ph type="title" idx="4294967295"/>
          </p:nvPr>
        </p:nvSpPr>
        <p:spPr>
          <a:xfrm>
            <a:off x="2400300" y="76200"/>
            <a:ext cx="3352800" cy="457200"/>
          </a:xfrm>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عنوان البطاقة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0036"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306</a:t>
            </a:r>
            <a:endParaRPr lang="en-US" b="1" dirty="0">
              <a:solidFill>
                <a:srgbClr val="000000"/>
              </a:solidFill>
              <a:latin typeface="Arial" panose="020B0604020202020204" pitchFamily="34" charset="0"/>
              <a:cs typeface="Arial" panose="020B0604020202020204" pitchFamily="34" charset="0"/>
            </a:endParaRPr>
          </a:p>
        </p:txBody>
      </p:sp>
      <p:sp>
        <p:nvSpPr>
          <p:cNvPr id="300037" name="Text Box 6"/>
          <p:cNvSpPr txBox="1">
            <a:spLocks noChangeArrowheads="1"/>
          </p:cNvSpPr>
          <p:nvPr/>
        </p:nvSpPr>
        <p:spPr bwMode="auto">
          <a:xfrm>
            <a:off x="304800" y="3657600"/>
            <a:ext cx="7543800" cy="255454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sz="3200" b="1" dirty="0">
                <a:solidFill>
                  <a:srgbClr val="000000"/>
                </a:solidFill>
                <a:latin typeface="Arial" panose="020B0604020202020204" pitchFamily="34" charset="0"/>
                <a:cs typeface="Arial" panose="020B0604020202020204" pitchFamily="34" charset="0"/>
              </a:rPr>
              <a:t>العنوان اليوناني</a:t>
            </a:r>
          </a:p>
          <a:p>
            <a:pPr eaLnBrk="1" hangingPunct="1">
              <a:spcBef>
                <a:spcPct val="0"/>
              </a:spcBef>
            </a:pPr>
            <a:r>
              <a:rPr lang="en-US" altLang="zh-CN" sz="3200" b="1" dirty="0">
                <a:solidFill>
                  <a:srgbClr val="000000"/>
                </a:solidFill>
                <a:latin typeface="Arial" panose="020B0604020202020204" pitchFamily="34" charset="0"/>
                <a:cs typeface="Arial" panose="020B0604020202020204" pitchFamily="34" charset="0"/>
              </a:rPr>
              <a:t>(</a:t>
            </a:r>
            <a:r>
              <a:rPr lang="ar-JO" altLang="zh-CN" sz="3200" b="1" dirty="0">
                <a:solidFill>
                  <a:srgbClr val="000000"/>
                </a:solidFill>
                <a:latin typeface="Arial" panose="020B0604020202020204" pitchFamily="34" charset="0"/>
                <a:cs typeface="Arial" panose="020B0604020202020204" pitchFamily="34" charset="0"/>
              </a:rPr>
              <a:t>يوحنا الثالثة</a:t>
            </a:r>
            <a:r>
              <a:rPr lang="en-US" altLang="zh-CN" sz="3200" b="1" dirty="0">
                <a:solidFill>
                  <a:srgbClr val="000000"/>
                </a:solidFill>
                <a:latin typeface="Arial" panose="020B0604020202020204" pitchFamily="34" charset="0"/>
                <a:cs typeface="Arial" panose="020B0604020202020204" pitchFamily="34" charset="0"/>
              </a:rPr>
              <a:t>)</a:t>
            </a:r>
          </a:p>
          <a:p>
            <a:pPr eaLnBrk="1" hangingPunct="1">
              <a:spcBef>
                <a:spcPct val="0"/>
              </a:spcBef>
            </a:pPr>
            <a:r>
              <a:rPr lang="ar-JO" altLang="zh-CN" sz="3200" b="1" dirty="0">
                <a:solidFill>
                  <a:srgbClr val="000000"/>
                </a:solidFill>
                <a:latin typeface="Arial" panose="020B0604020202020204" pitchFamily="34" charset="0"/>
                <a:cs typeface="Arial" panose="020B0604020202020204" pitchFamily="34" charset="0"/>
              </a:rPr>
              <a:t>يتبع الممارسة المعيارية في تسمية الرسائل العامة بأسماء مؤلفيها ويميزها هذه الرسالة عن رسالتيه الأخريين.</a:t>
            </a:r>
            <a:endParaRPr lang="en-US" altLang="zh-CN" sz="3200" b="1" dirty="0">
              <a:solidFill>
                <a:srgbClr val="000000"/>
              </a:solidFill>
              <a:latin typeface="Arial" panose="020B0604020202020204" pitchFamily="34" charset="0"/>
              <a:cs typeface="Arial" panose="020B0604020202020204" pitchFamily="34" charset="0"/>
            </a:endParaRPr>
          </a:p>
        </p:txBody>
      </p:sp>
      <p:pic>
        <p:nvPicPr>
          <p:cNvPr id="300038" name="Picture 9" descr="j029738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0588" y="762000"/>
            <a:ext cx="1827212" cy="123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02989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301058" name="Picture 5"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3250"/>
            <a:ext cx="9144000" cy="746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59"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التأليف</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ar-JO" altLang="zh-CN" sz="2800" b="1" u="sng" dirty="0">
                <a:solidFill>
                  <a:srgbClr val="FFFFFF"/>
                </a:solidFill>
                <a:latin typeface="Arial" panose="020B0604020202020204" pitchFamily="34" charset="0"/>
                <a:cs typeface="Arial" panose="020B0604020202020204" pitchFamily="34" charset="0"/>
              </a:rPr>
              <a:t>الدليل الخارجي</a:t>
            </a:r>
            <a:endParaRPr lang="en-US" altLang="zh-CN" sz="2800" b="1" u="sng" dirty="0">
              <a:solidFill>
                <a:srgbClr val="FFFFFF"/>
              </a:solidFill>
              <a:latin typeface="Arial" panose="020B0604020202020204" pitchFamily="34" charset="0"/>
              <a:cs typeface="Arial" panose="020B0604020202020204" pitchFamily="34" charset="0"/>
            </a:endParaRPr>
          </a:p>
          <a:p>
            <a:pPr eaLnBrk="1" hangingPunct="1">
              <a:spcBef>
                <a:spcPct val="0"/>
              </a:spcBef>
              <a:buFont typeface="Wingdings" charset="0"/>
              <a:buNone/>
            </a:pPr>
            <a:r>
              <a:rPr lang="ar-JO" altLang="zh-CN" sz="2800" b="1" dirty="0">
                <a:solidFill>
                  <a:srgbClr val="FFFFFF"/>
                </a:solidFill>
                <a:latin typeface="Arial" panose="020B0604020202020204" pitchFamily="34" charset="0"/>
                <a:cs typeface="Arial" panose="020B0604020202020204" pitchFamily="34" charset="0"/>
              </a:rPr>
              <a:t>يكتب الرسول يوحنا هذه الرسالة الكتابية الأقصر (219 كلمة يونانية) باعتباره قائد كنيسة أفسس في آسيا الصغرى ومؤلف الإنجيل، 1 يوحنا و2 يوحنا وسفر الرؤيا.</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ar-JO" altLang="zh-CN" sz="2800" b="1" u="sng" dirty="0">
                <a:solidFill>
                  <a:srgbClr val="FFFFFF"/>
                </a:solidFill>
                <a:latin typeface="Arial" panose="020B0604020202020204" pitchFamily="34" charset="0"/>
                <a:cs typeface="Arial" panose="020B0604020202020204" pitchFamily="34" charset="0"/>
              </a:rPr>
              <a:t>الدليل الداخلي</a:t>
            </a:r>
            <a:endParaRPr lang="en-US" altLang="zh-CN" sz="2800" b="1" dirty="0">
              <a:solidFill>
                <a:srgbClr val="FFFFFF"/>
              </a:solidFill>
              <a:latin typeface="Arial" panose="020B0604020202020204" pitchFamily="34" charset="0"/>
              <a:cs typeface="Arial" panose="020B0604020202020204" pitchFamily="34" charset="0"/>
            </a:endParaRPr>
          </a:p>
          <a:p>
            <a:pPr algn="r" rtl="1" eaLnBrk="1" hangingPunct="1">
              <a:spcBef>
                <a:spcPct val="0"/>
              </a:spcBef>
              <a:buFont typeface="Wingdings" charset="0"/>
              <a:buChar char="Ø"/>
            </a:pPr>
            <a:r>
              <a:rPr lang="ar-JO" altLang="zh-CN" sz="2800" b="1" dirty="0">
                <a:solidFill>
                  <a:srgbClr val="FFFFFF"/>
                </a:solidFill>
                <a:latin typeface="Arial" panose="020B0604020202020204" pitchFamily="34" charset="0"/>
                <a:cs typeface="Arial" panose="020B0604020202020204" pitchFamily="34" charset="0"/>
              </a:rPr>
              <a:t>كان اللقب الشيخ دائماً يستخدم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للإشارة إلى يوحنا حتى ظهور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العلم الليبرالي.</a:t>
            </a:r>
            <a:endParaRPr lang="en-US" altLang="zh-CN" sz="2800" b="1" dirty="0">
              <a:solidFill>
                <a:srgbClr val="FFFFFF"/>
              </a:solidFill>
              <a:latin typeface="Arial" panose="020B0604020202020204" pitchFamily="34" charset="0"/>
              <a:cs typeface="Arial" panose="020B0604020202020204" pitchFamily="34" charset="0"/>
            </a:endParaRPr>
          </a:p>
          <a:p>
            <a:pPr eaLnBrk="1" hangingPunct="1">
              <a:spcBef>
                <a:spcPct val="0"/>
              </a:spcBef>
            </a:pPr>
            <a:r>
              <a:rPr lang="en-US" altLang="zh-CN" sz="2800" b="1" dirty="0">
                <a:solidFill>
                  <a:srgbClr val="FFFFFF"/>
                </a:solidFill>
                <a:latin typeface="Arial" panose="020B0604020202020204" pitchFamily="34" charset="0"/>
                <a:cs typeface="Arial" panose="020B0604020202020204" pitchFamily="34" charset="0"/>
              </a:rPr>
              <a:t> </a:t>
            </a:r>
          </a:p>
          <a:p>
            <a:pPr algn="r" rtl="1" eaLnBrk="1" hangingPunct="1">
              <a:spcBef>
                <a:spcPct val="0"/>
              </a:spcBef>
              <a:buFont typeface="Wingdings" charset="0"/>
              <a:buChar char="Ø"/>
            </a:pPr>
            <a:r>
              <a:rPr lang="ar-JO" altLang="zh-CN" sz="2800" b="1" dirty="0">
                <a:solidFill>
                  <a:srgbClr val="FFFFFF"/>
                </a:solidFill>
                <a:latin typeface="Arial" panose="020B0604020202020204" pitchFamily="34" charset="0"/>
                <a:cs typeface="Arial" panose="020B0604020202020204" pitchFamily="34" charset="0"/>
              </a:rPr>
              <a:t>إن موضوعات مثل الحب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والفرح والحق تشبه بشكل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ملحوظ التأكيدات الواردة في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رسالة يوحنا الأولى وإنجيل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يوحنا.</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301062"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844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2082" name="Picture 9" descr="she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81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3"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الظروف</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2084" name="Text Box 3"/>
          <p:cNvSpPr txBox="1">
            <a:spLocks noChangeArrowheads="1"/>
          </p:cNvSpPr>
          <p:nvPr/>
        </p:nvSpPr>
        <p:spPr bwMode="auto">
          <a:xfrm>
            <a:off x="8147456" y="22860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306</a:t>
            </a:r>
            <a:endParaRPr lang="en-US" b="1" dirty="0">
              <a:solidFill>
                <a:srgbClr val="000000"/>
              </a:solidFill>
              <a:latin typeface="Arial" panose="020B0604020202020204" pitchFamily="34" charset="0"/>
              <a:cs typeface="Arial" panose="020B0604020202020204" pitchFamily="34" charset="0"/>
            </a:endParaRPr>
          </a:p>
        </p:txBody>
      </p:sp>
      <p:sp>
        <p:nvSpPr>
          <p:cNvPr id="302085" name="Text Box 6"/>
          <p:cNvSpPr txBox="1">
            <a:spLocks noChangeArrowheads="1"/>
          </p:cNvSpPr>
          <p:nvPr/>
        </p:nvSpPr>
        <p:spPr bwMode="auto">
          <a:xfrm rot="-1200000">
            <a:off x="292100" y="1849904"/>
            <a:ext cx="5121275" cy="1938992"/>
          </a:xfrm>
          <a:prstGeom prst="rect">
            <a:avLst/>
          </a:prstGeom>
          <a:solidFill>
            <a:schemeClr val="folHlink"/>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b="1" u="sng" dirty="0">
                <a:solidFill>
                  <a:srgbClr val="FFFFFF"/>
                </a:solidFill>
                <a:latin typeface="Arial" panose="020B0604020202020204" pitchFamily="34" charset="0"/>
                <a:cs typeface="Arial" panose="020B0604020202020204" pitchFamily="34" charset="0"/>
              </a:rPr>
              <a:t>التاريخ</a:t>
            </a:r>
            <a:endParaRPr lang="en-US" altLang="zh-CN" b="1" dirty="0">
              <a:solidFill>
                <a:srgbClr val="FFFFFF"/>
              </a:solidFill>
              <a:latin typeface="Arial" panose="020B0604020202020204" pitchFamily="34" charset="0"/>
              <a:cs typeface="Arial" panose="020B0604020202020204" pitchFamily="34" charset="0"/>
            </a:endParaRPr>
          </a:p>
          <a:p>
            <a:pPr eaLnBrk="1" hangingPunct="1">
              <a:spcBef>
                <a:spcPct val="0"/>
              </a:spcBef>
              <a:buFont typeface="Wingdings" charset="0"/>
              <a:buNone/>
            </a:pPr>
            <a:r>
              <a:rPr lang="ar-JO" altLang="zh-CN" b="1" dirty="0">
                <a:solidFill>
                  <a:srgbClr val="FFFFFF"/>
                </a:solidFill>
                <a:latin typeface="Arial" panose="020B0604020202020204" pitchFamily="34" charset="0"/>
                <a:cs typeface="Arial" panose="020B0604020202020204" pitchFamily="34" charset="0"/>
              </a:rPr>
              <a:t>يعتقد معظم العلماء المحافظين أن يوحنا كتب بخصوص هذه المسالة حوالي عام 90 م، على الرغم من أنه لا يوجد شيء في الرسالة يستثني تاريخاً أقدم</a:t>
            </a:r>
            <a:endParaRPr lang="en-US" altLang="zh-CN" b="1" dirty="0">
              <a:solidFill>
                <a:srgbClr val="FFFFFF"/>
              </a:solidFill>
              <a:latin typeface="Arial" panose="020B0604020202020204" pitchFamily="34" charset="0"/>
              <a:cs typeface="Arial" panose="020B0604020202020204" pitchFamily="34" charset="0"/>
            </a:endParaRPr>
          </a:p>
        </p:txBody>
      </p:sp>
      <p:sp>
        <p:nvSpPr>
          <p:cNvPr id="15367" name="Text Box 7"/>
          <p:cNvSpPr txBox="1">
            <a:spLocks noChangeArrowheads="1"/>
          </p:cNvSpPr>
          <p:nvPr/>
        </p:nvSpPr>
        <p:spPr bwMode="auto">
          <a:xfrm rot="1200000">
            <a:off x="4573865" y="2242048"/>
            <a:ext cx="4125650" cy="1938992"/>
          </a:xfrm>
          <a:prstGeom prst="rect">
            <a:avLst/>
          </a:prstGeom>
          <a:solidFill>
            <a:srgbClr val="000000"/>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b="1" u="sng" dirty="0">
                <a:solidFill>
                  <a:srgbClr val="FFFFFF"/>
                </a:solidFill>
                <a:latin typeface="Arial" panose="020B0604020202020204" pitchFamily="34" charset="0"/>
                <a:cs typeface="Arial" panose="020B0604020202020204" pitchFamily="34" charset="0"/>
              </a:rPr>
              <a:t>الأصل / المستلمين</a:t>
            </a:r>
            <a:endParaRPr lang="en-US" altLang="zh-CN" b="1" dirty="0">
              <a:solidFill>
                <a:srgbClr val="FFFFFF"/>
              </a:solidFill>
              <a:latin typeface="Arial" panose="020B0604020202020204" pitchFamily="34" charset="0"/>
              <a:cs typeface="Arial" panose="020B0604020202020204" pitchFamily="34" charset="0"/>
            </a:endParaRPr>
          </a:p>
          <a:p>
            <a:pPr eaLnBrk="1" hangingPunct="1">
              <a:spcBef>
                <a:spcPct val="0"/>
              </a:spcBef>
            </a:pPr>
            <a:r>
              <a:rPr lang="ar-JO" altLang="zh-CN" b="1" dirty="0">
                <a:solidFill>
                  <a:srgbClr val="FFFFFF"/>
                </a:solidFill>
                <a:latin typeface="Arial" panose="020B0604020202020204" pitchFamily="34" charset="0"/>
                <a:cs typeface="Arial" panose="020B0604020202020204" pitchFamily="34" charset="0"/>
              </a:rPr>
              <a:t>يخاطب يوحنا صديقه العزيز غايوس، الرجل الذي كان يفتح بيته بانتظام للمبشرين المسافرين، ربما في آسيا الصغرى، حيث عاش يوحنا.</a:t>
            </a:r>
            <a:endParaRPr lang="en-US" altLang="zh-CN" b="1" dirty="0">
              <a:solidFill>
                <a:srgbClr val="FFFFFF"/>
              </a:solidFill>
              <a:latin typeface="Arial" panose="020B0604020202020204" pitchFamily="34" charset="0"/>
              <a:cs typeface="Arial" panose="020B0604020202020204" pitchFamily="34" charset="0"/>
            </a:endParaRPr>
          </a:p>
        </p:txBody>
      </p:sp>
      <p:pic>
        <p:nvPicPr>
          <p:cNvPr id="302087" name="Picture 12" descr="j02901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97713" y="4724400"/>
            <a:ext cx="2046287" cy="1354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815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1+#ppt_w/2"/>
                                          </p:val>
                                        </p:tav>
                                        <p:tav tm="100000">
                                          <p:val>
                                            <p:strVal val="#ppt_x"/>
                                          </p:val>
                                        </p:tav>
                                      </p:tavLst>
                                    </p:anim>
                                    <p:anim calcmode="lin" valueType="num">
                                      <p:cBhvr additive="base">
                                        <p:cTn id="8" dur="500" fill="hold"/>
                                        <p:tgtEl>
                                          <p:spTgt spid="15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الحجة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7203"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307</a:t>
            </a:r>
            <a:endParaRPr lang="en-US" b="1" dirty="0">
              <a:solidFill>
                <a:srgbClr val="000000"/>
              </a:solidFill>
              <a:latin typeface="Arial" panose="020B0604020202020204" pitchFamily="34" charset="0"/>
              <a:cs typeface="Arial" panose="020B0604020202020204" pitchFamily="34" charset="0"/>
            </a:endParaRPr>
          </a:p>
        </p:txBody>
      </p:sp>
      <p:sp>
        <p:nvSpPr>
          <p:cNvPr id="307204" name="Text Box 4"/>
          <p:cNvSpPr txBox="1">
            <a:spLocks noChangeArrowheads="1"/>
          </p:cNvSpPr>
          <p:nvPr/>
        </p:nvSpPr>
        <p:spPr bwMode="auto">
          <a:xfrm>
            <a:off x="0" y="1335088"/>
            <a:ext cx="9144000" cy="35394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تعلم البطاقة البريدية لرسالة يوحنا الثالثة المؤمنين إظهار الضيافة والدعم للمعلمين الحقيقيين المرسلين من الكنيسة لتمكينهم من نشر الإنجيل بحرية.</a:t>
            </a:r>
            <a:endParaRPr lang="en-US" altLang="zh-CN" sz="2800" b="1" dirty="0">
              <a:solidFill>
                <a:srgbClr val="FFFFFF"/>
              </a:solidFill>
              <a:latin typeface="Arial" panose="020B0604020202020204" pitchFamily="34" charset="0"/>
              <a:cs typeface="Arial" panose="020B0604020202020204" pitchFamily="34" charset="0"/>
            </a:endParaRPr>
          </a:p>
          <a:p>
            <a:pPr eaLnBrk="1" hangingPunct="1">
              <a:spcBef>
                <a:spcPct val="0"/>
              </a:spcBef>
            </a:pPr>
            <a:r>
              <a:rPr lang="en-US" altLang="zh-CN" sz="2800" b="1" dirty="0">
                <a:solidFill>
                  <a:srgbClr val="FFFFFF"/>
                </a:solidFill>
                <a:latin typeface="Arial" panose="020B0604020202020204" pitchFamily="34" charset="0"/>
                <a:cs typeface="Arial" panose="020B0604020202020204" pitchFamily="34" charset="0"/>
              </a:rPr>
              <a:t> </a:t>
            </a:r>
          </a:p>
          <a:p>
            <a:pPr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كتب يوحنا إلى غايس ليثني عليه على هذا النوع من الضيافة، يمدح يوحنا أولاً غايس لدعمه الأمين لهؤلاء الرجال (الآيات ١- ٨)، ثم يدين مقاوم غايوس أي ديوتريفس، لرفضه المرسلين وأولئك الذين يدعمونهم (الآيات ٩- ١١)، ويختتم بتقديم ديمتريوس المستحق للدعم (ع12) مع بعض الأمور الشخصية      (ع13-15).</a:t>
            </a:r>
            <a:endParaRPr lang="en-US" altLang="zh-CN" sz="2800" b="1" dirty="0">
              <a:solidFill>
                <a:srgbClr val="FFFFFF"/>
              </a:solidFill>
              <a:latin typeface="Arial" panose="020B0604020202020204" pitchFamily="34" charset="0"/>
              <a:cs typeface="Arial" panose="020B0604020202020204" pitchFamily="34" charset="0"/>
            </a:endParaRPr>
          </a:p>
        </p:txBody>
      </p:sp>
      <p:pic>
        <p:nvPicPr>
          <p:cNvPr id="307205" name="Picture 6" descr="j02511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34925"/>
            <a:ext cx="2773363" cy="148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793259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الملخص</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227" name="Text Box 3"/>
          <p:cNvSpPr txBox="1">
            <a:spLocks noChangeArrowheads="1"/>
          </p:cNvSpPr>
          <p:nvPr/>
        </p:nvSpPr>
        <p:spPr bwMode="auto">
          <a:xfrm>
            <a:off x="7829331" y="0"/>
            <a:ext cx="1326004"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307-309</a:t>
            </a:r>
            <a:endParaRPr lang="en-US" b="1" dirty="0">
              <a:solidFill>
                <a:srgbClr val="000000"/>
              </a:solidFill>
              <a:latin typeface="Arial" panose="020B0604020202020204" pitchFamily="34" charset="0"/>
              <a:cs typeface="Arial" panose="020B0604020202020204" pitchFamily="34" charset="0"/>
            </a:endParaRPr>
          </a:p>
        </p:txBody>
      </p:sp>
      <p:sp>
        <p:nvSpPr>
          <p:cNvPr id="24580" name="Text Box 4"/>
          <p:cNvSpPr txBox="1">
            <a:spLocks noChangeArrowheads="1"/>
          </p:cNvSpPr>
          <p:nvPr/>
        </p:nvSpPr>
        <p:spPr bwMode="auto">
          <a:xfrm>
            <a:off x="179388" y="914400"/>
            <a:ext cx="8964612" cy="892552"/>
          </a:xfrm>
          <a:prstGeom prst="rect">
            <a:avLst/>
          </a:prstGeom>
          <a:solidFill>
            <a:schemeClr val="bg1"/>
          </a:solidFill>
          <a:ln w="9525">
            <a:solidFill>
              <a:schemeClr val="tx1"/>
            </a:solidFill>
            <a:miter lim="800000"/>
            <a:headEnd/>
            <a:tailEnd/>
          </a:ln>
        </p:spPr>
        <p:txBody>
          <a:bodyPr>
            <a:spAutoFit/>
          </a:bodyPr>
          <a:lstStyle>
            <a:lvl1pPr marL="263525" indent="-2635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347663" indent="-347663"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1. الآيات (١-٨) </a:t>
            </a:r>
            <a:r>
              <a:rPr lang="ar-JO" altLang="zh-CN" sz="2600" b="1" dirty="0">
                <a:solidFill>
                  <a:srgbClr val="00B050"/>
                </a:solidFill>
                <a:latin typeface="Arial" panose="020B0604020202020204" pitchFamily="34" charset="0"/>
                <a:cs typeface="Arial" panose="020B0604020202020204" pitchFamily="34" charset="0"/>
              </a:rPr>
              <a:t>يؤكد يوحنا تقوى غايس </a:t>
            </a:r>
            <a:r>
              <a:rPr lang="ar-JO" altLang="zh-CN" sz="2600" b="1" dirty="0">
                <a:solidFill>
                  <a:srgbClr val="000000"/>
                </a:solidFill>
                <a:latin typeface="Arial" panose="020B0604020202020204" pitchFamily="34" charset="0"/>
                <a:cs typeface="Arial" panose="020B0604020202020204" pitchFamily="34" charset="0"/>
              </a:rPr>
              <a:t>ودعمه التبشيري حتى يستمر في دعم المبشرين على الرغم من معارضة ديوتريفس.</a:t>
            </a:r>
            <a:r>
              <a:rPr lang="en-US" altLang="zh-CN" sz="2600" b="1" dirty="0">
                <a:solidFill>
                  <a:srgbClr val="000000"/>
                </a:solidFill>
                <a:latin typeface="Arial" panose="020B0604020202020204" pitchFamily="34" charset="0"/>
                <a:cs typeface="Arial" panose="020B0604020202020204" pitchFamily="34" charset="0"/>
              </a:rPr>
              <a:t> </a:t>
            </a:r>
          </a:p>
        </p:txBody>
      </p:sp>
      <p:pic>
        <p:nvPicPr>
          <p:cNvPr id="24584" name="Picture 8" descr="j017775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2286000"/>
            <a:ext cx="36576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Box 5"/>
          <p:cNvSpPr txBox="1">
            <a:spLocks noChangeArrowheads="1"/>
          </p:cNvSpPr>
          <p:nvPr/>
        </p:nvSpPr>
        <p:spPr bwMode="auto">
          <a:xfrm>
            <a:off x="2411413" y="2566988"/>
            <a:ext cx="6732587" cy="892552"/>
          </a:xfrm>
          <a:prstGeom prst="rect">
            <a:avLst/>
          </a:prstGeom>
          <a:solidFill>
            <a:schemeClr val="bg1"/>
          </a:solidFill>
          <a:ln w="9525">
            <a:solidFill>
              <a:schemeClr val="tx1"/>
            </a:solidFill>
            <a:miter lim="800000"/>
            <a:headEnd/>
            <a:tailEnd/>
          </a:ln>
        </p:spPr>
        <p:txBody>
          <a:bodyPr wrap="square">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2. (٩-١١) </a:t>
            </a:r>
            <a:r>
              <a:rPr lang="ar-JO" altLang="zh-CN" sz="2600" b="1" dirty="0">
                <a:solidFill>
                  <a:srgbClr val="FF0000"/>
                </a:solidFill>
                <a:latin typeface="Arial" panose="020B0604020202020204" pitchFamily="34" charset="0"/>
                <a:cs typeface="Arial" panose="020B0604020202020204" pitchFamily="34" charset="0"/>
              </a:rPr>
              <a:t>يدين يوحنا ديوتريفس </a:t>
            </a:r>
            <a:r>
              <a:rPr lang="ar-JO" altLang="zh-CN" sz="2600" b="1" dirty="0">
                <a:solidFill>
                  <a:srgbClr val="000000"/>
                </a:solidFill>
                <a:latin typeface="Arial" panose="020B0604020202020204" pitchFamily="34" charset="0"/>
                <a:cs typeface="Arial" panose="020B0604020202020204" pitchFamily="34" charset="0"/>
              </a:rPr>
              <a:t>لرفض تعليمه ولمقاومة الدعم الإرسالي حتى لا يتم تقليد أفعاله الشريرة.</a:t>
            </a:r>
            <a:endParaRPr lang="en-US" altLang="zh-CN" sz="2600" b="1" dirty="0">
              <a:solidFill>
                <a:srgbClr val="000000"/>
              </a:solidFill>
              <a:latin typeface="Arial" panose="020B0604020202020204" pitchFamily="34" charset="0"/>
              <a:cs typeface="Arial" panose="020B0604020202020204" pitchFamily="34" charset="0"/>
            </a:endParaRPr>
          </a:p>
        </p:txBody>
      </p:sp>
      <p:sp>
        <p:nvSpPr>
          <p:cNvPr id="24582" name="Text Box 6"/>
          <p:cNvSpPr txBox="1">
            <a:spLocks noChangeArrowheads="1"/>
          </p:cNvSpPr>
          <p:nvPr/>
        </p:nvSpPr>
        <p:spPr bwMode="auto">
          <a:xfrm>
            <a:off x="381000" y="4619625"/>
            <a:ext cx="8763000" cy="1292662"/>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3. (١٢) </a:t>
            </a:r>
            <a:r>
              <a:rPr lang="ar-JO" altLang="zh-CN" sz="2600" b="1" dirty="0">
                <a:solidFill>
                  <a:srgbClr val="002060"/>
                </a:solidFill>
                <a:latin typeface="Arial" panose="020B0604020202020204" pitchFamily="34" charset="0"/>
                <a:cs typeface="Arial" panose="020B0604020202020204" pitchFamily="34" charset="0"/>
              </a:rPr>
              <a:t>يوصي يوحنا ديمتريوس</a:t>
            </a:r>
            <a:r>
              <a:rPr lang="ar-JO" altLang="zh-CN" sz="2600" b="1" dirty="0">
                <a:solidFill>
                  <a:srgbClr val="000000"/>
                </a:solidFill>
                <a:latin typeface="Arial" panose="020B0604020202020204" pitchFamily="34" charset="0"/>
                <a:cs typeface="Arial" panose="020B0604020202020204" pitchFamily="34" charset="0"/>
              </a:rPr>
              <a:t>، الذي ربما كان مبشراً مسافراً حمل الرسالة، بشهادة إيجابية ثلاثية حتى لا يتردد غايس في إعطائه نفس الدعم الذي أظهره للمبشرين الآخرين.</a:t>
            </a:r>
            <a:endParaRPr lang="en-US" altLang="zh-CN" sz="2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531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1"/>
                                        </p:tgtEl>
                                        <p:attrNameLst>
                                          <p:attrName>style.visibility</p:attrName>
                                        </p:attrNameLst>
                                      </p:cBhvr>
                                      <p:to>
                                        <p:strVal val="visible"/>
                                      </p:to>
                                    </p:set>
                                    <p:anim calcmode="lin" valueType="num">
                                      <p:cBhvr additive="base">
                                        <p:cTn id="13" dur="500" fill="hold"/>
                                        <p:tgtEl>
                                          <p:spTgt spid="24581"/>
                                        </p:tgtEl>
                                        <p:attrNameLst>
                                          <p:attrName>ppt_x</p:attrName>
                                        </p:attrNameLst>
                                      </p:cBhvr>
                                      <p:tavLst>
                                        <p:tav tm="0">
                                          <p:val>
                                            <p:strVal val="#ppt_x"/>
                                          </p:val>
                                        </p:tav>
                                        <p:tav tm="100000">
                                          <p:val>
                                            <p:strVal val="#ppt_x"/>
                                          </p:val>
                                        </p:tav>
                                      </p:tavLst>
                                    </p:anim>
                                    <p:anim calcmode="lin" valueType="num">
                                      <p:cBhvr additive="base">
                                        <p:cTn id="14" dur="500" fill="hold"/>
                                        <p:tgtEl>
                                          <p:spTgt spid="24581"/>
                                        </p:tgtEl>
                                        <p:attrNameLst>
                                          <p:attrName>ppt_y</p:attrName>
                                        </p:attrNameLst>
                                      </p:cBhvr>
                                      <p:tavLst>
                                        <p:tav tm="0">
                                          <p:val>
                                            <p:strVal val="0-#ppt_h/2"/>
                                          </p:val>
                                        </p:tav>
                                        <p:tav tm="100000">
                                          <p:val>
                                            <p:strVal val="#ppt_y"/>
                                          </p:val>
                                        </p:tav>
                                      </p:tavLst>
                                    </p:anim>
                                  </p:childTnLst>
                                </p:cTn>
                              </p:par>
                              <p:par>
                                <p:cTn id="15" presetID="12" presetClass="entr" presetSubtype="4" fill="hold" nodeType="with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slide(fromBottom)">
                                      <p:cBhvr>
                                        <p:cTn id="17" dur="500"/>
                                        <p:tgtEl>
                                          <p:spTgt spid="245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24582"/>
                                        </p:tgtEl>
                                        <p:attrNameLst>
                                          <p:attrName>style.visibility</p:attrName>
                                        </p:attrNameLst>
                                      </p:cBhvr>
                                      <p:to>
                                        <p:strVal val="visible"/>
                                      </p:to>
                                    </p:set>
                                    <p:anim calcmode="lin" valueType="num">
                                      <p:cBhvr additive="base">
                                        <p:cTn id="22" dur="500" fill="hold"/>
                                        <p:tgtEl>
                                          <p:spTgt spid="24582"/>
                                        </p:tgtEl>
                                        <p:attrNameLst>
                                          <p:attrName>ppt_x</p:attrName>
                                        </p:attrNameLst>
                                      </p:cBhvr>
                                      <p:tavLst>
                                        <p:tav tm="0">
                                          <p:val>
                                            <p:strVal val="#ppt_x"/>
                                          </p:val>
                                        </p:tav>
                                        <p:tav tm="100000">
                                          <p:val>
                                            <p:strVal val="#ppt_x"/>
                                          </p:val>
                                        </p:tav>
                                      </p:tavLst>
                                    </p:anim>
                                    <p:anim calcmode="lin" valueType="num">
                                      <p:cBhvr additive="base">
                                        <p:cTn id="23" dur="500" fill="hold"/>
                                        <p:tgtEl>
                                          <p:spTgt spid="245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autoUpdateAnimBg="0"/>
      <p:bldP spid="24581" grpId="0" animBg="1" autoUpdateAnimBg="0"/>
      <p:bldP spid="24582"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الملخص</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9251" name="Text Box 3"/>
          <p:cNvSpPr txBox="1">
            <a:spLocks noChangeArrowheads="1"/>
          </p:cNvSpPr>
          <p:nvPr/>
        </p:nvSpPr>
        <p:spPr bwMode="auto">
          <a:xfrm>
            <a:off x="7838949" y="0"/>
            <a:ext cx="1306768"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rPr>
              <a:t>307-309</a:t>
            </a:r>
            <a:endParaRPr lang="en-US" b="1" dirty="0">
              <a:solidFill>
                <a:srgbClr val="000000"/>
              </a:solidFill>
              <a:latin typeface="Arial" panose="020B0604020202020204" pitchFamily="34" charset="0"/>
            </a:endParaRPr>
          </a:p>
        </p:txBody>
      </p:sp>
      <p:sp>
        <p:nvSpPr>
          <p:cNvPr id="309252" name="Text Box 7"/>
          <p:cNvSpPr txBox="1">
            <a:spLocks noChangeArrowheads="1"/>
          </p:cNvSpPr>
          <p:nvPr/>
        </p:nvSpPr>
        <p:spPr bwMode="auto">
          <a:xfrm>
            <a:off x="381000" y="963613"/>
            <a:ext cx="8382000" cy="1292662"/>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387350" marR="0" lvl="0" indent="-387350" algn="r" defTabSz="914400" rtl="1" eaLnBrk="1" fontAlgn="base" latinLnBrk="0" hangingPunct="1">
              <a:lnSpc>
                <a:spcPct val="100000"/>
              </a:lnSpc>
              <a:spcBef>
                <a:spcPct val="0"/>
              </a:spcBef>
              <a:spcAft>
                <a:spcPct val="0"/>
              </a:spcAft>
              <a:buClrTx/>
              <a:buSzTx/>
              <a:buFontTx/>
              <a:buNone/>
              <a:defRPr/>
            </a:pP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(١٢) </a:t>
            </a:r>
            <a:r>
              <a:rPr kumimoji="0" lang="ar-JO" altLang="zh-CN" sz="2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يوصي يوحنا ديمتريوس</a:t>
            </a: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الذي ربما كان مبشراً مسافراً حمل الرسالة، بشهادة إيجابية ثلاثية حتى لا يتردد غايس في إعطائه نفس الدعم الذي أظهره للمبشرين الآخرين.</a:t>
            </a:r>
            <a:endParaRPr kumimoji="0" lang="en-US" altLang="zh-CN" sz="2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560" name="Text Box 8"/>
          <p:cNvSpPr txBox="1">
            <a:spLocks noChangeArrowheads="1"/>
          </p:cNvSpPr>
          <p:nvPr/>
        </p:nvSpPr>
        <p:spPr bwMode="auto">
          <a:xfrm>
            <a:off x="381000" y="3810000"/>
            <a:ext cx="8382000" cy="1292662"/>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387350" indent="-387350"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4. الآيات (١٣-١٥) يعرب يوحنا عن رغبته في رؤية غايس شخصيًا، ويتمنى له السلام ويرسل تحياته، ويطلب تحياته نيابةً عن أصدقاء غايوس </a:t>
            </a:r>
            <a:r>
              <a:rPr lang="ar-JO" altLang="zh-CN" sz="2600" b="1" dirty="0">
                <a:solidFill>
                  <a:srgbClr val="7030A0"/>
                </a:solidFill>
                <a:latin typeface="Arial" panose="020B0604020202020204" pitchFamily="34" charset="0"/>
                <a:cs typeface="Arial" panose="020B0604020202020204" pitchFamily="34" charset="0"/>
              </a:rPr>
              <a:t>لتعزيز</a:t>
            </a:r>
            <a:r>
              <a:rPr lang="ar-JO" altLang="zh-CN" sz="2600" b="1" dirty="0">
                <a:solidFill>
                  <a:srgbClr val="000000"/>
                </a:solidFill>
                <a:latin typeface="Arial" panose="020B0604020202020204" pitchFamily="34" charset="0"/>
                <a:cs typeface="Arial" panose="020B0604020202020204" pitchFamily="34" charset="0"/>
              </a:rPr>
              <a:t> استيائه من ديوتريفس ومحبته لغايس.</a:t>
            </a:r>
            <a:endParaRPr lang="en-US" altLang="zh-CN" sz="2600" b="1" dirty="0">
              <a:solidFill>
                <a:srgbClr val="000000"/>
              </a:solidFill>
              <a:latin typeface="Arial" panose="020B0604020202020204" pitchFamily="34" charset="0"/>
              <a:cs typeface="Arial" panose="020B0604020202020204" pitchFamily="34" charset="0"/>
            </a:endParaRPr>
          </a:p>
        </p:txBody>
      </p:sp>
      <p:pic>
        <p:nvPicPr>
          <p:cNvPr id="309254" name="Picture 9" descr="j030022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4388" y="5421313"/>
            <a:ext cx="1820862" cy="146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3365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additive="base">
                                        <p:cTn id="7" dur="500" fill="hold"/>
                                        <p:tgtEl>
                                          <p:spTgt spid="23560"/>
                                        </p:tgtEl>
                                        <p:attrNameLst>
                                          <p:attrName>ppt_x</p:attrName>
                                        </p:attrNameLst>
                                      </p:cBhvr>
                                      <p:tavLst>
                                        <p:tav tm="0">
                                          <p:val>
                                            <p:strVal val="#ppt_x"/>
                                          </p:val>
                                        </p:tav>
                                        <p:tav tm="100000">
                                          <p:val>
                                            <p:strVal val="#ppt_x"/>
                                          </p:val>
                                        </p:tav>
                                      </p:tavLst>
                                    </p:anim>
                                    <p:anim calcmode="lin" valueType="num">
                                      <p:cBhvr additive="base">
                                        <p:cTn id="8" dur="500" fill="hold"/>
                                        <p:tgtEl>
                                          <p:spTgt spid="235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78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مرسلاً</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 (٥-٨)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2975515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مسح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0794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ar-JO" sz="4800" dirty="0">
                <a:effectLst>
                  <a:glow rad="101600">
                    <a:schemeClr val="bg1">
                      <a:alpha val="99000"/>
                    </a:schemeClr>
                  </a:glow>
                </a:effectLst>
              </a:rPr>
              <a:t>عِش حق الله من خلال </a:t>
            </a:r>
            <a:r>
              <a:rPr lang="ar-JO" sz="4800" dirty="0">
                <a:solidFill>
                  <a:srgbClr val="FF0000"/>
                </a:solidFill>
                <a:effectLst>
                  <a:glow rad="101600">
                    <a:schemeClr val="bg1">
                      <a:alpha val="99000"/>
                    </a:schemeClr>
                  </a:glow>
                </a:effectLst>
              </a:rPr>
              <a:t>دعم الإرساليات </a:t>
            </a:r>
            <a:r>
              <a:rPr lang="ar-JO" sz="4800" dirty="0">
                <a:effectLst>
                  <a:glow rad="101600">
                    <a:schemeClr val="bg1">
                      <a:alpha val="99000"/>
                    </a:schemeClr>
                  </a:glow>
                </a:effectLst>
              </a:rPr>
              <a:t>بالطريقة التي وضعها الله لك.</a:t>
            </a:r>
            <a:endParaRPr lang="en-US" sz="4800" dirty="0">
              <a:effectLst>
                <a:glow rad="101600">
                  <a:schemeClr val="bg1">
                    <a:alpha val="99000"/>
                  </a:schemeClr>
                </a:glow>
              </a:effectLst>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الرئيسة لـ ٣ يوحنا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980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Accordance" panose="00000400000000000000" pitchFamily="2" charset="-78"/>
                <a:cs typeface="Arial" panose="020B0604020202020204" pitchFamily="34" charset="0"/>
              </a:rPr>
              <a:t>ماذا عنك؟</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3891"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
        <p:nvSpPr>
          <p:cNvPr id="293892" name="Rectangle 4"/>
          <p:cNvSpPr>
            <a:spLocks noChangeArrowheads="1"/>
          </p:cNvSpPr>
          <p:nvPr/>
        </p:nvSpPr>
        <p:spPr bwMode="auto">
          <a:xfrm>
            <a:off x="1933575" y="19812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93893" name="Text Box 6"/>
          <p:cNvSpPr txBox="1">
            <a:spLocks noChangeArrowheads="1"/>
          </p:cNvSpPr>
          <p:nvPr/>
        </p:nvSpPr>
        <p:spPr bwMode="auto">
          <a:xfrm>
            <a:off x="381000" y="3048000"/>
            <a:ext cx="8382000" cy="4924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تتقدم بالإنجيل من خلال دعم المرسلين من خلال الضيافة والتمويل؟</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293894" name="Picture 7"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23044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الكلمة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0" y="245585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المرسلين</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٣٠٥</a:t>
            </a:r>
          </a:p>
        </p:txBody>
      </p:sp>
      <p:sp>
        <p:nvSpPr>
          <p:cNvPr id="8" name="Rectangle 2">
            <a:extLst>
              <a:ext uri="{FF2B5EF4-FFF2-40B4-BE49-F238E27FC236}">
                <a16:creationId xmlns:a16="http://schemas.microsoft.com/office/drawing/2014/main" id="{1FD145A8-205A-154D-BF7A-35E8F911917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1827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524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0130" name="Rectangle 2" descr="Paper bag"/>
          <p:cNvSpPr>
            <a:spLocks noChangeArrowheads="1"/>
          </p:cNvSpPr>
          <p:nvPr/>
        </p:nvSpPr>
        <p:spPr bwMode="auto">
          <a:xfrm>
            <a:off x="0" y="0"/>
            <a:ext cx="9144000" cy="68580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pic>
        <p:nvPicPr>
          <p:cNvPr id="560131" name="Picture 3"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w="9525">
            <a:noFill/>
            <a:miter lim="800000"/>
            <a:headEnd/>
            <a:tailEnd/>
          </a:ln>
        </p:spPr>
      </p:pic>
      <p:sp>
        <p:nvSpPr>
          <p:cNvPr id="62468" name="Rectangle 4"/>
          <p:cNvSpPr>
            <a:spLocks noGrp="1" noChangeArrowheads="1"/>
          </p:cNvSpPr>
          <p:nvPr>
            <p:ph type="title"/>
          </p:nvPr>
        </p:nvSpPr>
        <p:spPr>
          <a:xfrm>
            <a:off x="457200" y="457200"/>
            <a:ext cx="8686800" cy="1295400"/>
          </a:xfrm>
          <a:effectLst>
            <a:outerShdw blurRad="63500" dist="38099" dir="2700000" algn="ctr" rotWithShape="0">
              <a:srgbClr val="000000">
                <a:alpha val="74998"/>
              </a:srgbClr>
            </a:outerShdw>
          </a:effectLst>
        </p:spPr>
        <p:txBody>
          <a:bodyPr/>
          <a:lstStyle/>
          <a:p>
            <a:pPr algn="ctr" eaLnBrk="1" hangingPunct="1">
              <a:defRPr/>
            </a:pPr>
            <a:r>
              <a:rPr lang="ar-JO" sz="4700" dirty="0">
                <a:ea typeface="ＭＳ Ｐゴシック" pitchFamily="-112" charset="-128"/>
                <a:cs typeface="Arial" panose="020B0604020202020204" pitchFamily="34" charset="0"/>
              </a:rPr>
              <a:t>من أنا؟ (جذور العائلة)</a:t>
            </a:r>
            <a:endParaRPr lang="en-US" sz="4700" dirty="0">
              <a:ea typeface="ＭＳ Ｐゴシック" pitchFamily="-112" charset="-128"/>
              <a:cs typeface="Arial" panose="020B0604020202020204" pitchFamily="34" charset="0"/>
            </a:endParaRPr>
          </a:p>
        </p:txBody>
      </p:sp>
      <p:sp>
        <p:nvSpPr>
          <p:cNvPr id="62470" name="Text Box 6"/>
          <p:cNvSpPr txBox="1">
            <a:spLocks noChangeArrowheads="1"/>
          </p:cNvSpPr>
          <p:nvPr/>
        </p:nvSpPr>
        <p:spPr bwMode="auto">
          <a:xfrm>
            <a:off x="7832725" y="39688"/>
            <a:ext cx="355600" cy="461962"/>
          </a:xfrm>
          <a:prstGeom prst="rect">
            <a:avLst/>
          </a:prstGeom>
          <a:noFill/>
          <a:ln w="9525">
            <a:noFill/>
            <a:miter lim="800000"/>
            <a:headEnd/>
            <a:tailEnd/>
          </a:ln>
          <a:effectLst>
            <a:outerShdw blurRad="63500" dist="35921" dir="2700000" algn="ctr" rotWithShape="0">
              <a:srgbClr val="1011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rPr>
              <a:t>5</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sp>
        <p:nvSpPr>
          <p:cNvPr id="7" name="Rectangle 5"/>
          <p:cNvSpPr txBox="1">
            <a:spLocks noChangeArrowheads="1"/>
          </p:cNvSpPr>
          <p:nvPr/>
        </p:nvSpPr>
        <p:spPr bwMode="auto">
          <a:xfrm>
            <a:off x="609600" y="1981200"/>
            <a:ext cx="7924800" cy="4114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ولدت في طوكيو بصفتي (</a:t>
            </a:r>
            <a:r>
              <a:rPr lang="ar-JO" sz="3200" b="1" kern="0" dirty="0">
                <a:solidFill>
                  <a:srgbClr val="FFFFFF"/>
                </a:solidFill>
                <a:latin typeface="Arial" panose="020B0604020202020204" pitchFamily="34" charset="0"/>
                <a:ea typeface="ＭＳ Ｐゴシック" pitchFamily="-112" charset="-128"/>
                <a:cs typeface="Arial" panose="020B0604020202020204" pitchFamily="34" charset="0"/>
              </a:rPr>
              <a:t>طفل الإرسالية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a:t>
            </a: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1958.</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انتقلت إلى كاليفورنيا (منطقة سان فرانسيسكو) بعمر 18 شهراً.</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طلاق الوالدين (عمر 4 سنوات)</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وتطلقت (بعمر 8-10 سنوات)</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الولادة الجديدة (عمر 13 سنة)</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للمرة الثالثة (عمر 14 سنة)</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Scribes and scroll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26263"/>
          </a:xfrm>
          <a:prstGeom prst="rect">
            <a:avLst/>
          </a:prstGeom>
          <a:noFill/>
          <a:ln w="9525">
            <a:noFill/>
            <a:miter lim="800000"/>
            <a:headEnd/>
            <a:tailEnd/>
          </a:ln>
        </p:spPr>
      </p:pic>
      <p:sp>
        <p:nvSpPr>
          <p:cNvPr id="63491" name="Rectangle 3"/>
          <p:cNvSpPr>
            <a:spLocks noGrp="1" noChangeArrowheads="1"/>
          </p:cNvSpPr>
          <p:nvPr>
            <p:ph type="title"/>
          </p:nvPr>
        </p:nvSpPr>
        <p:spPr>
          <a:xfrm>
            <a:off x="1295400" y="457200"/>
            <a:ext cx="7467600" cy="1295400"/>
          </a:xfrm>
          <a:effectLst>
            <a:outerShdw blurRad="63500" dist="35921" dir="2700000" algn="ctr" rotWithShape="0">
              <a:srgbClr val="101100">
                <a:alpha val="74998"/>
              </a:srgbClr>
            </a:outerShdw>
          </a:effectLst>
        </p:spPr>
        <p:txBody>
          <a:bodyPr/>
          <a:lstStyle/>
          <a:p>
            <a:pPr algn="r" eaLnBrk="1" hangingPunct="1">
              <a:defRPr/>
            </a:pPr>
            <a:r>
              <a:rPr lang="ar-JO" dirty="0">
                <a:ea typeface="ＭＳ Ｐゴシック" pitchFamily="-112" charset="-128"/>
                <a:cs typeface="Arial" panose="020B0604020202020204" pitchFamily="34" charset="0"/>
              </a:rPr>
              <a:t>من أنا؟ (جذور التعليم).</a:t>
            </a:r>
            <a:endParaRPr lang="en-US" dirty="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467544" y="5334000"/>
            <a:ext cx="7914456" cy="17526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بكالوريوس، تسويق الأعمال (جامعة هاي، 1980).</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ماجستير عالي في اللاهوت، الخدمات الرعوية (دالاس، 1987).</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الدكتوراه، تفسير الكتاب المقدس (دالاس، 1990).</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64227" name="Rectangle 3"/>
          <p:cNvSpPr>
            <a:spLocks noGrp="1" noChangeArrowheads="1"/>
          </p:cNvSpPr>
          <p:nvPr>
            <p:ph type="title"/>
          </p:nvPr>
        </p:nvSpPr>
        <p:spPr>
          <a:xfrm>
            <a:off x="304800" y="-304800"/>
            <a:ext cx="7010400" cy="1295400"/>
          </a:xfrm>
        </p:spPr>
        <p:txBody>
          <a:bodyPr/>
          <a:lstStyle/>
          <a:p>
            <a:pPr algn="r" eaLnBrk="1" hangingPunct="1"/>
            <a:r>
              <a:rPr lang="ar-JO" sz="4300" dirty="0">
                <a:ea typeface="ＭＳ Ｐゴシック" charset="-128"/>
                <a:cs typeface="Arial" panose="020B0604020202020204" pitchFamily="34" charset="0"/>
              </a:rPr>
              <a:t>من أنا؟ (شغفي).</a:t>
            </a:r>
            <a:endParaRPr lang="en-US" sz="4300" dirty="0">
              <a:ea typeface="ＭＳ Ｐゴシック" charset="-128"/>
              <a:cs typeface="Arial" panose="020B0604020202020204" pitchFamily="34" charset="0"/>
            </a:endParaRPr>
          </a:p>
        </p:txBody>
      </p:sp>
      <p:sp>
        <p:nvSpPr>
          <p:cNvPr id="5" name="Rectangle 4"/>
          <p:cNvSpPr txBox="1">
            <a:spLocks noChangeArrowheads="1"/>
          </p:cNvSpPr>
          <p:nvPr/>
        </p:nvSpPr>
        <p:spPr bwMode="auto">
          <a:xfrm>
            <a:off x="457200" y="1066800"/>
            <a:ext cx="2314600" cy="4114800"/>
          </a:xfrm>
          <a:prstGeom prst="rect">
            <a:avLst/>
          </a:prstGeom>
          <a:noFill/>
          <a:ln w="9525">
            <a:noFill/>
            <a:miter lim="800000"/>
            <a:headEnd/>
            <a:tailEnd/>
          </a:ln>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إلهي</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عائلتي</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w="9525">
            <a:noFill/>
            <a:miter lim="800000"/>
            <a:headEnd/>
            <a:tailEnd/>
          </a:ln>
        </p:spPr>
      </p:pic>
      <p:sp>
        <p:nvSpPr>
          <p:cNvPr id="64515" name="Rectangle 3"/>
          <p:cNvSpPr>
            <a:spLocks noGrp="1" noChangeArrowheads="1"/>
          </p:cNvSpPr>
          <p:nvPr>
            <p:ph type="title"/>
          </p:nvPr>
        </p:nvSpPr>
        <p:spPr>
          <a:effectLst>
            <a:outerShdw blurRad="63500" dist="35921" dir="2700000" algn="ctr" rotWithShape="0">
              <a:srgbClr val="101100">
                <a:alpha val="74998"/>
              </a:srgbClr>
            </a:outerShdw>
          </a:effectLst>
        </p:spPr>
        <p:txBody>
          <a:bodyPr/>
          <a:lstStyle/>
          <a:p>
            <a:pPr algn="r" eaLnBrk="1" hangingPunct="1">
              <a:defRPr/>
            </a:pPr>
            <a:r>
              <a:rPr lang="ar-JO" dirty="0">
                <a:ea typeface="ＭＳ Ｐゴシック" pitchFamily="-112" charset="-128"/>
                <a:cs typeface="Arial" panose="020B0604020202020204" pitchFamily="34" charset="0"/>
              </a:rPr>
              <a:t>من أنا؟ (شغفي)</a:t>
            </a:r>
            <a:endParaRPr lang="en-US" dirty="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1752600" y="2286000"/>
            <a:ext cx="7010400" cy="41148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إلهي</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عائلتي</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كلمة الله</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الموسيقى</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ssolve">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amily 19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
            <a:ext cx="7224713" cy="906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7" name="Rectangle 3"/>
          <p:cNvSpPr>
            <a:spLocks noGrp="1" noChangeArrowheads="1"/>
          </p:cNvSpPr>
          <p:nvPr>
            <p:ph type="title"/>
          </p:nvPr>
        </p:nvSpPr>
        <p:spPr>
          <a:xfrm>
            <a:off x="76200" y="-76200"/>
            <a:ext cx="6705600" cy="1295400"/>
          </a:xfrm>
        </p:spPr>
        <p:txBody>
          <a:bodyPr/>
          <a:lstStyle/>
          <a:p>
            <a:pPr eaLnBrk="1" hangingPunct="1">
              <a:defRPr/>
            </a:pPr>
            <a:r>
              <a:rPr lang="ar-JO" sz="2800" dirty="0">
                <a:ea typeface="ＭＳ Ｐゴシック" charset="0"/>
                <a:cs typeface="Arial" panose="020B0604020202020204" pitchFamily="34" charset="0"/>
              </a:rPr>
              <a:t>20 شباط 1991 : التحرك إلى سنغافورة</a:t>
            </a:r>
            <a:endParaRPr lang="en-US" sz="2800" dirty="0">
              <a:ea typeface="ＭＳ Ｐゴシック" charset="0"/>
              <a:cs typeface="Arial" panose="020B0604020202020204" pitchFamily="34" charset="0"/>
            </a:endParaRPr>
          </a:p>
        </p:txBody>
      </p:sp>
      <p:sp>
        <p:nvSpPr>
          <p:cNvPr id="333828" name="Rectangle 4"/>
          <p:cNvSpPr>
            <a:spLocks noChangeArrowheads="1"/>
          </p:cNvSpPr>
          <p:nvPr/>
        </p:nvSpPr>
        <p:spPr bwMode="auto">
          <a:xfrm>
            <a:off x="6096000" y="1295400"/>
            <a:ext cx="3048000" cy="5562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ريك, 33</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سوزان, حوالي 30 </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كيرت, 4</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ستيفن, 1</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505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ar-JO" sz="5400" dirty="0">
                <a:solidFill>
                  <a:schemeClr val="tx1"/>
                </a:solidFill>
                <a:effectLst>
                  <a:glow rad="266700">
                    <a:schemeClr val="bg1">
                      <a:alpha val="75000"/>
                    </a:schemeClr>
                  </a:glow>
                </a:effectLst>
                <a:cs typeface="Arial" panose="020B0604020202020204" pitchFamily="34" charset="0"/>
              </a:rPr>
              <a:t>أولادنا الثلاثة</a:t>
            </a:r>
            <a:endParaRPr lang="en-US" sz="5400" dirty="0">
              <a:solidFill>
                <a:schemeClr val="tx1"/>
              </a:solidFill>
              <a:effectLst>
                <a:glow rad="266700">
                  <a:schemeClr val="bg1">
                    <a:alpha val="75000"/>
                  </a:schemeClr>
                </a:glow>
              </a:effectLst>
              <a:cs typeface="Arial" panose="020B0604020202020204" pitchFamily="34" charset="0"/>
            </a:endParaRPr>
          </a:p>
        </p:txBody>
      </p:sp>
    </p:spTree>
    <p:extLst>
      <p:ext uri="{BB962C8B-B14F-4D97-AF65-F5344CB8AC3E}">
        <p14:creationId xmlns:p14="http://schemas.microsoft.com/office/powerpoint/2010/main" val="299272342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85312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519" y="-27383"/>
            <a:ext cx="9252520" cy="6803017"/>
          </a:xfrm>
          <a:prstGeom prst="rect">
            <a:avLst/>
          </a:prstGeom>
        </p:spPr>
      </p:pic>
      <p:sp>
        <p:nvSpPr>
          <p:cNvPr id="355331" name="Rectangle 3"/>
          <p:cNvSpPr>
            <a:spLocks noGrp="1" noChangeArrowheads="1"/>
          </p:cNvSpPr>
          <p:nvPr>
            <p:ph type="ctrTitle"/>
          </p:nvPr>
        </p:nvSpPr>
        <p:spPr>
          <a:xfrm>
            <a:off x="9144000" y="5736273"/>
            <a:ext cx="2667000" cy="1124744"/>
          </a:xfrm>
          <a:effectLst>
            <a:outerShdw blurRad="63500" dist="35921" dir="2700000" algn="ctr" rotWithShape="0">
              <a:srgbClr val="000000">
                <a:alpha val="74998"/>
              </a:srgbClr>
            </a:outerShdw>
          </a:effectLst>
        </p:spPr>
        <p:txBody>
          <a:bodyPr/>
          <a:lstStyle/>
          <a:p>
            <a:pPr eaLnBrk="1" hangingPunct="1">
              <a:defRPr/>
            </a:pPr>
            <a:r>
              <a:rPr lang="ar-JO"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عائلة جريفيث</a:t>
            </a:r>
            <a:b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ar-JO"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355333" name="Text Box 5"/>
          <p:cNvSpPr txBox="1">
            <a:spLocks noChangeArrowheads="1"/>
          </p:cNvSpPr>
          <p:nvPr/>
        </p:nvSpPr>
        <p:spPr bwMode="auto">
          <a:xfrm>
            <a:off x="7181369" y="3617698"/>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كيرت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وكارا (35)</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4" name="Text Box 6"/>
          <p:cNvSpPr txBox="1">
            <a:spLocks noChangeArrowheads="1"/>
          </p:cNvSpPr>
          <p:nvPr/>
        </p:nvSpPr>
        <p:spPr bwMode="auto">
          <a:xfrm>
            <a:off x="39467" y="2895568"/>
            <a:ext cx="1364181"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جون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وكلوي (29)</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5" name="Text Box 7"/>
          <p:cNvSpPr txBox="1">
            <a:spLocks noChangeArrowheads="1"/>
          </p:cNvSpPr>
          <p:nvPr/>
        </p:nvSpPr>
        <p:spPr bwMode="auto">
          <a:xfrm>
            <a:off x="2653848" y="4077073"/>
            <a:ext cx="255577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ستيفن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 كيتي وجيسي (32)</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6" name="Text Box 8"/>
          <p:cNvSpPr txBox="1">
            <a:spLocks noChangeArrowheads="1"/>
          </p:cNvSpPr>
          <p:nvPr/>
        </p:nvSpPr>
        <p:spPr bwMode="auto">
          <a:xfrm>
            <a:off x="5233583" y="2233849"/>
            <a:ext cx="1570665"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ريك وسوزان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2020</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1633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2" y="7744"/>
            <a:ext cx="8944095" cy="6858000"/>
          </a:xfrm>
          <a:prstGeom prst="rect">
            <a:avLst/>
          </a:prstGeom>
        </p:spPr>
      </p:pic>
      <p:sp>
        <p:nvSpPr>
          <p:cNvPr id="2" name="Title 1"/>
          <p:cNvSpPr>
            <a:spLocks noGrp="1"/>
          </p:cNvSpPr>
          <p:nvPr>
            <p:ph type="title"/>
          </p:nvPr>
        </p:nvSpPr>
        <p:spPr>
          <a:xfrm>
            <a:off x="3344450" y="4481439"/>
            <a:ext cx="5573711" cy="2376562"/>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(35) وكارا يمتلكون شركة أعمال استشارية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95667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0" y="2132856"/>
            <a:ext cx="9144000" cy="25211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٢٣ </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266975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5B68D-5F20-C943-B229-C7DC97FCDEEF}"/>
              </a:ext>
            </a:extLst>
          </p:cNvPr>
          <p:cNvPicPr>
            <a:picLocks noChangeAspect="1"/>
          </p:cNvPicPr>
          <p:nvPr/>
        </p:nvPicPr>
        <p:blipFill>
          <a:blip r:embed="rId2"/>
          <a:stretch>
            <a:fillRect/>
          </a:stretch>
        </p:blipFill>
        <p:spPr>
          <a:xfrm>
            <a:off x="0" y="911403"/>
            <a:ext cx="9144000" cy="5035194"/>
          </a:xfrm>
          <a:prstGeom prst="rect">
            <a:avLst/>
          </a:prstGeom>
        </p:spPr>
      </p:pic>
      <p:sp>
        <p:nvSpPr>
          <p:cNvPr id="2" name="Title 1">
            <a:extLst>
              <a:ext uri="{FF2B5EF4-FFF2-40B4-BE49-F238E27FC236}">
                <a16:creationId xmlns:a16="http://schemas.microsoft.com/office/drawing/2014/main" id="{0BF149C2-64A3-C441-9E66-96A743259513}"/>
              </a:ext>
            </a:extLst>
          </p:cNvPr>
          <p:cNvSpPr>
            <a:spLocks noGrp="1"/>
          </p:cNvSpPr>
          <p:nvPr>
            <p:ph type="title"/>
          </p:nvPr>
        </p:nvSpPr>
        <p:spPr>
          <a:xfrm>
            <a:off x="0" y="0"/>
            <a:ext cx="9144000" cy="911403"/>
          </a:xfrm>
        </p:spPr>
        <p:txBody>
          <a:bodyPr/>
          <a:lstStyle/>
          <a:p>
            <a:r>
              <a:rPr lang="ar-JO" sz="3600" b="1" dirty="0">
                <a:latin typeface="Arial" panose="020B0604020202020204" pitchFamily="34" charset="0"/>
                <a:cs typeface="Arial" panose="020B0604020202020204" pitchFamily="34" charset="0"/>
              </a:rPr>
              <a:t>كيرت وكارا يمتلكون حركاتهم الترادفية</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255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1047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ستيفن, كيتي وجيسي في جيج هاربور</a:t>
            </a:r>
            <a:endParaRPr lang="en-US" sz="36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9A830D49-CCA5-4640-94B0-970131952545}"/>
              </a:ext>
            </a:extLst>
          </p:cNvPr>
          <p:cNvPicPr>
            <a:picLocks noChangeAspect="1"/>
          </p:cNvPicPr>
          <p:nvPr/>
        </p:nvPicPr>
        <p:blipFill>
          <a:blip r:embed="rId3"/>
          <a:stretch>
            <a:fillRect/>
          </a:stretch>
        </p:blipFill>
        <p:spPr>
          <a:xfrm>
            <a:off x="0" y="1139942"/>
            <a:ext cx="9144000" cy="5718059"/>
          </a:xfrm>
          <a:prstGeom prst="rect">
            <a:avLst/>
          </a:prstGeom>
        </p:spPr>
      </p:pic>
      <p:grpSp>
        <p:nvGrpSpPr>
          <p:cNvPr id="6" name="Group 5">
            <a:extLst>
              <a:ext uri="{FF2B5EF4-FFF2-40B4-BE49-F238E27FC236}">
                <a16:creationId xmlns:a16="http://schemas.microsoft.com/office/drawing/2014/main" id="{82A00994-B4DA-DD47-960C-40CAA0C06EA3}"/>
              </a:ext>
            </a:extLst>
          </p:cNvPr>
          <p:cNvGrpSpPr/>
          <p:nvPr/>
        </p:nvGrpSpPr>
        <p:grpSpPr>
          <a:xfrm>
            <a:off x="5052053" y="4221089"/>
            <a:ext cx="4099296" cy="2634827"/>
            <a:chOff x="5052053" y="4193704"/>
            <a:chExt cx="4099296" cy="2634827"/>
          </a:xfrm>
        </p:grpSpPr>
        <p:pic>
          <p:nvPicPr>
            <p:cNvPr id="3" name="Picture 2">
              <a:extLst>
                <a:ext uri="{FF2B5EF4-FFF2-40B4-BE49-F238E27FC236}">
                  <a16:creationId xmlns:a16="http://schemas.microsoft.com/office/drawing/2014/main" id="{F8E61F73-D356-2B44-A369-B8E30A4F21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52053" y="4193704"/>
              <a:ext cx="4091946" cy="2564904"/>
            </a:xfrm>
            <a:prstGeom prst="rect">
              <a:avLst/>
            </a:prstGeom>
          </p:spPr>
        </p:pic>
        <p:sp>
          <p:nvSpPr>
            <p:cNvPr id="5" name="Rectangle 2">
              <a:extLst>
                <a:ext uri="{FF2B5EF4-FFF2-40B4-BE49-F238E27FC236}">
                  <a16:creationId xmlns:a16="http://schemas.microsoft.com/office/drawing/2014/main" id="{E9A72B3A-DC0C-0E43-9DC5-4EF8B819FF68}"/>
                </a:ext>
              </a:extLst>
            </p:cNvPr>
            <p:cNvSpPr txBox="1">
              <a:spLocks noChangeArrowheads="1"/>
            </p:cNvSpPr>
            <p:nvPr/>
          </p:nvSpPr>
          <p:spPr bwMode="auto">
            <a:xfrm>
              <a:off x="5052053" y="6078099"/>
              <a:ext cx="4099296" cy="7504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ولدت نورا في 31 تموز</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793437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9B2A7-A2B7-844D-B483-1A11A0C630E8}"/>
              </a:ext>
            </a:extLst>
          </p:cNvPr>
          <p:cNvPicPr>
            <a:picLocks noChangeAspect="1"/>
          </p:cNvPicPr>
          <p:nvPr/>
        </p:nvPicPr>
        <p:blipFill>
          <a:blip r:embed="rId2"/>
          <a:stretch>
            <a:fillRect/>
          </a:stretch>
        </p:blipFill>
        <p:spPr>
          <a:xfrm>
            <a:off x="1115616" y="-171400"/>
            <a:ext cx="6912768" cy="9217024"/>
          </a:xfrm>
          <a:prstGeom prst="rect">
            <a:avLst/>
          </a:prstGeom>
        </p:spPr>
      </p:pic>
      <p:sp>
        <p:nvSpPr>
          <p:cNvPr id="184322" name="Title 1"/>
          <p:cNvSpPr>
            <a:spLocks noGrp="1"/>
          </p:cNvSpPr>
          <p:nvPr>
            <p:ph type="title"/>
          </p:nvPr>
        </p:nvSpPr>
        <p:spPr>
          <a:xfrm>
            <a:off x="5076057" y="5373216"/>
            <a:ext cx="2952328" cy="1008063"/>
          </a:xfrm>
        </p:spPr>
        <p:txBody>
          <a:bodyPr/>
          <a:lstStyle/>
          <a:p>
            <a:pPr>
              <a:defRPr/>
            </a:pPr>
            <a:r>
              <a:rPr lang="ar-JO" dirty="0">
                <a:effectLst>
                  <a:glow rad="139700">
                    <a:schemeClr val="tx1"/>
                  </a:glow>
                </a:effectLst>
                <a:ea typeface="ＭＳ Ｐゴシック" charset="0"/>
              </a:rPr>
              <a:t>حفيدنا ذو السنتين جيسي</a:t>
            </a:r>
            <a:endParaRPr lang="en-US" dirty="0">
              <a:effectLst>
                <a:glow rad="139700">
                  <a:schemeClr val="tx1"/>
                </a:glow>
              </a:effectLst>
              <a:ea typeface="ＭＳ Ｐゴシック" charset="0"/>
            </a:endParaRPr>
          </a:p>
        </p:txBody>
      </p:sp>
      <p:sp>
        <p:nvSpPr>
          <p:cNvPr id="4" name="Title 1">
            <a:extLst>
              <a:ext uri="{FF2B5EF4-FFF2-40B4-BE49-F238E27FC236}">
                <a16:creationId xmlns:a16="http://schemas.microsoft.com/office/drawing/2014/main" id="{2999A057-978E-6746-BCC6-26C092BDCA7C}"/>
              </a:ext>
            </a:extLst>
          </p:cNvPr>
          <p:cNvSpPr txBox="1">
            <a:spLocks/>
          </p:cNvSpPr>
          <p:nvPr/>
        </p:nvSpPr>
        <p:spPr bwMode="auto">
          <a:xfrm>
            <a:off x="1115616" y="5445224"/>
            <a:ext cx="3282468"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ولدت نورا في 31 تموز</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9243116"/>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7384"/>
            <a:ext cx="9144000" cy="6868864"/>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6</a:t>
            </a:r>
            <a:endParaRPr kumimoji="0" lang="en-US"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Title 1"/>
          <p:cNvSpPr>
            <a:spLocks noGrp="1"/>
          </p:cNvSpPr>
          <p:nvPr>
            <p:ph type="title"/>
          </p:nvPr>
        </p:nvSpPr>
        <p:spPr>
          <a:xfrm>
            <a:off x="4788024" y="3501008"/>
            <a:ext cx="4249728" cy="3240360"/>
          </a:xfrm>
        </p:spPr>
        <p:txBody>
          <a:bodyPr/>
          <a:lstStyle/>
          <a:p>
            <a:pPr>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(32) هو طيار في الشركة المتحدة يتنقل إلى سياتل من إس إف أو  </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4304978"/>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479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A69EE-EE8C-0E4C-9B05-734D742316C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7504" y="-1"/>
            <a:ext cx="9073008" cy="6873889"/>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8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(29) فنان تشكيلي في ريدلاندز, كاليفورنيا</a:t>
            </a:r>
            <a:endParaRPr lang="en-US" sz="48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8</a:t>
            </a:r>
            <a:endPar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19155202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a:t>
            </a: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Accordance" panose="00000400000000000000" pitchFamily="2" charset="-78"/>
              </a:rPr>
              <a:t>كن معطياً</a:t>
            </a:r>
            <a:endParaRPr lang="en-US" sz="6600" dirty="0">
              <a:effectLst>
                <a:glow rad="127000">
                  <a:schemeClr val="tx1"/>
                </a:glow>
              </a:effectLst>
              <a:ea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د. ريك جريفيث•  مؤسسة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BibleStudyDownloads.org</a:t>
            </a:r>
          </a:p>
        </p:txBody>
      </p:sp>
    </p:spTree>
    <p:extLst>
      <p:ext uri="{BB962C8B-B14F-4D97-AF65-F5344CB8AC3E}">
        <p14:creationId xmlns:p14="http://schemas.microsoft.com/office/powerpoint/2010/main" val="3844861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txBox="1">
            <a:spLocks/>
          </p:cNvSpPr>
          <p:nvPr/>
        </p:nvSpPr>
        <p:spPr bwMode="auto">
          <a:xfrm>
            <a:off x="0" y="44450"/>
            <a:ext cx="9144000" cy="227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ما هو أكثر أهمية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بالنسبة لك؟</a:t>
            </a:r>
            <a:endParaRPr kumimoji="0" lang="en-US" sz="7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Bible heart larg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536950"/>
            <a:ext cx="4406900" cy="329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gods strength and our weakne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3716338"/>
            <a:ext cx="4706938"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492375"/>
            <a:ext cx="9144000" cy="1512888"/>
          </a:xfrm>
          <a:gradFill flip="none" rotWithShape="1">
            <a:gsLst>
              <a:gs pos="0">
                <a:srgbClr val="660066"/>
              </a:gs>
              <a:gs pos="100000">
                <a:schemeClr val="bg1"/>
              </a:gs>
            </a:gsLst>
            <a:lin ang="0" scaled="1"/>
            <a:tileRect/>
          </a:gradFill>
        </p:spPr>
        <p:txBody>
          <a:bodyPr/>
          <a:lstStyle/>
          <a:p>
            <a:pPr>
              <a:defRPr/>
            </a:pPr>
            <a:r>
              <a:rPr lang="ar-JO"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القدرة أم النزاهة؟</a:t>
            </a:r>
            <a:endPar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04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900"/>
                                        <p:tgtEl>
                                          <p:spTgt spid="5"/>
                                        </p:tgtEl>
                                      </p:cBhvr>
                                    </p:animEffect>
                                  </p:childTnLst>
                                </p:cTn>
                              </p:par>
                            </p:childTnLst>
                          </p:cTn>
                        </p:par>
                        <p:par>
                          <p:cTn id="12" fill="hold" nodeType="afterGroup">
                            <p:stCondLst>
                              <p:cond delay="14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ar-JO"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كيف يمكنني اعتبار الحق على أنه الحق، بينما يرى الكثير من الآخرين الحق بشكل مختلف؟</a:t>
            </a:r>
            <a:endParaRPr lang="en-US"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مراسل في تقرير عطلة نهاية الأسبوع بالولايات المتحدة الأمريكية عن الدين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 (١٩٩٦)</a:t>
            </a:r>
            <a:endParaRPr kumimoji="0" lang="en-US"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ccordance" panose="00000400000000000000" pitchFamily="2" charset="-78"/>
              </a:rPr>
              <a:t>٣ يوحنا</a:t>
            </a:r>
          </a:p>
        </p:txBody>
      </p:sp>
    </p:spTree>
    <p:extLst>
      <p:ext uri="{BB962C8B-B14F-4D97-AF65-F5344CB8AC3E}">
        <p14:creationId xmlns:p14="http://schemas.microsoft.com/office/powerpoint/2010/main" val="3231276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ar-JO"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rPr>
              <a:t>الحق هو الحق</a:t>
            </a:r>
            <a:endParaRPr lang="en-US"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1" name="Title 1"/>
          <p:cNvSpPr txBox="1">
            <a:spLocks/>
          </p:cNvSpPr>
          <p:nvPr/>
        </p:nvSpPr>
        <p:spPr bwMode="auto">
          <a:xfrm>
            <a:off x="3419872" y="3068960"/>
            <a:ext cx="417646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الحق لا يزال الحق حتى لو لم يصدقهُ أحد.</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الكذب يبقى كذباً حتى لو صدقهُ الجميع.</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8389" y="6021288"/>
            <a:ext cx="5042438" cy="722553"/>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73259037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ar-JO" sz="4800" dirty="0">
                <a:solidFill>
                  <a:srgbClr val="FFF9FC"/>
                </a:solidFill>
                <a:effectLst>
                  <a:glow rad="228600">
                    <a:schemeClr val="tx1">
                      <a:alpha val="96000"/>
                    </a:schemeClr>
                  </a:glow>
                </a:effectLst>
                <a:ea typeface="ＭＳ Ｐゴシック" charset="0"/>
                <a:cs typeface="Arial" panose="020B0604020202020204" pitchFamily="34" charset="0"/>
              </a:rPr>
              <a:t>ما علمته في كلية سنغافورة للكتاب المقدس</a:t>
            </a:r>
            <a:endParaRPr lang="en-US" sz="3600" dirty="0">
              <a:solidFill>
                <a:srgbClr val="FFF9FC"/>
              </a:solidFill>
              <a:effectLst>
                <a:glow rad="228600">
                  <a:schemeClr val="tx1">
                    <a:alpha val="96000"/>
                  </a:schemeClr>
                </a:glow>
              </a:effectLst>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مسح الكتاب المقدس بشكل أساسي</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دراسة الكتاب </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الخلفيات</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البحث والكتابة</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جغرافيا</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اللاهوت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الخلق * يسوع</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الكنيسة * الروح * الخلاص * المستقبل</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69850" y="5505271"/>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الوعظ</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2</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1</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الإنجليزية</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أندونيسي</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صيني</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50524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الآية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755576" y="2132856"/>
            <a:ext cx="8100392" cy="30243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6000" b="1">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فنحن ينبغي لنا أن نقبل أمثال هؤلاء، لكي نكون عاملين معهم بالحق.</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
        <p:nvSpPr>
          <p:cNvPr id="7" name="Text Box 24"/>
          <p:cNvSpPr txBox="1">
            <a:spLocks noChangeArrowheads="1"/>
          </p:cNvSpPr>
          <p:nvPr/>
        </p:nvSpPr>
        <p:spPr bwMode="auto">
          <a:xfrm>
            <a:off x="8386926" y="2871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Accordance" panose="00000400000000000000" pitchFamily="2" charset="-78"/>
                <a:cs typeface="Arial" panose="020B0604020202020204" pitchFamily="34" charset="0"/>
              </a:rPr>
              <a:t>٣٠٥</a:t>
            </a:r>
          </a:p>
        </p:txBody>
      </p:sp>
    </p:spTree>
    <p:extLst>
      <p:ext uri="{BB962C8B-B14F-4D97-AF65-F5344CB8AC3E}">
        <p14:creationId xmlns:p14="http://schemas.microsoft.com/office/powerpoint/2010/main" val="1384432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rPr>
              <a:t>رسائل العهد الجديد ٢٧  </a:t>
            </a:r>
            <a:endParaRPr lang="en-US"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3740033462"/>
              </p:ext>
            </p:extLst>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rPr>
                <a:t>١٩ يردون على بدعة!</a:t>
              </a:r>
              <a:endParaRPr kumimoji="0" lang="en-US"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٢٨ </a:t>
            </a:r>
          </a:p>
        </p:txBody>
      </p:sp>
      <p:grpSp>
        <p:nvGrpSpPr>
          <p:cNvPr id="27" name="Group 26">
            <a:extLst>
              <a:ext uri="{FF2B5EF4-FFF2-40B4-BE49-F238E27FC236}">
                <a16:creationId xmlns:a16="http://schemas.microsoft.com/office/drawing/2014/main" id="{052B5786-42B0-1BB8-A62C-D8E2A3AFF615}"/>
              </a:ext>
            </a:extLst>
          </p:cNvPr>
          <p:cNvGrpSpPr/>
          <p:nvPr/>
        </p:nvGrpSpPr>
        <p:grpSpPr>
          <a:xfrm>
            <a:off x="971600" y="5895246"/>
            <a:ext cx="7509761" cy="932614"/>
            <a:chOff x="1038715" y="5895246"/>
            <a:chExt cx="7509761" cy="932614"/>
          </a:xfrm>
        </p:grpSpPr>
        <p:sp>
          <p:nvSpPr>
            <p:cNvPr id="28" name="Rectangle 2">
              <a:extLst>
                <a:ext uri="{FF2B5EF4-FFF2-40B4-BE49-F238E27FC236}">
                  <a16:creationId xmlns:a16="http://schemas.microsoft.com/office/drawing/2014/main" id="{6046DB19-5811-BB1B-3B37-F93CE66C2B1F}"/>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D4AE38A8-0F92-F7CF-1FFB-167E22F486EA}"/>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6A832284-BCFC-F937-BEAF-BC4CE099F4FD}"/>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2E7FCA7-AC84-2FF9-41EB-FECBF691F5F9}"/>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FE8673D8-CC6D-F509-9C0A-C95D9A8D90E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20DFFAF0-B666-C43E-A44A-94B93ADF8E56}"/>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E1AD3062-CC8A-9882-CAB3-2278FB7A4783}"/>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6" name="Rectangle 2">
              <a:extLst>
                <a:ext uri="{FF2B5EF4-FFF2-40B4-BE49-F238E27FC236}">
                  <a16:creationId xmlns:a16="http://schemas.microsoft.com/office/drawing/2014/main" id="{158EE4B3-AF3C-280E-783F-C964E38AA93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6F8BCCDE-4F2D-F77D-E2CA-10DC7E1E6E0C}"/>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8" name="Rectangle 2">
              <a:extLst>
                <a:ext uri="{FF2B5EF4-FFF2-40B4-BE49-F238E27FC236}">
                  <a16:creationId xmlns:a16="http://schemas.microsoft.com/office/drawing/2014/main" id="{9E6B3580-189F-895A-5B95-81B3A48FEC6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9" name="Rectangle 2">
              <a:extLst>
                <a:ext uri="{FF2B5EF4-FFF2-40B4-BE49-F238E27FC236}">
                  <a16:creationId xmlns:a16="http://schemas.microsoft.com/office/drawing/2014/main" id="{1E5770B1-5E4E-1F48-F84F-57F6A2422D95}"/>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0" name="Rectangle 2">
              <a:extLst>
                <a:ext uri="{FF2B5EF4-FFF2-40B4-BE49-F238E27FC236}">
                  <a16:creationId xmlns:a16="http://schemas.microsoft.com/office/drawing/2014/main" id="{A6DEEA3C-84E0-A716-1AF2-A8ACA4228AE6}"/>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1" name="Rectangle 2">
              <a:extLst>
                <a:ext uri="{FF2B5EF4-FFF2-40B4-BE49-F238E27FC236}">
                  <a16:creationId xmlns:a16="http://schemas.microsoft.com/office/drawing/2014/main" id="{EDCD778F-D9FD-8658-BE80-1E98C20E89B5}"/>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2" name="Rectangle 2">
              <a:extLst>
                <a:ext uri="{FF2B5EF4-FFF2-40B4-BE49-F238E27FC236}">
                  <a16:creationId xmlns:a16="http://schemas.microsoft.com/office/drawing/2014/main" id="{AE997FBC-2379-0663-9DE7-B8A49C2529CA}"/>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3" name="Rectangle 2">
              <a:extLst>
                <a:ext uri="{FF2B5EF4-FFF2-40B4-BE49-F238E27FC236}">
                  <a16:creationId xmlns:a16="http://schemas.microsoft.com/office/drawing/2014/main" id="{C32C92AD-C18C-B5EC-AA19-39901728888C}"/>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4" name="Rectangle 2">
              <a:extLst>
                <a:ext uri="{FF2B5EF4-FFF2-40B4-BE49-F238E27FC236}">
                  <a16:creationId xmlns:a16="http://schemas.microsoft.com/office/drawing/2014/main" id="{235A5FA5-E1C3-C65B-A6F6-269BC7CFB584}"/>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5" name="Rectangle 2">
              <a:extLst>
                <a:ext uri="{FF2B5EF4-FFF2-40B4-BE49-F238E27FC236}">
                  <a16:creationId xmlns:a16="http://schemas.microsoft.com/office/drawing/2014/main" id="{41EE6DE0-5064-22DE-1828-617D83885F57}"/>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6" name="Rectangle 2">
              <a:extLst>
                <a:ext uri="{FF2B5EF4-FFF2-40B4-BE49-F238E27FC236}">
                  <a16:creationId xmlns:a16="http://schemas.microsoft.com/office/drawing/2014/main" id="{2A48B525-E24F-06E4-62C0-76980281B373}"/>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7" name="Rectangle 2">
              <a:extLst>
                <a:ext uri="{FF2B5EF4-FFF2-40B4-BE49-F238E27FC236}">
                  <a16:creationId xmlns:a16="http://schemas.microsoft.com/office/drawing/2014/main" id="{68A5B029-A10F-3327-A8F0-61D6214D6F75}"/>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8" name="Rectangle 2">
              <a:extLst>
                <a:ext uri="{FF2B5EF4-FFF2-40B4-BE49-F238E27FC236}">
                  <a16:creationId xmlns:a16="http://schemas.microsoft.com/office/drawing/2014/main" id="{504E2593-F917-6D8A-A049-29D7026C0FE1}"/>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9" name="Rectangle 2">
              <a:extLst>
                <a:ext uri="{FF2B5EF4-FFF2-40B4-BE49-F238E27FC236}">
                  <a16:creationId xmlns:a16="http://schemas.microsoft.com/office/drawing/2014/main" id="{B8CB638A-9DB0-3134-5DE5-ABB997D7AFD9}"/>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0" name="Rectangle 2">
              <a:extLst>
                <a:ext uri="{FF2B5EF4-FFF2-40B4-BE49-F238E27FC236}">
                  <a16:creationId xmlns:a16="http://schemas.microsoft.com/office/drawing/2014/main" id="{DC023623-0533-FA87-F8DC-8D18AEE8405E}"/>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1" name="Rectangle 2">
              <a:extLst>
                <a:ext uri="{FF2B5EF4-FFF2-40B4-BE49-F238E27FC236}">
                  <a16:creationId xmlns:a16="http://schemas.microsoft.com/office/drawing/2014/main" id="{397B6821-76A1-38B3-9EC8-EAD8392E1D42}"/>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2" name="Rectangle 2">
              <a:extLst>
                <a:ext uri="{FF2B5EF4-FFF2-40B4-BE49-F238E27FC236}">
                  <a16:creationId xmlns:a16="http://schemas.microsoft.com/office/drawing/2014/main" id="{C918FD43-0703-7DE5-2166-808192AE46A7}"/>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3" name="Rectangle 2">
              <a:extLst>
                <a:ext uri="{FF2B5EF4-FFF2-40B4-BE49-F238E27FC236}">
                  <a16:creationId xmlns:a16="http://schemas.microsoft.com/office/drawing/2014/main" id="{15275107-CE77-1534-2D3D-4892BD83BC0F}"/>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54" name="Rectangle 2">
              <a:extLst>
                <a:ext uri="{FF2B5EF4-FFF2-40B4-BE49-F238E27FC236}">
                  <a16:creationId xmlns:a16="http://schemas.microsoft.com/office/drawing/2014/main" id="{FE4EEFB5-4A30-8816-2DA2-540821043E6A}"/>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5" name="Rectangle 2">
              <a:extLst>
                <a:ext uri="{FF2B5EF4-FFF2-40B4-BE49-F238E27FC236}">
                  <a16:creationId xmlns:a16="http://schemas.microsoft.com/office/drawing/2014/main" id="{262D6858-7A90-196E-F899-37A8965F098B}"/>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97155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72390" name="Picture 6" descr="Sunday Adelaja's Blog arabic bible - Sunday Adelaja's Blog">
            <a:extLst>
              <a:ext uri="{FF2B5EF4-FFF2-40B4-BE49-F238E27FC236}">
                <a16:creationId xmlns:a16="http://schemas.microsoft.com/office/drawing/2014/main" id="{0DACFAD3-110F-350A-19CE-9718CD89F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0"/>
          <a:stretch/>
        </p:blipFill>
        <p:spPr bwMode="auto">
          <a:xfrm>
            <a:off x="-10747" y="-15532"/>
            <a:ext cx="9303521" cy="69729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46" y="0"/>
            <a:ext cx="9133254" cy="4509120"/>
          </a:xfrm>
        </p:spPr>
        <p:txBody>
          <a:bodyPr/>
          <a:lstStyle/>
          <a:p>
            <a:pPr>
              <a:defRPr/>
            </a:pPr>
            <a:r>
              <a:rPr lang="ar-JO"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هل أنت بحاجة إلى طاعة حق الله؟</a:t>
            </a:r>
            <a:endParaRPr lang="en-US"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76468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العامة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 Animations</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5" name="Text Box 3"/>
          <p:cNvSpPr txBox="1">
            <a:spLocks noChangeArrowheads="1"/>
          </p:cNvSpPr>
          <p:nvPr/>
        </p:nvSpPr>
        <p:spPr bwMode="auto">
          <a:xfrm>
            <a:off x="8482419" y="190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31426" name="Picture 7" descr="j02275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3810000" y="762000"/>
            <a:ext cx="5334000"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قبل أن يكتمل العهد الجديد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وينتشر بين المؤمنين الأوائل،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اعتمدت الكنيسة على الوعاظ</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والمعلمين المتجولين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أجل الحق. </a:t>
            </a:r>
          </a:p>
        </p:txBody>
      </p:sp>
      <p:sp>
        <p:nvSpPr>
          <p:cNvPr id="231428"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المناسبة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8"/>
          <p:cNvSpPr txBox="1">
            <a:spLocks noChangeArrowheads="1"/>
          </p:cNvSpPr>
          <p:nvPr/>
        </p:nvSpPr>
        <p:spPr bwMode="auto">
          <a:xfrm>
            <a:off x="-34925" y="5037138"/>
            <a:ext cx="917892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ولأن النُزل كانت قليلة وغير آمنة،</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فقد بقي هؤلاء المعلمون</a:t>
            </a: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 المسيحيين. </a:t>
            </a:r>
          </a:p>
        </p:txBody>
      </p:sp>
    </p:spTree>
    <p:extLst>
      <p:ext uri="{BB962C8B-B14F-4D97-AF65-F5344CB8AC3E}">
        <p14:creationId xmlns:p14="http://schemas.microsoft.com/office/powerpoint/2010/main" val="1395262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416">
                                            <p:txEl>
                                              <p:pRg st="1" end="1"/>
                                            </p:txEl>
                                          </p:spTgt>
                                        </p:tgtEl>
                                        <p:attrNameLst>
                                          <p:attrName>style.visibility</p:attrName>
                                        </p:attrNameLst>
                                      </p:cBhvr>
                                      <p:to>
                                        <p:strVal val="visible"/>
                                      </p:to>
                                    </p:set>
                                    <p:anim calcmode="lin" valueType="num">
                                      <p:cBhvr additive="base">
                                        <p:cTn id="11" dur="500" fill="hold"/>
                                        <p:tgtEl>
                                          <p:spTgt spid="1741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41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416">
                                            <p:txEl>
                                              <p:pRg st="2" end="2"/>
                                            </p:txEl>
                                          </p:spTgt>
                                        </p:tgtEl>
                                        <p:attrNameLst>
                                          <p:attrName>style.visibility</p:attrName>
                                        </p:attrNameLst>
                                      </p:cBhvr>
                                      <p:to>
                                        <p:strVal val="visible"/>
                                      </p:to>
                                    </p:set>
                                    <p:anim calcmode="lin" valueType="num">
                                      <p:cBhvr additive="base">
                                        <p:cTn id="15"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41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416">
                                            <p:txEl>
                                              <p:pRg st="3" end="3"/>
                                            </p:txEl>
                                          </p:spTgt>
                                        </p:tgtEl>
                                        <p:attrNameLst>
                                          <p:attrName>style.visibility</p:attrName>
                                        </p:attrNameLst>
                                      </p:cBhvr>
                                      <p:to>
                                        <p:strVal val="visible"/>
                                      </p:to>
                                    </p:set>
                                    <p:anim calcmode="lin" valueType="num">
                                      <p:cBhvr additive="base">
                                        <p:cTn id="19" dur="500" fill="hold"/>
                                        <p:tgtEl>
                                          <p:spTgt spid="1741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7416">
                                            <p:txEl>
                                              <p:pRg st="4" end="4"/>
                                            </p:txEl>
                                          </p:spTgt>
                                        </p:tgtEl>
                                        <p:attrNameLst>
                                          <p:attrName>style.visibility</p:attrName>
                                        </p:attrNameLst>
                                      </p:cBhvr>
                                      <p:to>
                                        <p:strVal val="visible"/>
                                      </p:to>
                                    </p:set>
                                    <p:anim calcmode="lin" valueType="num">
                                      <p:cBhvr additive="base">
                                        <p:cTn id="23" dur="500" fill="hold"/>
                                        <p:tgtEl>
                                          <p:spTgt spid="17416">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4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uiExpand="1" build="p" autoUpdateAnimBg="0"/>
      <p:bldP spid="7" grpId="0" uiExpand="1"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043608" y="404664"/>
            <a:ext cx="789146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 رجل يُدعى غايُس يُقدم بالأمانة ضيافة</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لمثل هؤلاء الرجال (الأعداد 5-8)، </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بالرغم من معارضة رجل في الكنيسة</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يُدعى ديوتريفس (الأعداد 9-10).</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2450" name="Rectangle 2"/>
          <p:cNvSpPr>
            <a:spLocks noGrp="1" noChangeArrowheads="1"/>
          </p:cNvSpPr>
          <p:nvPr>
            <p:ph type="title" idx="4294967295"/>
          </p:nvPr>
        </p:nvSpPr>
        <p:spPr>
          <a:xfrm rot="16200000">
            <a:off x="-2907506" y="2907506"/>
            <a:ext cx="6858000" cy="1042988"/>
          </a:xfrm>
          <a:solidFill>
            <a:schemeClr val="tx1"/>
          </a:solidFill>
        </p:spPr>
        <p:txBody>
          <a:bodyPr anchor="ctr"/>
          <a:lstStyle/>
          <a:p>
            <a:pPr algn="ctr" eaLnBrk="1" hangingPunct="1"/>
            <a:r>
              <a:rPr lang="ar-JO" altLang="zh-CN" sz="4000" b="1" dirty="0">
                <a:solidFill>
                  <a:schemeClr val="bg1"/>
                </a:solidFill>
                <a:latin typeface="Arial" panose="020B0604020202020204" pitchFamily="34" charset="0"/>
                <a:ea typeface="ＭＳ Ｐゴシック" charset="0"/>
                <a:cs typeface="Arial" panose="020B0604020202020204" pitchFamily="34" charset="0"/>
              </a:rPr>
              <a:t>المناسبة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2451" name="Text Box 3"/>
          <p:cNvSpPr txBox="1">
            <a:spLocks noChangeArrowheads="1"/>
          </p:cNvSpPr>
          <p:nvPr/>
        </p:nvSpPr>
        <p:spPr bwMode="auto">
          <a:xfrm>
            <a:off x="8482419" y="190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324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947" y="3429000"/>
            <a:ext cx="2949841"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3419872" y="3429000"/>
            <a:ext cx="5443538"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كتب يوحنا ليشّجع غايُس على</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مواصلة ممارسة الضيافة </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وتقديم الدعم للمبشرين. </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703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linds(horizontal)">
                                      <p:cBhvr>
                                        <p:cTn id="7" dur="500"/>
                                        <p:tgtEl>
                                          <p:spTgt spid="1741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414">
                                            <p:txEl>
                                              <p:pRg st="1" end="1"/>
                                            </p:txEl>
                                          </p:spTgt>
                                        </p:tgtEl>
                                        <p:attrNameLst>
                                          <p:attrName>style.visibility</p:attrName>
                                        </p:attrNameLst>
                                      </p:cBhvr>
                                      <p:to>
                                        <p:strVal val="visible"/>
                                      </p:to>
                                    </p:set>
                                    <p:animEffect transition="in" filter="blinds(horizontal)">
                                      <p:cBhvr>
                                        <p:cTn id="10" dur="500"/>
                                        <p:tgtEl>
                                          <p:spTgt spid="1741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414">
                                            <p:txEl>
                                              <p:pRg st="2" end="2"/>
                                            </p:txEl>
                                          </p:spTgt>
                                        </p:tgtEl>
                                        <p:attrNameLst>
                                          <p:attrName>style.visibility</p:attrName>
                                        </p:attrNameLst>
                                      </p:cBhvr>
                                      <p:to>
                                        <p:strVal val="visible"/>
                                      </p:to>
                                    </p:set>
                                    <p:animEffect transition="in" filter="blinds(horizontal)">
                                      <p:cBhvr>
                                        <p:cTn id="13" dur="500"/>
                                        <p:tgtEl>
                                          <p:spTgt spid="17414">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414">
                                            <p:txEl>
                                              <p:pRg st="3" end="3"/>
                                            </p:txEl>
                                          </p:spTgt>
                                        </p:tgtEl>
                                        <p:attrNameLst>
                                          <p:attrName>style.visibility</p:attrName>
                                        </p:attrNameLst>
                                      </p:cBhvr>
                                      <p:to>
                                        <p:strVal val="visible"/>
                                      </p:to>
                                    </p:set>
                                    <p:animEffect transition="in" filter="blinds(horizontal)">
                                      <p:cBhvr>
                                        <p:cTn id="16" dur="500"/>
                                        <p:tgtEl>
                                          <p:spTgt spid="17414">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linds(horizontal)">
                                      <p:cBhvr>
                                        <p:cTn id="21" dur="500"/>
                                        <p:tgtEl>
                                          <p:spTgt spid="7">
                                            <p:txEl>
                                              <p:pRg st="0" end="0"/>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linds(horizontal)">
                                      <p:cBhvr>
                                        <p:cTn id="24" dur="500"/>
                                        <p:tgtEl>
                                          <p:spTgt spid="7">
                                            <p:txEl>
                                              <p:pRg st="1" end="1"/>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uiExpand="1" build="allAtOnce"/>
      <p:bldP spid="7" grpId="0" uiExpan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589626208"/>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3681824959"/>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كلمة</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65100">
                    <a:srgbClr val="000000">
                      <a:alpha val="99000"/>
                    </a:srgbClr>
                  </a:glow>
                </a:effectLst>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5525" name="Rectangle 5"/>
          <p:cNvSpPr>
            <a:spLocks noChangeArrowheads="1"/>
          </p:cNvSpPr>
          <p:nvPr/>
        </p:nvSpPr>
        <p:spPr bwMode="auto">
          <a:xfrm>
            <a:off x="766110"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رسالة </a:t>
            </a: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يوحنا الثانية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يحذر يوحنا الرسول</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a:t>
            </a: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دعم </a:t>
            </a:r>
            <a:endParaRPr kumimoji="0" lang="ar-JO"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المعلمين الكذبة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رسالة </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يوحنا الثالثة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يقدم الجانب الآخر: على المؤمنين</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أن </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يدعموا المعلمين </a:t>
            </a:r>
            <a:r>
              <a:rPr lang="ar-JO" altLang="zh-CN" sz="3200" b="1" dirty="0">
                <a:solidFill>
                  <a:srgbClr val="0066FF"/>
                </a:solidFill>
                <a:latin typeface="Arial" panose="020B0604020202020204" pitchFamily="34" charset="0"/>
                <a:cs typeface="Arial" panose="020B0604020202020204" pitchFamily="34" charset="0"/>
              </a:rPr>
              <a:t>و</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المبشرين الحقيقيين</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2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blinds(horizontal)">
                                      <p:cBhvr>
                                        <p:cTn id="13" dur="500"/>
                                        <p:tgtEl>
                                          <p:spTgt spid="7">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blinds(horizontal)">
                                      <p:cBhvr>
                                        <p:cTn id="24" dur="500"/>
                                        <p:tgtEl>
                                          <p:spTgt spid="8">
                                            <p:bg/>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linds(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65142" y="0"/>
            <a:ext cx="665567"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5525" name="Rectangle 5"/>
          <p:cNvSpPr>
            <a:spLocks noChangeArrowheads="1"/>
          </p:cNvSpPr>
          <p:nvPr/>
        </p:nvSpPr>
        <p:spPr bwMode="auto">
          <a:xfrm>
            <a:off x="766109"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56645660"/>
              </p:ext>
            </p:extLst>
          </p:nvPr>
        </p:nvGraphicFramePr>
        <p:xfrm>
          <a:off x="-9525" y="2349500"/>
          <a:ext cx="9110663" cy="3581184"/>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pPr algn="ct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3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المستلمون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امرأة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رجل</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503180">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الأسماء</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مجهولة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غايُس، ديوتريفس، ديمتريوس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الحالة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المبشرون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كاذب</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حقيقي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الضيافة/ الدعم</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في غير مكانه</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مفقود (ديوتريفس)</a:t>
                      </a:r>
                      <a:endParaRPr lang="en-US"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مصان (غايُس)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الأعداد</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13</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15</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الكلمات (النص اليوناني)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245</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219</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5712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36546" name="Picture 5" descr="3 john world map over face.jpg"/>
          <p:cNvPicPr>
            <a:picLocks noChangeAspect="1"/>
          </p:cNvPicPr>
          <p:nvPr/>
        </p:nvPicPr>
        <p:blipFill>
          <a:blip r:embed="rId3">
            <a:extLst>
              <a:ext uri="{28A0092B-C50C-407E-A947-70E740481C1C}">
                <a14:useLocalDpi xmlns:a14="http://schemas.microsoft.com/office/drawing/2010/main" val="0"/>
              </a:ext>
            </a:extLst>
          </a:blip>
          <a:srcRect l="17442" t="8086"/>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7" name="Rectangle 2"/>
          <p:cNvSpPr>
            <a:spLocks noGrp="1" noChangeArrowheads="1"/>
          </p:cNvSpPr>
          <p:nvPr>
            <p:ph type="title" idx="4294967295"/>
          </p:nvPr>
        </p:nvSpPr>
        <p:spPr>
          <a:xfrm>
            <a:off x="1908175" y="195263"/>
            <a:ext cx="5102225" cy="569912"/>
          </a:xfrm>
          <a:solidFill>
            <a:schemeClr val="tx1"/>
          </a:solidFill>
        </p:spPr>
        <p:txBody>
          <a:bodyPr anchor="ctr"/>
          <a:lstStyle/>
          <a:p>
            <a:pPr algn="ctr" eaLnBrk="1" hangingPunct="1"/>
            <a:r>
              <a:rPr lang="ar-SA" sz="4000" b="1" dirty="0">
                <a:solidFill>
                  <a:schemeClr val="bg1"/>
                </a:solidFill>
                <a:latin typeface="Arial" panose="020B0604020202020204" pitchFamily="34" charset="0"/>
                <a:ea typeface="ＭＳ Ｐゴシック" charset="0"/>
                <a:cs typeface="Arial" panose="020B0604020202020204" pitchFamily="34" charset="0"/>
              </a:rPr>
              <a:t>٣ يوحنا ١ : ١-٤</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000" b="1" dirty="0">
                <a:solidFill>
                  <a:srgbClr val="FFFFFF"/>
                </a:solidFill>
                <a:latin typeface="Arial" panose="020B0604020202020204" pitchFamily="34" charset="0"/>
                <a:cs typeface="Arial" panose="020B0604020202020204" pitchFamily="34" charset="0"/>
              </a:rPr>
              <a:t>1 الشيخ إلى غايس الحبيب الذي أنا أحبه بالحق</a:t>
            </a:r>
            <a:r>
              <a:rPr lang="ar-JO" altLang="zh-CN" sz="4000" b="1" dirty="0">
                <a:solidFill>
                  <a:srgbClr val="FFFFFF"/>
                </a:solidFill>
                <a:latin typeface="Arial" panose="020B0604020202020204" pitchFamily="34" charset="0"/>
                <a:cs typeface="Arial" panose="020B0604020202020204" pitchFamily="34" charset="0"/>
              </a:rPr>
              <a:t> 2 </a:t>
            </a:r>
            <a:r>
              <a:rPr lang="ar-SA" altLang="zh-CN" sz="4000" b="1" dirty="0">
                <a:solidFill>
                  <a:srgbClr val="FFFFFF"/>
                </a:solidFill>
                <a:latin typeface="Arial" panose="020B0604020202020204" pitchFamily="34" charset="0"/>
                <a:cs typeface="Arial" panose="020B0604020202020204" pitchFamily="34" charset="0"/>
              </a:rPr>
              <a:t>أيها الحبيب في كل شيء أروم أن تكون ناجحا</a:t>
            </a:r>
            <a:r>
              <a:rPr lang="ar-JO" altLang="zh-CN" sz="4000" b="1" dirty="0">
                <a:solidFill>
                  <a:srgbClr val="FFFFFF"/>
                </a:solidFill>
                <a:latin typeface="Arial" panose="020B0604020202020204" pitchFamily="34" charset="0"/>
                <a:cs typeface="Arial" panose="020B0604020202020204" pitchFamily="34" charset="0"/>
              </a:rPr>
              <a:t>ً</a:t>
            </a:r>
            <a:r>
              <a:rPr lang="ar-SA" altLang="zh-CN" sz="4000" b="1" dirty="0">
                <a:solidFill>
                  <a:srgbClr val="FFFFFF"/>
                </a:solidFill>
                <a:latin typeface="Arial" panose="020B0604020202020204" pitchFamily="34" charset="0"/>
                <a:cs typeface="Arial" panose="020B0604020202020204" pitchFamily="34" charset="0"/>
              </a:rPr>
              <a:t> وصحيحا</a:t>
            </a:r>
            <a:r>
              <a:rPr lang="ar-JO" altLang="zh-CN" sz="4000" b="1" dirty="0">
                <a:solidFill>
                  <a:srgbClr val="FFFFFF"/>
                </a:solidFill>
                <a:latin typeface="Arial" panose="020B0604020202020204" pitchFamily="34" charset="0"/>
                <a:cs typeface="Arial" panose="020B0604020202020204" pitchFamily="34" charset="0"/>
              </a:rPr>
              <a:t>ً</a:t>
            </a:r>
            <a:r>
              <a:rPr lang="ar-SA" altLang="zh-CN" sz="4000" b="1" dirty="0">
                <a:solidFill>
                  <a:srgbClr val="FFFFFF"/>
                </a:solidFill>
                <a:latin typeface="Arial" panose="020B0604020202020204" pitchFamily="34" charset="0"/>
                <a:cs typeface="Arial" panose="020B0604020202020204" pitchFamily="34" charset="0"/>
              </a:rPr>
              <a:t>، كما أن نفسك ناجحة.</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000" b="1" dirty="0">
                <a:solidFill>
                  <a:srgbClr val="FFFFFF"/>
                </a:solidFill>
                <a:latin typeface="Arial" panose="020B0604020202020204" pitchFamily="34" charset="0"/>
                <a:cs typeface="Arial" panose="020B0604020202020204" pitchFamily="34" charset="0"/>
              </a:rPr>
              <a:t>3 لأني فرحت جدا</a:t>
            </a:r>
            <a:r>
              <a:rPr lang="ar-JO" altLang="zh-CN" sz="4000" b="1" dirty="0">
                <a:solidFill>
                  <a:srgbClr val="FFFFFF"/>
                </a:solidFill>
                <a:latin typeface="Arial" panose="020B0604020202020204" pitchFamily="34" charset="0"/>
                <a:cs typeface="Arial" panose="020B0604020202020204" pitchFamily="34" charset="0"/>
              </a:rPr>
              <a:t>ً</a:t>
            </a:r>
            <a:r>
              <a:rPr lang="ar-SA" altLang="zh-CN" sz="4000" b="1" dirty="0">
                <a:solidFill>
                  <a:srgbClr val="FFFFFF"/>
                </a:solidFill>
                <a:latin typeface="Arial" panose="020B0604020202020204" pitchFamily="34" charset="0"/>
                <a:cs typeface="Arial" panose="020B0604020202020204" pitchFamily="34" charset="0"/>
              </a:rPr>
              <a:t> إذ حضر إخوة وشهدوا بالحق الذي فيك، كما أنك تسلك بالحق</a:t>
            </a:r>
            <a:r>
              <a:rPr lang="ar-JO" altLang="zh-CN" sz="4000" b="1" dirty="0">
                <a:solidFill>
                  <a:srgbClr val="FFFFFF"/>
                </a:solidFill>
                <a:latin typeface="Arial" panose="020B0604020202020204" pitchFamily="34" charset="0"/>
                <a:cs typeface="Arial" panose="020B0604020202020204" pitchFamily="34" charset="0"/>
              </a:rPr>
              <a:t> 4 </a:t>
            </a:r>
            <a:r>
              <a:rPr lang="ar-SA" altLang="zh-CN" sz="4000" b="1" dirty="0">
                <a:solidFill>
                  <a:srgbClr val="FFFFFF"/>
                </a:solidFill>
                <a:latin typeface="Arial" panose="020B0604020202020204" pitchFamily="34" charset="0"/>
                <a:cs typeface="Arial" panose="020B0604020202020204" pitchFamily="34" charset="0"/>
              </a:rPr>
              <a:t>ليس لي فرح أعظم من هذا: أن أسمع عن أولادي أنهم يسلكون بالحق.</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6550"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052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1784456" y="444624"/>
            <a:ext cx="5369960" cy="499357"/>
          </a:xfrm>
          <a:solidFill>
            <a:schemeClr val="tx1"/>
          </a:solidFill>
        </p:spPr>
        <p:txBody>
          <a:bodyPr/>
          <a:lstStyle/>
          <a:p>
            <a:pPr algn="ctr" eaLnBrk="1" hangingPunct="1"/>
            <a:r>
              <a:rPr lang="ar-JO" altLang="zh-CN" sz="3600" b="1" dirty="0">
                <a:solidFill>
                  <a:schemeClr val="bg1"/>
                </a:solidFill>
                <a:latin typeface="Arial" panose="020B0604020202020204" pitchFamily="34" charset="0"/>
                <a:ea typeface="Accordance" panose="00000400000000000000" pitchFamily="2" charset="-78"/>
                <a:cs typeface="Arial" panose="020B0604020202020204" pitchFamily="34" charset="0"/>
              </a:rPr>
              <a:t>البيان الموجز</a:t>
            </a:r>
            <a:endParaRPr lang="en-US" sz="36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2867"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٣٠٧</a:t>
            </a:r>
          </a:p>
        </p:txBody>
      </p:sp>
      <p:sp>
        <p:nvSpPr>
          <p:cNvPr id="292869" name="Text Box 6"/>
          <p:cNvSpPr txBox="1">
            <a:spLocks noChangeArrowheads="1"/>
          </p:cNvSpPr>
          <p:nvPr/>
        </p:nvSpPr>
        <p:spPr bwMode="auto">
          <a:xfrm>
            <a:off x="815989" y="1772816"/>
            <a:ext cx="7512021" cy="3456384"/>
          </a:xfrm>
          <a:prstGeom prst="rect">
            <a:avLst/>
          </a:prstGeom>
          <a:solidFill>
            <a:srgbClr val="000000"/>
          </a:solidFill>
          <a:ln w="9525">
            <a:solidFill>
              <a:srgbClr val="000000"/>
            </a:solidFill>
            <a:miter lim="800000"/>
            <a:headEnd/>
            <a:tailEnd/>
          </a:ln>
        </p:spPr>
        <p:txBody>
          <a:bodyPr wrap="square" anchor="ctr">
            <a:no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شجع يوحنا غايس على مواصلة </a:t>
            </a:r>
            <a:r>
              <a:rPr kumimoji="0" lang="ar-JO" altLang="zh-CN"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مثل ديميتريوس، على الرغم من معارضة ديوتريفس، لمساعدة الكنيسة على رؤية مسؤوليتها في تمويل عمل الله.</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231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10746" y="0"/>
            <a:ext cx="4885798" cy="5229200"/>
          </a:xfrm>
        </p:spPr>
        <p:txBody>
          <a:bodyPr/>
          <a:lstStyle/>
          <a:p>
            <a:pPr>
              <a:defRPr/>
            </a:pPr>
            <a:r>
              <a:rPr lang="ar-SA" sz="8000" b="1" dirty="0">
                <a:effectLst>
                  <a:glow rad="101600">
                    <a:schemeClr val="bg1">
                      <a:alpha val="94000"/>
                    </a:schemeClr>
                  </a:glow>
                </a:effectLst>
                <a:latin typeface="Arial" panose="020B0604020202020204" pitchFamily="34" charset="0"/>
                <a:cs typeface="Arial" panose="020B0604020202020204" pitchFamily="34" charset="0"/>
              </a:rPr>
              <a:t>كيف نطيع </a:t>
            </a:r>
            <a:r>
              <a:rPr lang="ar-JO" sz="8000" b="1" dirty="0">
                <a:effectLst>
                  <a:glow rad="101600">
                    <a:schemeClr val="bg1">
                      <a:alpha val="94000"/>
                    </a:schemeClr>
                  </a:glow>
                </a:effectLst>
                <a:latin typeface="Arial" panose="020B0604020202020204" pitchFamily="34" charset="0"/>
                <a:cs typeface="Arial" panose="020B0604020202020204" pitchFamily="34" charset="0"/>
              </a:rPr>
              <a:t> </a:t>
            </a:r>
            <a:r>
              <a:rPr lang="ar-SA" sz="8000" b="1" dirty="0">
                <a:effectLst>
                  <a:glow rad="101600">
                    <a:schemeClr val="bg1">
                      <a:alpha val="94000"/>
                    </a:schemeClr>
                  </a:glow>
                </a:effectLst>
                <a:latin typeface="Arial" panose="020B0604020202020204" pitchFamily="34" charset="0"/>
                <a:cs typeface="Arial" panose="020B0604020202020204" pitchFamily="34" charset="0"/>
              </a:rPr>
              <a:t>حق الله؟</a:t>
            </a:r>
          </a:p>
        </p:txBody>
      </p:sp>
      <p:sp>
        <p:nvSpPr>
          <p:cNvPr id="3" name="Title 1"/>
          <p:cNvSpPr txBox="1">
            <a:spLocks/>
          </p:cNvSpPr>
          <p:nvPr/>
        </p:nvSpPr>
        <p:spPr bwMode="auto">
          <a:xfrm rot="-1055688">
            <a:off x="324544" y="4916775"/>
            <a:ext cx="9144000" cy="14859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٣</a:t>
            </a:r>
            <a:r>
              <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88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Tree>
    <p:extLst>
      <p:ext uri="{BB962C8B-B14F-4D97-AF65-F5344CB8AC3E}">
        <p14:creationId xmlns:p14="http://schemas.microsoft.com/office/powerpoint/2010/main" val="2708038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460392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398794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436" grpId="0" build="p" animBg="1" autoUpdateAnimBg="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40642"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24838" t="5840" r="31250" b="12910"/>
          <a:stretch>
            <a:fillRect/>
          </a:stretch>
        </p:blipFill>
        <p:spPr bwMode="auto">
          <a:xfrm>
            <a:off x="3348038" y="0"/>
            <a:ext cx="2232025"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8410981" y="190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36" name="Text Box 4"/>
          <p:cNvSpPr txBox="1">
            <a:spLocks noChangeArrowheads="1"/>
          </p:cNvSpPr>
          <p:nvPr/>
        </p:nvSpPr>
        <p:spPr bwMode="auto">
          <a:xfrm>
            <a:off x="0" y="1335088"/>
            <a:ext cx="3348038" cy="3477875"/>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أيها الحبيب أنت تفعل بالأمانة كل ما تصنعه إلى الإخوة وإلى الغرباء</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0645" name="Rectangle 5"/>
          <p:cNvSpPr>
            <a:spLocks noChangeArrowheads="1"/>
          </p:cNvSpPr>
          <p:nvPr/>
        </p:nvSpPr>
        <p:spPr bwMode="auto">
          <a:xfrm>
            <a:off x="2603655" y="0"/>
            <a:ext cx="1083951" cy="646331"/>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غايس</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4"/>
          <p:cNvSpPr txBox="1">
            <a:spLocks noChangeArrowheads="1"/>
          </p:cNvSpPr>
          <p:nvPr/>
        </p:nvSpPr>
        <p:spPr bwMode="auto">
          <a:xfrm>
            <a:off x="5580063" y="1335088"/>
            <a:ext cx="3384550" cy="4154984"/>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الذين شهدوا بمحبتك أمام الكنيسة</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الذين تفعل حسنا</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إذا شيعتهم كما يحق لله</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7580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6">
                                            <p:txEl>
                                              <p:pRg st="0" end="0"/>
                                            </p:txEl>
                                          </p:spTgt>
                                        </p:tgtEl>
                                        <p:attrNameLst>
                                          <p:attrName>style.visibility</p:attrName>
                                        </p:attrNameLst>
                                      </p:cBhvr>
                                      <p:to>
                                        <p:strVal val="visible"/>
                                      </p:to>
                                    </p:set>
                                    <p:anim calcmode="lin" valueType="num">
                                      <p:cBhvr additive="base">
                                        <p:cTn id="13"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anim calcmode="lin" valueType="num">
                                      <p:cBhvr additive="base">
                                        <p:cTn id="19"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bg/>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autoUpdateAnimBg="0"/>
      <p:bldP spid="7" grpId="0" build="p"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26"/>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مفاتيح البطاقة البريدية</a:t>
            </a:r>
            <a:endParaRPr lang="en-US" b="1" dirty="0">
              <a:latin typeface="Arial" panose="020B0604020202020204" pitchFamily="34" charset="0"/>
              <a:ea typeface="ＭＳ Ｐゴシック" charset="0"/>
              <a:cs typeface="Arial" panose="020B0604020202020204" pitchFamily="34" charset="0"/>
            </a:endParaRPr>
          </a:p>
        </p:txBody>
      </p:sp>
      <p:sp>
        <p:nvSpPr>
          <p:cNvPr id="241666" name="Rectangle 1027"/>
          <p:cNvSpPr>
            <a:spLocks noGrp="1" noChangeArrowheads="1"/>
          </p:cNvSpPr>
          <p:nvPr>
            <p:ph type="body" idx="1"/>
          </p:nvPr>
        </p:nvSpPr>
        <p:spPr>
          <a:xfrm>
            <a:off x="1062038" y="1766888"/>
            <a:ext cx="5491162" cy="5091112"/>
          </a:xfrm>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الكلمة المفتاحية: المبشرون</a:t>
            </a:r>
            <a:endParaRPr lang="en-US" b="1" dirty="0">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panose="020B0604020202020204" pitchFamily="34" charset="0"/>
                <a:ea typeface="ＭＳ Ｐゴシック" charset="0"/>
                <a:cs typeface="Arial" panose="020B0604020202020204" pitchFamily="34" charset="0"/>
              </a:rPr>
              <a:t>الآية الرئيسيّة:</a:t>
            </a:r>
            <a:endParaRPr lang="en-US" b="1" dirty="0">
              <a:latin typeface="Arial" panose="020B0604020202020204" pitchFamily="34" charset="0"/>
              <a:ea typeface="ＭＳ Ｐゴシック" charset="0"/>
              <a:cs typeface="Arial" panose="020B0604020202020204" pitchFamily="34" charset="0"/>
            </a:endParaRP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لذلك ينبغي علينا</a:t>
            </a: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أن نساعد مثل هؤلاء</a:t>
            </a: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فنكون شركاء لهم</a:t>
            </a: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في سبيل الحق. </a:t>
            </a:r>
          </a:p>
          <a:p>
            <a:pPr algn="r" eaLnBrk="1" hangingPunct="1">
              <a:buFontTx/>
              <a:buNone/>
            </a:pPr>
            <a:r>
              <a:rPr lang="ar-JO" sz="2800" b="1" dirty="0">
                <a:latin typeface="Arial" panose="020B0604020202020204" pitchFamily="34" charset="0"/>
                <a:ea typeface="ＭＳ Ｐゴシック" charset="0"/>
                <a:cs typeface="Arial" panose="020B0604020202020204" pitchFamily="34" charset="0"/>
              </a:rPr>
              <a:t>(3 يوحنا 8 الترجمة العربية المبسّطة)</a:t>
            </a:r>
            <a:r>
              <a:rPr lang="en-US" sz="2800" b="1" dirty="0">
                <a:latin typeface="Arial" panose="020B0604020202020204" pitchFamily="34" charset="0"/>
                <a:ea typeface="ＭＳ Ｐゴシック" charset="0"/>
                <a:cs typeface="Arial" panose="020B0604020202020204" pitchFamily="34" charset="0"/>
              </a:rPr>
              <a:t> </a:t>
            </a:r>
          </a:p>
        </p:txBody>
      </p:sp>
      <p:pic>
        <p:nvPicPr>
          <p:cNvPr id="241668" name="Picture 1031" descr="j0233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33400"/>
            <a:ext cx="1584176"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9" name="Picture 1032" descr="j02875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621088"/>
            <a:ext cx="227012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70" name="Picture 1033" descr="j0340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88" y="5145088"/>
            <a:ext cx="1827212" cy="148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1" name="Text Box 1035"/>
          <p:cNvSpPr txBox="1">
            <a:spLocks noChangeArrowheads="1"/>
          </p:cNvSpPr>
          <p:nvPr/>
        </p:nvSpPr>
        <p:spPr bwMode="auto">
          <a:xfrm>
            <a:off x="8429646" y="44624"/>
            <a:ext cx="665567"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85791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p:cNvSpPr>
            <a:spLocks noGrp="1" noChangeArrowheads="1"/>
          </p:cNvSpPr>
          <p:nvPr>
            <p:ph type="title"/>
          </p:nvPr>
        </p:nvSpPr>
        <p:spPr>
          <a:xfrm>
            <a:off x="-71438" y="5805264"/>
            <a:ext cx="9251951" cy="1128936"/>
          </a:xfrm>
          <a:solidFill>
            <a:srgbClr val="000000"/>
          </a:solidFill>
        </p:spPr>
        <p:txBody>
          <a:bodyPr/>
          <a:lstStyle/>
          <a:p>
            <a:pPr eaLnBrk="1" hangingPunct="1">
              <a:defRPr/>
            </a:pPr>
            <a:r>
              <a:rPr lang="ar-JO" sz="3600" dirty="0">
                <a:cs typeface="Arial" panose="020B0604020202020204" pitchFamily="34" charset="0"/>
              </a:rPr>
              <a:t>هل ستصلي؟</a:t>
            </a:r>
            <a:endParaRPr lang="en-US" sz="3600" dirty="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7384"/>
            <a:ext cx="9144000" cy="5871148"/>
          </a:xfrm>
          <a:prstGeom prst="rect">
            <a:avLst/>
          </a:prstGeom>
        </p:spPr>
      </p:pic>
    </p:spTree>
    <p:extLst>
      <p:ext uri="{BB962C8B-B14F-4D97-AF65-F5344CB8AC3E}">
        <p14:creationId xmlns:p14="http://schemas.microsoft.com/office/powerpoint/2010/main" val="164723369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036365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6" name="Text Box 28"/>
          <p:cNvSpPr txBox="1">
            <a:spLocks noChangeArrowheads="1"/>
          </p:cNvSpPr>
          <p:nvPr/>
        </p:nvSpPr>
        <p:spPr bwMode="auto">
          <a:xfrm>
            <a:off x="4222880" y="5410200"/>
            <a:ext cx="2149345" cy="646331"/>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1800" b="1" dirty="0">
                <a:solidFill>
                  <a:srgbClr val="FFFFFF"/>
                </a:solidFill>
                <a:latin typeface="Arial" panose="020B0604020202020204" pitchFamily="34" charset="0"/>
                <a:cs typeface="Arial" panose="020B0604020202020204" pitchFamily="34" charset="0"/>
              </a:rPr>
              <a:t>كلية الكتاب المقدس 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eaLnBrk="1" hangingPunct="1">
              <a:defRPr/>
            </a:pPr>
            <a:r>
              <a:rPr lang="ar-JO" sz="4000" dirty="0">
                <a:cs typeface="Arial" panose="020B0604020202020204" pitchFamily="34" charset="0"/>
              </a:rPr>
              <a:t>قمت بالإشراف على طلاب الدكتوراة في الخدمة في كلية سنغافورة للكتاب المقدس ( 2009-2021 )</a:t>
            </a:r>
            <a:endParaRPr lang="en-US" sz="4000" dirty="0">
              <a:cs typeface="Arial" panose="020B0604020202020204" pitchFamily="34" charset="0"/>
            </a:endParaRPr>
          </a:p>
        </p:txBody>
      </p:sp>
    </p:spTree>
    <p:extLst>
      <p:ext uri="{BB962C8B-B14F-4D97-AF65-F5344CB8AC3E}">
        <p14:creationId xmlns:p14="http://schemas.microsoft.com/office/powerpoint/2010/main" val="218287318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dirty="0">
                <a:solidFill>
                  <a:schemeClr val="hlink"/>
                </a:solidFill>
                <a:ea typeface="ＭＳ Ｐゴシック" charset="0"/>
              </a:rPr>
              <a:t>كلية الكتاب المقدس سنغافورة</a:t>
            </a:r>
            <a:endParaRPr lang="en-US" sz="4000" dirty="0">
              <a:solidFill>
                <a:schemeClr val="hlink"/>
              </a:solidFill>
              <a:ea typeface="ＭＳ Ｐゴシック" charset="0"/>
            </a:endParaRPr>
          </a:p>
        </p:txBody>
      </p:sp>
    </p:spTree>
    <p:extLst>
      <p:ext uri="{BB962C8B-B14F-4D97-AF65-F5344CB8AC3E}">
        <p14:creationId xmlns:p14="http://schemas.microsoft.com/office/powerpoint/2010/main" val="103335482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p:cNvSpPr txBox="1">
            <a:spLocks noChangeArrowheads="1"/>
          </p:cNvSpPr>
          <p:nvPr/>
        </p:nvSpPr>
        <p:spPr bwMode="auto">
          <a:xfrm>
            <a:off x="-36512" y="2318104"/>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كأعضاء في ملكوت المسيح، فنحن ينبغي لنا أن نقبل [المرسلين] لكي نكون عاملين معهم بالحق</a:t>
            </a:r>
            <a:r>
              <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 </a:t>
            </a: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8</a:t>
            </a:r>
            <a:r>
              <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a:t>
            </a:r>
          </a:p>
        </p:txBody>
      </p:sp>
      <p:sp>
        <p:nvSpPr>
          <p:cNvPr id="7" name="Text Box 3"/>
          <p:cNvSpPr txBox="1">
            <a:spLocks noChangeArrowheads="1"/>
          </p:cNvSpPr>
          <p:nvPr/>
        </p:nvSpPr>
        <p:spPr bwMode="auto">
          <a:xfrm>
            <a:off x="8170701" y="44450"/>
            <a:ext cx="86836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٢٧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ف</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٣٠٥</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813DBAB4-308A-1E49-8017-0737892C0DC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6958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تعاليم الكتاب المقدس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panose="020B0604020202020204" pitchFamily="34" charset="0"/>
                <a:cs typeface="Arial" panose="020B0604020202020204" pitchFamily="34" charset="0"/>
              </a:rPr>
              <a:t>أمريكا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نيوزيلاندا</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893776"/>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زوجات طلاب كلية سنغافورة للكتاب المقدس </a:t>
            </a:r>
            <a:endParaRPr kumimoji="0" lang="en-US" sz="36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855719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2863792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53245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62174233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03608456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42436957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20810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الإنجليزية</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786248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ملاحظات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صفية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لمسح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93794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كانت الكنيسة المنزلية موجودة على أنها المؤسسة الأساسية، التي تنشر حق عهد الله الجديد</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 (الآيات ٣- ٤).</a:t>
            </a:r>
            <a:endPar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٢٧ 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Rectangle 2">
            <a:extLst>
              <a:ext uri="{FF2B5EF4-FFF2-40B4-BE49-F238E27FC236}">
                <a16:creationId xmlns:a16="http://schemas.microsoft.com/office/drawing/2014/main" id="{5FFC5E25-9C33-E54A-B65F-2C768E9CA0D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03263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الترجمات</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35031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4000" dirty="0">
                <a:solidFill>
                  <a:schemeClr val="bg1"/>
                </a:solidFill>
                <a:ea typeface="ＭＳ Ｐゴシック" charset="0"/>
              </a:rPr>
              <a:t>الصينية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01-</a:t>
            </a:r>
            <a:r>
              <a:rPr kumimoji="0" lang="zh-CN"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马太福音</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_1-14_377_</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cmn_ns_1773_v20.pptx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9366700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الأندونيسية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415969942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المنغولية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61163933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ar-SA" sz="4800" dirty="0">
                <a:solidFill>
                  <a:schemeClr val="bg1"/>
                </a:solidFill>
                <a:ea typeface="ＭＳ Ｐゴシック" charset="0"/>
              </a:rPr>
              <a:t>العربية </a:t>
            </a:r>
            <a:endParaRPr lang="en-US" sz="1800" dirty="0">
              <a:solidFill>
                <a:schemeClr val="bg1"/>
              </a:solidFill>
              <a:ea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مسح العهد الجديد</a:t>
            </a:r>
            <a:endParaRPr kumimoji="0" lang="ar-SA"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740495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0431710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تعاليم الكتاب المقدس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panose="020B0604020202020204" pitchFamily="34" charset="0"/>
                <a:cs typeface="Arial" panose="020B0604020202020204" pitchFamily="34" charset="0"/>
              </a:rPr>
              <a:t>أمريكا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نيوزيلاندا</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60095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زوجات طلاب كلية سنغافورة للكتاب المقدس </a:t>
            </a:r>
            <a:endParaRPr kumimoji="0" lang="en-US" sz="36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8310127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ar-JO" sz="4000" dirty="0">
                <a:cs typeface="Arial" panose="020B0604020202020204" pitchFamily="34" charset="0"/>
              </a:rPr>
              <a:t>في مدرسة المجتمع الدولية الآن أكثر من 400 طالب</a:t>
            </a:r>
            <a:endParaRPr lang="en-US" sz="4000" dirty="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422525" y="4025900"/>
            <a:ext cx="1905000" cy="369332"/>
          </a:xfrm>
          <a:prstGeom prst="rect">
            <a:avLst/>
          </a:prstGeom>
          <a:solidFill>
            <a:schemeClr val="accent5">
              <a:lumMod val="25000"/>
            </a:schemeClr>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مدرسة المجتمع الدولية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سويسرا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0" y="2058988"/>
            <a:ext cx="1349375"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المكسيك</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فنزويلا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البرازيل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السويد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1847076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79251"/>
          </a:xfrm>
          <a:solidFill>
            <a:srgbClr val="000000"/>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الضيافة المسيحية</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5685" y="772770"/>
            <a:ext cx="9144000" cy="6085230"/>
          </a:xfrm>
          <a:prstGeom prst="rect">
            <a:avLst/>
          </a:prstGeom>
        </p:spPr>
      </p:pic>
    </p:spTree>
    <p:extLst>
      <p:ext uri="{BB962C8B-B14F-4D97-AF65-F5344CB8AC3E}">
        <p14:creationId xmlns:p14="http://schemas.microsoft.com/office/powerpoint/2010/main" val="2346253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يجب على المؤمنين أن يستبدلوا معارضة يسوع مثل معارضة ديوتريفيس (الآيات ٩- ١١ أ) بالأعمال الصالحة المضيافة مثل ديمتريوس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 (الآيات ١١ ب -١٢ ).</a:t>
            </a:r>
            <a:endPar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endParaRPr>
          </a:p>
        </p:txBody>
      </p:sp>
      <p:sp>
        <p:nvSpPr>
          <p:cNvPr id="5" name="Text Box 3"/>
          <p:cNvSpPr txBox="1">
            <a:spLocks noChangeArrowheads="1"/>
          </p:cNvSpPr>
          <p:nvPr/>
        </p:nvSpPr>
        <p:spPr bwMode="auto">
          <a:xfrm>
            <a:off x="8170701" y="44450"/>
            <a:ext cx="86836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٢٧ ف</a:t>
            </a:r>
          </a:p>
        </p:txBody>
      </p:sp>
      <p:sp>
        <p:nvSpPr>
          <p:cNvPr id="7" name="Rectangle 2">
            <a:extLst>
              <a:ext uri="{FF2B5EF4-FFF2-40B4-BE49-F238E27FC236}">
                <a16:creationId xmlns:a16="http://schemas.microsoft.com/office/drawing/2014/main" id="{88FAF687-F8A3-7448-A5D1-B375587AF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41025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246098" y="53033"/>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Accordance" panose="00000400000000000000" pitchFamily="2" charset="-78"/>
                <a:cs typeface="Arial" panose="020B0604020202020204" pitchFamily="34" charset="0"/>
              </a:rPr>
              <a:t>٣ يوحنا - مخطط الملخص</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grpSp>
        <p:nvGrpSpPr>
          <p:cNvPr id="254978" name="Group 178"/>
          <p:cNvGrpSpPr>
            <a:grpSpLocks/>
          </p:cNvGrpSpPr>
          <p:nvPr/>
        </p:nvGrpSpPr>
        <p:grpSpPr bwMode="auto">
          <a:xfrm>
            <a:off x="211857" y="506115"/>
            <a:ext cx="8720286" cy="6172200"/>
            <a:chOff x="-104" y="528"/>
            <a:chExt cx="4457" cy="3264"/>
          </a:xfrm>
        </p:grpSpPr>
        <p:grpSp>
          <p:nvGrpSpPr>
            <p:cNvPr id="254982"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53"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3" name="Group 130"/>
            <p:cNvGrpSpPr>
              <a:grpSpLocks/>
            </p:cNvGrpSpPr>
            <p:nvPr/>
          </p:nvGrpSpPr>
          <p:grpSpPr bwMode="auto">
            <a:xfrm>
              <a:off x="-104" y="939"/>
              <a:ext cx="1488" cy="387"/>
              <a:chOff x="0" y="653"/>
              <a:chExt cx="1488" cy="615"/>
            </a:xfrm>
          </p:grpSpPr>
          <p:sp>
            <p:nvSpPr>
              <p:cNvPr id="255050" name="Rectangle 99"/>
              <p:cNvSpPr>
                <a:spLocks noChangeArrowheads="1"/>
              </p:cNvSpPr>
              <p:nvPr/>
            </p:nvSpPr>
            <p:spPr bwMode="auto">
              <a:xfrm>
                <a:off x="32"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51"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4" name="Group 132"/>
            <p:cNvGrpSpPr>
              <a:grpSpLocks/>
            </p:cNvGrpSpPr>
            <p:nvPr/>
          </p:nvGrpSpPr>
          <p:grpSpPr bwMode="auto">
            <a:xfrm>
              <a:off x="1384" y="939"/>
              <a:ext cx="1488" cy="387"/>
              <a:chOff x="1488" y="653"/>
              <a:chExt cx="1488" cy="615"/>
            </a:xfrm>
          </p:grpSpPr>
          <p:sp>
            <p:nvSpPr>
              <p:cNvPr id="255048" name="Rectangle 100"/>
              <p:cNvSpPr>
                <a:spLocks noChangeArrowheads="1"/>
              </p:cNvSpPr>
              <p:nvPr/>
            </p:nvSpPr>
            <p:spPr bwMode="auto">
              <a:xfrm>
                <a:off x="1520" y="65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457200" rtl="1" eaLnBrk="0" fontAlgn="base" latinLnBrk="0" hangingPunct="0">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٩- ١١</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9"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5" name="Group 134"/>
            <p:cNvGrpSpPr>
              <a:grpSpLocks/>
            </p:cNvGrpSpPr>
            <p:nvPr/>
          </p:nvGrpSpPr>
          <p:grpSpPr bwMode="auto">
            <a:xfrm>
              <a:off x="2872" y="939"/>
              <a:ext cx="1480" cy="387"/>
              <a:chOff x="2976" y="653"/>
              <a:chExt cx="1480" cy="615"/>
            </a:xfrm>
          </p:grpSpPr>
          <p:sp>
            <p:nvSpPr>
              <p:cNvPr id="255046" name="Rectangle 101"/>
              <p:cNvSpPr>
                <a:spLocks noChangeArrowheads="1"/>
              </p:cNvSpPr>
              <p:nvPr/>
            </p:nvSpPr>
            <p:spPr bwMode="auto">
              <a:xfrm>
                <a:off x="3008" y="65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 ١٥</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7"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6" name="Group 136"/>
            <p:cNvGrpSpPr>
              <a:grpSpLocks/>
            </p:cNvGrpSpPr>
            <p:nvPr/>
          </p:nvGrpSpPr>
          <p:grpSpPr bwMode="auto">
            <a:xfrm>
              <a:off x="-104" y="1326"/>
              <a:ext cx="1488" cy="386"/>
              <a:chOff x="0" y="1268"/>
              <a:chExt cx="1488" cy="615"/>
            </a:xfrm>
          </p:grpSpPr>
          <p:sp>
            <p:nvSpPr>
              <p:cNvPr id="255044" name="Rectangle 103"/>
              <p:cNvSpPr>
                <a:spLocks noChangeArrowheads="1"/>
              </p:cNvSpPr>
              <p:nvPr/>
            </p:nvSpPr>
            <p:spPr bwMode="auto">
              <a:xfrm>
                <a:off x="32"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غايس</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255045"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7" name="Group 138"/>
            <p:cNvGrpSpPr>
              <a:grpSpLocks/>
            </p:cNvGrpSpPr>
            <p:nvPr/>
          </p:nvGrpSpPr>
          <p:grpSpPr bwMode="auto">
            <a:xfrm>
              <a:off x="1384" y="1326"/>
              <a:ext cx="1488" cy="386"/>
              <a:chOff x="1488" y="1268"/>
              <a:chExt cx="1488" cy="615"/>
            </a:xfrm>
          </p:grpSpPr>
          <p:sp>
            <p:nvSpPr>
              <p:cNvPr id="255042" name="Rectangle 104"/>
              <p:cNvSpPr>
                <a:spLocks noChangeArrowheads="1"/>
              </p:cNvSpPr>
              <p:nvPr/>
            </p:nvSpPr>
            <p:spPr bwMode="auto">
              <a:xfrm>
                <a:off x="1520" y="1268"/>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ديوتريفس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3"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8" name="Group 140"/>
            <p:cNvGrpSpPr>
              <a:grpSpLocks/>
            </p:cNvGrpSpPr>
            <p:nvPr/>
          </p:nvGrpSpPr>
          <p:grpSpPr bwMode="auto">
            <a:xfrm>
              <a:off x="2872" y="1326"/>
              <a:ext cx="1480" cy="386"/>
              <a:chOff x="2976" y="1268"/>
              <a:chExt cx="1480" cy="615"/>
            </a:xfrm>
          </p:grpSpPr>
          <p:sp>
            <p:nvSpPr>
              <p:cNvPr id="255040" name="Rectangle 105"/>
              <p:cNvSpPr>
                <a:spLocks noChangeArrowheads="1"/>
              </p:cNvSpPr>
              <p:nvPr/>
            </p:nvSpPr>
            <p:spPr bwMode="auto">
              <a:xfrm>
                <a:off x="3008" y="1268"/>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ديمِتريوسُ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1"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9" name="Group 142"/>
            <p:cNvGrpSpPr>
              <a:grpSpLocks/>
            </p:cNvGrpSpPr>
            <p:nvPr/>
          </p:nvGrpSpPr>
          <p:grpSpPr bwMode="auto">
            <a:xfrm>
              <a:off x="-104" y="1712"/>
              <a:ext cx="1488" cy="387"/>
              <a:chOff x="0" y="1883"/>
              <a:chExt cx="1488" cy="615"/>
            </a:xfrm>
          </p:grpSpPr>
          <p:sp>
            <p:nvSpPr>
              <p:cNvPr id="255038" name="Rectangle 107"/>
              <p:cNvSpPr>
                <a:spLocks noChangeArrowheads="1"/>
              </p:cNvSpPr>
              <p:nvPr/>
            </p:nvSpPr>
            <p:spPr bwMode="auto">
              <a:xfrm>
                <a:off x="32"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أثنى عليه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9"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0" name="Group 144"/>
            <p:cNvGrpSpPr>
              <a:grpSpLocks/>
            </p:cNvGrpSpPr>
            <p:nvPr/>
          </p:nvGrpSpPr>
          <p:grpSpPr bwMode="auto">
            <a:xfrm>
              <a:off x="1384" y="1712"/>
              <a:ext cx="1488" cy="387"/>
              <a:chOff x="1488" y="1883"/>
              <a:chExt cx="1488" cy="615"/>
            </a:xfrm>
          </p:grpSpPr>
          <p:sp>
            <p:nvSpPr>
              <p:cNvPr id="255036" name="Rectangle 108"/>
              <p:cNvSpPr>
                <a:spLocks noChangeArrowheads="1"/>
              </p:cNvSpPr>
              <p:nvPr/>
            </p:nvSpPr>
            <p:spPr bwMode="auto">
              <a:xfrm>
                <a:off x="1520" y="1883"/>
                <a:ext cx="142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مُدان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7"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1" name="Group 146"/>
            <p:cNvGrpSpPr>
              <a:grpSpLocks/>
            </p:cNvGrpSpPr>
            <p:nvPr/>
          </p:nvGrpSpPr>
          <p:grpSpPr bwMode="auto">
            <a:xfrm>
              <a:off x="2872" y="1712"/>
              <a:ext cx="1480" cy="387"/>
              <a:chOff x="2976" y="1883"/>
              <a:chExt cx="1480" cy="615"/>
            </a:xfrm>
          </p:grpSpPr>
          <p:sp>
            <p:nvSpPr>
              <p:cNvPr id="255034" name="Rectangle 109"/>
              <p:cNvSpPr>
                <a:spLocks noChangeArrowheads="1"/>
              </p:cNvSpPr>
              <p:nvPr/>
            </p:nvSpPr>
            <p:spPr bwMode="auto">
              <a:xfrm>
                <a:off x="3008" y="1883"/>
                <a:ext cx="1416"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موصى به (مشهود 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5"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2" name="Group 148"/>
            <p:cNvGrpSpPr>
              <a:grpSpLocks/>
            </p:cNvGrpSpPr>
            <p:nvPr/>
          </p:nvGrpSpPr>
          <p:grpSpPr bwMode="auto">
            <a:xfrm>
              <a:off x="-104" y="2099"/>
              <a:ext cx="1488" cy="454"/>
              <a:chOff x="0" y="2498"/>
              <a:chExt cx="1488" cy="721"/>
            </a:xfrm>
          </p:grpSpPr>
          <p:sp>
            <p:nvSpPr>
              <p:cNvPr id="255032" name="Rectangle 111"/>
              <p:cNvSpPr>
                <a:spLocks noChangeArrowheads="1"/>
              </p:cNvSpPr>
              <p:nvPr/>
            </p:nvSpPr>
            <p:spPr bwMode="auto">
              <a:xfrm>
                <a:off x="32"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داعم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3"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3" name="Group 150"/>
            <p:cNvGrpSpPr>
              <a:grpSpLocks/>
            </p:cNvGrpSpPr>
            <p:nvPr/>
          </p:nvGrpSpPr>
          <p:grpSpPr bwMode="auto">
            <a:xfrm>
              <a:off x="1384" y="2099"/>
              <a:ext cx="1488" cy="454"/>
              <a:chOff x="1488" y="2498"/>
              <a:chExt cx="1488" cy="721"/>
            </a:xfrm>
          </p:grpSpPr>
          <p:sp>
            <p:nvSpPr>
              <p:cNvPr id="255030" name="Rectangle 112"/>
              <p:cNvSpPr>
                <a:spLocks noChangeArrowheads="1"/>
              </p:cNvSpPr>
              <p:nvPr/>
            </p:nvSpPr>
            <p:spPr bwMode="auto">
              <a:xfrm>
                <a:off x="1520" y="2498"/>
                <a:ext cx="1424"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معادي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1"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4" name="Group 152"/>
            <p:cNvGrpSpPr>
              <a:grpSpLocks/>
            </p:cNvGrpSpPr>
            <p:nvPr/>
          </p:nvGrpSpPr>
          <p:grpSpPr bwMode="auto">
            <a:xfrm>
              <a:off x="2872" y="2099"/>
              <a:ext cx="1480" cy="454"/>
              <a:chOff x="2976" y="2498"/>
              <a:chExt cx="1480" cy="721"/>
            </a:xfrm>
          </p:grpSpPr>
          <p:sp>
            <p:nvSpPr>
              <p:cNvPr id="255028" name="Rectangle 113"/>
              <p:cNvSpPr>
                <a:spLocks noChangeArrowheads="1"/>
              </p:cNvSpPr>
              <p:nvPr/>
            </p:nvSpPr>
            <p:spPr bwMode="auto">
              <a:xfrm>
                <a:off x="3008" y="2498"/>
                <a:ext cx="1416"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هو مرسل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9"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5" name="Group 154"/>
            <p:cNvGrpSpPr>
              <a:grpSpLocks/>
            </p:cNvGrpSpPr>
            <p:nvPr/>
          </p:nvGrpSpPr>
          <p:grpSpPr bwMode="auto">
            <a:xfrm>
              <a:off x="-104" y="2553"/>
              <a:ext cx="449" cy="465"/>
              <a:chOff x="0" y="3219"/>
              <a:chExt cx="449" cy="740"/>
            </a:xfrm>
          </p:grpSpPr>
          <p:sp>
            <p:nvSpPr>
              <p:cNvPr id="255026" name="Rectangle 115"/>
              <p:cNvSpPr>
                <a:spLocks noChangeArrowheads="1"/>
              </p:cNvSpPr>
              <p:nvPr/>
            </p:nvSpPr>
            <p:spPr bwMode="auto">
              <a:xfrm>
                <a:off x="12" y="3219"/>
                <a:ext cx="437"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تحية وصلاة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27"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6" name="Group 156"/>
            <p:cNvGrpSpPr>
              <a:grpSpLocks/>
            </p:cNvGrpSpPr>
            <p:nvPr/>
          </p:nvGrpSpPr>
          <p:grpSpPr bwMode="auto">
            <a:xfrm>
              <a:off x="328" y="2553"/>
              <a:ext cx="448" cy="465"/>
              <a:chOff x="432" y="3219"/>
              <a:chExt cx="448" cy="740"/>
            </a:xfrm>
          </p:grpSpPr>
          <p:sp>
            <p:nvSpPr>
              <p:cNvPr id="255024" name="Rectangle 116"/>
              <p:cNvSpPr>
                <a:spLocks noChangeArrowheads="1"/>
              </p:cNvSpPr>
              <p:nvPr/>
            </p:nvSpPr>
            <p:spPr bwMode="auto">
              <a:xfrm>
                <a:off x="464" y="3219"/>
                <a:ext cx="38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الفرح على التقوى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٣- ٤</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5"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7" name="Group 158"/>
            <p:cNvGrpSpPr>
              <a:grpSpLocks/>
            </p:cNvGrpSpPr>
            <p:nvPr/>
          </p:nvGrpSpPr>
          <p:grpSpPr bwMode="auto">
            <a:xfrm>
              <a:off x="776" y="2553"/>
              <a:ext cx="608" cy="465"/>
              <a:chOff x="880" y="3219"/>
              <a:chExt cx="608" cy="740"/>
            </a:xfrm>
          </p:grpSpPr>
          <p:sp>
            <p:nvSpPr>
              <p:cNvPr id="255022" name="Rectangle 117"/>
              <p:cNvSpPr>
                <a:spLocks noChangeArrowheads="1"/>
              </p:cNvSpPr>
              <p:nvPr/>
            </p:nvSpPr>
            <p:spPr bwMode="auto">
              <a:xfrm>
                <a:off x="912" y="3219"/>
                <a:ext cx="54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دعم مؤكد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٥- ٨</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3"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8" name="Group 160"/>
            <p:cNvGrpSpPr>
              <a:grpSpLocks/>
            </p:cNvGrpSpPr>
            <p:nvPr/>
          </p:nvGrpSpPr>
          <p:grpSpPr bwMode="auto">
            <a:xfrm>
              <a:off x="1357" y="2553"/>
              <a:ext cx="539" cy="465"/>
              <a:chOff x="1461" y="3219"/>
              <a:chExt cx="539" cy="740"/>
            </a:xfrm>
          </p:grpSpPr>
          <p:sp>
            <p:nvSpPr>
              <p:cNvPr id="255020" name="Rectangle 118"/>
              <p:cNvSpPr>
                <a:spLocks noChangeArrowheads="1"/>
              </p:cNvSpPr>
              <p:nvPr/>
            </p:nvSpPr>
            <p:spPr bwMode="auto">
              <a:xfrm>
                <a:off x="1461" y="3219"/>
                <a:ext cx="5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رفض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٩</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1"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9" name="Group 162"/>
            <p:cNvGrpSpPr>
              <a:grpSpLocks/>
            </p:cNvGrpSpPr>
            <p:nvPr/>
          </p:nvGrpSpPr>
          <p:grpSpPr bwMode="auto">
            <a:xfrm>
              <a:off x="1896" y="2553"/>
              <a:ext cx="544" cy="465"/>
              <a:chOff x="2000" y="3219"/>
              <a:chExt cx="544" cy="740"/>
            </a:xfrm>
          </p:grpSpPr>
          <p:sp>
            <p:nvSpPr>
              <p:cNvPr id="255018" name="Rectangle 119"/>
              <p:cNvSpPr>
                <a:spLocks noChangeArrowheads="1"/>
              </p:cNvSpPr>
              <p:nvPr/>
            </p:nvSpPr>
            <p:spPr bwMode="auto">
              <a:xfrm>
                <a:off x="2032" y="3219"/>
                <a:ext cx="480"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مُعارضة المُرسَلين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١٠</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9"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0" name="Group 164"/>
            <p:cNvGrpSpPr>
              <a:grpSpLocks/>
            </p:cNvGrpSpPr>
            <p:nvPr/>
          </p:nvGrpSpPr>
          <p:grpSpPr bwMode="auto">
            <a:xfrm>
              <a:off x="2440" y="2553"/>
              <a:ext cx="432" cy="465"/>
              <a:chOff x="2544" y="3219"/>
              <a:chExt cx="432" cy="740"/>
            </a:xfrm>
          </p:grpSpPr>
          <p:sp>
            <p:nvSpPr>
              <p:cNvPr id="255016" name="Rectangle 120"/>
              <p:cNvSpPr>
                <a:spLocks noChangeArrowheads="1"/>
              </p:cNvSpPr>
              <p:nvPr/>
            </p:nvSpPr>
            <p:spPr bwMode="auto">
              <a:xfrm>
                <a:off x="2576" y="3219"/>
                <a:ext cx="368"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فعل الشر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١١</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7"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1" name="Group 166"/>
            <p:cNvGrpSpPr>
              <a:grpSpLocks/>
            </p:cNvGrpSpPr>
            <p:nvPr/>
          </p:nvGrpSpPr>
          <p:grpSpPr bwMode="auto">
            <a:xfrm>
              <a:off x="2872" y="2553"/>
              <a:ext cx="480" cy="465"/>
              <a:chOff x="2976" y="3219"/>
              <a:chExt cx="480" cy="740"/>
            </a:xfrm>
          </p:grpSpPr>
          <p:sp>
            <p:nvSpPr>
              <p:cNvPr id="255014" name="Rectangle 121"/>
              <p:cNvSpPr>
                <a:spLocks noChangeArrowheads="1"/>
              </p:cNvSpPr>
              <p:nvPr/>
            </p:nvSpPr>
            <p:spPr bwMode="auto">
              <a:xfrm>
                <a:off x="3008" y="3219"/>
                <a:ext cx="416"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سُمعة جيدة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5"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2" name="Group 168"/>
            <p:cNvGrpSpPr>
              <a:grpSpLocks/>
            </p:cNvGrpSpPr>
            <p:nvPr/>
          </p:nvGrpSpPr>
          <p:grpSpPr bwMode="auto">
            <a:xfrm>
              <a:off x="3352" y="2553"/>
              <a:ext cx="488" cy="465"/>
              <a:chOff x="3456" y="3219"/>
              <a:chExt cx="488" cy="740"/>
            </a:xfrm>
          </p:grpSpPr>
          <p:sp>
            <p:nvSpPr>
              <p:cNvPr id="255012" name="Rectangle 122"/>
              <p:cNvSpPr>
                <a:spLocks noChangeArrowheads="1"/>
              </p:cNvSpPr>
              <p:nvPr/>
            </p:nvSpPr>
            <p:spPr bwMode="auto">
              <a:xfrm>
                <a:off x="3488" y="3219"/>
                <a:ext cx="424"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زيارة متوقعة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١٣- ١٤ أ</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3"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3" name="Group 170"/>
            <p:cNvGrpSpPr>
              <a:grpSpLocks/>
            </p:cNvGrpSpPr>
            <p:nvPr/>
          </p:nvGrpSpPr>
          <p:grpSpPr bwMode="auto">
            <a:xfrm>
              <a:off x="3824" y="2553"/>
              <a:ext cx="529" cy="465"/>
              <a:chOff x="3928" y="3219"/>
              <a:chExt cx="529" cy="740"/>
            </a:xfrm>
          </p:grpSpPr>
          <p:sp>
            <p:nvSpPr>
              <p:cNvPr id="255010" name="Rectangle 123"/>
              <p:cNvSpPr>
                <a:spLocks noChangeArrowheads="1"/>
              </p:cNvSpPr>
              <p:nvPr/>
            </p:nvSpPr>
            <p:spPr bwMode="auto">
              <a:xfrm>
                <a:off x="3928" y="3219"/>
                <a:ext cx="529" cy="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تحيات حنونة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١٤ ب- ١٥</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1"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4" name="Group 174"/>
            <p:cNvGrpSpPr>
              <a:grpSpLocks/>
            </p:cNvGrpSpPr>
            <p:nvPr/>
          </p:nvGrpSpPr>
          <p:grpSpPr bwMode="auto">
            <a:xfrm>
              <a:off x="-104" y="3018"/>
              <a:ext cx="4457" cy="387"/>
              <a:chOff x="0" y="3959"/>
              <a:chExt cx="5968" cy="615"/>
            </a:xfrm>
          </p:grpSpPr>
          <p:sp>
            <p:nvSpPr>
              <p:cNvPr id="255008" name="Rectangle 125"/>
              <p:cNvSpPr>
                <a:spLocks noChangeArrowheads="1"/>
              </p:cNvSpPr>
              <p:nvPr/>
            </p:nvSpPr>
            <p:spPr bwMode="auto">
              <a:xfrm>
                <a:off x="32" y="3959"/>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آسيا الصُغرى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09"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5" name="Group 176"/>
            <p:cNvGrpSpPr>
              <a:grpSpLocks/>
            </p:cNvGrpSpPr>
            <p:nvPr/>
          </p:nvGrpSpPr>
          <p:grpSpPr bwMode="auto">
            <a:xfrm>
              <a:off x="-104" y="3405"/>
              <a:ext cx="4457" cy="387"/>
              <a:chOff x="0" y="4574"/>
              <a:chExt cx="5968" cy="615"/>
            </a:xfrm>
          </p:grpSpPr>
          <p:sp>
            <p:nvSpPr>
              <p:cNvPr id="255006" name="Rectangle 126"/>
              <p:cNvSpPr>
                <a:spLocks noChangeArrowheads="1"/>
              </p:cNvSpPr>
              <p:nvPr/>
            </p:nvSpPr>
            <p:spPr bwMode="auto">
              <a:xfrm>
                <a:off x="32" y="4574"/>
                <a:ext cx="5904"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ق.٩٠ م</a:t>
                </a:r>
              </a:p>
            </p:txBody>
          </p:sp>
          <p:sp>
            <p:nvSpPr>
              <p:cNvPr id="255007"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pic>
        <p:nvPicPr>
          <p:cNvPr id="254980" name="Picture 190" descr="j02275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56" y="72012"/>
            <a:ext cx="1255363" cy="1645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81" name="Text Box 3"/>
          <p:cNvSpPr txBox="1">
            <a:spLocks noChangeArrowheads="1"/>
          </p:cNvSpPr>
          <p:nvPr/>
        </p:nvSpPr>
        <p:spPr bwMode="auto">
          <a:xfrm>
            <a:off x="8337955" y="44450"/>
            <a:ext cx="704040"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Tree>
    <p:extLst>
      <p:ext uri="{BB962C8B-B14F-4D97-AF65-F5344CB8AC3E}">
        <p14:creationId xmlns:p14="http://schemas.microsoft.com/office/powerpoint/2010/main" val="32393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4977"/>
                                        </p:tgtEl>
                                        <p:attrNameLst>
                                          <p:attrName>style.visibility</p:attrName>
                                        </p:attrNameLst>
                                      </p:cBhvr>
                                      <p:to>
                                        <p:strVal val="visible"/>
                                      </p:to>
                                    </p:set>
                                    <p:animEffect transition="in" filter="checkerboard(across)">
                                      <p:cBhvr>
                                        <p:cTn id="7" dur="500"/>
                                        <p:tgtEl>
                                          <p:spTgt spid="25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7"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084398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436" grpId="0" build="p" animBg="1" autoUpdateAnimBg="0"/>
      <p:bldP spid="12" grpId="0" build="p" animBg="1" autoUpdateAnimBg="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٣ يوحنا ١ : ٩-١٠</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9 كتبت إلى الكنيسة ولكن ديوتريفس -الذي يحب أن يكون الأول بينهم- لا يقبلنا</a:t>
            </a:r>
            <a:r>
              <a:rPr lang="ar-JO" sz="3600" dirty="0">
                <a:effectLst>
                  <a:glow rad="127000">
                    <a:schemeClr val="tx1"/>
                  </a:glow>
                </a:effectLst>
                <a:ea typeface="ＭＳ Ｐゴシック" charset="0"/>
              </a:rPr>
              <a:t> 10 </a:t>
            </a:r>
            <a:r>
              <a:rPr lang="ar-SA" sz="3600" dirty="0">
                <a:effectLst>
                  <a:glow rad="127000">
                    <a:schemeClr val="tx1"/>
                  </a:glow>
                </a:effectLst>
                <a:ea typeface="ＭＳ Ｐゴシック" charset="0"/>
              </a:rPr>
              <a:t>من أجل ذلك إذا جئت فسأذكره بأعماله التي يعملها، هاذرا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علينا بأقوال خبيثة. وإذ هو غير مكتف بهذه، لا يقبل الإخوة، ويمنع أيضا الذين يريدون، ويطردهم من الكنيسة.</a:t>
            </a:r>
          </a:p>
        </p:txBody>
      </p:sp>
    </p:spTree>
    <p:extLst>
      <p:ext uri="{BB962C8B-B14F-4D97-AF65-F5344CB8AC3E}">
        <p14:creationId xmlns:p14="http://schemas.microsoft.com/office/powerpoint/2010/main" val="45855122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5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69833" t="24406" r="3741" b="30490"/>
          <a:stretch>
            <a:fillRect/>
          </a:stretch>
        </p:blipFill>
        <p:spPr bwMode="auto">
          <a:xfrm>
            <a:off x="6707188" y="-28575"/>
            <a:ext cx="24114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1" name="Text Box 3"/>
          <p:cNvSpPr txBox="1">
            <a:spLocks noChangeArrowheads="1"/>
          </p:cNvSpPr>
          <p:nvPr/>
        </p:nvSpPr>
        <p:spPr bwMode="auto">
          <a:xfrm>
            <a:off x="8410981" y="190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52" name="Rectangle 5"/>
          <p:cNvSpPr>
            <a:spLocks noChangeArrowheads="1"/>
          </p:cNvSpPr>
          <p:nvPr/>
        </p:nvSpPr>
        <p:spPr bwMode="auto">
          <a:xfrm>
            <a:off x="3752777" y="211138"/>
            <a:ext cx="2444901" cy="923330"/>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ديوتريفس</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179388" y="1341438"/>
            <a:ext cx="6300787" cy="830262"/>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يقتات من زيوس</a:t>
            </a:r>
            <a:endParaRPr kumimoji="0" lang="en-US" altLang="zh-CN"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Text Box 8"/>
          <p:cNvSpPr txBox="1">
            <a:spLocks noChangeArrowheads="1"/>
          </p:cNvSpPr>
          <p:nvPr/>
        </p:nvSpPr>
        <p:spPr bwMode="auto">
          <a:xfrm>
            <a:off x="34925" y="2416175"/>
            <a:ext cx="666115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يهذر عن يوحنا الرسول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رفض المبشرين</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طرد الداعمين</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9815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6988"/>
            <a:ext cx="9297988" cy="58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ar-JO" sz="8000" dirty="0">
                <a:solidFill>
                  <a:schemeClr val="tx1"/>
                </a:solidFill>
                <a:ea typeface="ＭＳ Ｐゴシック" charset="0"/>
                <a:cs typeface="Arial" panose="020B0604020202020204" pitchFamily="34" charset="0"/>
              </a:rPr>
              <a:t>العوائق</a:t>
            </a:r>
            <a:endParaRPr lang="en-US" sz="8000" dirty="0">
              <a:solidFill>
                <a:schemeClr val="tx1"/>
              </a:solidFill>
              <a:ea typeface="ＭＳ Ｐゴシック" charset="0"/>
              <a:cs typeface="Arial" panose="020B0604020202020204" pitchFamily="34" charset="0"/>
            </a:endParaRPr>
          </a:p>
        </p:txBody>
      </p:sp>
      <p:sp>
        <p:nvSpPr>
          <p:cNvPr id="4" name="Title 1"/>
          <p:cNvSpPr txBox="1">
            <a:spLocks/>
          </p:cNvSpPr>
          <p:nvPr/>
        </p:nvSpPr>
        <p:spPr bwMode="auto">
          <a:xfrm rot="1727232">
            <a:off x="-328813" y="3169759"/>
            <a:ext cx="9144001" cy="9810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العوائق</a:t>
            </a:r>
            <a:endParaRPr kumimoji="0" lang="en-US" sz="8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840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6858000"/>
          </a:xfrm>
        </p:spPr>
        <p:txBody>
          <a:bodyPr/>
          <a:lstStyle/>
          <a:p>
            <a:pPr>
              <a:defRPr/>
            </a:pPr>
            <a:r>
              <a:rPr lang="ar-JO" sz="7200" dirty="0">
                <a:latin typeface="Arial" panose="020B0604020202020204" pitchFamily="34" charset="0"/>
                <a:cs typeface="Arial" panose="020B0604020202020204" pitchFamily="34" charset="0"/>
              </a:rPr>
              <a:t>هل يجب علينا</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أن نسمي</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المعلمين الكذبة</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بالإسم؟</a:t>
            </a:r>
            <a:endParaRPr lang="en-US" sz="72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79388" y="5732463"/>
            <a:ext cx="2952750" cy="9366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فعل ذلك.</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3031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36613"/>
            <a:ext cx="3960812" cy="2633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240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77000" y="1196753"/>
            <a:ext cx="2667000" cy="2303686"/>
          </a:xfrm>
        </p:spPr>
        <p:txBody>
          <a:bodyPr/>
          <a:lstStyle/>
          <a:p>
            <a:pPr>
              <a:defRPr/>
            </a:pPr>
            <a:r>
              <a:rPr lang="ar-JO" sz="7200" dirty="0">
                <a:latin typeface="Arial" panose="020B0604020202020204" pitchFamily="34" charset="0"/>
                <a:cs typeface="Arial" panose="020B0604020202020204" pitchFamily="34" charset="0"/>
              </a:rPr>
              <a:t>هارولد</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كامبينج</a:t>
            </a:r>
            <a:endParaRPr lang="en-US" sz="72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6477000" y="5082803"/>
            <a:ext cx="266700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سيأتي يسوع</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في عام 1994</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endParaRPr>
          </a:p>
        </p:txBody>
      </p:sp>
      <p:sp>
        <p:nvSpPr>
          <p:cNvPr id="9" name="Title 1"/>
          <p:cNvSpPr txBox="1">
            <a:spLocks/>
          </p:cNvSpPr>
          <p:nvPr/>
        </p:nvSpPr>
        <p:spPr bwMode="auto">
          <a:xfrm>
            <a:off x="3095626"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سيأتي يسوع في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21 أيار 2011</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endParaRPr>
          </a:p>
        </p:txBody>
      </p:sp>
      <p:sp>
        <p:nvSpPr>
          <p:cNvPr id="10" name="Title 1"/>
          <p:cNvSpPr txBox="1">
            <a:spLocks/>
          </p:cNvSpPr>
          <p:nvPr/>
        </p:nvSpPr>
        <p:spPr bwMode="auto">
          <a:xfrm>
            <a:off x="35322" y="5114926"/>
            <a:ext cx="27368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سيأتي يسوع في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21 تشرين الأول 2011</a:t>
            </a:r>
            <a:endParaRPr kumimoji="0" lang="en-US"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endParaRPr>
          </a:p>
        </p:txBody>
      </p:sp>
    </p:spTree>
    <p:extLst>
      <p:ext uri="{BB962C8B-B14F-4D97-AF65-F5344CB8AC3E}">
        <p14:creationId xmlns:p14="http://schemas.microsoft.com/office/powerpoint/2010/main" val="3127638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p>
        </p:txBody>
      </p:sp>
      <p:sp>
        <p:nvSpPr>
          <p:cNvPr id="8" name="Title 1"/>
          <p:cNvSpPr txBox="1">
            <a:spLocks/>
          </p:cNvSpPr>
          <p:nvPr/>
        </p:nvSpPr>
        <p:spPr bwMode="auto">
          <a:xfrm>
            <a:off x="0" y="116632"/>
            <a:ext cx="9144000" cy="59766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اعترف كامبينج في مقابلة خاصة</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أنه لم يعد يعتقد</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أن بإمكان أي شخص</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أن يعرف وقت ال</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إ</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ختطاف أو نهاية العالم،</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في تناقض شديد مع موقفه الثابت سابق</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اً</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بخصوص هذا الموضوع. في آذار 2012 صرّح أن محاولته للتنب</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ؤ</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بالموعد كانت</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خاطئة، وأن منتقديه كانوا على حق في تأكيدهم على</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كلمات متى 24: 36 </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وَأَمَّا ذَلِكَ ٱلْيَوْمُ وَتِلْكَ ٱلسَّاعَةُ فَلَا يَعْلَمُ بِهِمَا أَحَدٌ</a:t>
            </a:r>
            <a:r>
              <a:rPr lang="ar-JO" sz="3200" dirty="0">
                <a:solidFill>
                  <a:srgbClr val="FFFFFF"/>
                </a:solidFill>
                <a:effectLst>
                  <a:glow rad="355600">
                    <a:srgbClr val="000000"/>
                  </a:glow>
                </a:effectLst>
                <a:latin typeface="Arial" panose="020B0604020202020204" pitchFamily="34" charset="0"/>
                <a:cs typeface="Arial" panose="020B0604020202020204" pitchFamily="34" charset="0"/>
              </a:rPr>
              <a:t>،</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وأضاف أنه يبحث الآن في الكتاب المقدس</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بحماس أكثر... ليس لإيجاد تواريخ، </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بل أن يكون أكثر إخلاص</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اً</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لفهمه.</a:t>
            </a:r>
            <a:endParaRPr kumimoji="0" lang="en-US"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p:txBody>
      </p:sp>
      <p:sp>
        <p:nvSpPr>
          <p:cNvPr id="5" name="Title 1"/>
          <p:cNvSpPr txBox="1">
            <a:spLocks/>
          </p:cNvSpPr>
          <p:nvPr/>
        </p:nvSpPr>
        <p:spPr bwMode="auto">
          <a:xfrm>
            <a:off x="323528" y="6309320"/>
            <a:ext cx="8568952" cy="47667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http://</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en.wikipedia.org</a:t>
            </a: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/wiki/</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Harold_Camping</a:t>
            </a:r>
            <a:endPar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endParaRPr>
          </a:p>
        </p:txBody>
      </p:sp>
    </p:spTree>
    <p:extLst>
      <p:ext uri="{BB962C8B-B14F-4D97-AF65-F5344CB8AC3E}">
        <p14:creationId xmlns:p14="http://schemas.microsoft.com/office/powerpoint/2010/main" val="22099773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31" y="1340768"/>
            <a:ext cx="7731464" cy="5171927"/>
          </a:xfrm>
          <a:prstGeom prst="rect">
            <a:avLst/>
          </a:prstGeom>
        </p:spPr>
      </p:pic>
      <p:sp>
        <p:nvSpPr>
          <p:cNvPr id="4" name="Text Box 7"/>
          <p:cNvSpPr txBox="1">
            <a:spLocks noChangeArrowheads="1"/>
          </p:cNvSpPr>
          <p:nvPr/>
        </p:nvSpPr>
        <p:spPr bwMode="auto">
          <a:xfrm>
            <a:off x="840233" y="6328029"/>
            <a:ext cx="6858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كاتدرائية القديس توما، في مدراس، بالهند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7">
            <a:extLst>
              <a:ext uri="{FF2B5EF4-FFF2-40B4-BE49-F238E27FC236}">
                <a16:creationId xmlns:a16="http://schemas.microsoft.com/office/drawing/2014/main" id="{60FA4FF4-9090-9E4C-A0BC-F6D80CEDCFB0}"/>
              </a:ext>
            </a:extLst>
          </p:cNvPr>
          <p:cNvSpPr txBox="1">
            <a:spLocks noChangeArrowheads="1"/>
          </p:cNvSpPr>
          <p:nvPr/>
        </p:nvSpPr>
        <p:spPr bwMode="auto">
          <a:xfrm>
            <a:off x="0" y="-80308"/>
            <a:ext cx="9142548" cy="207441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أحد أقدم وأقوى التقاليد أنه في عام 52 م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(بين رحلتي بولس التبشيرية الثانية والثالثة)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 الرسول توما أخذ الإنجيل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الهند وحتى إلى الصين.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31665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123728" y="548680"/>
            <a:ext cx="5086350" cy="646331"/>
          </a:xfrm>
          <a:prstGeom prst="rect">
            <a:avLst/>
          </a:prstGeom>
          <a:solidFill>
            <a:srgbClr val="000000"/>
          </a:solidFill>
          <a:ln>
            <a:noFill/>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توما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0263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4" name="Rectangle 2"/>
          <p:cNvSpPr txBox="1">
            <a:spLocks noChangeArrowheads="1"/>
          </p:cNvSpPr>
          <p:nvPr/>
        </p:nvSpPr>
        <p:spPr bwMode="auto">
          <a:xfrm>
            <a:off x="224444" y="1596994"/>
            <a:ext cx="8676456"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rPr>
              <a:t>المعلمون المتنقلون لأنهم من أجل اسمه خرجوا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dirty="0"/>
              <a:t>7</a:t>
            </a:r>
            <a:r>
              <a:rPr kumimoji="0" lang="ar-JO" sz="4000" u="none" strike="noStrike" kern="1200" cap="none" spc="0" normalizeH="0" baseline="0" noProof="0" dirty="0">
                <a:ln>
                  <a:noFill/>
                </a:ln>
                <a:solidFill>
                  <a:srgbClr val="FFFFFF"/>
                </a:solidFill>
                <a:effectLst>
                  <a:glow rad="127000">
                    <a:srgbClr val="000000"/>
                  </a:glow>
                </a:effectLst>
                <a:uLnTx/>
                <a:uFillTx/>
              </a:rPr>
              <a:t>)  </a:t>
            </a:r>
            <a:r>
              <a:rPr kumimoji="0" lang="en-US" sz="4000" u="none" strike="noStrike" kern="1200" cap="none" spc="0" normalizeH="0" baseline="0" noProof="0" dirty="0">
                <a:ln>
                  <a:noFill/>
                </a:ln>
                <a:solidFill>
                  <a:srgbClr val="FFFFFF"/>
                </a:solidFill>
                <a:effectLst>
                  <a:glow rad="127000">
                    <a:srgbClr val="000000"/>
                  </a:glow>
                </a:effectLst>
                <a:uLnTx/>
                <a:uFillTx/>
              </a:rPr>
              <a:t>)</a:t>
            </a:r>
            <a:r>
              <a:rPr kumimoji="0" lang="ar-JO" sz="4000" u="none" strike="noStrike" kern="1200" cap="none" spc="0" normalizeH="0" baseline="0" noProof="0" dirty="0">
                <a:ln>
                  <a:noFill/>
                </a:ln>
                <a:solidFill>
                  <a:srgbClr val="FFFFFF"/>
                </a:solidFill>
                <a:effectLst>
                  <a:glow rad="127000">
                    <a:srgbClr val="000000"/>
                  </a:glow>
                </a:effectLst>
                <a:uLnTx/>
                <a:uFillTx/>
              </a:rPr>
              <a:t> لأن لديهم رسالة لا يعتبرها غير المؤمن جديرة بالدعم</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127000">
                  <a:srgbClr val="000000"/>
                </a:glow>
              </a:effectLst>
              <a:uLnTx/>
              <a:uFillTx/>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ف</a:t>
            </a:r>
          </a:p>
        </p:txBody>
      </p:sp>
      <p:sp>
        <p:nvSpPr>
          <p:cNvPr id="7" name="Rectangle 2">
            <a:extLst>
              <a:ext uri="{FF2B5EF4-FFF2-40B4-BE49-F238E27FC236}">
                <a16:creationId xmlns:a16="http://schemas.microsoft.com/office/drawing/2014/main" id="{DBDFB649-36C3-0A4B-B157-2D192C32577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a:t>
            </a:r>
          </a:p>
        </p:txBody>
      </p:sp>
    </p:spTree>
    <p:extLst>
      <p:ext uri="{BB962C8B-B14F-4D97-AF65-F5344CB8AC3E}">
        <p14:creationId xmlns:p14="http://schemas.microsoft.com/office/powerpoint/2010/main" val="205731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476672"/>
            <a:ext cx="5314950" cy="5976664"/>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ذلك الوقت</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كنا نحن الرسل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جميعاً</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أورشليم... وقمنا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بتقسيم مناطق العالم،</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بحيث يذهب كل واحد منّا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إلى المنطقة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التي وقعت له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وإلى الأمة التي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أرسله الرب إليها.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63820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وحسب القرعة،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كانت الهند من نصيب يهوذا توما،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وهو التوأم أيض</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فلم يرغب بالذهاب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أنه لضعف في الجسد،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لا يستطيع السفر،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وأنا رجل عبراني؛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يمكنني أن أمضي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بين الهنود وأبشر بالحق؟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7699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وبينما كان يفكر ويتحدث،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ظهر له المخلص ليلاً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وقال له: لا تخف يا توما،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ذهب إلى الهند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وأكرز بالكلمة هناك،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 نعمتي معك. </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02721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885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لكنه لم يطع،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أرسلني حيثما شئت،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ولكن إلى مكان آخر،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لأني إلى الهنود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لن أذهب.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50946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476672"/>
            <a:ext cx="5688632"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وبينما هو</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يتكلم ويفكر هكذا،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تصادف أنه كان هناك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تاجر ما قادم من الهند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يدعى أبانيس،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مرسل من</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الملك جوندافورس."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65405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14288"/>
            <a:ext cx="6858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109182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685800"/>
            <a:ext cx="576064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جاء تاجر من الهند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أسمه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مرسل من</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الملك جوندافورس،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وأمره أن يبتاع نجار</a:t>
            </a:r>
            <a:r>
              <a:rPr lang="ar-JO" sz="2800" b="1" dirty="0">
                <a:solidFill>
                  <a:srgbClr val="000000"/>
                </a:solidFill>
                <a:latin typeface="Arial" panose="020B0604020202020204" pitchFamily="34"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ويأتي بهِ إليه.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547824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548680"/>
            <a:ext cx="5855556"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وحالاً رآه الرب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ماشي</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السوق</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عند الظهيرة وقال له:</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أترغب في أن تبتاع نجار</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فقال له: نعم.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فقال له الرب: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لدي عبد نجار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وأرغب أن أبيعه.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79034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19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وبقولهِ هذا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أراه توما من البعيد،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واتفق معه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ثلاثة </a:t>
            </a:r>
            <a:r>
              <a:rPr lang="ar-JO" sz="2800" b="1" dirty="0">
                <a:solidFill>
                  <a:srgbClr val="000000"/>
                </a:solidFill>
                <a:latin typeface="Arial" panose="020B0604020202020204" pitchFamily="34" charset="0"/>
                <a:cs typeface="Arial" panose="020B0604020202020204" pitchFamily="34" charset="0"/>
              </a:rPr>
              <a:t> لترات</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الفضة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مختومة،</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وكتب صك بيع،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قائلاً: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38219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1691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أنا يسوع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ابن يوسف النجار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أقر بأني</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قد بعت عبدي،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المدعو يهوذا،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لك يا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تاجر جوندافورس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ملك الهنود.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3676758"/>
      </p:ext>
    </p:extLst>
  </p:cSld>
  <p:clrMapOvr>
    <a:masterClrMapping/>
  </p:clrMapOvr>
</p:sld>
</file>

<file path=ppt/theme/theme1.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8979</TotalTime>
  <Words>8344</Words>
  <Application>Microsoft Macintosh PowerPoint</Application>
  <PresentationFormat>On-screen Show (4:3)</PresentationFormat>
  <Paragraphs>1268</Paragraphs>
  <Slides>170</Slides>
  <Notes>139</Notes>
  <HiddenSlides>0</HiddenSlides>
  <MMClips>0</MMClips>
  <ScaleCrop>false</ScaleCrop>
  <HeadingPairs>
    <vt:vector size="8" baseType="variant">
      <vt:variant>
        <vt:lpstr>Fonts Used</vt:lpstr>
      </vt:variant>
      <vt:variant>
        <vt:i4>11</vt:i4>
      </vt:variant>
      <vt:variant>
        <vt:lpstr>Theme</vt:lpstr>
      </vt:variant>
      <vt:variant>
        <vt:i4>52</vt:i4>
      </vt:variant>
      <vt:variant>
        <vt:lpstr>Embedded OLE Servers</vt:lpstr>
      </vt:variant>
      <vt:variant>
        <vt:i4>1</vt:i4>
      </vt:variant>
      <vt:variant>
        <vt:lpstr>Slide Titles</vt:lpstr>
      </vt:variant>
      <vt:variant>
        <vt:i4>170</vt:i4>
      </vt:variant>
    </vt:vector>
  </HeadingPairs>
  <TitlesOfParts>
    <vt:vector size="234" baseType="lpstr">
      <vt:lpstr>26</vt:lpstr>
      <vt:lpstr>Aril</vt:lpstr>
      <vt:lpstr>ＭＳ Ｐゴシック</vt:lpstr>
      <vt:lpstr>ヒラギノ角ゴ Pro W3</vt:lpstr>
      <vt:lpstr>Accordance</vt:lpstr>
      <vt:lpstr>Arial</vt:lpstr>
      <vt:lpstr>Calibri</vt:lpstr>
      <vt:lpstr>Comic Sans MS</vt:lpstr>
      <vt:lpstr>Tahoma</vt:lpstr>
      <vt:lpstr>Times New Roman</vt:lpstr>
      <vt:lpstr>Wingdings</vt:lpstr>
      <vt:lpstr>3_Blank Presentation</vt:lpstr>
      <vt:lpstr>1_Expedition</vt:lpstr>
      <vt:lpstr>1_Default Design</vt:lpstr>
      <vt:lpstr>Default Design</vt:lpstr>
      <vt:lpstr>Beam</vt:lpstr>
      <vt:lpstr>3_Default Design</vt:lpstr>
      <vt:lpstr>4_Default Design</vt:lpstr>
      <vt:lpstr>49_Blank Presentation</vt:lpstr>
      <vt:lpstr>5_Default Design</vt:lpstr>
      <vt:lpstr>15_Default Design</vt:lpstr>
      <vt:lpstr>1_Office Theme</vt:lpstr>
      <vt:lpstr>Blank Presentation</vt:lpstr>
      <vt:lpstr>7_Office Theme</vt:lpstr>
      <vt:lpstr>6_Expedition</vt:lpstr>
      <vt:lpstr>7_Expedition</vt:lpstr>
      <vt:lpstr>8_Expedition</vt:lpstr>
      <vt:lpstr>9_Expedition</vt:lpstr>
      <vt:lpstr>2_Office Theme</vt:lpstr>
      <vt:lpstr>6_Blank Presentation</vt:lpstr>
      <vt:lpstr>50_Blank Presentation</vt:lpstr>
      <vt:lpstr>2_Expedition</vt:lpstr>
      <vt:lpstr>4_Expedition</vt:lpstr>
      <vt:lpstr>10_Expedition</vt:lpstr>
      <vt:lpstr>11_Expedition</vt:lpstr>
      <vt:lpstr>4_Beam</vt:lpstr>
      <vt:lpstr>2_Orbit</vt:lpstr>
      <vt:lpstr>12_Default Design</vt:lpstr>
      <vt:lpstr>6_Default Design</vt:lpstr>
      <vt:lpstr>Compass</vt:lpstr>
      <vt:lpstr>7_Blank Presentation</vt:lpstr>
      <vt:lpstr>13_Expedition</vt:lpstr>
      <vt:lpstr>12_Blank Presentation</vt:lpstr>
      <vt:lpstr>9_Blank Presentation</vt:lpstr>
      <vt:lpstr>9_Office Theme</vt:lpstr>
      <vt:lpstr>15_Office Theme</vt:lpstr>
      <vt:lpstr>Maple</vt:lpstr>
      <vt:lpstr>1_Blank Presentation</vt:lpstr>
      <vt:lpstr>7_Default Design</vt:lpstr>
      <vt:lpstr>1_Cascade</vt:lpstr>
      <vt:lpstr>6_Orbit</vt:lpstr>
      <vt:lpstr>52_Blank Presentation</vt:lpstr>
      <vt:lpstr>1_Clipboard</vt:lpstr>
      <vt:lpstr>30_Default Design</vt:lpstr>
      <vt:lpstr>8_Default Design</vt:lpstr>
      <vt:lpstr>35_Default Design</vt:lpstr>
      <vt:lpstr>5_Beam</vt:lpstr>
      <vt:lpstr>3_Beam</vt:lpstr>
      <vt:lpstr>36_Default Design</vt:lpstr>
      <vt:lpstr>8_Office Theme</vt:lpstr>
      <vt:lpstr>6_Beam</vt:lpstr>
      <vt:lpstr>8_Blank Presentation</vt:lpstr>
      <vt:lpstr>2_Beam</vt:lpstr>
      <vt:lpstr>Worksheet</vt:lpstr>
      <vt:lpstr>  ٣ يوحنا</vt:lpstr>
      <vt:lpstr>الكلمة المفتاحية</vt:lpstr>
      <vt:lpstr>الموضوع الرئيسي</vt:lpstr>
      <vt:lpstr>الآية المفتاحية</vt:lpstr>
      <vt:lpstr>البيان الموجز</vt:lpstr>
      <vt:lpstr>بيان الملكوت</vt:lpstr>
      <vt:lpstr>العهد</vt:lpstr>
      <vt:lpstr>الفداء</vt:lpstr>
      <vt:lpstr>النبوة (الإله, الرب) </vt:lpstr>
      <vt:lpstr>٣ يوحنا - مخطط الملخص</vt:lpstr>
      <vt:lpstr>Acrostic Bible – 3 John</vt:lpstr>
      <vt:lpstr>كن معطياً</vt:lpstr>
      <vt:lpstr>كيف يمكنني اعتبار الحق على أنه الحق، بينما يرى الكثير من الآخرين الحق بشكل مختلف؟</vt:lpstr>
      <vt:lpstr>الحق هو الحق</vt:lpstr>
      <vt:lpstr>رسائل العهد الجديد ٢٧  </vt:lpstr>
      <vt:lpstr>هل أنت بحاجة إلى طاعة حق الله؟</vt:lpstr>
      <vt:lpstr>PowerPoint Presentation</vt:lpstr>
      <vt:lpstr>عِش حق الله من خلال دعم الإرساليات بالطريقة التي وضعها الله لك.</vt:lpstr>
      <vt:lpstr>ماذا عنك؟</vt:lpstr>
      <vt:lpstr>PowerPoint Presentation</vt:lpstr>
      <vt:lpstr>من أنا؟ (جذور العائلة)</vt:lpstr>
      <vt:lpstr>من أنا؟ (جذور التعليم).</vt:lpstr>
      <vt:lpstr>من أنا؟ (شغفي).</vt:lpstr>
      <vt:lpstr>من أنا؟ (شغفي)</vt:lpstr>
      <vt:lpstr>20 شباط 1991 : التحرك إلى سنغافورة</vt:lpstr>
      <vt:lpstr>أولادنا الثلاثة</vt:lpstr>
      <vt:lpstr>أولادنا الثلاثة</vt:lpstr>
      <vt:lpstr>عائلة جريفيث 28 تشرين ثاني 2019</vt:lpstr>
      <vt:lpstr>كيرت (35) وكارا يمتلكون شركة أعمال استشارية قرب مدينة سياتل</vt:lpstr>
      <vt:lpstr>كيرت وكارا يمتلكون حركاتهم الترادفية</vt:lpstr>
      <vt:lpstr>ستيفن, كيتي وجيسي في جيج هاربور</vt:lpstr>
      <vt:lpstr>حفيدنا ذو السنتين جيسي</vt:lpstr>
      <vt:lpstr>ستيفن (32) هو طيار في الشركة المتحدة يتنقل إلى سياتل من إس إف أو  </vt:lpstr>
      <vt:lpstr>جون (29) فنان تشكيلي في ريدلاندز, كاليفورنيا</vt:lpstr>
      <vt:lpstr>كن معطياً</vt:lpstr>
      <vt:lpstr>القدرة أم النزاهة؟</vt:lpstr>
      <vt:lpstr>كيف يمكنني اعتبار الحق على أنه الحق، بينما يرى الكثير من الآخرين الحق بشكل مختلف؟</vt:lpstr>
      <vt:lpstr>الحق هو الحق</vt:lpstr>
      <vt:lpstr>ما علمته في كلية سنغافورة للكتاب المقدس</vt:lpstr>
      <vt:lpstr>رسائل العهد الجديد ٢٧  </vt:lpstr>
      <vt:lpstr>هل أنت بحاجة إلى طاعة حق الله؟</vt:lpstr>
      <vt:lpstr>نظرة عامة على العهد الجديد</vt:lpstr>
      <vt:lpstr>المناسبة</vt:lpstr>
      <vt:lpstr>المناسبة</vt:lpstr>
      <vt:lpstr>إصحاحات العهد الجديد</vt:lpstr>
      <vt:lpstr>أعداد أسفار الإصحاح الواحد في العهد الجديد</vt:lpstr>
      <vt:lpstr>2 يوحنا مقابل 3 يوحنا</vt:lpstr>
      <vt:lpstr>2 يوحنا مقابل 3 يوحنا</vt:lpstr>
      <vt:lpstr>٣ يوحنا ١ : ١-٤</vt:lpstr>
      <vt:lpstr>كيف نطيع  حق الله؟</vt:lpstr>
      <vt:lpstr>PowerPoint Presentation</vt:lpstr>
      <vt:lpstr>PowerPoint Presentation</vt:lpstr>
      <vt:lpstr>PowerPoint Presentation</vt:lpstr>
      <vt:lpstr>مفاتيح البطاقة البريدية</vt:lpstr>
      <vt:lpstr>هل ستصلي؟</vt:lpstr>
      <vt:lpstr>مؤسستنا الإرسالية</vt:lpstr>
      <vt:lpstr>طلاب كلية سنغافورة للكتاب المقدس</vt:lpstr>
      <vt:lpstr>قمت بالإشراف على طلاب الدكتوراة في الخدمة في كلية سنغافورة للكتاب المقدس ( 2009-2021 )</vt:lpstr>
      <vt:lpstr>كلية الكتاب المقدس سنغافورة</vt:lpstr>
      <vt:lpstr>PowerPoint Presentation</vt:lpstr>
      <vt:lpstr>تايلاند • منغوليا • ميانمار • أندونيسيا</vt:lpstr>
      <vt:lpstr>طلاب كلية سنغافورة للكتاب المقدس</vt:lpstr>
      <vt:lpstr>مسح العهد الجديد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الصينية</vt:lpstr>
      <vt:lpstr>الأندونيسية</vt:lpstr>
      <vt:lpstr>المنغولية</vt:lpstr>
      <vt:lpstr>العربية </vt:lpstr>
      <vt:lpstr>BibleStudyDownloads.org</vt:lpstr>
      <vt:lpstr>PowerPoint Presentation</vt:lpstr>
      <vt:lpstr>تايلاند • منغوليا • ميانمار • أندونيسيا</vt:lpstr>
      <vt:lpstr>في مدرسة المجتمع الدولية الآن أكثر من 400 طالب</vt:lpstr>
      <vt:lpstr>الضيافة المسيحية</vt:lpstr>
      <vt:lpstr>٣ يوحنا - مخطط الملخص</vt:lpstr>
      <vt:lpstr>PowerPoint Presentation</vt:lpstr>
      <vt:lpstr>٣ يوحنا ١ : ٩-١٠  9 كتبت إلى الكنيسة ولكن ديوتريفس -الذي يحب أن يكون الأول بينهم- لا يقبلنا 10 من أجل ذلك إذا جئت فسأذكره بأعماله التي يعملها، هاذراً علينا بأقوال خبيثة. وإذ هو غير مكتف بهذه، لا يقبل الإخوة، ويمنع أيضا الذين يريدون، ويطردهم من الكنيسة.</vt:lpstr>
      <vt:lpstr>PowerPoint Presentation</vt:lpstr>
      <vt:lpstr>العوائق</vt:lpstr>
      <vt:lpstr>هل يجب علينا أن نسمي المعلمين الكذبة بالإسم؟</vt:lpstr>
      <vt:lpstr>هارولد كامبينج</vt:lpstr>
      <vt:lpstr>Harold Camping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شعب كنيسة الطرق المتقاطقة• حزيران 2021</vt:lpstr>
      <vt:lpstr>Our People</vt:lpstr>
      <vt:lpstr>ريك وسوزان 2006-2021</vt:lpstr>
      <vt:lpstr>Our People</vt:lpstr>
      <vt:lpstr>Missions Giving</vt:lpstr>
      <vt:lpstr>٣ يوحنا ١١   أيها الحبيب، لا تتمثل بالشر بل بالخير، لأن من يصنع الخير هو من الله، ومن يصنع الشر فلم يبصر الله.</vt:lpstr>
      <vt:lpstr>PowerPoint Presentation</vt:lpstr>
      <vt:lpstr>PowerPoint Presentation</vt:lpstr>
      <vt:lpstr>نمّوا أنفسكم لتصبحوا رجالاً جديرين بالثقة. </vt:lpstr>
      <vt:lpstr>الإرساليات في سنغافورة عام 1990 = 549 مؤمناً لكل مرسل واحد</vt:lpstr>
      <vt:lpstr>الإرساليات في سنغافورة عام 2009 = 200 مؤمناً لكل مرسل واحد</vt:lpstr>
      <vt:lpstr>حوالي ثلث الكنائس لم ترسل حتى مرسلاً واحداً.</vt:lpstr>
      <vt:lpstr>رؤيتنا</vt:lpstr>
      <vt:lpstr>الطرق المتقاطعة في الإرساليات</vt:lpstr>
      <vt:lpstr>عطاء الإرساليات</vt:lpstr>
      <vt:lpstr>PowerPoint Presentation</vt:lpstr>
      <vt:lpstr>PowerPoint Presentation</vt:lpstr>
      <vt:lpstr>PowerPoint Presentation</vt:lpstr>
      <vt:lpstr>Myanmar 2014?</vt:lpstr>
      <vt:lpstr>سارة، ونوح وكيزيا تشيرو</vt:lpstr>
      <vt:lpstr>نوح (قبيلة التشيرو، مانيبور)</vt:lpstr>
      <vt:lpstr>نوح (قبيلة التشيرو، مانيبور)</vt:lpstr>
      <vt:lpstr>موازنة العلاقات مع المهام (13- 15).</vt:lpstr>
      <vt:lpstr>كيف نطيع  حق الله؟</vt:lpstr>
      <vt:lpstr>عِش حق الله من خلال دعم الإرساليات بالطريقة التي وضعها الله لك.</vt:lpstr>
      <vt:lpstr>البيان الموجز</vt:lpstr>
      <vt:lpstr>PowerPoint Presentation</vt:lpstr>
      <vt:lpstr>ماذا عنك؟</vt:lpstr>
      <vt:lpstr>PowerPoint Presentation</vt:lpstr>
      <vt:lpstr>وعظ العهد الجديد • BibleStudyDownloads.org</vt:lpstr>
      <vt:lpstr>رحلة التعليم       في نيبال</vt:lpstr>
      <vt:lpstr>عشنا مع عائلة نيبالية</vt:lpstr>
      <vt:lpstr>قمنا بالتدريس في كلية الدراسات العليا           في اللاهوت في جبال الهيمالايا</vt:lpstr>
      <vt:lpstr>Name</vt:lpstr>
      <vt:lpstr>كان لدينا الكثير من المجموعات الصغيرة</vt:lpstr>
      <vt:lpstr>Name</vt:lpstr>
      <vt:lpstr>Name</vt:lpstr>
      <vt:lpstr>واجبات وواجبات أكثر</vt:lpstr>
      <vt:lpstr>واجبات وواجبات أكثر</vt:lpstr>
      <vt:lpstr>Name</vt:lpstr>
      <vt:lpstr>مؤمنون معمدون حديثاً</vt:lpstr>
      <vt:lpstr>القس أناندا تامانغ</vt:lpstr>
      <vt:lpstr>يدير الفقس أناندا مدرسة تدريبية</vt:lpstr>
      <vt:lpstr>شكراً لله  من أجل النمو  في كنيسة نيبال.</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الفرضية</vt:lpstr>
      <vt:lpstr>عنوان البطاقة</vt:lpstr>
      <vt:lpstr>التأليف</vt:lpstr>
      <vt:lpstr>الظروف</vt:lpstr>
      <vt:lpstr>الحجة</vt:lpstr>
      <vt:lpstr>الملخص</vt:lpstr>
      <vt:lpstr>الملخص</vt:lpstr>
      <vt:lpstr>PowerPoint Presentation</vt:lpstr>
      <vt:lpstr>مسح العهد الجديد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273</cp:revision>
  <dcterms:created xsi:type="dcterms:W3CDTF">2003-04-21T16:31:52Z</dcterms:created>
  <dcterms:modified xsi:type="dcterms:W3CDTF">2026-04-07T08:40:23Z</dcterms:modified>
</cp:coreProperties>
</file>