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9.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3.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4.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5.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theme/theme27.xml" ContentType="application/vnd.openxmlformats-officedocument.theme+xml"/>
  <Override PartName="/ppt/slideLayouts/slideLayout266.xml" ContentType="application/vnd.openxmlformats-officedocument.presentationml.slideLayout+xml"/>
  <Override PartName="/ppt/theme/theme28.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9.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30.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31.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2.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3.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4.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5.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6.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7.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8.xml" ContentType="application/vnd.openxmlformats-officedocument.theme+xml"/>
  <Override PartName="/ppt/slideLayouts/slideLayout375.xml" ContentType="application/vnd.openxmlformats-officedocument.presentationml.slideLayout+xml"/>
  <Override PartName="/ppt/theme/theme39.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40.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41.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2.xml" ContentType="application/vnd.openxmlformats-officedocument.theme+xml"/>
  <Override PartName="/ppt/slideLayouts/slideLayout411.xml" ContentType="application/vnd.openxmlformats-officedocument.presentationml.slideLayout+xml"/>
  <Override PartName="/ppt/theme/theme43.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theme/theme44.xml" ContentType="application/vnd.openxmlformats-officedocument.theme+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5.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6.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7.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8.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9.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0.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1.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theme/themeOverride5.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theme/themeOverride6.xml" ContentType="application/vnd.openxmlformats-officedocument.themeOverride+xml"/>
  <Override PartName="/ppt/notesSlides/notesSlide35.xml" ContentType="application/vnd.openxmlformats-officedocument.presentationml.notesSlide+xml"/>
  <Override PartName="/ppt/charts/chart4.xml" ContentType="application/vnd.openxmlformats-officedocument.drawingml.chart+xml"/>
  <Override PartName="/ppt/theme/themeOverride7.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charts/chart5.xml" ContentType="application/vnd.openxmlformats-officedocument.drawingml.chart+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8.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 id="2147484346" r:id="rId2"/>
    <p:sldMasterId id="2147484382" r:id="rId3"/>
    <p:sldMasterId id="2147484384" r:id="rId4"/>
    <p:sldMasterId id="2147484434" r:id="rId5"/>
    <p:sldMasterId id="2147484451" r:id="rId6"/>
    <p:sldMasterId id="2147484463" r:id="rId7"/>
    <p:sldMasterId id="2147486109" r:id="rId8"/>
    <p:sldMasterId id="2147486123" r:id="rId9"/>
    <p:sldMasterId id="2147486127" r:id="rId10"/>
    <p:sldMasterId id="2147486151" r:id="rId11"/>
    <p:sldMasterId id="2147486163" r:id="rId12"/>
    <p:sldMasterId id="2147486175" r:id="rId13"/>
    <p:sldMasterId id="2147486187" r:id="rId14"/>
    <p:sldMasterId id="2147486199" r:id="rId15"/>
    <p:sldMasterId id="2147486211" r:id="rId16"/>
    <p:sldMasterId id="2147486223" r:id="rId17"/>
    <p:sldMasterId id="2147486235" r:id="rId18"/>
    <p:sldMasterId id="2147486247" r:id="rId19"/>
    <p:sldMasterId id="2147486260" r:id="rId20"/>
    <p:sldMasterId id="2147486274" r:id="rId21"/>
    <p:sldMasterId id="2147486286" r:id="rId22"/>
    <p:sldMasterId id="2147486298" r:id="rId23"/>
    <p:sldMasterId id="2147486310" r:id="rId24"/>
    <p:sldMasterId id="2147486334" r:id="rId25"/>
    <p:sldMasterId id="2147486370" r:id="rId26"/>
    <p:sldMasterId id="2147486382" r:id="rId27"/>
    <p:sldMasterId id="2147486384" r:id="rId28"/>
    <p:sldMasterId id="2147486386" r:id="rId29"/>
    <p:sldMasterId id="2147486389" r:id="rId30"/>
    <p:sldMasterId id="2147486414" r:id="rId31"/>
    <p:sldMasterId id="2147486426" r:id="rId32"/>
    <p:sldMasterId id="2147486438" r:id="rId33"/>
    <p:sldMasterId id="2147486450" r:id="rId34"/>
    <p:sldMasterId id="2147486462" r:id="rId35"/>
    <p:sldMasterId id="2147486475" r:id="rId36"/>
    <p:sldMasterId id="2147486491" r:id="rId37"/>
    <p:sldMasterId id="2147486504" r:id="rId38"/>
    <p:sldMasterId id="2147486516" r:id="rId39"/>
    <p:sldMasterId id="2147486518" r:id="rId40"/>
    <p:sldMasterId id="2147486530" r:id="rId41"/>
    <p:sldMasterId id="2147486544" r:id="rId42"/>
    <p:sldMasterId id="2147486556" r:id="rId43"/>
    <p:sldMasterId id="2147486558" r:id="rId44"/>
    <p:sldMasterId id="2147486561" r:id="rId45"/>
    <p:sldMasterId id="2147486573" r:id="rId46"/>
    <p:sldMasterId id="2147486585" r:id="rId47"/>
    <p:sldMasterId id="2147486597" r:id="rId48"/>
    <p:sldMasterId id="2147486609" r:id="rId49"/>
    <p:sldMasterId id="2147486621" r:id="rId50"/>
    <p:sldMasterId id="2147486645" r:id="rId51"/>
    <p:sldMasterId id="2147486657" r:id="rId52"/>
  </p:sldMasterIdLst>
  <p:notesMasterIdLst>
    <p:notesMasterId r:id="rId223"/>
  </p:notesMasterIdLst>
  <p:sldIdLst>
    <p:sldId id="5354" r:id="rId53"/>
    <p:sldId id="3812" r:id="rId54"/>
    <p:sldId id="3813" r:id="rId55"/>
    <p:sldId id="3814" r:id="rId56"/>
    <p:sldId id="3815" r:id="rId57"/>
    <p:sldId id="3816" r:id="rId58"/>
    <p:sldId id="3817" r:id="rId59"/>
    <p:sldId id="3818" r:id="rId60"/>
    <p:sldId id="3819" r:id="rId61"/>
    <p:sldId id="5356" r:id="rId62"/>
    <p:sldId id="3821" r:id="rId63"/>
    <p:sldId id="3822" r:id="rId64"/>
    <p:sldId id="3823" r:id="rId65"/>
    <p:sldId id="3824" r:id="rId66"/>
    <p:sldId id="3825" r:id="rId67"/>
    <p:sldId id="3826" r:id="rId68"/>
    <p:sldId id="3827" r:id="rId69"/>
    <p:sldId id="3828" r:id="rId70"/>
    <p:sldId id="3829" r:id="rId71"/>
    <p:sldId id="1149" r:id="rId72"/>
    <p:sldId id="5224" r:id="rId73"/>
    <p:sldId id="5225" r:id="rId74"/>
    <p:sldId id="5226" r:id="rId75"/>
    <p:sldId id="534" r:id="rId76"/>
    <p:sldId id="2575" r:id="rId77"/>
    <p:sldId id="613" r:id="rId78"/>
    <p:sldId id="3683" r:id="rId79"/>
    <p:sldId id="3684" r:id="rId80"/>
    <p:sldId id="3685" r:id="rId81"/>
    <p:sldId id="714" r:id="rId82"/>
    <p:sldId id="3686" r:id="rId83"/>
    <p:sldId id="3687" r:id="rId84"/>
    <p:sldId id="3688" r:id="rId85"/>
    <p:sldId id="3689" r:id="rId86"/>
    <p:sldId id="5447" r:id="rId87"/>
    <p:sldId id="3773" r:id="rId88"/>
    <p:sldId id="5448" r:id="rId89"/>
    <p:sldId id="5449" r:id="rId90"/>
    <p:sldId id="5450" r:id="rId91"/>
    <p:sldId id="5451" r:id="rId92"/>
    <p:sldId id="5452" r:id="rId93"/>
    <p:sldId id="5453" r:id="rId94"/>
    <p:sldId id="3780" r:id="rId95"/>
    <p:sldId id="3781" r:id="rId96"/>
    <p:sldId id="323" r:id="rId97"/>
    <p:sldId id="4135" r:id="rId98"/>
    <p:sldId id="3782" r:id="rId99"/>
    <p:sldId id="3783" r:id="rId100"/>
    <p:sldId id="5444" r:id="rId101"/>
    <p:sldId id="5445" r:id="rId102"/>
    <p:sldId id="5446" r:id="rId103"/>
    <p:sldId id="5419" r:id="rId104"/>
    <p:sldId id="5420" r:id="rId105"/>
    <p:sldId id="356" r:id="rId106"/>
    <p:sldId id="470" r:id="rId107"/>
    <p:sldId id="5421" r:id="rId108"/>
    <p:sldId id="5422" r:id="rId109"/>
    <p:sldId id="5423" r:id="rId110"/>
    <p:sldId id="5424" r:id="rId111"/>
    <p:sldId id="5425" r:id="rId112"/>
    <p:sldId id="5426" r:id="rId113"/>
    <p:sldId id="5427" r:id="rId114"/>
    <p:sldId id="5428" r:id="rId115"/>
    <p:sldId id="5429" r:id="rId116"/>
    <p:sldId id="5430" r:id="rId117"/>
    <p:sldId id="5431" r:id="rId118"/>
    <p:sldId id="5432" r:id="rId119"/>
    <p:sldId id="5433" r:id="rId120"/>
    <p:sldId id="5434" r:id="rId121"/>
    <p:sldId id="5435" r:id="rId122"/>
    <p:sldId id="5436" r:id="rId123"/>
    <p:sldId id="5437" r:id="rId124"/>
    <p:sldId id="5438" r:id="rId125"/>
    <p:sldId id="5439" r:id="rId126"/>
    <p:sldId id="5440" r:id="rId127"/>
    <p:sldId id="5218" r:id="rId128"/>
    <p:sldId id="5234" r:id="rId129"/>
    <p:sldId id="651" r:id="rId130"/>
    <p:sldId id="457" r:id="rId131"/>
    <p:sldId id="5459" r:id="rId132"/>
    <p:sldId id="5442" r:id="rId133"/>
    <p:sldId id="5443" r:id="rId134"/>
    <p:sldId id="5369" r:id="rId135"/>
    <p:sldId id="5370" r:id="rId136"/>
    <p:sldId id="5371" r:id="rId137"/>
    <p:sldId id="5372" r:id="rId138"/>
    <p:sldId id="5373" r:id="rId139"/>
    <p:sldId id="5374" r:id="rId140"/>
    <p:sldId id="5375" r:id="rId141"/>
    <p:sldId id="5376" r:id="rId142"/>
    <p:sldId id="5377" r:id="rId143"/>
    <p:sldId id="5378" r:id="rId144"/>
    <p:sldId id="5379" r:id="rId145"/>
    <p:sldId id="5380" r:id="rId146"/>
    <p:sldId id="5381" r:id="rId147"/>
    <p:sldId id="5382" r:id="rId148"/>
    <p:sldId id="5383" r:id="rId149"/>
    <p:sldId id="5384" r:id="rId150"/>
    <p:sldId id="5385" r:id="rId151"/>
    <p:sldId id="5386" r:id="rId152"/>
    <p:sldId id="5387" r:id="rId153"/>
    <p:sldId id="5388" r:id="rId154"/>
    <p:sldId id="5389" r:id="rId155"/>
    <p:sldId id="5390" r:id="rId156"/>
    <p:sldId id="5391" r:id="rId157"/>
    <p:sldId id="5392" r:id="rId158"/>
    <p:sldId id="5393" r:id="rId159"/>
    <p:sldId id="5394" r:id="rId160"/>
    <p:sldId id="5395" r:id="rId161"/>
    <p:sldId id="5396" r:id="rId162"/>
    <p:sldId id="5397" r:id="rId163"/>
    <p:sldId id="5398" r:id="rId164"/>
    <p:sldId id="5399" r:id="rId165"/>
    <p:sldId id="5400" r:id="rId166"/>
    <p:sldId id="5401" r:id="rId167"/>
    <p:sldId id="5402" r:id="rId168"/>
    <p:sldId id="5403" r:id="rId169"/>
    <p:sldId id="5404" r:id="rId170"/>
    <p:sldId id="5405" r:id="rId171"/>
    <p:sldId id="5406" r:id="rId172"/>
    <p:sldId id="5407" r:id="rId173"/>
    <p:sldId id="5408" r:id="rId174"/>
    <p:sldId id="5409" r:id="rId175"/>
    <p:sldId id="5410" r:id="rId176"/>
    <p:sldId id="5411" r:id="rId177"/>
    <p:sldId id="5412" r:id="rId178"/>
    <p:sldId id="5413" r:id="rId179"/>
    <p:sldId id="5414" r:id="rId180"/>
    <p:sldId id="5415" r:id="rId181"/>
    <p:sldId id="5416" r:id="rId182"/>
    <p:sldId id="5417" r:id="rId183"/>
    <p:sldId id="5252" r:id="rId184"/>
    <p:sldId id="5454" r:id="rId185"/>
    <p:sldId id="5455" r:id="rId186"/>
    <p:sldId id="5456" r:id="rId187"/>
    <p:sldId id="5457" r:id="rId188"/>
    <p:sldId id="5458" r:id="rId189"/>
    <p:sldId id="328" r:id="rId190"/>
    <p:sldId id="4046" r:id="rId191"/>
    <p:sldId id="482" r:id="rId192"/>
    <p:sldId id="483" r:id="rId193"/>
    <p:sldId id="484" r:id="rId194"/>
    <p:sldId id="485" r:id="rId195"/>
    <p:sldId id="486" r:id="rId196"/>
    <p:sldId id="487" r:id="rId197"/>
    <p:sldId id="488" r:id="rId198"/>
    <p:sldId id="489" r:id="rId199"/>
    <p:sldId id="490" r:id="rId200"/>
    <p:sldId id="491" r:id="rId201"/>
    <p:sldId id="492" r:id="rId202"/>
    <p:sldId id="493" r:id="rId203"/>
    <p:sldId id="494" r:id="rId204"/>
    <p:sldId id="502" r:id="rId205"/>
    <p:sldId id="1143" r:id="rId206"/>
    <p:sldId id="506" r:id="rId207"/>
    <p:sldId id="507" r:id="rId208"/>
    <p:sldId id="508" r:id="rId209"/>
    <p:sldId id="509" r:id="rId210"/>
    <p:sldId id="510" r:id="rId211"/>
    <p:sldId id="511" r:id="rId212"/>
    <p:sldId id="512" r:id="rId213"/>
    <p:sldId id="503" r:id="rId214"/>
    <p:sldId id="504" r:id="rId215"/>
    <p:sldId id="505" r:id="rId216"/>
    <p:sldId id="498" r:id="rId217"/>
    <p:sldId id="499" r:id="rId218"/>
    <p:sldId id="500" r:id="rId219"/>
    <p:sldId id="501" r:id="rId220"/>
    <p:sldId id="495" r:id="rId221"/>
    <p:sldId id="496" r:id="rId222"/>
  </p:sldIdLst>
  <p:sldSz cx="9144000" cy="6858000" type="screen4x3"/>
  <p:notesSz cx="6858000" cy="9144000"/>
  <p:defaultTextStyle>
    <a:defPPr>
      <a:defRPr lang="en-US"/>
    </a:defPPr>
    <a:lvl1pPr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fontAlgn="base">
      <a:spcBef>
        <a:spcPct val="2000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7E30DC58-5FF2-3045-8818-2190E751AAA5}">
          <p14:sldIdLst>
            <p14:sldId id="5354"/>
            <p14:sldId id="3812"/>
            <p14:sldId id="3813"/>
            <p14:sldId id="3814"/>
            <p14:sldId id="3815"/>
            <p14:sldId id="3816"/>
            <p14:sldId id="3817"/>
            <p14:sldId id="3818"/>
            <p14:sldId id="3819"/>
            <p14:sldId id="5356"/>
            <p14:sldId id="3821"/>
            <p14:sldId id="3822"/>
            <p14:sldId id="3823"/>
            <p14:sldId id="3824"/>
            <p14:sldId id="3825"/>
            <p14:sldId id="3826"/>
            <p14:sldId id="3827"/>
            <p14:sldId id="3828"/>
            <p14:sldId id="3829"/>
            <p14:sldId id="1149"/>
          </p14:sldIdLst>
        </p14:section>
        <p14:section name="Introduction" id="{CD08FD16-C953-F442-9482-CEB48CAF2A01}">
          <p14:sldIdLst>
            <p14:sldId id="5224"/>
            <p14:sldId id="5225"/>
            <p14:sldId id="5226"/>
            <p14:sldId id="534"/>
            <p14:sldId id="2575"/>
            <p14:sldId id="613"/>
            <p14:sldId id="3683"/>
            <p14:sldId id="3684"/>
            <p14:sldId id="3685"/>
            <p14:sldId id="714"/>
            <p14:sldId id="3686"/>
            <p14:sldId id="3687"/>
            <p14:sldId id="3688"/>
            <p14:sldId id="3689"/>
          </p14:sldIdLst>
        </p14:section>
        <p14:section name="Sermon" id="{C8C1FD0B-10A1-9947-9AD7-759107B440A3}">
          <p14:sldIdLst>
            <p14:sldId id="5447"/>
            <p14:sldId id="3773"/>
            <p14:sldId id="5448"/>
            <p14:sldId id="5449"/>
            <p14:sldId id="5450"/>
            <p14:sldId id="5451"/>
            <p14:sldId id="5452"/>
            <p14:sldId id="5453"/>
            <p14:sldId id="3780"/>
            <p14:sldId id="3781"/>
            <p14:sldId id="323"/>
            <p14:sldId id="4135"/>
            <p14:sldId id="3782"/>
            <p14:sldId id="3783"/>
          </p14:sldIdLst>
        </p14:section>
        <p14:section name="Verses" id="{0B43EA89-673B-BD4A-969D-F48A5D34646E}">
          <p14:sldIdLst>
            <p14:sldId id="5444"/>
            <p14:sldId id="5445"/>
            <p14:sldId id="5446"/>
            <p14:sldId id="5419"/>
            <p14:sldId id="5420"/>
            <p14:sldId id="356"/>
            <p14:sldId id="470"/>
            <p14:sldId id="5421"/>
            <p14:sldId id="5422"/>
            <p14:sldId id="5423"/>
            <p14:sldId id="5424"/>
            <p14:sldId id="5425"/>
            <p14:sldId id="5426"/>
            <p14:sldId id="5427"/>
            <p14:sldId id="5428"/>
            <p14:sldId id="5429"/>
            <p14:sldId id="5430"/>
            <p14:sldId id="5431"/>
            <p14:sldId id="5432"/>
            <p14:sldId id="5433"/>
            <p14:sldId id="5434"/>
            <p14:sldId id="5435"/>
            <p14:sldId id="5436"/>
            <p14:sldId id="5437"/>
            <p14:sldId id="5438"/>
            <p14:sldId id="5439"/>
            <p14:sldId id="5440"/>
            <p14:sldId id="5218"/>
            <p14:sldId id="5234"/>
            <p14:sldId id="651"/>
            <p14:sldId id="457"/>
            <p14:sldId id="5459"/>
            <p14:sldId id="5442"/>
            <p14:sldId id="5443"/>
            <p14:sldId id="5369"/>
            <p14:sldId id="5370"/>
            <p14:sldId id="5371"/>
            <p14:sldId id="5372"/>
            <p14:sldId id="5373"/>
            <p14:sldId id="5374"/>
            <p14:sldId id="5375"/>
            <p14:sldId id="5376"/>
            <p14:sldId id="5377"/>
            <p14:sldId id="5378"/>
            <p14:sldId id="5379"/>
            <p14:sldId id="5380"/>
            <p14:sldId id="5381"/>
            <p14:sldId id="5382"/>
            <p14:sldId id="5383"/>
            <p14:sldId id="5384"/>
            <p14:sldId id="5385"/>
            <p14:sldId id="5386"/>
            <p14:sldId id="5387"/>
            <p14:sldId id="5388"/>
            <p14:sldId id="5389"/>
            <p14:sldId id="5390"/>
            <p14:sldId id="5391"/>
            <p14:sldId id="5392"/>
            <p14:sldId id="5393"/>
            <p14:sldId id="5394"/>
            <p14:sldId id="5395"/>
            <p14:sldId id="5396"/>
            <p14:sldId id="5397"/>
            <p14:sldId id="5398"/>
            <p14:sldId id="5399"/>
            <p14:sldId id="5400"/>
            <p14:sldId id="5401"/>
            <p14:sldId id="5402"/>
            <p14:sldId id="5403"/>
            <p14:sldId id="5404"/>
            <p14:sldId id="5405"/>
            <p14:sldId id="5406"/>
            <p14:sldId id="5407"/>
            <p14:sldId id="5408"/>
            <p14:sldId id="5409"/>
            <p14:sldId id="5410"/>
            <p14:sldId id="5411"/>
            <p14:sldId id="5412"/>
            <p14:sldId id="5413"/>
            <p14:sldId id="5414"/>
            <p14:sldId id="5415"/>
            <p14:sldId id="5416"/>
            <p14:sldId id="5417"/>
            <p14:sldId id="5252"/>
          </p14:sldIdLst>
        </p14:section>
        <p14:section name="Conclusion" id="{71531957-09D8-364A-A883-4576417DE6F0}">
          <p14:sldIdLst>
            <p14:sldId id="5454"/>
            <p14:sldId id="5455"/>
            <p14:sldId id="5456"/>
            <p14:sldId id="5457"/>
            <p14:sldId id="5458"/>
            <p14:sldId id="328"/>
            <p14:sldId id="4046"/>
          </p14:sldIdLst>
        </p14:section>
        <p14:section name="Supplements" id="{0437A50E-AD8A-4147-9617-F98223104E0B}">
          <p14:sldIdLst>
            <p14:sldId id="482"/>
            <p14:sldId id="483"/>
            <p14:sldId id="484"/>
            <p14:sldId id="485"/>
            <p14:sldId id="486"/>
            <p14:sldId id="487"/>
            <p14:sldId id="488"/>
            <p14:sldId id="489"/>
            <p14:sldId id="490"/>
            <p14:sldId id="491"/>
            <p14:sldId id="492"/>
            <p14:sldId id="493"/>
            <p14:sldId id="494"/>
            <p14:sldId id="502"/>
            <p14:sldId id="1143"/>
            <p14:sldId id="506"/>
            <p14:sldId id="507"/>
            <p14:sldId id="508"/>
            <p14:sldId id="509"/>
            <p14:sldId id="510"/>
            <p14:sldId id="511"/>
            <p14:sldId id="512"/>
            <p14:sldId id="503"/>
            <p14:sldId id="504"/>
            <p14:sldId id="505"/>
            <p14:sldId id="498"/>
            <p14:sldId id="499"/>
            <p14:sldId id="500"/>
            <p14:sldId id="501"/>
            <p14:sldId id="495"/>
            <p14:sldId id="4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E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746" autoAdjust="0"/>
    <p:restoredTop sz="93884" autoAdjust="0"/>
  </p:normalViewPr>
  <p:slideViewPr>
    <p:cSldViewPr>
      <p:cViewPr varScale="1">
        <p:scale>
          <a:sx n="128" d="100"/>
          <a:sy n="128" d="100"/>
        </p:scale>
        <p:origin x="1504" y="176"/>
      </p:cViewPr>
      <p:guideLst>
        <p:guide orient="horz" pos="2160"/>
        <p:guide pos="2880"/>
      </p:guideLst>
    </p:cSldViewPr>
  </p:slideViewPr>
  <p:outlineViewPr>
    <p:cViewPr>
      <p:scale>
        <a:sx n="33" d="100"/>
        <a:sy n="33" d="100"/>
      </p:scale>
      <p:origin x="0" y="1794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226" Type="http://schemas.openxmlformats.org/officeDocument/2006/relationships/theme" Target="theme/theme1.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slide" Target="slides/slide16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219" Type="http://schemas.openxmlformats.org/officeDocument/2006/relationships/slide" Target="slides/slide167.xml"/><Relationship Id="rId3" Type="http://schemas.openxmlformats.org/officeDocument/2006/relationships/slideMaster" Target="slideMasters/slideMaster3.xml"/><Relationship Id="rId214"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79" Type="http://schemas.openxmlformats.org/officeDocument/2006/relationships/slide" Target="slides/slide127.xml"/><Relationship Id="rId195" Type="http://schemas.openxmlformats.org/officeDocument/2006/relationships/slide" Target="slides/slide143.xml"/><Relationship Id="rId209" Type="http://schemas.openxmlformats.org/officeDocument/2006/relationships/slide" Target="slides/slide157.xml"/><Relationship Id="rId190" Type="http://schemas.openxmlformats.org/officeDocument/2006/relationships/slide" Target="slides/slide138.xml"/><Relationship Id="rId204" Type="http://schemas.openxmlformats.org/officeDocument/2006/relationships/slide" Target="slides/slide152.xml"/><Relationship Id="rId220" Type="http://schemas.openxmlformats.org/officeDocument/2006/relationships/slide" Target="slides/slide168.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slide" Target="slides/slide169.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slide" Target="slides/slide17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223" Type="http://schemas.openxmlformats.org/officeDocument/2006/relationships/notesMaster" Target="notesMasters/notes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189" Type="http://schemas.openxmlformats.org/officeDocument/2006/relationships/slide" Target="slides/slide137.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3.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_rels/chart4.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7.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A58D-B043-896A-FDF66A023233}"/>
            </c:ext>
          </c:extLst>
        </c:ser>
        <c:dLbls>
          <c:showLegendKey val="0"/>
          <c:showVal val="0"/>
          <c:showCatName val="0"/>
          <c:showSerName val="0"/>
          <c:showPercent val="0"/>
          <c:showBubbleSize val="0"/>
        </c:dLbls>
        <c:gapWidth val="150"/>
        <c:shape val="box"/>
        <c:axId val="224467200"/>
        <c:axId val="224509952"/>
        <c:axId val="0"/>
      </c:bar3DChart>
      <c:catAx>
        <c:axId val="224467200"/>
        <c:scaling>
          <c:orientation val="minMax"/>
        </c:scaling>
        <c:delete val="0"/>
        <c:axPos val="b"/>
        <c:numFmt formatCode="General" sourceLinked="0"/>
        <c:majorTickMark val="out"/>
        <c:minorTickMark val="none"/>
        <c:tickLblPos val="nextTo"/>
        <c:txPr>
          <a:bodyPr/>
          <a:lstStyle/>
          <a:p>
            <a:pPr>
              <a:defRPr sz="1600" b="1"/>
            </a:pPr>
            <a:endParaRPr lang="en-US"/>
          </a:p>
        </c:txPr>
        <c:crossAx val="224509952"/>
        <c:crosses val="autoZero"/>
        <c:auto val="1"/>
        <c:lblAlgn val="ctr"/>
        <c:lblOffset val="100"/>
        <c:noMultiLvlLbl val="0"/>
      </c:catAx>
      <c:valAx>
        <c:axId val="22450995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24467200"/>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48DB-6D4E-B965-539226F27026}"/>
            </c:ext>
          </c:extLst>
        </c:ser>
        <c:dLbls>
          <c:showLegendKey val="0"/>
          <c:showVal val="0"/>
          <c:showCatName val="0"/>
          <c:showSerName val="0"/>
          <c:showPercent val="0"/>
          <c:showBubbleSize val="0"/>
        </c:dLbls>
        <c:gapWidth val="150"/>
        <c:shape val="box"/>
        <c:axId val="269513088"/>
        <c:axId val="269514624"/>
        <c:axId val="0"/>
      </c:bar3DChart>
      <c:catAx>
        <c:axId val="269513088"/>
        <c:scaling>
          <c:orientation val="minMax"/>
        </c:scaling>
        <c:delete val="0"/>
        <c:axPos val="b"/>
        <c:numFmt formatCode="General" sourceLinked="0"/>
        <c:majorTickMark val="out"/>
        <c:minorTickMark val="none"/>
        <c:tickLblPos val="nextTo"/>
        <c:txPr>
          <a:bodyPr/>
          <a:lstStyle/>
          <a:p>
            <a:pPr>
              <a:defRPr sz="1600" b="1"/>
            </a:pPr>
            <a:endParaRPr lang="en-US"/>
          </a:p>
        </c:txPr>
        <c:crossAx val="269514624"/>
        <c:crosses val="autoZero"/>
        <c:auto val="1"/>
        <c:lblAlgn val="ctr"/>
        <c:lblOffset val="100"/>
        <c:noMultiLvlLbl val="0"/>
      </c:catAx>
      <c:valAx>
        <c:axId val="269514624"/>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269513088"/>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E5D8-C34A-B808-830CF9458673}"/>
            </c:ext>
          </c:extLst>
        </c:ser>
        <c:dLbls>
          <c:showLegendKey val="0"/>
          <c:showVal val="0"/>
          <c:showCatName val="0"/>
          <c:showSerName val="0"/>
          <c:showPercent val="0"/>
          <c:showBubbleSize val="0"/>
        </c:dLbls>
        <c:gapWidth val="150"/>
        <c:shape val="box"/>
        <c:axId val="62028416"/>
        <c:axId val="216216704"/>
        <c:axId val="0"/>
      </c:bar3DChart>
      <c:catAx>
        <c:axId val="62028416"/>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216216704"/>
        <c:crosses val="autoZero"/>
        <c:auto val="1"/>
        <c:lblAlgn val="ctr"/>
        <c:lblOffset val="100"/>
        <c:noMultiLvlLbl val="0"/>
      </c:catAx>
      <c:valAx>
        <c:axId val="216216704"/>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62028416"/>
        <c:crosses val="autoZero"/>
        <c:crossBetween val="between"/>
      </c:valAx>
      <c:spPr>
        <a:ln>
          <a:noFill/>
        </a:ln>
      </c:spPr>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FBC0ADF-2328-F949-B7CC-829458B447CB}" type="datetimeFigureOut">
              <a:rPr lang="en-US"/>
              <a:pPr>
                <a:defRPr/>
              </a:pPr>
              <a:t>3/25/25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63C382D-8A41-B944-8328-6C0B9D337535}" type="slidenum">
              <a:rPr lang="en-US"/>
              <a:pPr>
                <a:defRPr/>
              </a:pPr>
              <a:t>‹#›</a:t>
            </a:fld>
            <a:endParaRPr lang="en-US"/>
          </a:p>
        </p:txBody>
      </p:sp>
    </p:spTree>
    <p:extLst>
      <p:ext uri="{BB962C8B-B14F-4D97-AF65-F5344CB8AC3E}">
        <p14:creationId xmlns:p14="http://schemas.microsoft.com/office/powerpoint/2010/main" val="3802492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583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كوني قسيسًا، فهذا يمنحني الأمتياز لتعليم كلمة الله في عطلات نهاية الأسبوع أيضًا. </a:t>
            </a:r>
            <a:endParaRPr lang="en-US" b="1" dirty="0">
              <a:latin typeface="Arial" panose="020B0604020202020204" pitchFamily="34" charset="0"/>
              <a:ea typeface="ＭＳ Ｐゴシック" charset="0"/>
              <a:cs typeface="Arial" panose="020B0604020202020204" pitchFamily="34" charset="0"/>
            </a:endParaRPr>
          </a:p>
        </p:txBody>
      </p:sp>
      <p:sp>
        <p:nvSpPr>
          <p:cNvPr id="3624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77CB-318B-904B-AE12-5A664B02F7F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79935542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"علينا أن نهتم باحتياجاتنا هنا أولاً!" هي تجربة لبعض الكنائس. لهذا عندما قمنا بزراعة كنيستنا الدولية في سنغافورة، التزمنا أن نستثمر منذ البداية في بلدان أخرى بنسبة 20% من تقدماتنا!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438990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هناك العديد من الطرق الذكية التي أبتكرها الشيطان لإبعاد الكنيسة عن تفويضها الأساسي. لنكن حذرين منهم، كما تحذرنا الآية 11...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43746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Demetrius was almost assuredly the missionary who carried the letter from John to Gaius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p>
          <a:p>
            <a:r>
              <a:rPr lang="en-SG" b="1" dirty="0">
                <a:latin typeface="Arial" panose="020B0604020202020204" pitchFamily="34" charset="0"/>
                <a:cs typeface="Arial" panose="020B0604020202020204" pitchFamily="34" charset="0"/>
              </a:rPr>
              <a:t>He had a good reputation so he was sent out—a guy whom the whole church would vouch for.  And even if the truth could speak, it would agree: “Here’s a quality guy!”</a:t>
            </a:r>
          </a:p>
          <a:p>
            <a:r>
              <a:rPr lang="en-SG" b="1" dirty="0">
                <a:latin typeface="Arial" panose="020B0604020202020204" pitchFamily="34" charset="0"/>
                <a:cs typeface="Arial" panose="020B0604020202020204" pitchFamily="34" charset="0"/>
              </a:rPr>
              <a:t>Notice John didn’t say, “Hey, Gaius, we still have needs over here in Ephesus.  Sorry we can’t send any quality people your way, but you know how it is, the home church needs them.”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67973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ماذا يقول لنا؟</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دعونا نرسل أفضل أشخاصنا إلى الخارج.</a:t>
            </a:r>
          </a:p>
          <a:p>
            <a:pPr algn="r" rtl="1">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كانت الكنيسة التي في أنطاكية تصلي في أعمال الرسل 13، قال الروح القدس للكنيسة أن ترسل بولس وبرنابا كمرسلين. إذا أمكنك أن تقرأ بين السطور، قالت الكنيسة، "ماذا!" بولس وبرنابا؟ انتظروا، أنهما القسيسان الرئسيان لدينا! لا يمكننا أن نرسلهما إلى الخارج! </a:t>
            </a:r>
            <a:endParaRPr lang="en-US" b="1" dirty="0">
              <a:latin typeface="Arial" panose="020B0604020202020204" pitchFamily="34" charset="0"/>
              <a:cs typeface="Arial" panose="020B0604020202020204" pitchFamily="34" charset="0"/>
            </a:endParaRP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BB62506-1DD7-2148-8719-2511B001754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620978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واحدة من خدماتنا هي تشجيع الدول الآسيوية على المشاركة في الإرساليات. وسنغافورة من بين أفضلها، التي في عام 1990 أخذت 549 مؤمنًا لترسل منهم مرسلاً واحدًا. كلما كان ذلك قليلاً، كان أفضل.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70698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تحسنت سنغافورة في التزاماتها المرسلية من عام 1990 إلى عام 2009، حيث أرسل 549 مؤمنًا مرسلاً واحدًا انخفض عددهم إلى 200 مسيحي. ومع ذلك، بعد خمس سنوات وصل عدد المؤمنين المطلوب إلى 350 مؤمنًا لإرسال مرسل واحد.  نحتاج مثل هذا لنخفض العدد!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7400530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علينا الاستماع إلى تعاليم رسالة يوحنا الثالثة.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9994646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كم منكم يشعر بالحاجة إلى إطاعة حق الله؟ ارفع يدك إذا شعرت بالحاجة إلى طاعة الكتاب المقدس.</a:t>
            </a:r>
          </a:p>
          <a:p>
            <a:pPr algn="r"/>
            <a:r>
              <a:rPr lang="ar-JO" b="1" u="sng" dirty="0">
                <a:latin typeface="Arial" panose="020B0604020202020204" pitchFamily="34" charset="0"/>
                <a:cs typeface="Arial" panose="020B0604020202020204" pitchFamily="34" charset="0"/>
              </a:rPr>
              <a:t>من الواضح </a:t>
            </a:r>
            <a:r>
              <a:rPr lang="ar-JO" b="1" dirty="0">
                <a:latin typeface="Arial" panose="020B0604020202020204" pitchFamily="34" charset="0"/>
                <a:cs typeface="Arial" panose="020B0604020202020204" pitchFamily="34" charset="0"/>
              </a:rPr>
              <a:t>أن هناك طرقًا عديدة لطاعة حق الله - الصلاة ، وقراءة الكتاب المقدس ، وما إلى ذلك ، لكننا سنركز اليوم على ثلاث طرق مذكورة في إحدى هذه الأحرف التسعة عشر.</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لقد كانت الإرساليات دائمًا ذات أولوية هنا – ربما يعود ذلك جزئياً لكون كل ثلاثة من شوخنا مرسلين.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64696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نحن ملتزمون بتقديم خمس العطاء للخدمات خارج سنغافورة. في العام الماضي وصلنا إلى 24%. وهذا يشمل المرسلين مثل هؤلاء...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401736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سوف يعودون إلى سنغافورة في الشهر المقبل، لذلك سيتم إعادة تخصيص دعمنا إلى خارج سنغافورة.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671980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وبالمثل، لدى آثان وتشانشان خدمة إرسالية للوصول إلى الفقراء في مانيبور، الهند. نحن ملتزمون بدعم المواطنين في تدريبهم حتى يعودوا إلى بلدانهم، عندما نشعر أن مواطنيهم يجب أن يدعموهم. في ديسمبر 2020 سيحصل آثان على درجة الدكتوراه، لذا سيستمر دعمنا حتى ذلك الوقت فقط.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007254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Slide Image Placeholder 1"/>
          <p:cNvSpPr>
            <a:spLocks noGrp="1" noRot="1" noChangeAspect="1" noTextEdit="1"/>
          </p:cNvSpPr>
          <p:nvPr>
            <p:ph type="sldImg"/>
          </p:nvPr>
        </p:nvSpPr>
        <p:spPr>
          <a:ln/>
        </p:spPr>
      </p:sp>
      <p:sp>
        <p:nvSpPr>
          <p:cNvPr id="3778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ea typeface="ＭＳ Ｐゴシック" charset="0"/>
                <a:cs typeface="ＭＳ Ｐゴシック" charset="0"/>
              </a:rPr>
              <a:t>بعض المرسلين في مناطق مشددة أمنيًا، لذلك لا نكشف اسمائهم ومواقعهم. </a:t>
            </a:r>
            <a:endParaRPr lang="en-US" b="1" dirty="0">
              <a:latin typeface="Arial" panose="020B0604020202020204" pitchFamily="34" charset="0"/>
              <a:ea typeface="ＭＳ Ｐゴシック" charset="0"/>
              <a:cs typeface="ＭＳ Ｐゴシック" charset="0"/>
            </a:endParaRPr>
          </a:p>
        </p:txBody>
      </p:sp>
      <p:sp>
        <p:nvSpPr>
          <p:cNvPr id="3778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C37ED1-0D99-8146-BB34-77768E40137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527159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يتلمذ يوناثان قادة ليوصلوا الأطفال ليسوع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948511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D973E-BB47-5849-928E-AEA904E84CB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1BF41-2724-D442-95E3-53A4EC8E482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56003" name="Rectangle 2"/>
          <p:cNvSpPr>
            <a:spLocks noGrp="1" noRot="1" noChangeAspect="1" noChangeArrowheads="1" noTextEdit="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أن نرى كيف يستمر الله في إرسال أفضل ما لديه. عضونا نوح هو أحد المدربين القلائل للتشيرو في العالم، لكنه خدم في كنيستنا إلى أن عاد وسارة إلى شمال شرق الهند في عام 2018.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467491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dirty="0">
                <a:latin typeface="Arial" panose="020B0604020202020204" pitchFamily="34" charset="0"/>
                <a:cs typeface="Arial" panose="020B0604020202020204" pitchFamily="34" charset="0"/>
              </a:rPr>
              <a:t>نوح من الجزء الشمالي الشرقي من الهند.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2452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تضم قبيلته 6000 شخص فقط يتحدثون لغة التشيرو، وعلى الرغم من حصولهم على الإنجيل منذ 80 عامًا، إلا أنهم ما زالوا بحاجة للانتهاء من ترجمة العهد القديم. الجيد أن نوح تزوج من مترجمة لكتاب ويكليف! وكما دعم غايوس ديمتريوس، كذلك نحن نتشارك مع نوح وسارة لبيان الحق.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2576365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b="1" dirty="0">
                <a:latin typeface="Arial" panose="020B0604020202020204" pitchFamily="34" charset="0"/>
                <a:cs typeface="Arial" panose="020B0604020202020204" pitchFamily="34" charset="0"/>
              </a:rPr>
              <a:t>ينتهي يوحنا بالرغبة في الخدمة وجهًا لوجه وتبادل التحيات.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4441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96108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للرب مكان خاص في كرمه لكي تشاركه حقه - جِدْه وإذهب لأجله!</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573585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9664196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الشيء الجميل في كل هذا هو أنه لا وظيفة غايوس ولا ديمتريوس أكثر أهمية. كما يقول يوحنا في الآية ٨  ، دعا الله كليهما "لكَيْ نَكونَ عامِلينَ معهُمْ بالحَقِّ.".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037363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buClr>
                <a:srgbClr val="1F497D"/>
              </a:buClr>
            </a:pPr>
            <a:fld id="{0EB2C3D7-FB54-BE4B-B9B7-3687052A0F04}" type="slidenum">
              <a:rPr lang="en-US" sz="1200" b="1">
                <a:solidFill>
                  <a:srgbClr val="000000"/>
                </a:solidFill>
                <a:latin typeface="Arial" panose="020B0604020202020204" pitchFamily="34" charset="0"/>
              </a:rPr>
              <a:pPr eaLnBrk="1" hangingPunct="1">
                <a:buClr>
                  <a:srgbClr val="1F497D"/>
                </a:buClr>
              </a:pPr>
              <a:t>140</a:t>
            </a:fld>
            <a:endParaRPr lang="en-US" sz="1200" b="1" dirty="0">
              <a:solidFill>
                <a:srgbClr val="000000"/>
              </a:solidFill>
              <a:latin typeface="Arial" panose="020B0604020202020204" pitchFamily="34" charset="0"/>
            </a:endParaRPr>
          </a:p>
        </p:txBody>
      </p:sp>
      <p:sp>
        <p:nvSpPr>
          <p:cNvPr id="2775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75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b="1" dirty="0">
              <a:latin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0160501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للرب مكان خاص في كرمه لكي تشاركه حقه - جِدْه وإذهب لأجله!</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5546448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buSzPct val="25000"/>
              <a:buFont typeface="Arial"/>
              <a:buNone/>
            </a:pPr>
            <a:r>
              <a:rPr lang="en-US">
                <a:solidFill>
                  <a:prstClr val="black"/>
                </a:solidFill>
                <a:latin typeface="Calibri"/>
              </a:rPr>
              <a:t> </a:t>
            </a:r>
          </a:p>
        </p:txBody>
      </p:sp>
    </p:spTree>
    <p:extLst>
      <p:ext uri="{BB962C8B-B14F-4D97-AF65-F5344CB8AC3E}">
        <p14:creationId xmlns:p14="http://schemas.microsoft.com/office/powerpoint/2010/main" val="25440661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الشيء الجميل في كل هذا هو أنه لا وظيفة غايوس ولا ديمتريوس أكثر أهمية. كما يقول يوحنا في الآية ٨  ، دعا الله كليهما "لكَيْ نَكونَ عامِلينَ معهُمْ بالحَقِّ.".</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25090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304CB-A769-DD43-B03F-957F01E675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A523C2-F156-0B4C-97DE-4D67339CFF1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3203" name="Rectangle 2"/>
          <p:cNvSpPr>
            <a:spLocks noGrp="1" noRot="1" noChangeAspect="1" noChangeArrowheads="1" noTextEdit="1"/>
          </p:cNvSpPr>
          <p:nvPr>
            <p:ph type="sldImg"/>
          </p:nvPr>
        </p:nvSpPr>
        <p:spPr>
          <a:ln/>
        </p:spPr>
      </p:sp>
      <p:sp>
        <p:nvSpPr>
          <p:cNvPr id="563204"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5C8D1C-ED42-5C4B-A6CD-94E9E84EC89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65251" name="Rectangle 1026"/>
          <p:cNvSpPr>
            <a:spLocks noGrp="1" noRot="1" noChangeAspect="1" noChangeArrowheads="1" noTextEdit="1"/>
          </p:cNvSpPr>
          <p:nvPr>
            <p:ph type="sldImg"/>
          </p:nvPr>
        </p:nvSpPr>
        <p:spPr>
          <a:solidFill>
            <a:srgbClr val="FFFFFF"/>
          </a:solidFill>
          <a:ln/>
        </p:spPr>
      </p:sp>
      <p:sp>
        <p:nvSpPr>
          <p:cNvPr id="565252"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E4C3CC-6A2B-3249-9A30-E674776AA6B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577539" name="Rectangle 2"/>
          <p:cNvSpPr>
            <a:spLocks noGrp="1" noRot="1" noChangeAspect="1" noChangeArrowheads="1" noTextEdit="1"/>
          </p:cNvSpPr>
          <p:nvPr>
            <p:ph type="sldImg"/>
          </p:nvPr>
        </p:nvSpPr>
        <p:spPr>
          <a:ln/>
        </p:spPr>
      </p:sp>
      <p:sp>
        <p:nvSpPr>
          <p:cNvPr id="577540" name="Rectangle 3"/>
          <p:cNvSpPr>
            <a:spLocks noGrp="1" noChangeArrowheads="1"/>
          </p:cNvSpPr>
          <p:nvPr>
            <p:ph type="body" idx="1"/>
          </p:nvPr>
        </p:nvSpPr>
        <p:spPr>
          <a:noFill/>
          <a:ln/>
        </p:spPr>
        <p:txBody>
          <a:bodyPr/>
          <a:lstStyle/>
          <a:p>
            <a:pPr eaLnBrk="1" hangingPunct="1"/>
            <a:endParaRPr lang="en-US" b="1" dirty="0">
              <a:latin typeface="Arial" panose="020B0604020202020204" pitchFamily="34"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7200">
                <a:solidFill>
                  <a:schemeClr val="tx1"/>
                </a:solidFill>
                <a:latin typeface="Arial" charset="0"/>
                <a:ea typeface="ＭＳ Ｐゴシック" charset="0"/>
                <a:cs typeface="ＭＳ Ｐゴシック" charset="0"/>
              </a:defRPr>
            </a:lvl1pPr>
            <a:lvl2pPr marL="742950" indent="-285750" eaLnBrk="0" hangingPunct="0">
              <a:defRPr sz="7200">
                <a:solidFill>
                  <a:schemeClr val="tx1"/>
                </a:solidFill>
                <a:latin typeface="Arial" charset="0"/>
                <a:ea typeface="ＭＳ Ｐゴシック" charset="0"/>
              </a:defRPr>
            </a:lvl2pPr>
            <a:lvl3pPr marL="1143000" indent="-228600" eaLnBrk="0" hangingPunct="0">
              <a:defRPr sz="7200">
                <a:solidFill>
                  <a:schemeClr val="tx1"/>
                </a:solidFill>
                <a:latin typeface="Arial" charset="0"/>
                <a:ea typeface="ＭＳ Ｐゴシック" charset="0"/>
              </a:defRPr>
            </a:lvl3pPr>
            <a:lvl4pPr marL="1600200" indent="-228600" eaLnBrk="0" hangingPunct="0">
              <a:defRPr sz="7200">
                <a:solidFill>
                  <a:schemeClr val="tx1"/>
                </a:solidFill>
                <a:latin typeface="Arial" charset="0"/>
                <a:ea typeface="ＭＳ Ｐゴシック" charset="0"/>
              </a:defRPr>
            </a:lvl4pPr>
            <a:lvl5pPr marL="2057400" indent="-228600" eaLnBrk="0" hangingPunct="0">
              <a:defRPr sz="7200">
                <a:solidFill>
                  <a:schemeClr val="tx1"/>
                </a:solidFill>
                <a:latin typeface="Arial" charset="0"/>
                <a:ea typeface="ＭＳ Ｐゴシック" charset="0"/>
              </a:defRPr>
            </a:lvl5pPr>
            <a:lvl6pPr marL="2514600" indent="-228600" eaLnBrk="0" fontAlgn="base" hangingPunct="0">
              <a:spcBef>
                <a:spcPct val="0"/>
              </a:spcBef>
              <a:spcAft>
                <a:spcPct val="0"/>
              </a:spcAft>
              <a:defRPr sz="7200">
                <a:solidFill>
                  <a:schemeClr val="tx1"/>
                </a:solidFill>
                <a:latin typeface="Arial" charset="0"/>
                <a:ea typeface="ＭＳ Ｐゴシック" charset="0"/>
              </a:defRPr>
            </a:lvl6pPr>
            <a:lvl7pPr marL="2971800" indent="-228600" eaLnBrk="0" fontAlgn="base" hangingPunct="0">
              <a:spcBef>
                <a:spcPct val="0"/>
              </a:spcBef>
              <a:spcAft>
                <a:spcPct val="0"/>
              </a:spcAft>
              <a:defRPr sz="7200">
                <a:solidFill>
                  <a:schemeClr val="tx1"/>
                </a:solidFill>
                <a:latin typeface="Arial" charset="0"/>
                <a:ea typeface="ＭＳ Ｐゴシック" charset="0"/>
              </a:defRPr>
            </a:lvl7pPr>
            <a:lvl8pPr marL="3429000" indent="-228600" eaLnBrk="0" fontAlgn="base" hangingPunct="0">
              <a:spcBef>
                <a:spcPct val="0"/>
              </a:spcBef>
              <a:spcAft>
                <a:spcPct val="0"/>
              </a:spcAft>
              <a:defRPr sz="7200">
                <a:solidFill>
                  <a:schemeClr val="tx1"/>
                </a:solidFill>
                <a:latin typeface="Arial" charset="0"/>
                <a:ea typeface="ＭＳ Ｐゴシック" charset="0"/>
              </a:defRPr>
            </a:lvl8pPr>
            <a:lvl9pPr marL="3886200" indent="-228600" eaLnBrk="0" fontAlgn="base" hangingPunct="0">
              <a:spcBef>
                <a:spcPct val="0"/>
              </a:spcBef>
              <a:spcAft>
                <a:spcPct val="0"/>
              </a:spcAft>
              <a:defRPr sz="72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1F0F1E-8C35-8E46-96F9-F382D17DEE6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a:solidFill>
                  <a:schemeClr val="tx1"/>
                </a:solidFill>
                <a:effectLst/>
                <a:latin typeface="+mn-lt"/>
                <a:ea typeface="+mn-ea"/>
                <a:cs typeface="+mn-cs"/>
              </a:rPr>
              <a:t>As of yesterday, I have been a professor at Singapore Bible for 30 years—yes, we arrived in Singapore 30 years ago yesterday on 20 Feb 1991.</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03586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xfrm>
            <a:off x="1143000" y="685800"/>
            <a:ext cx="4572000" cy="3429000"/>
          </a:xfrm>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إلى العائلة في 31 تموز 2021, ولكننا نتسائل لماذا أخذنا الله الآن من هناك؟ لا أعلم</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607580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ستيفن و زوجته كيتي في بويسي</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b="1" baseline="0" dirty="0">
                <a:latin typeface="Arial" panose="020B0604020202020204" pitchFamily="34" charset="0"/>
                <a:cs typeface="Arial" panose="020B0604020202020204" pitchFamily="34" charset="0"/>
              </a:rPr>
              <a:t>جون و صديقته كلوي يعملان في شركة إسري – مؤسسة أبحاث الأنظمة البيئية – يقومان بتصميم المواقع لهذا الشركة ذات الأنظمة الرقمية</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83923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وجه سؤال للمشاركين في استطلاع للرأي أجري مؤخرًا خلال  عام انتخابي عما يعتبرونه أكثر أهمية في المرشح الرئاسي: القدرة أو النزاهة. هل الأكثر أهمية أن يكون لديك مرشح يتمتع بالخبرة أم المعايير الأخلاقية العالية – على سبيل المثال، شخص يقول الحقيقة؟ كانت النتائج محزنة فقد فضل معظم المرشحين مقدرة المرشح على نزاهتهِ. من الواضح أن القدرة والنزاهة مطلوبتان في أي وظيفة – وخاصة الرئاسية! لكن كم هو قليل الاهتمام الذي يعطى للحق في مجتمع اليوم! كل شيء ممكن!</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78684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ترى الكذبة الخفية القائلة بأنه "لا يوجد حق مُجرّد"؟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الحق هو الحق ، حتى لو لم يصدقه أحد. الكذب يبقى كذب حتى لو صدقهُ الجميع. الجاذبية حق ، لذا سوف تسقط من الجرف حتى لو كنت تعتقد بصدق أنك لن تسقط!</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noProof="1">
                <a:latin typeface="Times New Roman" charset="0"/>
                <a:ea typeface="ＭＳ Ｐゴシック" charset="0"/>
                <a:cs typeface="ＭＳ Ｐゴシック" charset="0"/>
              </a:rPr>
              <a:t>I get to teach these leaders every book of the Bible in survey courses, plus backgrounds to both the OT and NT, three areas of theology, and how to preach.</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تعلم أنه من أصل </a:t>
            </a:r>
            <a:r>
              <a:rPr lang="ar-JO" sz="1200" b="1" dirty="0">
                <a:solidFill>
                  <a:srgbClr val="FFFFFF"/>
                </a:solidFill>
                <a:effectLst>
                  <a:glow rad="165100">
                    <a:schemeClr val="tx1">
                      <a:alpha val="99000"/>
                    </a:schemeClr>
                  </a:glow>
                </a:effectLst>
                <a:latin typeface="Accordance" panose="00000400000000000000" pitchFamily="2" charset="-78"/>
                <a:ea typeface="Accordance" panose="00000400000000000000" pitchFamily="2" charset="-78"/>
                <a:cs typeface="Accordance" panose="00000400000000000000" pitchFamily="2" charset="-78"/>
              </a:rPr>
              <a:t>٢٧</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في العهد الجديد ، هناك </a:t>
            </a:r>
            <a:r>
              <a:rPr kumimoji="0" lang="ar-JO" sz="1200" b="1" i="0" u="none" strike="noStrike" kern="1200" cap="none" spc="0" normalizeH="0" baseline="0" noProof="0" dirty="0">
                <a:ln>
                  <a:noFill/>
                </a:ln>
                <a:solidFill>
                  <a:srgbClr val="FFFFFF"/>
                </a:solidFill>
                <a:effectLst>
                  <a:glow rad="165100">
                    <a:srgbClr val="000000">
                      <a:alpha val="99000"/>
                    </a:srgbClr>
                  </a:glow>
                </a:effectLst>
                <a:uLnTx/>
                <a:uFillTx/>
                <a:latin typeface="Accordance" panose="00000400000000000000" pitchFamily="2" charset="-78"/>
                <a:ea typeface="Accordance" panose="00000400000000000000" pitchFamily="2" charset="-78"/>
                <a:cs typeface="Accordance" panose="00000400000000000000" pitchFamily="2" charset="-78"/>
              </a:rPr>
              <a:t>١٩</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كتابًا ردوا على البدعة التي ابتليت بها الكنيسة؟ تحدث عن ضرورة معرفة وطاعة حق الله! الدفاع عن الحق هو موضوع ضخم في العهد الجديد!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96266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كم منكم يشعر بالحاجة إلى إطاعة حق الله؟ ارفع يدك إذا شعرت بالحاجة إلى طاعة الكتاب المقدس.</a:t>
            </a:r>
          </a:p>
          <a:p>
            <a:pPr algn="r"/>
            <a:r>
              <a:rPr lang="ar-JO" b="1" u="sng" dirty="0">
                <a:latin typeface="Arial" panose="020B0604020202020204" pitchFamily="34" charset="0"/>
                <a:cs typeface="Arial" panose="020B0604020202020204" pitchFamily="34" charset="0"/>
              </a:rPr>
              <a:t>من الواضح </a:t>
            </a:r>
            <a:r>
              <a:rPr lang="ar-JO" b="1" dirty="0">
                <a:latin typeface="Arial" panose="020B0604020202020204" pitchFamily="34" charset="0"/>
                <a:cs typeface="Arial" panose="020B0604020202020204" pitchFamily="34" charset="0"/>
              </a:rPr>
              <a:t>أن هناك طرقًا عديدة لطاعة حق الله - الصلاة ، وقراءة الكتاب المقدس ، وما إلى ذلك ، لكننا سنركز اليوم على ثلاث طرق مذكورة في إحدى هذه الأحرف التسعة عشر.</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9212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48093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3205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128"/>
                <a:cs typeface="ＭＳ Ｐゴシック" charset="-128"/>
              </a:rPr>
              <a:t>We know that most of the NT books are longer books or letters.  But in</a:t>
            </a:r>
            <a:r>
              <a:rPr lang="en-US" sz="1200" b="1" kern="1200" baseline="0" dirty="0">
                <a:solidFill>
                  <a:schemeClr val="tx1"/>
                </a:solidFill>
                <a:effectLst/>
                <a:latin typeface="Arial" panose="020B0604020202020204" pitchFamily="34" charset="0"/>
                <a:ea typeface="ＭＳ Ｐゴシック" charset="-128"/>
                <a:cs typeface="ＭＳ Ｐゴシック" charset="-128"/>
              </a:rPr>
              <a:t> the next four weeks that I preach, we </a:t>
            </a:r>
            <a:r>
              <a:rPr lang="en-US" sz="1200" b="1" kern="1200" dirty="0">
                <a:solidFill>
                  <a:schemeClr val="tx1"/>
                </a:solidFill>
                <a:effectLst/>
                <a:latin typeface="Arial" panose="020B0604020202020204" pitchFamily="34" charset="0"/>
                <a:ea typeface="ＭＳ Ｐゴシック" charset="-128"/>
                <a:cs typeface="ＭＳ Ｐゴシック" charset="-128"/>
              </a:rPr>
              <a:t>will study the four shortest ones as they are too often neglected</a:t>
            </a:r>
            <a:r>
              <a:rPr lang="en-SG" sz="1200" b="1" kern="1200" dirty="0">
                <a:solidFill>
                  <a:schemeClr val="tx1"/>
                </a:solidFill>
                <a:effectLst/>
                <a:latin typeface="Arial" panose="020B0604020202020204" pitchFamily="34" charset="0"/>
                <a:ea typeface="ＭＳ Ｐゴシック" charset="-128"/>
                <a:cs typeface="ＭＳ Ｐゴシック" charset="-128"/>
              </a:rPr>
              <a: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NS-18-Philemon-39</a:t>
            </a:r>
          </a:p>
          <a:p>
            <a:r>
              <a:rPr lang="en-US" b="1" baseline="0" dirty="0">
                <a:latin typeface="Arial" panose="020B0604020202020204" pitchFamily="34" charset="0"/>
                <a:cs typeface="Arial" panose="020B0604020202020204" pitchFamily="34" charset="0"/>
              </a:rPr>
              <a:t>NS-24-2 John-61</a:t>
            </a:r>
          </a:p>
          <a:p>
            <a:r>
              <a:rPr lang="en-US" b="1" baseline="0" dirty="0">
                <a:latin typeface="Arial" panose="020B0604020202020204" pitchFamily="34" charset="0"/>
                <a:cs typeface="Arial" panose="020B0604020202020204" pitchFamily="34" charset="0"/>
              </a:rPr>
              <a:t>NS-25-3 John-45</a:t>
            </a:r>
          </a:p>
          <a:p>
            <a:r>
              <a:rPr lang="en-US" b="1" baseline="0" dirty="0">
                <a:latin typeface="Arial" panose="020B0604020202020204" pitchFamily="34" charset="0"/>
                <a:cs typeface="Arial" panose="020B0604020202020204" pitchFamily="34" charset="0"/>
              </a:rPr>
              <a:t>NS-26-Jude-66</a:t>
            </a:r>
            <a:endParaRPr lang="en-US" b="1"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681687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Each is about the length</a:t>
            </a:r>
            <a:r>
              <a:rPr lang="en-US" b="1"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1" baseline="0" dirty="0">
                <a:latin typeface="Arial" panose="020B0604020202020204" pitchFamily="34" charset="0"/>
                <a:cs typeface="Arial" panose="020B0604020202020204" pitchFamily="34" charset="0"/>
              </a:rPr>
              <a:t>____________</a:t>
            </a:r>
          </a:p>
          <a:p>
            <a:r>
              <a:rPr lang="en-US" b="1" baseline="0" dirty="0">
                <a:latin typeface="Arial" panose="020B0604020202020204" pitchFamily="34" charset="0"/>
                <a:cs typeface="Arial" panose="020B0604020202020204" pitchFamily="34" charset="0"/>
              </a:rPr>
              <a:t>NS-18-Philemon-40</a:t>
            </a:r>
          </a:p>
          <a:p>
            <a:r>
              <a:rPr lang="en-US" b="1" baseline="0" dirty="0">
                <a:latin typeface="Arial" panose="020B0604020202020204" pitchFamily="34" charset="0"/>
                <a:cs typeface="Arial" panose="020B0604020202020204" pitchFamily="34" charset="0"/>
              </a:rPr>
              <a:t>NS-24-2 John-62</a:t>
            </a:r>
          </a:p>
          <a:p>
            <a:r>
              <a:rPr lang="en-US" b="1" baseline="0" dirty="0">
                <a:latin typeface="Arial" panose="020B0604020202020204" pitchFamily="34" charset="0"/>
                <a:cs typeface="Arial" panose="020B0604020202020204" pitchFamily="34" charset="0"/>
              </a:rPr>
              <a:t>NS-25-3 John-46</a:t>
            </a:r>
          </a:p>
          <a:p>
            <a:r>
              <a:rPr lang="en-US" b="1" baseline="0" dirty="0">
                <a:latin typeface="Arial" panose="020B0604020202020204" pitchFamily="34" charset="0"/>
                <a:cs typeface="Arial" panose="020B0604020202020204" pitchFamily="34" charset="0"/>
              </a:rPr>
              <a:t>NS-26-Jude-67</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5240D20-2ADB-B249-9347-DAEFFA89E53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18725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66FF"/>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9040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58895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Did you notice the emphasis on truth in verses 1-4?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3755089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What ways can we follow what the Lord</a:t>
            </a:r>
            <a:r>
              <a:rPr lang="en-US" b="1" baseline="0" dirty="0">
                <a:latin typeface="Arial" panose="020B0604020202020204" pitchFamily="34" charset="0"/>
                <a:cs typeface="Arial" panose="020B0604020202020204" pitchFamily="34" charset="0"/>
              </a:rPr>
              <a:t> says? There exist thousands of ways to obey him, but this "email" gives three ways to support the facts of the NT.</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935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809273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3415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We all show hospitality to people we know––like relatives (or at least we should).</a:t>
            </a:r>
          </a:p>
          <a:p>
            <a:r>
              <a:rPr lang="en-US" b="1" dirty="0">
                <a:latin typeface="Arial" panose="020B0604020202020204" pitchFamily="34" charset="0"/>
                <a:cs typeface="Arial" panose="020B0604020202020204" pitchFamily="34" charset="0"/>
              </a:rPr>
              <a:t>But Gaius supported them even though he didn’t know them personally when they showed up at his church.  They just had to be workers for the truth and he would help them out.</a:t>
            </a:r>
          </a:p>
          <a:p>
            <a:r>
              <a:rPr lang="en-US" b="1" dirty="0">
                <a:latin typeface="Arial" panose="020B0604020202020204" pitchFamily="34" charset="0"/>
                <a:cs typeface="Arial" panose="020B0604020202020204" pitchFamily="34" charset="0"/>
              </a:rPr>
              <a:t>Verse 6 says Gaius sent them out in a “manner worthy of God.”  What does that mean?</a:t>
            </a:r>
          </a:p>
          <a:p>
            <a:r>
              <a:rPr lang="en-US" b="1" dirty="0">
                <a:latin typeface="Arial" panose="020B0604020202020204" pitchFamily="34" charset="0"/>
                <a:cs typeface="Arial" panose="020B0604020202020204" pitchFamily="34" charset="0"/>
              </a:rPr>
              <a:t>Verse 7 provides a partial answer: Gaius gave them “help” since non-Christians don’t support missionaries.</a:t>
            </a: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5994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كيف يمكن أن تنطبق المساعدة لكشف الحقيقة عليكَ وعلي أنا؟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نحن أيضًا نساعد الحقيقة من خلال دعم المبشرين وإسكانهم.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19152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ＭＳ Ｐゴシック" charset="0"/>
              </a:rPr>
              <a:t>أفضل طريقة لدعم المبشرين على الإطلاق هي من خلال الصلاة. تبدأ في نهاية عطلة نهاية الأسبوع هذه 30 يومًا من الصلاة للذين يتبعون الإسلام، الذين هم في حاجة ماسة إلى الإنجيل. خذ دليل الصلاة وانضم إلى كثيرين ممن يقومون بذلك الشهر المقبل. </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8357364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 also directed the doctoral program at SBC that trains about 50 seminary professors and pastors throughout Asia in English and Chinese.  Generally each year about 4 of them received their Doctor of Ministry degree.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fr-FR"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353624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2AD9-E53D-3B4C-9813-B7D9EC4601F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أدى تعليمي الكتاب المقدس ومواد دراسية في كلية سنغافورة للكتاب المقدس – معظمه باستخدام البوربوينت بـ 49 لغة! كل ما يحتاج إليه المعلم أن ينقر على الملف وتنزيله مجانًا لتعليم أي سفر من اسفار الكتاب المقدس ومواضيع أخرى.</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هنا 9 لغات مميزة.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9074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الصينية أكثر من 37000 سلايد بدءًا من كانون الثاني 2020.</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352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0000"/>
              </a:solidFill>
              <a:highlight>
                <a:srgbClr val="0000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758205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أندونيسية</a:t>
            </a:r>
            <a:r>
              <a:rPr lang="ar-SA" b="1" dirty="0">
                <a:latin typeface="Arial" panose="020B0604020202020204" pitchFamily="34" charset="0"/>
                <a:ea typeface="ＭＳ Ｐゴシック" charset="0"/>
                <a:cs typeface="Arial" panose="020B0604020202020204" pitchFamily="34" charset="0"/>
              </a:rPr>
              <a:t> أكثر من </a:t>
            </a:r>
            <a:r>
              <a:rPr lang="ar-JO" b="1" dirty="0">
                <a:latin typeface="Arial" panose="020B0604020202020204" pitchFamily="34" charset="0"/>
                <a:ea typeface="ＭＳ Ｐゴシック" charset="0"/>
                <a:cs typeface="Arial" panose="020B0604020202020204" pitchFamily="34" charset="0"/>
              </a:rPr>
              <a:t>14</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33235877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ال</a:t>
            </a:r>
            <a:r>
              <a:rPr lang="ar-JO" b="1" dirty="0">
                <a:latin typeface="Arial" panose="020B0604020202020204" pitchFamily="34" charset="0"/>
                <a:ea typeface="ＭＳ Ｐゴシック" charset="0"/>
                <a:cs typeface="Arial" panose="020B0604020202020204" pitchFamily="34" charset="0"/>
              </a:rPr>
              <a:t>منغولي</a:t>
            </a:r>
            <a:r>
              <a:rPr lang="ar-SA" b="1" dirty="0">
                <a:latin typeface="Arial" panose="020B0604020202020204" pitchFamily="34" charset="0"/>
                <a:ea typeface="ＭＳ Ｐゴシック" charset="0"/>
                <a:cs typeface="Arial" panose="020B0604020202020204" pitchFamily="34" charset="0"/>
              </a:rPr>
              <a:t>ة أكثر من </a:t>
            </a:r>
            <a:r>
              <a:rPr lang="ar-JO" b="1" dirty="0">
                <a:latin typeface="Arial" panose="020B0604020202020204" pitchFamily="34" charset="0"/>
                <a:ea typeface="ＭＳ Ｐゴシック" charset="0"/>
                <a:cs typeface="Arial" panose="020B0604020202020204" pitchFamily="34" charset="0"/>
              </a:rPr>
              <a:t>3</a:t>
            </a:r>
            <a:r>
              <a:rPr lang="ar-SA" b="1" dirty="0">
                <a:latin typeface="Arial" panose="020B0604020202020204" pitchFamily="34" charset="0"/>
                <a:ea typeface="ＭＳ Ｐゴシック" charset="0"/>
                <a:cs typeface="Arial" panose="020B0604020202020204" pitchFamily="34" charset="0"/>
              </a:rPr>
              <a:t>000 سلايد بدءًا من كانون الثاني 2020.</a:t>
            </a:r>
          </a:p>
        </p:txBody>
      </p:sp>
    </p:spTree>
    <p:extLst>
      <p:ext uri="{BB962C8B-B14F-4D97-AF65-F5344CB8AC3E}">
        <p14:creationId xmlns:p14="http://schemas.microsoft.com/office/powerpoint/2010/main" val="1767881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تتضمن التنزيلات باللغة ا</a:t>
            </a:r>
            <a:r>
              <a:rPr lang="ar-JO" b="1" dirty="0">
                <a:latin typeface="Arial" panose="020B0604020202020204" pitchFamily="34" charset="0"/>
                <a:ea typeface="ＭＳ Ｐゴシック" charset="0"/>
                <a:cs typeface="Arial" panose="020B0604020202020204" pitchFamily="34" charset="0"/>
              </a:rPr>
              <a:t>لعرب</a:t>
            </a:r>
            <a:r>
              <a:rPr lang="ar-SA" b="1" dirty="0">
                <a:latin typeface="Arial" panose="020B0604020202020204" pitchFamily="34" charset="0"/>
                <a:ea typeface="ＭＳ Ｐゴシック" charset="0"/>
                <a:cs typeface="Arial" panose="020B0604020202020204" pitchFamily="34" charset="0"/>
              </a:rPr>
              <a:t>ية أكثر من 1</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00 سلايد بدءًا من </a:t>
            </a:r>
            <a:r>
              <a:rPr lang="ar-JO" b="1" dirty="0">
                <a:latin typeface="Arial" panose="020B0604020202020204" pitchFamily="34" charset="0"/>
                <a:ea typeface="ＭＳ Ｐゴシック" charset="0"/>
                <a:cs typeface="Arial" panose="020B0604020202020204" pitchFamily="34" charset="0"/>
              </a:rPr>
              <a:t>شهر آب</a:t>
            </a:r>
            <a:r>
              <a:rPr lang="ar-SA" b="1" dirty="0">
                <a:latin typeface="Arial" panose="020B0604020202020204" pitchFamily="34" charset="0"/>
                <a:ea typeface="ＭＳ Ｐゴシック" charset="0"/>
                <a:cs typeface="Arial" panose="020B0604020202020204" pitchFamily="34" charset="0"/>
              </a:rPr>
              <a:t>202</a:t>
            </a:r>
            <a:r>
              <a:rPr lang="ar-JO" b="1" dirty="0">
                <a:latin typeface="Arial" panose="020B0604020202020204" pitchFamily="34" charset="0"/>
                <a:ea typeface="ＭＳ Ｐゴシック" charset="0"/>
                <a:cs typeface="Arial" panose="020B0604020202020204" pitchFamily="34" charset="0"/>
              </a:rPr>
              <a:t>1</a:t>
            </a:r>
            <a:r>
              <a:rPr lang="ar-SA"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026358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أدت الشراكة مع 700 مترجم في تعليم الكتاب المقدس ومواد تعليمة أخرى – معظمها بوربوينت بـ 49 لغة! كل ما يحتاج إليه المعلم هو النقر على الملف وتنزيله مجانًا لتدريس أي سفر من اسفار الكتاب المقدس ومواضيع أخرى.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69067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3AD66281-90F7-BC47-BC35-908171F482E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1" fontAlgn="base" latinLnBrk="0" hangingPunct="1">
                <a:lnSpc>
                  <a:spcPct val="100000"/>
                </a:lnSpc>
                <a:spcBef>
                  <a:spcPct val="0"/>
                </a:spcBef>
                <a:spcAft>
                  <a:spcPct val="0"/>
                </a:spcAft>
                <a:buClrTx/>
                <a:buSzTx/>
                <a:buFontTx/>
                <a:buNone/>
                <a:tabLst/>
                <a:defRPr/>
              </a:pPr>
              <a:t>77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1714" name="Rectangle 2"/>
          <p:cNvSpPr>
            <a:spLocks noGrp="1" noRot="1" noChangeAspect="1" noChangeArrowheads="1"/>
          </p:cNvSpPr>
          <p:nvPr>
            <p:ph type="sldImg"/>
          </p:nvPr>
        </p:nvSpPr>
        <p:spPr>
          <a:xfrm>
            <a:off x="1150938" y="692150"/>
            <a:ext cx="4556125" cy="3416300"/>
          </a:xfrm>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uk-UA"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extLst>
      <p:ext uri="{BB962C8B-B14F-4D97-AF65-F5344CB8AC3E}">
        <p14:creationId xmlns:p14="http://schemas.microsoft.com/office/powerpoint/2010/main" val="3104964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______________</a:t>
            </a:r>
          </a:p>
          <a:p>
            <a:r>
              <a:rPr lang="en-US" dirty="0"/>
              <a:t>Common-85</a:t>
            </a: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أيضًا، يخبرنا هذا المقطع أنه يمكننا، بل ويجب علينا أن نضيف الناس.</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 بالطبع، يمتدح يوحنا الرسول غايُس لقيامة باستثمارات مالية في عمل الإرساليات أيضًا. في الواقع، هو يقول في العدد 7: إذا كان المسيحيون لا يدعمون المبشرين، فمن سيدعمهم؟</a:t>
            </a:r>
          </a:p>
          <a:p>
            <a:pPr marL="0" marR="0" lvl="2" indent="0" algn="r" defTabSz="457200" rtl="1" eaLnBrk="0" fontAlgn="base" latinLnBrk="0" hangingPunct="0">
              <a:lnSpc>
                <a:spcPct val="100000"/>
              </a:lnSpc>
              <a:spcBef>
                <a:spcPct val="30000"/>
              </a:spcBef>
              <a:spcAft>
                <a:spcPct val="0"/>
              </a:spcAft>
              <a:buClrTx/>
              <a:buSzTx/>
              <a:buFontTx/>
              <a:buNone/>
              <a:tabLst/>
              <a:defRPr/>
            </a:pP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ذات مرة تلقيت مكالمة هاتفية من زوجة طبيب ثري من رعيتنا في سنغافورة،. كان لديها سؤال لاهوتي لللاهوتي المرسل المقيم: هل يجب على المسيحيين استخدام جزء من عشورهم لدعم الصندوق المجتمعي الحكومي للمحتاجين؟ أخبرتها بشكل أساسي بما قاله يوحنا الرسول هنا: إذا كنا نحن المسيحيين لا ندعم عمل الله، فمن سيدعمه؟ </a:t>
            </a:r>
          </a:p>
        </p:txBody>
      </p:sp>
    </p:spTree>
    <p:extLst>
      <p:ext uri="{BB962C8B-B14F-4D97-AF65-F5344CB8AC3E}">
        <p14:creationId xmlns:p14="http://schemas.microsoft.com/office/powerpoint/2010/main" val="16527938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959537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b="1" dirty="0">
                <a:latin typeface="Arial" panose="020B0604020202020204" pitchFamily="34" charset="0"/>
                <a:cs typeface="Arial" panose="020B0604020202020204" pitchFamily="34" charset="0"/>
              </a:rPr>
              <a:t>فكيف نطيع حق الله؟</a:t>
            </a:r>
          </a:p>
          <a:p>
            <a:pPr algn="r"/>
            <a:r>
              <a:rPr lang="ar-JO" b="1" dirty="0">
                <a:latin typeface="Arial" panose="020B0604020202020204" pitchFamily="34" charset="0"/>
                <a:cs typeface="Arial" panose="020B0604020202020204" pitchFamily="34" charset="0"/>
              </a:rPr>
              <a:t>• يجب أن نكون أناسًا ينشرون الحقيقة. كيف؟ ادعم المبشرين مثل غايس</a:t>
            </a:r>
          </a:p>
          <a:p>
            <a:pPr algn="r"/>
            <a:r>
              <a:rPr lang="ar-JO" b="1" dirty="0">
                <a:latin typeface="Arial" panose="020B0604020202020204" pitchFamily="34" charset="0"/>
                <a:cs typeface="Arial" panose="020B0604020202020204" pitchFamily="34" charset="0"/>
              </a:rPr>
              <a:t>• ولا تعيق الإنجيل مثل  ديوتريفس . ولكن سيكون من الخطأ عدم مشاركة الطريق النهائي لطاعة الحق ، وهذا هو ...</a:t>
            </a:r>
          </a:p>
          <a:p>
            <a:pPr algn="r"/>
            <a:r>
              <a:rPr lang="ar-JO" b="1" dirty="0">
                <a:latin typeface="Arial" panose="020B0604020202020204" pitchFamily="34" charset="0"/>
                <a:cs typeface="Arial" panose="020B0604020202020204" pitchFamily="34" charset="0"/>
              </a:rPr>
              <a:t>• انشروا حق الله بأن تكونوا شاهدين على خُطى ديمتريوس.</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032271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0"/>
                <a:cs typeface="Arial" panose="020B0604020202020204" pitchFamily="34" charset="0"/>
              </a:rPr>
              <a:t>This is the opposite of supporting missions like Gaius, for Diotrephes opposed missions</a:t>
            </a:r>
            <a:r>
              <a:rPr lang="en-SG" sz="1200" b="1"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890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3387055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من المثير للاهتمام أن نلاحظ أن اسم ديوتريفس يعني "يقتات من زيوس."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الشيء الاستثنائي في المسيحي الأممي الحامل أسمًا وثنيًا؟</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معظم طلاب كلية سنغافورة لللاهوت تم خلاصهم من البوذية وعبادة الأسلاف. حتى أن بعضهم سُمي باسماء معبودات صينية – لكن بعد نوالهم الخلاص أخذوا اسماء جديدة: غريس، تيموثاوس، الخ. أحد الطلاب من هونغ كونغ كان يدعى وينغ مينغ، لكن منذ نواله الخلاص أصبح له اسم "الصليب" ليشهد كيف غيّر المسيح حياته.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على الرغم من أن الممارسة الشائعة في القرن الأول للأمم الذين تم خلاصهم من عبادة الأوثان كانت بتغيير أسمائهم بعد اعتناقهم المسيحية، ألا أن اسم ديوتريفس الوثني لم يتغيّر بعد تحوله للمسيحية. كما لم يغيّر سلوكه.</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لكن ما الذي فعله ديوتريفس ليجعله سيئًا إلى هذا الحد؟</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كان يهذر عن يوحنا الرسول والمبشرين الذين أرسلهم يوحنا إلى الكنيسة. تخيل التشهير بآخر رسول متبقي الذي سار مع المسيح!</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أي غطرسة تلك! يقول العدد 10 أنه لم يقبل الترحيب بالمبشرين المرسلين إلى كنيسته. </a:t>
            </a:r>
          </a:p>
          <a:p>
            <a:pPr algn="r" rtl="1"/>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a:t>
            </a: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a:t>
            </a:r>
            <a:r>
              <a:rPr lang="ar-SA" sz="1200" b="1" kern="1200" dirty="0">
                <a:solidFill>
                  <a:schemeClr val="tx1"/>
                </a:solidFill>
                <a:effectLst/>
                <a:latin typeface="Arial" panose="020B0604020202020204" pitchFamily="34" charset="0"/>
                <a:ea typeface="ＭＳ Ｐゴシック" charset="0"/>
                <a:cs typeface="Arial" panose="020B0604020202020204" pitchFamily="34" charset="0"/>
              </a:rPr>
              <a:t>حتى أنه عارض الدعم التبشيري إلى حد أنه طرد الناس الذين قدّموا للمبشرين! هل يمكنك أن تتخيل أن القس أو رئيس مجلس الإدارة أن يحرمك بسبب دعوتك عائلتي لتناول طعام الغذاء؟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119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ربما لا نطرد الاشخاص الذين يدعمون الإرساليات من هذه الكنيسة، ولكن...</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	يمكننا إعاقة عمل الإنجيل بطرق خبيثة للغاية.</a:t>
            </a:r>
          </a:p>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على سبيل المثال، في بعض ا|لأحيان نسمح للتعليم الكاذب أن يمر دون أي تعليق!</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08391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يجب علينا أن نسمي المعلمين الكذبة بالاسم؟ يوحنا فعل ذلك.</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97041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عندما يقدم شخص مثل هارولد كامبينج نبوءات كاذبة عن عودة المسيح، فيجب علينا أن نسميها كما هي.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55772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61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r" rtl="1" eaLnBrk="1" hangingPunct="1">
              <a:spcBef>
                <a:spcPct val="0"/>
              </a:spcBef>
            </a:pP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لحسن الحظ أنه تاب عن ذلك قبل وفاته.</a:t>
            </a:r>
            <a:endParaRPr lang="en-US" b="1" dirty="0">
              <a:latin typeface="Arial" panose="020B0604020202020204" pitchFamily="34" charset="0"/>
              <a:cs typeface="Arial" panose="020B0604020202020204" pitchFamily="34" charset="0"/>
            </a:endParaRPr>
          </a:p>
          <a:p>
            <a:pPr algn="r" rtl="1" eaLnBrk="1" hangingPunct="1">
              <a:spcBef>
                <a:spcPct val="0"/>
              </a:spcBef>
            </a:pPr>
            <a:r>
              <a:rPr lang="en-US" b="1" dirty="0">
                <a:latin typeface="Arial" panose="020B0604020202020204" pitchFamily="34" charset="0"/>
                <a:cs typeface="Arial" panose="020B0604020202020204" pitchFamily="34" charset="0"/>
              </a:rPr>
              <a:t>http://</a:t>
            </a:r>
            <a:r>
              <a:rPr lang="en-US" b="1" dirty="0" err="1">
                <a:latin typeface="Arial" panose="020B0604020202020204" pitchFamily="34" charset="0"/>
                <a:cs typeface="Arial" panose="020B0604020202020204" pitchFamily="34" charset="0"/>
              </a:rPr>
              <a:t>en.wikipedia.org</a:t>
            </a:r>
            <a:r>
              <a:rPr lang="en-US" b="1" dirty="0">
                <a:latin typeface="Arial" panose="020B0604020202020204" pitchFamily="34" charset="0"/>
                <a:cs typeface="Arial" panose="020B0604020202020204" pitchFamily="34" charset="0"/>
              </a:rPr>
              <a:t>/wiki/</a:t>
            </a:r>
            <a:r>
              <a:rPr lang="en-US" b="1" dirty="0" err="1">
                <a:latin typeface="Arial" panose="020B0604020202020204" pitchFamily="34" charset="0"/>
                <a:cs typeface="Arial" panose="020B0604020202020204" pitchFamily="34" charset="0"/>
              </a:rPr>
              <a:t>Harold_Camping</a:t>
            </a:r>
            <a:endParaRPr lang="en-US" b="1" dirty="0">
              <a:latin typeface="Arial" panose="020B0604020202020204" pitchFamily="34" charset="0"/>
              <a:cs typeface="Arial" panose="020B0604020202020204" pitchFamily="34" charset="0"/>
            </a:endParaRPr>
          </a:p>
        </p:txBody>
      </p:sp>
      <p:sp>
        <p:nvSpPr>
          <p:cNvPr id="3061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D259DC5A-35C8-6544-A60D-16A9660C18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9850972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بعض الأحيان نعيق عمل الإنجيل بمجرد أن نقول للرب "لا" عندما يدعونا. هذا ما فعله الرسول توما في البداية. توجد كاتدرائية القديس توما في مدراس بالهند، التي بنيت فوق قبر الرسول توما. يقولون أنه قتل بسهم أو رمح ثم دفن هنا عام 72م.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572842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4572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إن كتاب أعمال توما هو من الكتابات المبكرة التي تسجل دعوته بهذه الطريقة. علم الرغم من أنه غير موحى به، أعتقد أنه يمكننا التعامل معه. "كتب أعمال توما حوالي عام 200 م من قبل شخص مسيحي في مدينة الرها (أديسا)، التي كانت تقع شمال شرق أنطاكية. وهو من الكتب الأبوكريفية التي تجمع بين التاريخ والأساطير. لكنه مهم في تاريخ المسيحية في آسيا، لأنه باستثناء الكتاب المقدس فهو أقدم سجل لدينا عن وجود الكنيسة في آسيا. أريد أن اقرأ لكم الفقرة الأولى من أعمال توما. أسمحوا لي أن اذكركم أن هذا ليس الكتاب المقدس. لكن هناك كتبة آخرون في الكنيسة الأولى يقولون أيضًا أن توما ذهب إلى الهند وهناك العديد من المسيحيين في الهند اليوم يطلقون على أنفسهم اسم مسيحيو مار توما. لذلك فإن الفكرة والتقليد القائلين أن توما فعل هذا هو أمر قوي جدًا" (ستيف نيكولز، "تاريخ الكنيسة الآسيوية،" بوربوينت من معهد كلمة الحياة للكتاب المقدس، جيجو، كوريا).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493313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0538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392861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2305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هل ترى الكذبة الخفية القائلة بأنه "لا يوجد حق مُجرّد"؟</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708114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81307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25523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لاحظ أنه تم التحقق بالفعل من الملك جوندافورس كملك في الهند في ذلك الوقت في عملة تحمل أسمه.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137711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340954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292189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33489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7583107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337115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868236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2990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JO" sz="1200" b="1" kern="1200" dirty="0">
                <a:solidFill>
                  <a:schemeClr val="tx1"/>
                </a:solidFill>
                <a:effectLst/>
                <a:latin typeface="Arial" panose="020B0604020202020204" pitchFamily="34" charset="0"/>
                <a:ea typeface="ＭＳ Ｐゴシック" charset="0"/>
                <a:cs typeface="Arial" panose="020B0604020202020204" pitchFamily="34" charset="0"/>
              </a:rPr>
              <a:t>الحق هو الحق ، حتى لو لم يصدقه أحد. الكذب يبقى كذب حتى لو صدقهُ الجميع. الجاذبية حق ، لذا سوف تسقط من الجرف حتى لو كنت تعتقد بصدق أنك لن تسقط!</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419796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927995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152279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0007287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4369294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تتواصل ذكرى توما في مدينة مدراس حيث يتم احياء ذكرى حياته.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721346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ونحن مدينون أيضًا للعديد من الهنود مثل رافي زاكرياس.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909828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rtl="1" eaLnBrk="1" hangingPunct="1"/>
            <a:r>
              <a:rPr lang="ar-SA" b="1" dirty="0">
                <a:latin typeface="Arial" panose="020B0604020202020204" pitchFamily="34" charset="0"/>
                <a:ea typeface="ＭＳ Ｐゴシック" charset="0"/>
                <a:cs typeface="ＭＳ Ｐゴシック" charset="0"/>
              </a:rPr>
              <a:t>في الواقع لدينا حوالي 20% من الهنود في كنيستنا، بفضل القديس توما، الذي انتصر على تردده الأولي في الشهادة ليسوع في الهند. </a:t>
            </a:r>
          </a:p>
          <a:p>
            <a:pPr algn="just" rtl="1" eaLnBrk="1" hangingPunct="1"/>
            <a:r>
              <a:rPr lang="ar-SA" b="1" dirty="0">
                <a:latin typeface="Arial" panose="020B0604020202020204" pitchFamily="34" charset="0"/>
                <a:ea typeface="ＭＳ Ｐゴシック" charset="0"/>
                <a:cs typeface="ＭＳ Ｐゴシック" charset="0"/>
              </a:rPr>
              <a:t>في حزيران 2021 نشأت كنيستنا المكونة من 90 شخصًا من 16 دولة مختلفة حول العالم: أستراليا (ديفيد و فيونا)، الصين (جيانجي)، مصر (تمارا)، فرنسا (فالنتين)، كوريا (غريس كيم)، الهند (سينثيا)، أندونيسيا (رينا)، كينيا (جاكلين نجاري)، نيبال (جوشوا ليمبو)، هولندا (تويس)، سنغافورا (ألبينا)، جنوب أفريقيا (ميلودي هارتنبيرجر)، تايوان (مابل)، تايلاند (ماي)، المملكة المتحدة (جيمس و غابي)، الولايات المتحدة (جيم وجاكي). </a:t>
            </a:r>
          </a:p>
          <a:p>
            <a:pPr algn="just" rtl="1" eaLnBrk="1" hangingPunct="1"/>
            <a:r>
              <a:rPr lang="ar-SA" b="1" dirty="0">
                <a:latin typeface="Arial" panose="020B0604020202020204" pitchFamily="34" charset="0"/>
                <a:ea typeface="ＭＳ Ｐゴシック" charset="0"/>
                <a:cs typeface="ＭＳ Ｐゴシック" charset="0"/>
              </a:rPr>
              <a:t>هذا لا يشمل الأشخاص الذين حضروا مؤخرًا مرة واحدة:</a:t>
            </a:r>
          </a:p>
          <a:p>
            <a:pPr algn="just" rtl="1" eaLnBrk="1" hangingPunct="1"/>
            <a:r>
              <a:rPr lang="ar-SA" b="1" dirty="0">
                <a:latin typeface="Arial" panose="020B0604020202020204" pitchFamily="34" charset="0"/>
                <a:ea typeface="ＭＳ Ｐゴシック" charset="0"/>
                <a:cs typeface="ＭＳ Ｐゴシック" charset="0"/>
              </a:rPr>
              <a:t>ولا تشمل المبشرين الذين يعيشون في بلدانهم وما زالوا أعضاء في كنيستنا:  مابل (تايوان)، بودما (منغوليا).</a:t>
            </a:r>
          </a:p>
          <a:p>
            <a:pPr algn="just" rtl="1" eaLnBrk="1" hangingPunct="1"/>
            <a:r>
              <a:rPr lang="ar-SA" b="1" dirty="0">
                <a:latin typeface="Arial" panose="020B0604020202020204" pitchFamily="34" charset="0"/>
                <a:ea typeface="ＭＳ Ｐゴシック" charset="0"/>
                <a:cs typeface="ＭＳ Ｐゴシック" charset="0"/>
              </a:rPr>
              <a:t>في السابق: كندا (غلوريا لي)، أثيوبيا (ليلي)، ماليزيا (أستون، نعومي)، هولندا (ديز و ديزيرييه)، الفلبين (ميخا)، جنوب أفريقيا (ميلودي). </a:t>
            </a:r>
          </a:p>
        </p:txBody>
      </p:sp>
    </p:spTree>
    <p:extLst>
      <p:ext uri="{BB962C8B-B14F-4D97-AF65-F5344CB8AC3E}">
        <p14:creationId xmlns:p14="http://schemas.microsoft.com/office/powerpoint/2010/main" val="34207984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rtl="1"/>
            <a:r>
              <a:rPr lang="ar-SA" dirty="0">
                <a:latin typeface="Times New Roman" charset="0"/>
                <a:ea typeface="ＭＳ Ｐゴシック" charset="0"/>
                <a:cs typeface="ＭＳ Ｐゴシック" charset="0"/>
              </a:rPr>
              <a:t>من الأشياء الممتعة الخاصة إرشاد طلابي الذين يخدمون معنا في الكنيسة ويقودون الخدمات للشبيبة والأطفال، والمجموعات البيتية، وفريق العبادة. </a:t>
            </a:r>
            <a:endParaRPr lang="en-US" dirty="0">
              <a:latin typeface="Times New Roman" charset="0"/>
              <a:ea typeface="ＭＳ Ｐゴシック" charset="0"/>
              <a:cs typeface="ＭＳ Ｐゴシック" charset="0"/>
            </a:endParaRP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2A942-BCFB-264E-A33A-3A84406082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We are passing the baton to the Harmelings, who have been with us nearly two years now.</a:t>
            </a:r>
          </a:p>
        </p:txBody>
      </p:sp>
    </p:spTree>
    <p:extLst>
      <p:ext uri="{BB962C8B-B14F-4D97-AF65-F5344CB8AC3E}">
        <p14:creationId xmlns:p14="http://schemas.microsoft.com/office/powerpoint/2010/main" val="344182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4.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5.xml"/><Relationship Id="rId4" Type="http://schemas.openxmlformats.org/officeDocument/2006/relationships/image" Target="../media/image3.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6.xml"/><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7.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2.xml"/><Relationship Id="rId4" Type="http://schemas.openxmlformats.org/officeDocument/2006/relationships/image" Target="../media/image3.png"/></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3.xml"/><Relationship Id="rId4" Type="http://schemas.openxmlformats.org/officeDocument/2006/relationships/image" Target="../media/image3.png"/></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4.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1.xml"/><Relationship Id="rId4" Type="http://schemas.openxmlformats.org/officeDocument/2006/relationships/image" Target="../media/image3.png"/></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AEE9B3CE-B01F-C54C-8351-7889F7A8DB7C}" type="slidenum">
              <a:rPr lang="en-US"/>
              <a:pPr>
                <a:defRPr/>
              </a:pPr>
              <a:t>‹#›</a:t>
            </a:fld>
            <a:endParaRPr lang="en-US"/>
          </a:p>
        </p:txBody>
      </p:sp>
    </p:spTree>
    <p:extLst>
      <p:ext uri="{BB962C8B-B14F-4D97-AF65-F5344CB8AC3E}">
        <p14:creationId xmlns:p14="http://schemas.microsoft.com/office/powerpoint/2010/main" val="777088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608A8A7-7EA8-F941-BC9A-61EB50E0135E}" type="slidenum">
              <a:rPr lang="en-US"/>
              <a:pPr>
                <a:defRPr/>
              </a:pPr>
              <a:t>‹#›</a:t>
            </a:fld>
            <a:endParaRPr lang="en-US"/>
          </a:p>
        </p:txBody>
      </p:sp>
    </p:spTree>
    <p:extLst>
      <p:ext uri="{BB962C8B-B14F-4D97-AF65-F5344CB8AC3E}">
        <p14:creationId xmlns:p14="http://schemas.microsoft.com/office/powerpoint/2010/main" val="25801761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F151A539-4840-B84B-80FA-80FA31F465A4}" type="slidenum">
              <a:rPr lang="en-US"/>
              <a:pPr>
                <a:defRPr/>
              </a:pPr>
              <a:t>‹#›</a:t>
            </a:fld>
            <a:endParaRPr lang="en-US"/>
          </a:p>
        </p:txBody>
      </p:sp>
    </p:spTree>
    <p:extLst>
      <p:ext uri="{BB962C8B-B14F-4D97-AF65-F5344CB8AC3E}">
        <p14:creationId xmlns:p14="http://schemas.microsoft.com/office/powerpoint/2010/main" val="7503599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442FA5-21E5-474C-909D-9E9FA5F4A550}" type="slidenum">
              <a:rPr lang="en-US"/>
              <a:pPr>
                <a:defRPr/>
              </a:pPr>
              <a:t>‹#›</a:t>
            </a:fld>
            <a:endParaRPr lang="en-US"/>
          </a:p>
        </p:txBody>
      </p:sp>
    </p:spTree>
    <p:extLst>
      <p:ext uri="{BB962C8B-B14F-4D97-AF65-F5344CB8AC3E}">
        <p14:creationId xmlns:p14="http://schemas.microsoft.com/office/powerpoint/2010/main" val="23744645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AEB3A620-6536-1A4F-B6BF-8ACBB86B6FE3}" type="slidenum">
              <a:rPr lang="en-US"/>
              <a:pPr>
                <a:defRPr/>
              </a:pPr>
              <a:t>‹#›</a:t>
            </a:fld>
            <a:endParaRPr lang="en-US"/>
          </a:p>
        </p:txBody>
      </p:sp>
    </p:spTree>
    <p:extLst>
      <p:ext uri="{BB962C8B-B14F-4D97-AF65-F5344CB8AC3E}">
        <p14:creationId xmlns:p14="http://schemas.microsoft.com/office/powerpoint/2010/main" val="3680124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02C8F97D-B3EB-2F44-BA19-A61EB1ED07D7}" type="slidenum">
              <a:rPr lang="en-US"/>
              <a:pPr>
                <a:defRPr/>
              </a:pPr>
              <a:t>‹#›</a:t>
            </a:fld>
            <a:endParaRPr lang="en-US"/>
          </a:p>
        </p:txBody>
      </p:sp>
    </p:spTree>
    <p:extLst>
      <p:ext uri="{BB962C8B-B14F-4D97-AF65-F5344CB8AC3E}">
        <p14:creationId xmlns:p14="http://schemas.microsoft.com/office/powerpoint/2010/main" val="48665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3365622-B951-8646-8145-B71FF299AAFE}" type="slidenum">
              <a:rPr lang="en-US"/>
              <a:pPr>
                <a:defRPr/>
              </a:pPr>
              <a:t>‹#›</a:t>
            </a:fld>
            <a:endParaRPr lang="en-US"/>
          </a:p>
        </p:txBody>
      </p:sp>
    </p:spTree>
    <p:extLst>
      <p:ext uri="{BB962C8B-B14F-4D97-AF65-F5344CB8AC3E}">
        <p14:creationId xmlns:p14="http://schemas.microsoft.com/office/powerpoint/2010/main" val="30409948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EDB5A96-2946-1840-B632-DA79E9FA83F3}" type="slidenum">
              <a:rPr lang="en-US"/>
              <a:pPr>
                <a:defRPr/>
              </a:pPr>
              <a:t>‹#›</a:t>
            </a:fld>
            <a:endParaRPr lang="en-US"/>
          </a:p>
        </p:txBody>
      </p:sp>
    </p:spTree>
    <p:extLst>
      <p:ext uri="{BB962C8B-B14F-4D97-AF65-F5344CB8AC3E}">
        <p14:creationId xmlns:p14="http://schemas.microsoft.com/office/powerpoint/2010/main" val="21906328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D84254A2-1600-4C41-AB67-FD203C58BE89}" type="slidenum">
              <a:rPr lang="en-US"/>
              <a:pPr>
                <a:defRPr/>
              </a:pPr>
              <a:t>‹#›</a:t>
            </a:fld>
            <a:endParaRPr lang="en-US"/>
          </a:p>
        </p:txBody>
      </p:sp>
    </p:spTree>
    <p:extLst>
      <p:ext uri="{BB962C8B-B14F-4D97-AF65-F5344CB8AC3E}">
        <p14:creationId xmlns:p14="http://schemas.microsoft.com/office/powerpoint/2010/main" val="1906927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2EC30FDB-4FC4-504C-852A-45BEE1BFCFA7}" type="slidenum">
              <a:rPr lang="en-US"/>
              <a:pPr>
                <a:defRPr/>
              </a:pPr>
              <a:t>‹#›</a:t>
            </a:fld>
            <a:endParaRPr lang="en-US"/>
          </a:p>
        </p:txBody>
      </p:sp>
    </p:spTree>
    <p:extLst>
      <p:ext uri="{BB962C8B-B14F-4D97-AF65-F5344CB8AC3E}">
        <p14:creationId xmlns:p14="http://schemas.microsoft.com/office/powerpoint/2010/main" val="11784963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A06885D6-113E-8048-BE7F-B7A32A74021F}"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E8E2B38E-04CF-0D4D-B893-675C5994C64A}" type="slidenum">
              <a:rPr lang="en-US"/>
              <a:pPr>
                <a:defRPr/>
              </a:pPr>
              <a:t>‹#›</a:t>
            </a:fld>
            <a:endParaRPr lang="en-US"/>
          </a:p>
        </p:txBody>
      </p:sp>
    </p:spTree>
    <p:extLst>
      <p:ext uri="{BB962C8B-B14F-4D97-AF65-F5344CB8AC3E}">
        <p14:creationId xmlns:p14="http://schemas.microsoft.com/office/powerpoint/2010/main" val="40204323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2BD1C0AF-3964-734C-B4E4-71B27BA6015B}"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7E8AEAB-64CA-A641-B06E-A9D7D1941113}" type="slidenum">
              <a:rPr lang="en-US"/>
              <a:pPr>
                <a:defRPr/>
              </a:pPr>
              <a:t>‹#›</a:t>
            </a:fld>
            <a:endParaRPr lang="en-US"/>
          </a:p>
        </p:txBody>
      </p:sp>
    </p:spTree>
    <p:extLst>
      <p:ext uri="{BB962C8B-B14F-4D97-AF65-F5344CB8AC3E}">
        <p14:creationId xmlns:p14="http://schemas.microsoft.com/office/powerpoint/2010/main" val="25822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13B2B5-0431-9A4A-881B-7AC6FA65F994}" type="slidenum">
              <a:rPr lang="en-US"/>
              <a:pPr>
                <a:defRPr/>
              </a:pPr>
              <a:t>‹#›</a:t>
            </a:fld>
            <a:endParaRPr lang="en-US"/>
          </a:p>
        </p:txBody>
      </p:sp>
    </p:spTree>
    <p:extLst>
      <p:ext uri="{BB962C8B-B14F-4D97-AF65-F5344CB8AC3E}">
        <p14:creationId xmlns:p14="http://schemas.microsoft.com/office/powerpoint/2010/main" val="32546326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63158A2-34BC-2D47-98DD-4319E84DCAE2}"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CA92560-A399-0B45-AC7A-C061057B88EE}" type="slidenum">
              <a:rPr lang="en-US"/>
              <a:pPr>
                <a:defRPr/>
              </a:pPr>
              <a:t>‹#›</a:t>
            </a:fld>
            <a:endParaRPr lang="en-US"/>
          </a:p>
        </p:txBody>
      </p:sp>
    </p:spTree>
    <p:extLst>
      <p:ext uri="{BB962C8B-B14F-4D97-AF65-F5344CB8AC3E}">
        <p14:creationId xmlns:p14="http://schemas.microsoft.com/office/powerpoint/2010/main" val="8307350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80D6AFF-0355-4641-8D7E-B8FCF9832546}"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3F6EC439-C944-FF4E-BEC9-F620FF2D8C5C}" type="slidenum">
              <a:rPr lang="en-US"/>
              <a:pPr>
                <a:defRPr/>
              </a:pPr>
              <a:t>‹#›</a:t>
            </a:fld>
            <a:endParaRPr lang="en-US"/>
          </a:p>
        </p:txBody>
      </p:sp>
    </p:spTree>
    <p:extLst>
      <p:ext uri="{BB962C8B-B14F-4D97-AF65-F5344CB8AC3E}">
        <p14:creationId xmlns:p14="http://schemas.microsoft.com/office/powerpoint/2010/main" val="35443097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4D1B6D0A-CB8F-DF47-BDD7-1A3AAF4BE692}" type="datetimeFigureOut">
              <a:rPr lang="en-US"/>
              <a:pPr>
                <a:defRPr/>
              </a:pPr>
              <a:t>3/25/25</a:t>
            </a:fld>
            <a:endParaRPr lang="en-US"/>
          </a:p>
        </p:txBody>
      </p:sp>
      <p:sp>
        <p:nvSpPr>
          <p:cNvPr id="8" name="Footer Placeholder 7"/>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073C4C3-9127-0044-AC86-E30A98804E65}" type="slidenum">
              <a:rPr lang="en-US"/>
              <a:pPr>
                <a:defRPr/>
              </a:pPr>
              <a:t>‹#›</a:t>
            </a:fld>
            <a:endParaRPr lang="en-US"/>
          </a:p>
        </p:txBody>
      </p:sp>
    </p:spTree>
    <p:extLst>
      <p:ext uri="{BB962C8B-B14F-4D97-AF65-F5344CB8AC3E}">
        <p14:creationId xmlns:p14="http://schemas.microsoft.com/office/powerpoint/2010/main" val="5749539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F2458CED-B577-8648-990A-88FB0E30E2E2}" type="datetimeFigureOut">
              <a:rPr lang="en-US"/>
              <a:pPr>
                <a:defRPr/>
              </a:pPr>
              <a:t>3/25/25</a:t>
            </a:fld>
            <a:endParaRPr lang="en-US"/>
          </a:p>
        </p:txBody>
      </p:sp>
      <p:sp>
        <p:nvSpPr>
          <p:cNvPr id="4" name="Footer Placeholder 3"/>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B1B1D15-4149-ED4E-B816-BA85CBAC1F8E}" type="slidenum">
              <a:rPr lang="en-US"/>
              <a:pPr>
                <a:defRPr/>
              </a:pPr>
              <a:t>‹#›</a:t>
            </a:fld>
            <a:endParaRPr lang="en-US"/>
          </a:p>
        </p:txBody>
      </p:sp>
    </p:spTree>
    <p:extLst>
      <p:ext uri="{BB962C8B-B14F-4D97-AF65-F5344CB8AC3E}">
        <p14:creationId xmlns:p14="http://schemas.microsoft.com/office/powerpoint/2010/main" val="41684278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87E5B4D2-AD84-E149-82D1-379CF68A4198}" type="datetimeFigureOut">
              <a:rPr lang="en-US"/>
              <a:pPr>
                <a:defRPr/>
              </a:pPr>
              <a:t>3/25/25</a:t>
            </a:fld>
            <a:endParaRPr lang="en-US"/>
          </a:p>
        </p:txBody>
      </p:sp>
      <p:sp>
        <p:nvSpPr>
          <p:cNvPr id="3" name="Footer Placeholder 2"/>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6F87E6FA-D979-1242-8D60-44E67DE9C339}" type="slidenum">
              <a:rPr lang="en-US"/>
              <a:pPr>
                <a:defRPr/>
              </a:pPr>
              <a:t>‹#›</a:t>
            </a:fld>
            <a:endParaRPr lang="en-US"/>
          </a:p>
        </p:txBody>
      </p:sp>
    </p:spTree>
    <p:extLst>
      <p:ext uri="{BB962C8B-B14F-4D97-AF65-F5344CB8AC3E}">
        <p14:creationId xmlns:p14="http://schemas.microsoft.com/office/powerpoint/2010/main" val="1472583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85CE106-896F-8E4F-A45C-BBBF2794B64D}"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0CB65549-EA42-4C49-9F93-AA18F0FD85BD}" type="slidenum">
              <a:rPr lang="en-US"/>
              <a:pPr>
                <a:defRPr/>
              </a:pPr>
              <a:t>‹#›</a:t>
            </a:fld>
            <a:endParaRPr lang="en-US"/>
          </a:p>
        </p:txBody>
      </p:sp>
    </p:spTree>
    <p:extLst>
      <p:ext uri="{BB962C8B-B14F-4D97-AF65-F5344CB8AC3E}">
        <p14:creationId xmlns:p14="http://schemas.microsoft.com/office/powerpoint/2010/main" val="17562234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9E321C37-9498-7342-BE57-7A6E328044BF}"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D68E90C-05DA-DB41-8A12-EFEC9935E8DC}" type="slidenum">
              <a:rPr lang="en-US"/>
              <a:pPr>
                <a:defRPr/>
              </a:pPr>
              <a:t>‹#›</a:t>
            </a:fld>
            <a:endParaRPr lang="en-US"/>
          </a:p>
        </p:txBody>
      </p:sp>
    </p:spTree>
    <p:extLst>
      <p:ext uri="{BB962C8B-B14F-4D97-AF65-F5344CB8AC3E}">
        <p14:creationId xmlns:p14="http://schemas.microsoft.com/office/powerpoint/2010/main" val="3565549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58DA2E70-7CFA-D04E-A154-A732687211F2}"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7F108E86-E4A8-074C-B8DC-F30885C93064}" type="slidenum">
              <a:rPr lang="en-US"/>
              <a:pPr>
                <a:defRPr/>
              </a:pPr>
              <a:t>‹#›</a:t>
            </a:fld>
            <a:endParaRPr lang="en-US"/>
          </a:p>
        </p:txBody>
      </p:sp>
    </p:spTree>
    <p:extLst>
      <p:ext uri="{BB962C8B-B14F-4D97-AF65-F5344CB8AC3E}">
        <p14:creationId xmlns:p14="http://schemas.microsoft.com/office/powerpoint/2010/main" val="28690087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CF2A8DAA-7860-AA47-84F3-EC55E839BC8D}"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lnSpc>
                <a:spcPct val="80000"/>
              </a:lnSpc>
              <a:spcBef>
                <a:spcPct val="0"/>
              </a:spcBef>
              <a:spcAft>
                <a:spcPct val="0"/>
              </a:spcAft>
              <a:buClr>
                <a:srgbClr val="1F497D"/>
              </a:buClr>
              <a:buSzPct val="80000"/>
              <a:buFont typeface="Wingdings" charset="0"/>
              <a:buNone/>
              <a:defRPr>
                <a:ea typeface="ＭＳ Ｐゴシック" charset="0"/>
                <a:cs typeface="ＭＳ Ｐゴシック" charset="0"/>
              </a:defRPr>
            </a:lvl1pPr>
          </a:lstStyle>
          <a:p>
            <a:pPr>
              <a:defRPr/>
            </a:pPr>
            <a:fld id="{1D78AC82-5365-F54C-8337-CC30B19DFE31}" type="slidenum">
              <a:rPr lang="en-US"/>
              <a:pPr>
                <a:defRPr/>
              </a:pPr>
              <a:t>‹#›</a:t>
            </a:fld>
            <a:endParaRPr lang="en-US"/>
          </a:p>
        </p:txBody>
      </p:sp>
    </p:spTree>
    <p:extLst>
      <p:ext uri="{BB962C8B-B14F-4D97-AF65-F5344CB8AC3E}">
        <p14:creationId xmlns:p14="http://schemas.microsoft.com/office/powerpoint/2010/main" val="41030458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6965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F674232-9D71-3348-8DBA-8CB32C8B06B9}" type="slidenum">
              <a:rPr lang="en-US"/>
              <a:pPr>
                <a:defRPr/>
              </a:pPr>
              <a:t>‹#›</a:t>
            </a:fld>
            <a:endParaRPr lang="en-US"/>
          </a:p>
        </p:txBody>
      </p:sp>
    </p:spTree>
    <p:extLst>
      <p:ext uri="{BB962C8B-B14F-4D97-AF65-F5344CB8AC3E}">
        <p14:creationId xmlns:p14="http://schemas.microsoft.com/office/powerpoint/2010/main" val="25357691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2700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1068958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64553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2831213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5520096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8115272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2969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83377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8943680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79739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46840506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25048086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36644369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13295991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12631014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5915656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29986027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6300916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13315592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1233054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14143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331602345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155189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0078475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9297687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4155894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6190326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6936227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633366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3179920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9758736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6480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4415815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29146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6740391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solidFill>
                <a:srgbClr val="482400"/>
              </a:solidFill>
            </a:endParaRPr>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7926417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6417444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32039255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0447401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365469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4244484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4545598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987643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37510276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228320857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4232560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4824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solidFill>
                  <a:srgbClr val="482400"/>
                </a:solidFill>
              </a:rPr>
              <a:pPr>
                <a:defRPr/>
              </a:pPr>
              <a:t>‹#›</a:t>
            </a:fld>
            <a:endParaRPr lang="en-US" dirty="0">
              <a:solidFill>
                <a:srgbClr val="482400"/>
              </a:solidFill>
            </a:endParaRPr>
          </a:p>
        </p:txBody>
      </p:sp>
    </p:spTree>
    <p:extLst>
      <p:ext uri="{BB962C8B-B14F-4D97-AF65-F5344CB8AC3E}">
        <p14:creationId xmlns:p14="http://schemas.microsoft.com/office/powerpoint/2010/main" val="16860860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312136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40843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solidFill>
                  <a:schemeClr val="tx1">
                    <a:tint val="75000"/>
                  </a:schemeClr>
                </a:solidFill>
                <a:latin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33179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17562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67204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227900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4863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34966336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431963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05173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3377195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defRPr>
            </a:lvl1pPr>
          </a:lstStyle>
          <a:p>
            <a:fld id="{1A09190F-1DDF-BB4A-8149-160679DE78A3}" type="datetimeFigureOut">
              <a:rPr lang="en-US" smtClean="0">
                <a:solidFill>
                  <a:prstClr val="black">
                    <a:tint val="75000"/>
                  </a:prstClr>
                </a:solidFill>
              </a:rPr>
              <a:pPr/>
              <a:t>3/25/25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b="1" i="0">
                <a:latin typeface="Arial"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BC1E6AF5-127D-7646-B7B1-9D3D83604E8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61056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3222638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63AABD9-E53B-9241-877F-DFCCA8B54ED4}"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8407817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7348FA0-BF27-7B47-94F7-39C78385B93B}"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6030334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6F10ED4-0689-6B43-B2DA-10298A3FB6C3}"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229078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3CD2A76-DCDD-7741-8C77-DE934297E6D5}"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7394919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C757E35-AD68-A74F-B533-51E2E656BFBF}"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5140686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41017243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0B07FEB-969D-2B41-B703-9707BAB3CA47}"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7525542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D6DF18-E628-0741-A49D-6C8F9AB73976}"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89630667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EF42DC8-30B4-2A48-BB11-49F0779E84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21670669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FB94EA7-0554-D740-8964-AC80D1EAEF89}"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58818827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solidFill>
                <a:srgbClr val="2A3D7A"/>
              </a:solidFill>
            </a:endParaRPr>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BF685E-3C9C-FF48-9103-BCD7F1CA31CA}"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6261389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defTabSz="914400" fontAlgn="base">
              <a:spcBef>
                <a:spcPct val="0"/>
              </a:spcBef>
              <a:spcAft>
                <a:spcPct val="0"/>
              </a:spcAft>
              <a:defRPr/>
            </a:pPr>
            <a:endParaRPr lang="en-US">
              <a:solidFill>
                <a:srgbClr val="2A3D7A"/>
              </a:solidFill>
            </a:endParaRPr>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defTabSz="914400" fontAlgn="base">
              <a:spcBef>
                <a:spcPct val="0"/>
              </a:spcBef>
              <a:spcAft>
                <a:spcPct val="0"/>
              </a:spcAft>
              <a:defRPr/>
            </a:pPr>
            <a:fld id="{AE8FC753-32A8-904B-B20C-9CE3D3F722C2}" type="slidenum">
              <a:rPr lang="en-US" sz="2400">
                <a:solidFill>
                  <a:srgbClr val="2A3D7A"/>
                </a:solidFill>
                <a:ea typeface="ＭＳ Ｐゴシック" charset="0"/>
                <a:cs typeface="ＭＳ Ｐゴシック" charset="0"/>
              </a:rPr>
              <a:pPr defTabSz="914400" fontAlgn="base">
                <a:spcBef>
                  <a:spcPct val="0"/>
                </a:spcBef>
                <a:spcAft>
                  <a:spcPct val="0"/>
                </a:spcAft>
                <a:defRPr/>
              </a:pPr>
              <a:t>‹#›</a:t>
            </a:fld>
            <a:endParaRPr lang="en-US">
              <a:solidFill>
                <a:srgbClr val="2A3D7A"/>
              </a:solidFill>
              <a:ea typeface="ＭＳ Ｐゴシック" charset="0"/>
              <a:cs typeface="ＭＳ Ｐゴシック" charset="0"/>
            </a:endParaRPr>
          </a:p>
        </p:txBody>
      </p:sp>
    </p:spTree>
    <p:extLst>
      <p:ext uri="{BB962C8B-B14F-4D97-AF65-F5344CB8AC3E}">
        <p14:creationId xmlns:p14="http://schemas.microsoft.com/office/powerpoint/2010/main" val="40261213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334239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1219229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5339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670998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27707244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6244558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702870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1912077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2189135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610652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2391603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490509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666497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39568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60F57D3E-C6A1-7545-B951-0AB4179AA8D8}" type="slidenum">
              <a:rPr lang="en-US" smtClean="0"/>
              <a:pPr>
                <a:defRPr/>
              </a:pPr>
              <a:t>‹#›</a:t>
            </a:fld>
            <a:endParaRPr lang="en-US" dirty="0"/>
          </a:p>
        </p:txBody>
      </p:sp>
    </p:spTree>
    <p:extLst>
      <p:ext uri="{BB962C8B-B14F-4D97-AF65-F5344CB8AC3E}">
        <p14:creationId xmlns:p14="http://schemas.microsoft.com/office/powerpoint/2010/main" val="187394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34D7028-DB52-B549-BDAF-8B40BD3B61BD}" type="slidenum">
              <a:rPr lang="en-US"/>
              <a:pPr>
                <a:defRPr/>
              </a:pPr>
              <a:t>‹#›</a:t>
            </a:fld>
            <a:endParaRPr lang="en-US"/>
          </a:p>
        </p:txBody>
      </p:sp>
    </p:spTree>
    <p:extLst>
      <p:ext uri="{BB962C8B-B14F-4D97-AF65-F5344CB8AC3E}">
        <p14:creationId xmlns:p14="http://schemas.microsoft.com/office/powerpoint/2010/main" val="3624809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21505366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882333-F1CD-314A-9D73-464A15D217F5}" type="slidenum">
              <a:rPr lang="en-US" smtClean="0"/>
              <a:pPr>
                <a:defRPr/>
              </a:pPr>
              <a:t>‹#›</a:t>
            </a:fld>
            <a:endParaRPr lang="en-US" dirty="0"/>
          </a:p>
        </p:txBody>
      </p:sp>
    </p:spTree>
    <p:extLst>
      <p:ext uri="{BB962C8B-B14F-4D97-AF65-F5344CB8AC3E}">
        <p14:creationId xmlns:p14="http://schemas.microsoft.com/office/powerpoint/2010/main" val="29286388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84D81F-3461-BE46-8E30-E1CC53F5014B}" type="slidenum">
              <a:rPr lang="en-US" smtClean="0"/>
              <a:pPr>
                <a:defRPr/>
              </a:pPr>
              <a:t>‹#›</a:t>
            </a:fld>
            <a:endParaRPr lang="en-US" dirty="0"/>
          </a:p>
        </p:txBody>
      </p:sp>
    </p:spTree>
    <p:extLst>
      <p:ext uri="{BB962C8B-B14F-4D97-AF65-F5344CB8AC3E}">
        <p14:creationId xmlns:p14="http://schemas.microsoft.com/office/powerpoint/2010/main" val="16196751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E8FBC2-5C3F-8044-A0FC-46221598AD7C}" type="slidenum">
              <a:rPr lang="en-US" smtClean="0"/>
              <a:pPr>
                <a:defRPr/>
              </a:pPr>
              <a:t>‹#›</a:t>
            </a:fld>
            <a:endParaRPr lang="en-US" dirty="0"/>
          </a:p>
        </p:txBody>
      </p:sp>
    </p:spTree>
    <p:extLst>
      <p:ext uri="{BB962C8B-B14F-4D97-AF65-F5344CB8AC3E}">
        <p14:creationId xmlns:p14="http://schemas.microsoft.com/office/powerpoint/2010/main" val="11964127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8621B9-8EB3-1647-898C-B682FDB786C2}" type="slidenum">
              <a:rPr lang="en-US" smtClean="0"/>
              <a:pPr>
                <a:defRPr/>
              </a:pPr>
              <a:t>‹#›</a:t>
            </a:fld>
            <a:endParaRPr lang="en-US" dirty="0"/>
          </a:p>
        </p:txBody>
      </p:sp>
    </p:spTree>
    <p:extLst>
      <p:ext uri="{BB962C8B-B14F-4D97-AF65-F5344CB8AC3E}">
        <p14:creationId xmlns:p14="http://schemas.microsoft.com/office/powerpoint/2010/main" val="5528903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666ADC-C29C-ED49-B043-84EBD6E0265A}" type="slidenum">
              <a:rPr lang="en-US" smtClean="0"/>
              <a:pPr>
                <a:defRPr/>
              </a:pPr>
              <a:t>‹#›</a:t>
            </a:fld>
            <a:endParaRPr lang="en-US" dirty="0"/>
          </a:p>
        </p:txBody>
      </p:sp>
    </p:spTree>
    <p:extLst>
      <p:ext uri="{BB962C8B-B14F-4D97-AF65-F5344CB8AC3E}">
        <p14:creationId xmlns:p14="http://schemas.microsoft.com/office/powerpoint/2010/main" val="34017989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170433-E275-224D-BD76-E8D8DAB322B7}" type="slidenum">
              <a:rPr lang="en-US" smtClean="0"/>
              <a:pPr>
                <a:defRPr/>
              </a:pPr>
              <a:t>‹#›</a:t>
            </a:fld>
            <a:endParaRPr lang="en-US" dirty="0"/>
          </a:p>
        </p:txBody>
      </p:sp>
    </p:spTree>
    <p:extLst>
      <p:ext uri="{BB962C8B-B14F-4D97-AF65-F5344CB8AC3E}">
        <p14:creationId xmlns:p14="http://schemas.microsoft.com/office/powerpoint/2010/main" val="23924496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774582-9DA3-DE4E-9EFE-8E28585E075C}" type="slidenum">
              <a:rPr lang="en-US" smtClean="0"/>
              <a:pPr>
                <a:defRPr/>
              </a:pPr>
              <a:t>‹#›</a:t>
            </a:fld>
            <a:endParaRPr lang="en-US" dirty="0"/>
          </a:p>
        </p:txBody>
      </p:sp>
    </p:spTree>
    <p:extLst>
      <p:ext uri="{BB962C8B-B14F-4D97-AF65-F5344CB8AC3E}">
        <p14:creationId xmlns:p14="http://schemas.microsoft.com/office/powerpoint/2010/main" val="8233919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282007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237163327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606071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52960E-0E64-CC4B-B6DB-02176539C433}" type="slidenum">
              <a:rPr lang="en-US" smtClean="0"/>
              <a:pPr>
                <a:defRPr/>
              </a:pPr>
              <a:t>‹#›</a:t>
            </a:fld>
            <a:endParaRPr lang="en-US" dirty="0"/>
          </a:p>
        </p:txBody>
      </p:sp>
    </p:spTree>
    <p:extLst>
      <p:ext uri="{BB962C8B-B14F-4D97-AF65-F5344CB8AC3E}">
        <p14:creationId xmlns:p14="http://schemas.microsoft.com/office/powerpoint/2010/main" val="692666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DB46D465-82D0-FF47-9324-93146E8E8119}" type="slidenum">
              <a:rPr lang="en-US" smtClean="0"/>
              <a:pPr>
                <a:defRPr/>
              </a:pPr>
              <a:t>‹#›</a:t>
            </a:fld>
            <a:endParaRPr lang="en-US" dirty="0"/>
          </a:p>
        </p:txBody>
      </p:sp>
    </p:spTree>
    <p:extLst>
      <p:ext uri="{BB962C8B-B14F-4D97-AF65-F5344CB8AC3E}">
        <p14:creationId xmlns:p14="http://schemas.microsoft.com/office/powerpoint/2010/main" val="27782027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EC92CB-ADC0-CC47-BB36-DEF14C65858C}" type="slidenum">
              <a:rPr lang="en-US" smtClean="0"/>
              <a:pPr>
                <a:defRPr/>
              </a:pPr>
              <a:t>‹#›</a:t>
            </a:fld>
            <a:endParaRPr lang="en-US" dirty="0"/>
          </a:p>
        </p:txBody>
      </p:sp>
    </p:spTree>
    <p:extLst>
      <p:ext uri="{BB962C8B-B14F-4D97-AF65-F5344CB8AC3E}">
        <p14:creationId xmlns:p14="http://schemas.microsoft.com/office/powerpoint/2010/main" val="33788767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7790A3-3363-BD42-B803-BCE14DA0EEA6}" type="slidenum">
              <a:rPr lang="en-US" smtClean="0"/>
              <a:pPr>
                <a:defRPr/>
              </a:pPr>
              <a:t>‹#›</a:t>
            </a:fld>
            <a:endParaRPr lang="en-US" dirty="0"/>
          </a:p>
        </p:txBody>
      </p:sp>
    </p:spTree>
    <p:extLst>
      <p:ext uri="{BB962C8B-B14F-4D97-AF65-F5344CB8AC3E}">
        <p14:creationId xmlns:p14="http://schemas.microsoft.com/office/powerpoint/2010/main" val="329372899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D63983-0BE1-E446-9C25-EC87F07D3B5D}" type="slidenum">
              <a:rPr lang="en-US" smtClean="0"/>
              <a:pPr>
                <a:defRPr/>
              </a:pPr>
              <a:t>‹#›</a:t>
            </a:fld>
            <a:endParaRPr lang="en-US" dirty="0"/>
          </a:p>
        </p:txBody>
      </p:sp>
    </p:spTree>
    <p:extLst>
      <p:ext uri="{BB962C8B-B14F-4D97-AF65-F5344CB8AC3E}">
        <p14:creationId xmlns:p14="http://schemas.microsoft.com/office/powerpoint/2010/main" val="28189037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0C690E-1602-F743-8040-0E9DBE3CE684}" type="slidenum">
              <a:rPr lang="en-US" smtClean="0"/>
              <a:pPr>
                <a:defRPr/>
              </a:pPr>
              <a:t>‹#›</a:t>
            </a:fld>
            <a:endParaRPr lang="en-US" dirty="0"/>
          </a:p>
        </p:txBody>
      </p:sp>
    </p:spTree>
    <p:extLst>
      <p:ext uri="{BB962C8B-B14F-4D97-AF65-F5344CB8AC3E}">
        <p14:creationId xmlns:p14="http://schemas.microsoft.com/office/powerpoint/2010/main" val="10780705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7367-B97F-2641-B1BC-0A4A84AFFE4D}" type="slidenum">
              <a:rPr lang="en-US" smtClean="0"/>
              <a:pPr>
                <a:defRPr/>
              </a:pPr>
              <a:t>‹#›</a:t>
            </a:fld>
            <a:endParaRPr lang="en-US" dirty="0"/>
          </a:p>
        </p:txBody>
      </p:sp>
    </p:spTree>
    <p:extLst>
      <p:ext uri="{BB962C8B-B14F-4D97-AF65-F5344CB8AC3E}">
        <p14:creationId xmlns:p14="http://schemas.microsoft.com/office/powerpoint/2010/main" val="26869456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923818-82D3-D04C-9A02-76E2A4B6F467}" type="slidenum">
              <a:rPr lang="en-US" smtClean="0"/>
              <a:pPr>
                <a:defRPr/>
              </a:pPr>
              <a:t>‹#›</a:t>
            </a:fld>
            <a:endParaRPr lang="en-US" dirty="0"/>
          </a:p>
        </p:txBody>
      </p:sp>
    </p:spTree>
    <p:extLst>
      <p:ext uri="{BB962C8B-B14F-4D97-AF65-F5344CB8AC3E}">
        <p14:creationId xmlns:p14="http://schemas.microsoft.com/office/powerpoint/2010/main" val="9813893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143F6BF-BDD2-924E-A8EE-1D187A833F4F}" type="slidenum">
              <a:rPr lang="en-US" smtClean="0"/>
              <a:pPr>
                <a:defRPr/>
              </a:pPr>
              <a:t>‹#›</a:t>
            </a:fld>
            <a:endParaRPr lang="en-US" dirty="0"/>
          </a:p>
        </p:txBody>
      </p:sp>
    </p:spTree>
    <p:extLst>
      <p:ext uri="{BB962C8B-B14F-4D97-AF65-F5344CB8AC3E}">
        <p14:creationId xmlns:p14="http://schemas.microsoft.com/office/powerpoint/2010/main" val="345628232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4A2795-EA21-5D47-A83F-76A702459755}" type="slidenum">
              <a:rPr lang="en-US" smtClean="0"/>
              <a:pPr>
                <a:defRPr/>
              </a:pPr>
              <a:t>‹#›</a:t>
            </a:fld>
            <a:endParaRPr lang="en-US" dirty="0"/>
          </a:p>
        </p:txBody>
      </p:sp>
    </p:spTree>
    <p:extLst>
      <p:ext uri="{BB962C8B-B14F-4D97-AF65-F5344CB8AC3E}">
        <p14:creationId xmlns:p14="http://schemas.microsoft.com/office/powerpoint/2010/main" val="161129260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BE27DB-55F8-2744-BFA0-EA592F70E687}" type="slidenum">
              <a:rPr lang="en-US" smtClean="0"/>
              <a:pPr>
                <a:defRPr/>
              </a:pPr>
              <a:t>‹#›</a:t>
            </a:fld>
            <a:endParaRPr lang="en-US" dirty="0"/>
          </a:p>
        </p:txBody>
      </p:sp>
    </p:spTree>
    <p:extLst>
      <p:ext uri="{BB962C8B-B14F-4D97-AF65-F5344CB8AC3E}">
        <p14:creationId xmlns:p14="http://schemas.microsoft.com/office/powerpoint/2010/main" val="1785940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64D80E7-F761-FF42-8AD1-A83C0C0D1AB0}" type="slidenum">
              <a:rPr lang="en-US" smtClean="0"/>
              <a:pPr>
                <a:defRPr/>
              </a:pPr>
              <a:t>‹#›</a:t>
            </a:fld>
            <a:endParaRPr lang="en-US" dirty="0"/>
          </a:p>
        </p:txBody>
      </p:sp>
    </p:spTree>
    <p:extLst>
      <p:ext uri="{BB962C8B-B14F-4D97-AF65-F5344CB8AC3E}">
        <p14:creationId xmlns:p14="http://schemas.microsoft.com/office/powerpoint/2010/main" val="4608476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CB8E85-99B7-B74E-B9EE-1D7D8CE45271}" type="slidenum">
              <a:rPr lang="en-US" smtClean="0"/>
              <a:pPr>
                <a:defRPr/>
              </a:pPr>
              <a:t>‹#›</a:t>
            </a:fld>
            <a:endParaRPr lang="en-US" dirty="0"/>
          </a:p>
        </p:txBody>
      </p:sp>
    </p:spTree>
    <p:extLst>
      <p:ext uri="{BB962C8B-B14F-4D97-AF65-F5344CB8AC3E}">
        <p14:creationId xmlns:p14="http://schemas.microsoft.com/office/powerpoint/2010/main" val="22478015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F3CC50A3-5854-5146-B2B8-F263E2261639}" type="slidenum">
              <a:rPr lang="en-US" smtClean="0"/>
              <a:pPr>
                <a:defRPr/>
              </a:pPr>
              <a:t>‹#›</a:t>
            </a:fld>
            <a:endParaRPr lang="en-US" dirty="0"/>
          </a:p>
        </p:txBody>
      </p:sp>
    </p:spTree>
    <p:extLst>
      <p:ext uri="{BB962C8B-B14F-4D97-AF65-F5344CB8AC3E}">
        <p14:creationId xmlns:p14="http://schemas.microsoft.com/office/powerpoint/2010/main" val="5938229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BBDFE5-1690-2F4F-BCB2-89C914404F74}" type="slidenum">
              <a:rPr lang="en-US" smtClean="0"/>
              <a:pPr>
                <a:defRPr/>
              </a:pPr>
              <a:t>‹#›</a:t>
            </a:fld>
            <a:endParaRPr lang="en-US" dirty="0"/>
          </a:p>
        </p:txBody>
      </p:sp>
    </p:spTree>
    <p:extLst>
      <p:ext uri="{BB962C8B-B14F-4D97-AF65-F5344CB8AC3E}">
        <p14:creationId xmlns:p14="http://schemas.microsoft.com/office/powerpoint/2010/main" val="357519626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105061-CFBF-B942-9B92-7714390672D4}" type="slidenum">
              <a:rPr lang="en-US" smtClean="0"/>
              <a:pPr>
                <a:defRPr/>
              </a:pPr>
              <a:t>‹#›</a:t>
            </a:fld>
            <a:endParaRPr lang="en-US" dirty="0"/>
          </a:p>
        </p:txBody>
      </p:sp>
    </p:spTree>
    <p:extLst>
      <p:ext uri="{BB962C8B-B14F-4D97-AF65-F5344CB8AC3E}">
        <p14:creationId xmlns:p14="http://schemas.microsoft.com/office/powerpoint/2010/main" val="22725957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71A445-D331-F443-BC38-0D3E966D6A31}" type="slidenum">
              <a:rPr lang="en-US" smtClean="0"/>
              <a:pPr>
                <a:defRPr/>
              </a:pPr>
              <a:t>‹#›</a:t>
            </a:fld>
            <a:endParaRPr lang="en-US" dirty="0"/>
          </a:p>
        </p:txBody>
      </p:sp>
    </p:spTree>
    <p:extLst>
      <p:ext uri="{BB962C8B-B14F-4D97-AF65-F5344CB8AC3E}">
        <p14:creationId xmlns:p14="http://schemas.microsoft.com/office/powerpoint/2010/main" val="158583217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C17A63-55DE-3A4F-9A0B-5790311797DE}" type="slidenum">
              <a:rPr lang="en-US" smtClean="0"/>
              <a:pPr>
                <a:defRPr/>
              </a:pPr>
              <a:t>‹#›</a:t>
            </a:fld>
            <a:endParaRPr lang="en-US" dirty="0"/>
          </a:p>
        </p:txBody>
      </p:sp>
    </p:spTree>
    <p:extLst>
      <p:ext uri="{BB962C8B-B14F-4D97-AF65-F5344CB8AC3E}">
        <p14:creationId xmlns:p14="http://schemas.microsoft.com/office/powerpoint/2010/main" val="383629567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8121B4-C5ED-E445-810F-6D590ACD1138}" type="slidenum">
              <a:rPr lang="en-US" smtClean="0"/>
              <a:pPr>
                <a:defRPr/>
              </a:pPr>
              <a:t>‹#›</a:t>
            </a:fld>
            <a:endParaRPr lang="en-US" dirty="0"/>
          </a:p>
        </p:txBody>
      </p:sp>
    </p:spTree>
    <p:extLst>
      <p:ext uri="{BB962C8B-B14F-4D97-AF65-F5344CB8AC3E}">
        <p14:creationId xmlns:p14="http://schemas.microsoft.com/office/powerpoint/2010/main" val="21088369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3AE938-5DA7-5245-B0AF-3BA574C45C18}" type="slidenum">
              <a:rPr lang="en-US" smtClean="0"/>
              <a:pPr>
                <a:defRPr/>
              </a:pPr>
              <a:t>‹#›</a:t>
            </a:fld>
            <a:endParaRPr lang="en-US" dirty="0"/>
          </a:p>
        </p:txBody>
      </p:sp>
    </p:spTree>
    <p:extLst>
      <p:ext uri="{BB962C8B-B14F-4D97-AF65-F5344CB8AC3E}">
        <p14:creationId xmlns:p14="http://schemas.microsoft.com/office/powerpoint/2010/main" val="38152392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B8D540-BE83-EC47-AF0E-8D4ACA8740F3}" type="slidenum">
              <a:rPr lang="en-US" smtClean="0"/>
              <a:pPr>
                <a:defRPr/>
              </a:pPr>
              <a:t>‹#›</a:t>
            </a:fld>
            <a:endParaRPr lang="en-US" dirty="0"/>
          </a:p>
        </p:txBody>
      </p:sp>
    </p:spTree>
    <p:extLst>
      <p:ext uri="{BB962C8B-B14F-4D97-AF65-F5344CB8AC3E}">
        <p14:creationId xmlns:p14="http://schemas.microsoft.com/office/powerpoint/2010/main" val="31721414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D86D9D-D4CD-E048-B44C-AD0EB85E7BF3}" type="slidenum">
              <a:rPr lang="en-US" smtClean="0"/>
              <a:pPr>
                <a:defRPr/>
              </a:pPr>
              <a:t>‹#›</a:t>
            </a:fld>
            <a:endParaRPr lang="en-US" dirty="0"/>
          </a:p>
        </p:txBody>
      </p:sp>
    </p:spTree>
    <p:extLst>
      <p:ext uri="{BB962C8B-B14F-4D97-AF65-F5344CB8AC3E}">
        <p14:creationId xmlns:p14="http://schemas.microsoft.com/office/powerpoint/2010/main" val="3203734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B846BC-7FB1-3D4A-A74E-A411AD29982A}" type="slidenum">
              <a:rPr lang="en-US" smtClean="0"/>
              <a:pPr>
                <a:defRPr/>
              </a:pPr>
              <a:t>‹#›</a:t>
            </a:fld>
            <a:endParaRPr lang="en-US" dirty="0"/>
          </a:p>
        </p:txBody>
      </p:sp>
    </p:spTree>
    <p:extLst>
      <p:ext uri="{BB962C8B-B14F-4D97-AF65-F5344CB8AC3E}">
        <p14:creationId xmlns:p14="http://schemas.microsoft.com/office/powerpoint/2010/main" val="292246919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3407E53-C533-9C4F-B162-C2E81E7D1929}" type="slidenum">
              <a:rPr lang="en-US" smtClean="0"/>
              <a:pPr>
                <a:defRPr/>
              </a:pPr>
              <a:t>‹#›</a:t>
            </a:fld>
            <a:endParaRPr lang="en-US" dirty="0"/>
          </a:p>
        </p:txBody>
      </p:sp>
    </p:spTree>
    <p:extLst>
      <p:ext uri="{BB962C8B-B14F-4D97-AF65-F5344CB8AC3E}">
        <p14:creationId xmlns:p14="http://schemas.microsoft.com/office/powerpoint/2010/main" val="21556290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BB3F05-B50A-7545-8430-E3B0393196C7}" type="slidenum">
              <a:rPr lang="en-US" smtClean="0"/>
              <a:pPr>
                <a:defRPr/>
              </a:pPr>
              <a:t>‹#›</a:t>
            </a:fld>
            <a:endParaRPr lang="en-US" dirty="0"/>
          </a:p>
        </p:txBody>
      </p:sp>
    </p:spTree>
    <p:extLst>
      <p:ext uri="{BB962C8B-B14F-4D97-AF65-F5344CB8AC3E}">
        <p14:creationId xmlns:p14="http://schemas.microsoft.com/office/powerpoint/2010/main" val="68418461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71E32C76-6D9C-264A-923C-63BA7AD28E9A}" type="slidenum">
              <a:rPr lang="en-US" smtClean="0"/>
              <a:pPr>
                <a:defRPr/>
              </a:pPr>
              <a:t>‹#›</a:t>
            </a:fld>
            <a:endParaRPr lang="en-US" dirty="0"/>
          </a:p>
        </p:txBody>
      </p:sp>
    </p:spTree>
    <p:extLst>
      <p:ext uri="{BB962C8B-B14F-4D97-AF65-F5344CB8AC3E}">
        <p14:creationId xmlns:p14="http://schemas.microsoft.com/office/powerpoint/2010/main" val="1724340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A40A67-1824-2646-B871-E480675E055B}" type="slidenum">
              <a:rPr lang="en-US" smtClean="0"/>
              <a:pPr>
                <a:defRPr/>
              </a:pPr>
              <a:t>‹#›</a:t>
            </a:fld>
            <a:endParaRPr lang="en-US" dirty="0"/>
          </a:p>
        </p:txBody>
      </p:sp>
    </p:spTree>
    <p:extLst>
      <p:ext uri="{BB962C8B-B14F-4D97-AF65-F5344CB8AC3E}">
        <p14:creationId xmlns:p14="http://schemas.microsoft.com/office/powerpoint/2010/main" val="64547671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C91997-9EBF-C84F-8852-206D634CFCEE}" type="slidenum">
              <a:rPr lang="en-US" smtClean="0"/>
              <a:pPr>
                <a:defRPr/>
              </a:pPr>
              <a:t>‹#›</a:t>
            </a:fld>
            <a:endParaRPr lang="en-US" dirty="0"/>
          </a:p>
        </p:txBody>
      </p:sp>
    </p:spTree>
    <p:extLst>
      <p:ext uri="{BB962C8B-B14F-4D97-AF65-F5344CB8AC3E}">
        <p14:creationId xmlns:p14="http://schemas.microsoft.com/office/powerpoint/2010/main" val="11979556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82FE9E-8D70-8044-B8FE-56555468BB20}" type="slidenum">
              <a:rPr lang="en-US" smtClean="0"/>
              <a:pPr>
                <a:defRPr/>
              </a:pPr>
              <a:t>‹#›</a:t>
            </a:fld>
            <a:endParaRPr lang="en-US" dirty="0"/>
          </a:p>
        </p:txBody>
      </p:sp>
    </p:spTree>
    <p:extLst>
      <p:ext uri="{BB962C8B-B14F-4D97-AF65-F5344CB8AC3E}">
        <p14:creationId xmlns:p14="http://schemas.microsoft.com/office/powerpoint/2010/main" val="428988268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4537F1-8A92-DE4E-ABB7-21208612F30E}" type="slidenum">
              <a:rPr lang="en-US" smtClean="0"/>
              <a:pPr>
                <a:defRPr/>
              </a:pPr>
              <a:t>‹#›</a:t>
            </a:fld>
            <a:endParaRPr lang="en-US" dirty="0"/>
          </a:p>
        </p:txBody>
      </p:sp>
    </p:spTree>
    <p:extLst>
      <p:ext uri="{BB962C8B-B14F-4D97-AF65-F5344CB8AC3E}">
        <p14:creationId xmlns:p14="http://schemas.microsoft.com/office/powerpoint/2010/main" val="341607058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E0C3D5-DA5E-7442-BF35-E12A6F383A42}" type="slidenum">
              <a:rPr lang="en-US" smtClean="0"/>
              <a:pPr>
                <a:defRPr/>
              </a:pPr>
              <a:t>‹#›</a:t>
            </a:fld>
            <a:endParaRPr lang="en-US" dirty="0"/>
          </a:p>
        </p:txBody>
      </p:sp>
    </p:spTree>
    <p:extLst>
      <p:ext uri="{BB962C8B-B14F-4D97-AF65-F5344CB8AC3E}">
        <p14:creationId xmlns:p14="http://schemas.microsoft.com/office/powerpoint/2010/main" val="42859979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28E538-AD7F-CE47-9ED8-05CA6A16E34F}" type="slidenum">
              <a:rPr lang="en-US" smtClean="0"/>
              <a:pPr>
                <a:defRPr/>
              </a:pPr>
              <a:t>‹#›</a:t>
            </a:fld>
            <a:endParaRPr lang="en-US" dirty="0"/>
          </a:p>
        </p:txBody>
      </p:sp>
    </p:spTree>
    <p:extLst>
      <p:ext uri="{BB962C8B-B14F-4D97-AF65-F5344CB8AC3E}">
        <p14:creationId xmlns:p14="http://schemas.microsoft.com/office/powerpoint/2010/main" val="388716466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AEFEEB-DE68-A34A-AC61-24AEBADD9D7B}" type="slidenum">
              <a:rPr lang="en-US" smtClean="0"/>
              <a:pPr>
                <a:defRPr/>
              </a:pPr>
              <a:t>‹#›</a:t>
            </a:fld>
            <a:endParaRPr lang="en-US" dirty="0"/>
          </a:p>
        </p:txBody>
      </p:sp>
    </p:spTree>
    <p:extLst>
      <p:ext uri="{BB962C8B-B14F-4D97-AF65-F5344CB8AC3E}">
        <p14:creationId xmlns:p14="http://schemas.microsoft.com/office/powerpoint/2010/main" val="726347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77CC1E64-E32B-9847-A452-6EBF747A8A32}" type="slidenum">
              <a:rPr lang="en-US" smtClean="0"/>
              <a:pPr>
                <a:defRPr/>
              </a:pPr>
              <a:t>‹#›</a:t>
            </a:fld>
            <a:endParaRPr lang="en-US" dirty="0"/>
          </a:p>
        </p:txBody>
      </p:sp>
    </p:spTree>
    <p:extLst>
      <p:ext uri="{BB962C8B-B14F-4D97-AF65-F5344CB8AC3E}">
        <p14:creationId xmlns:p14="http://schemas.microsoft.com/office/powerpoint/2010/main" val="94560199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E94AC73-52BC-0D42-9607-F5D9D5FB0386}" type="slidenum">
              <a:rPr lang="en-US" smtClean="0"/>
              <a:pPr>
                <a:defRPr/>
              </a:pPr>
              <a:t>‹#›</a:t>
            </a:fld>
            <a:endParaRPr lang="en-US" dirty="0"/>
          </a:p>
        </p:txBody>
      </p:sp>
    </p:spTree>
    <p:extLst>
      <p:ext uri="{BB962C8B-B14F-4D97-AF65-F5344CB8AC3E}">
        <p14:creationId xmlns:p14="http://schemas.microsoft.com/office/powerpoint/2010/main" val="16276856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D0B4417-F9DB-784E-B5C1-98EDACCE78E2}" type="slidenum">
              <a:rPr lang="en-US" smtClean="0"/>
              <a:pPr>
                <a:defRPr/>
              </a:pPr>
              <a:t>‹#›</a:t>
            </a:fld>
            <a:endParaRPr lang="en-US" dirty="0"/>
          </a:p>
        </p:txBody>
      </p:sp>
    </p:spTree>
    <p:extLst>
      <p:ext uri="{BB962C8B-B14F-4D97-AF65-F5344CB8AC3E}">
        <p14:creationId xmlns:p14="http://schemas.microsoft.com/office/powerpoint/2010/main" val="62915527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11D4CF-3560-1B45-9464-6AC723D0279C}" type="slidenum">
              <a:rPr lang="en-US" smtClean="0"/>
              <a:pPr>
                <a:defRPr/>
              </a:pPr>
              <a:t>‹#›</a:t>
            </a:fld>
            <a:endParaRPr lang="en-US" dirty="0"/>
          </a:p>
        </p:txBody>
      </p:sp>
    </p:spTree>
    <p:extLst>
      <p:ext uri="{BB962C8B-B14F-4D97-AF65-F5344CB8AC3E}">
        <p14:creationId xmlns:p14="http://schemas.microsoft.com/office/powerpoint/2010/main" val="31087745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88044398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41033037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35805548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348395106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1955642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414545278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693425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vl1pPr>
          </a:lstStyle>
          <a:p>
            <a:pPr>
              <a:defRPr/>
            </a:pPr>
            <a:endParaRPr lang="en-GB"/>
          </a:p>
        </p:txBody>
      </p:sp>
      <p:sp>
        <p:nvSpPr>
          <p:cNvPr id="3" name="Rectangle 5"/>
          <p:cNvSpPr>
            <a:spLocks noGrp="1" noChangeArrowheads="1"/>
          </p:cNvSpPr>
          <p:nvPr>
            <p:ph type="ftr" sz="quarter" idx="11"/>
          </p:nvPr>
        </p:nvSpPr>
        <p:spPr/>
        <p:txBody>
          <a:bodyPr/>
          <a:lstStyle>
            <a:lvl1pPr>
              <a:spcBef>
                <a:spcPct val="20000"/>
              </a:spcBef>
              <a:defRPr/>
            </a:lvl1pPr>
          </a:lstStyle>
          <a:p>
            <a:pPr>
              <a:defRPr/>
            </a:pPr>
            <a:endParaRPr lang="en-GB"/>
          </a:p>
        </p:txBody>
      </p:sp>
      <p:sp>
        <p:nvSpPr>
          <p:cNvPr id="4" name="Rectangle 6"/>
          <p:cNvSpPr>
            <a:spLocks noGrp="1" noChangeArrowheads="1"/>
          </p:cNvSpPr>
          <p:nvPr>
            <p:ph type="sldNum" sz="quarter" idx="12"/>
          </p:nvPr>
        </p:nvSpPr>
        <p:spPr/>
        <p:txBody>
          <a:bodyPr/>
          <a:lstStyle>
            <a:lvl1pPr>
              <a:spcBef>
                <a:spcPct val="20000"/>
              </a:spcBef>
              <a:defRPr/>
            </a:lvl1pPr>
          </a:lstStyle>
          <a:p>
            <a:pPr>
              <a:defRPr/>
            </a:pPr>
            <a:fld id="{B2BD8022-32CB-8B4F-A259-24F1D4725AF1}" type="slidenum">
              <a:rPr lang="en-GB"/>
              <a:pPr>
                <a:defRPr/>
              </a:pPr>
              <a:t>‹#›</a:t>
            </a:fld>
            <a:endParaRPr lang="en-GB"/>
          </a:p>
        </p:txBody>
      </p:sp>
    </p:spTree>
    <p:extLst>
      <p:ext uri="{BB962C8B-B14F-4D97-AF65-F5344CB8AC3E}">
        <p14:creationId xmlns:p14="http://schemas.microsoft.com/office/powerpoint/2010/main" val="207018252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24291592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1250975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224898213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2427369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081644654"/>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2075198058"/>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3414190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595962183"/>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31412239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51477585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C3E6149-5928-3F43-B769-49C0FBA28A26}" type="slidenum">
              <a:rPr lang="en-US" smtClean="0"/>
              <a:pPr>
                <a:defRPr/>
              </a:pPr>
              <a:t>‹#›</a:t>
            </a:fld>
            <a:endParaRPr lang="en-US" dirty="0"/>
          </a:p>
        </p:txBody>
      </p:sp>
    </p:spTree>
    <p:extLst>
      <p:ext uri="{BB962C8B-B14F-4D97-AF65-F5344CB8AC3E}">
        <p14:creationId xmlns:p14="http://schemas.microsoft.com/office/powerpoint/2010/main" val="41224184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5689150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4101712714"/>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055784655"/>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1737451545"/>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096928887"/>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70701404"/>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250793271"/>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E8E4E4A5-D324-CC44-BD3C-0DA224E1B523}" type="slidenum">
              <a:rPr lang="en-US" smtClean="0"/>
              <a:pPr>
                <a:defRPr/>
              </a:pPr>
              <a:t>‹#›</a:t>
            </a:fld>
            <a:endParaRPr lang="en-US" dirty="0"/>
          </a:p>
        </p:txBody>
      </p:sp>
    </p:spTree>
    <p:extLst>
      <p:ext uri="{BB962C8B-B14F-4D97-AF65-F5344CB8AC3E}">
        <p14:creationId xmlns:p14="http://schemas.microsoft.com/office/powerpoint/2010/main" val="212644992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1C91AA-56E0-0C4B-AFA2-3A639FC20EDC}"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064881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34996691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FB417E0-43E5-0F4F-A9BD-3C9D0907D7A2}" type="slidenum">
              <a:rPr lang="en-US" smtClean="0"/>
              <a:pPr>
                <a:defRPr/>
              </a:pPr>
              <a:t>‹#›</a:t>
            </a:fld>
            <a:endParaRPr lang="en-US" dirty="0"/>
          </a:p>
        </p:txBody>
      </p:sp>
    </p:spTree>
    <p:extLst>
      <p:ext uri="{BB962C8B-B14F-4D97-AF65-F5344CB8AC3E}">
        <p14:creationId xmlns:p14="http://schemas.microsoft.com/office/powerpoint/2010/main" val="369949107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38163539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22987764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228417909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6491252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383506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25692975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86640731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33314627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23166280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3229082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44FF1C2-D91E-1944-9626-AEF0544BD9DD}" type="slidenum">
              <a:rPr lang="en-US" smtClean="0"/>
              <a:pPr>
                <a:defRPr/>
              </a:pPr>
              <a:t>‹#›</a:t>
            </a:fld>
            <a:endParaRPr lang="en-US" dirty="0"/>
          </a:p>
        </p:txBody>
      </p:sp>
    </p:spTree>
    <p:extLst>
      <p:ext uri="{BB962C8B-B14F-4D97-AF65-F5344CB8AC3E}">
        <p14:creationId xmlns:p14="http://schemas.microsoft.com/office/powerpoint/2010/main" val="13151220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16120475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b="1" i="0">
                <a:latin typeface="Arial" panose="020B0604020202020204" pitchFamily="34" charset="0"/>
              </a:defRPr>
            </a:lvl1pPr>
          </a:lstStyle>
          <a:p>
            <a:pPr>
              <a:defRPr/>
            </a:pPr>
            <a:fld id="{8508EBC3-04DA-3347-991D-BEF04B2E0A45}" type="slidenum">
              <a:rPr lang="en-US" smtClean="0"/>
              <a:pPr>
                <a:defRPr/>
              </a:pPr>
              <a:t>‹#›</a:t>
            </a:fld>
            <a:endParaRPr lang="en-US" dirty="0"/>
          </a:p>
        </p:txBody>
      </p:sp>
    </p:spTree>
    <p:extLst>
      <p:ext uri="{BB962C8B-B14F-4D97-AF65-F5344CB8AC3E}">
        <p14:creationId xmlns:p14="http://schemas.microsoft.com/office/powerpoint/2010/main" val="292070880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C63AAB-94B3-9D4E-9DC5-9F54C8B06D9D}" type="slidenum">
              <a:rPr lang="en-US" smtClean="0"/>
              <a:pPr>
                <a:defRPr/>
              </a:pPr>
              <a:t>‹#›</a:t>
            </a:fld>
            <a:endParaRPr lang="en-US" dirty="0"/>
          </a:p>
        </p:txBody>
      </p:sp>
    </p:spTree>
    <p:extLst>
      <p:ext uri="{BB962C8B-B14F-4D97-AF65-F5344CB8AC3E}">
        <p14:creationId xmlns:p14="http://schemas.microsoft.com/office/powerpoint/2010/main" val="27185331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A684EB-A4B9-8742-9E47-16BAB69635EA}" type="slidenum">
              <a:rPr lang="en-US" smtClean="0"/>
              <a:pPr>
                <a:defRPr/>
              </a:pPr>
              <a:t>‹#›</a:t>
            </a:fld>
            <a:endParaRPr lang="en-US" dirty="0"/>
          </a:p>
        </p:txBody>
      </p:sp>
    </p:spTree>
    <p:extLst>
      <p:ext uri="{BB962C8B-B14F-4D97-AF65-F5344CB8AC3E}">
        <p14:creationId xmlns:p14="http://schemas.microsoft.com/office/powerpoint/2010/main" val="24757956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336555-9055-A247-B38E-62F10818C362}" type="slidenum">
              <a:rPr lang="en-US" smtClean="0"/>
              <a:pPr>
                <a:defRPr/>
              </a:pPr>
              <a:t>‹#›</a:t>
            </a:fld>
            <a:endParaRPr lang="en-US" dirty="0"/>
          </a:p>
        </p:txBody>
      </p:sp>
    </p:spTree>
    <p:extLst>
      <p:ext uri="{BB962C8B-B14F-4D97-AF65-F5344CB8AC3E}">
        <p14:creationId xmlns:p14="http://schemas.microsoft.com/office/powerpoint/2010/main" val="173962660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C7ECB-04FD-E746-BC7C-E0D7DD408F80}" type="slidenum">
              <a:rPr lang="en-US" smtClean="0"/>
              <a:pPr>
                <a:defRPr/>
              </a:pPr>
              <a:t>‹#›</a:t>
            </a:fld>
            <a:endParaRPr lang="en-US" dirty="0"/>
          </a:p>
        </p:txBody>
      </p:sp>
    </p:spTree>
    <p:extLst>
      <p:ext uri="{BB962C8B-B14F-4D97-AF65-F5344CB8AC3E}">
        <p14:creationId xmlns:p14="http://schemas.microsoft.com/office/powerpoint/2010/main" val="9534008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DA8DA8E-3B6F-6E4B-8050-8F35A157E800}" type="slidenum">
              <a:rPr lang="en-US" smtClean="0"/>
              <a:pPr>
                <a:defRPr/>
              </a:pPr>
              <a:t>‹#›</a:t>
            </a:fld>
            <a:endParaRPr lang="en-US" dirty="0"/>
          </a:p>
        </p:txBody>
      </p:sp>
    </p:spTree>
    <p:extLst>
      <p:ext uri="{BB962C8B-B14F-4D97-AF65-F5344CB8AC3E}">
        <p14:creationId xmlns:p14="http://schemas.microsoft.com/office/powerpoint/2010/main" val="1518485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84BFC2B-F3A4-9E48-BBFF-7E3023FD40DB}" type="slidenum">
              <a:rPr lang="en-US" smtClean="0"/>
              <a:pPr>
                <a:defRPr/>
              </a:pPr>
              <a:t>‹#›</a:t>
            </a:fld>
            <a:endParaRPr lang="en-US" dirty="0"/>
          </a:p>
        </p:txBody>
      </p:sp>
    </p:spTree>
    <p:extLst>
      <p:ext uri="{BB962C8B-B14F-4D97-AF65-F5344CB8AC3E}">
        <p14:creationId xmlns:p14="http://schemas.microsoft.com/office/powerpoint/2010/main" val="7235949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7AEF30-A4AD-A046-AD01-7CB633052628}" type="slidenum">
              <a:rPr lang="en-US" smtClean="0"/>
              <a:pPr>
                <a:defRPr/>
              </a:pPr>
              <a:t>‹#›</a:t>
            </a:fld>
            <a:endParaRPr lang="en-US" dirty="0"/>
          </a:p>
        </p:txBody>
      </p:sp>
    </p:spTree>
    <p:extLst>
      <p:ext uri="{BB962C8B-B14F-4D97-AF65-F5344CB8AC3E}">
        <p14:creationId xmlns:p14="http://schemas.microsoft.com/office/powerpoint/2010/main" val="20866836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4A7F63A-AEDD-8242-8F03-1BC49D0FBA7B}" type="slidenum">
              <a:rPr lang="en-US" smtClean="0"/>
              <a:pPr>
                <a:defRPr/>
              </a:pPr>
              <a:t>‹#›</a:t>
            </a:fld>
            <a:endParaRPr lang="en-US" dirty="0"/>
          </a:p>
        </p:txBody>
      </p:sp>
    </p:spTree>
    <p:extLst>
      <p:ext uri="{BB962C8B-B14F-4D97-AF65-F5344CB8AC3E}">
        <p14:creationId xmlns:p14="http://schemas.microsoft.com/office/powerpoint/2010/main" val="3258036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4BE478F2-B85B-2C43-93A0-DE77FCAE54AE}" type="slidenum">
              <a:rPr lang="en-US" smtClean="0"/>
              <a:pPr>
                <a:defRPr/>
              </a:pPr>
              <a:t>‹#›</a:t>
            </a:fld>
            <a:endParaRPr lang="en-US" dirty="0"/>
          </a:p>
        </p:txBody>
      </p:sp>
    </p:spTree>
    <p:extLst>
      <p:ext uri="{BB962C8B-B14F-4D97-AF65-F5344CB8AC3E}">
        <p14:creationId xmlns:p14="http://schemas.microsoft.com/office/powerpoint/2010/main" val="40204580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BDB339-CD3B-BF4A-8CEE-6D042DCFEC76}" type="slidenum">
              <a:rPr lang="en-US" smtClean="0"/>
              <a:pPr>
                <a:defRPr/>
              </a:pPr>
              <a:t>‹#›</a:t>
            </a:fld>
            <a:endParaRPr lang="en-US" dirty="0"/>
          </a:p>
        </p:txBody>
      </p:sp>
    </p:spTree>
    <p:extLst>
      <p:ext uri="{BB962C8B-B14F-4D97-AF65-F5344CB8AC3E}">
        <p14:creationId xmlns:p14="http://schemas.microsoft.com/office/powerpoint/2010/main" val="28832830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76160F-92D8-C24F-92C6-7D3819C6419E}" type="slidenum">
              <a:rPr lang="en-US" smtClean="0"/>
              <a:pPr>
                <a:defRPr/>
              </a:pPr>
              <a:t>‹#›</a:t>
            </a:fld>
            <a:endParaRPr lang="en-US" dirty="0"/>
          </a:p>
        </p:txBody>
      </p:sp>
    </p:spTree>
    <p:extLst>
      <p:ext uri="{BB962C8B-B14F-4D97-AF65-F5344CB8AC3E}">
        <p14:creationId xmlns:p14="http://schemas.microsoft.com/office/powerpoint/2010/main" val="691414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DB4F5FF-532D-1A40-9FCA-031F471731A4}" type="slidenum">
              <a:rPr lang="en-US" smtClean="0"/>
              <a:pPr>
                <a:defRPr/>
              </a:pPr>
              <a:t>‹#›</a:t>
            </a:fld>
            <a:endParaRPr lang="en-US" dirty="0"/>
          </a:p>
        </p:txBody>
      </p:sp>
    </p:spTree>
    <p:extLst>
      <p:ext uri="{BB962C8B-B14F-4D97-AF65-F5344CB8AC3E}">
        <p14:creationId xmlns:p14="http://schemas.microsoft.com/office/powerpoint/2010/main" val="15527242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628CC98-4693-3747-A30D-4DA8F3D0C400}" type="slidenum">
              <a:rPr lang="en-US" smtClean="0"/>
              <a:pPr>
                <a:defRPr/>
              </a:pPr>
              <a:t>‹#›</a:t>
            </a:fld>
            <a:endParaRPr lang="en-US" dirty="0"/>
          </a:p>
        </p:txBody>
      </p:sp>
    </p:spTree>
    <p:extLst>
      <p:ext uri="{BB962C8B-B14F-4D97-AF65-F5344CB8AC3E}">
        <p14:creationId xmlns:p14="http://schemas.microsoft.com/office/powerpoint/2010/main" val="410357592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A093327-88EE-AF42-86D9-AD3B67BA7210}" type="slidenum">
              <a:rPr lang="en-US" smtClean="0"/>
              <a:pPr>
                <a:defRPr/>
              </a:pPr>
              <a:t>‹#›</a:t>
            </a:fld>
            <a:endParaRPr lang="en-US" dirty="0"/>
          </a:p>
        </p:txBody>
      </p:sp>
    </p:spTree>
    <p:extLst>
      <p:ext uri="{BB962C8B-B14F-4D97-AF65-F5344CB8AC3E}">
        <p14:creationId xmlns:p14="http://schemas.microsoft.com/office/powerpoint/2010/main" val="1598303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F07B5ED-BB65-9449-81E9-952A54617FE8}" type="slidenum">
              <a:rPr lang="en-US" smtClean="0"/>
              <a:pPr>
                <a:defRPr/>
              </a:pPr>
              <a:t>‹#›</a:t>
            </a:fld>
            <a:endParaRPr lang="en-US" dirty="0"/>
          </a:p>
        </p:txBody>
      </p:sp>
    </p:spTree>
    <p:extLst>
      <p:ext uri="{BB962C8B-B14F-4D97-AF65-F5344CB8AC3E}">
        <p14:creationId xmlns:p14="http://schemas.microsoft.com/office/powerpoint/2010/main" val="42194204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9F4A631-8329-8440-864B-6C9648663F88}" type="slidenum">
              <a:rPr lang="en-US" smtClean="0"/>
              <a:pPr>
                <a:defRPr/>
              </a:pPr>
              <a:t>‹#›</a:t>
            </a:fld>
            <a:endParaRPr lang="en-US" dirty="0"/>
          </a:p>
        </p:txBody>
      </p:sp>
    </p:spTree>
    <p:extLst>
      <p:ext uri="{BB962C8B-B14F-4D97-AF65-F5344CB8AC3E}">
        <p14:creationId xmlns:p14="http://schemas.microsoft.com/office/powerpoint/2010/main" val="46904936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A319473-3950-FE4B-A788-311916605584}" type="slidenum">
              <a:rPr lang="en-US" smtClean="0"/>
              <a:pPr>
                <a:defRPr/>
              </a:pPr>
              <a:t>‹#›</a:t>
            </a:fld>
            <a:endParaRPr lang="en-US" dirty="0"/>
          </a:p>
        </p:txBody>
      </p:sp>
    </p:spTree>
    <p:extLst>
      <p:ext uri="{BB962C8B-B14F-4D97-AF65-F5344CB8AC3E}">
        <p14:creationId xmlns:p14="http://schemas.microsoft.com/office/powerpoint/2010/main" val="38541029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707E29-F57F-954F-8246-C5525B7BC59C}" type="slidenum">
              <a:rPr lang="en-US" smtClean="0"/>
              <a:pPr>
                <a:defRPr/>
              </a:pPr>
              <a:t>‹#›</a:t>
            </a:fld>
            <a:endParaRPr lang="en-US" dirty="0"/>
          </a:p>
        </p:txBody>
      </p:sp>
    </p:spTree>
    <p:extLst>
      <p:ext uri="{BB962C8B-B14F-4D97-AF65-F5344CB8AC3E}">
        <p14:creationId xmlns:p14="http://schemas.microsoft.com/office/powerpoint/2010/main" val="9521831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352A28B-F766-3F42-BBCA-D68B3189FD60}" type="slidenum">
              <a:rPr lang="en-US" smtClean="0"/>
              <a:pPr>
                <a:defRPr/>
              </a:pPr>
              <a:t>‹#›</a:t>
            </a:fld>
            <a:endParaRPr lang="en-US" dirty="0"/>
          </a:p>
        </p:txBody>
      </p:sp>
    </p:spTree>
    <p:extLst>
      <p:ext uri="{BB962C8B-B14F-4D97-AF65-F5344CB8AC3E}">
        <p14:creationId xmlns:p14="http://schemas.microsoft.com/office/powerpoint/2010/main" val="268778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30BAA8A2-70A3-9240-9258-574D4B719250}" type="slidenum">
              <a:rPr lang="en-US"/>
              <a:pPr>
                <a:defRPr/>
              </a:pPr>
              <a:t>‹#›</a:t>
            </a:fld>
            <a:endParaRPr lang="en-US"/>
          </a:p>
        </p:txBody>
      </p:sp>
    </p:spTree>
    <p:extLst>
      <p:ext uri="{BB962C8B-B14F-4D97-AF65-F5344CB8AC3E}">
        <p14:creationId xmlns:p14="http://schemas.microsoft.com/office/powerpoint/2010/main" val="1134773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2E01CDD1-FF39-A444-B686-0CC1E377944D}" type="slidenum">
              <a:rPr lang="en-US" smtClean="0"/>
              <a:pPr>
                <a:defRPr/>
              </a:pPr>
              <a:t>‹#›</a:t>
            </a:fld>
            <a:endParaRPr lang="en-US" dirty="0"/>
          </a:p>
        </p:txBody>
      </p:sp>
    </p:spTree>
    <p:extLst>
      <p:ext uri="{BB962C8B-B14F-4D97-AF65-F5344CB8AC3E}">
        <p14:creationId xmlns:p14="http://schemas.microsoft.com/office/powerpoint/2010/main" val="92582838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61E4D14-51CA-0B40-B06F-45BA5582DF7E}" type="slidenum">
              <a:rPr lang="en-US" smtClean="0"/>
              <a:pPr>
                <a:defRPr/>
              </a:pPr>
              <a:t>‹#›</a:t>
            </a:fld>
            <a:endParaRPr lang="en-US" dirty="0"/>
          </a:p>
        </p:txBody>
      </p:sp>
    </p:spTree>
    <p:extLst>
      <p:ext uri="{BB962C8B-B14F-4D97-AF65-F5344CB8AC3E}">
        <p14:creationId xmlns:p14="http://schemas.microsoft.com/office/powerpoint/2010/main" val="12492795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C8A8F14-90AC-754B-8755-324067B99307}" type="slidenum">
              <a:rPr lang="en-US" smtClean="0"/>
              <a:pPr>
                <a:defRPr/>
              </a:pPr>
              <a:t>‹#›</a:t>
            </a:fld>
            <a:endParaRPr lang="en-US" dirty="0"/>
          </a:p>
        </p:txBody>
      </p:sp>
    </p:spTree>
    <p:extLst>
      <p:ext uri="{BB962C8B-B14F-4D97-AF65-F5344CB8AC3E}">
        <p14:creationId xmlns:p14="http://schemas.microsoft.com/office/powerpoint/2010/main" val="267036047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8464FA7-7771-F646-BC37-6F01869264A1}" type="slidenum">
              <a:rPr lang="en-US" smtClean="0"/>
              <a:pPr>
                <a:defRPr/>
              </a:pPr>
              <a:t>‹#›</a:t>
            </a:fld>
            <a:endParaRPr lang="en-US" dirty="0"/>
          </a:p>
        </p:txBody>
      </p:sp>
    </p:spTree>
    <p:extLst>
      <p:ext uri="{BB962C8B-B14F-4D97-AF65-F5344CB8AC3E}">
        <p14:creationId xmlns:p14="http://schemas.microsoft.com/office/powerpoint/2010/main" val="17554801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0393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33486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864689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10660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8095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278045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140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BFB01BF-6AC8-8E4F-B80B-BE4E026E019C}" type="slidenum">
              <a:rPr lang="en-US" smtClean="0"/>
              <a:pPr>
                <a:defRPr/>
              </a:pPr>
              <a:t>‹#›</a:t>
            </a:fld>
            <a:endParaRPr lang="en-US" dirty="0"/>
          </a:p>
        </p:txBody>
      </p:sp>
    </p:spTree>
    <p:extLst>
      <p:ext uri="{BB962C8B-B14F-4D97-AF65-F5344CB8AC3E}">
        <p14:creationId xmlns:p14="http://schemas.microsoft.com/office/powerpoint/2010/main" val="15788393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22279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2456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4448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65665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41FE27-F713-734B-8680-43BEE9F5DA0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E9AAA9B-07DD-9F40-AF16-6538DC3BA5BB}" type="slidenum">
              <a:rPr lang="en-US"/>
              <a:pPr>
                <a:defRPr/>
              </a:pPr>
              <a:t>‹#›</a:t>
            </a:fld>
            <a:endParaRPr lang="en-US"/>
          </a:p>
        </p:txBody>
      </p:sp>
    </p:spTree>
    <p:extLst>
      <p:ext uri="{BB962C8B-B14F-4D97-AF65-F5344CB8AC3E}">
        <p14:creationId xmlns:p14="http://schemas.microsoft.com/office/powerpoint/2010/main" val="28144511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64A1D14-59E2-FC48-AD3B-E51A3C77090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694B43B-802B-1B4E-BA8D-708064143936}" type="slidenum">
              <a:rPr lang="en-US"/>
              <a:pPr>
                <a:defRPr/>
              </a:pPr>
              <a:t>‹#›</a:t>
            </a:fld>
            <a:endParaRPr lang="en-US"/>
          </a:p>
        </p:txBody>
      </p:sp>
    </p:spTree>
    <p:extLst>
      <p:ext uri="{BB962C8B-B14F-4D97-AF65-F5344CB8AC3E}">
        <p14:creationId xmlns:p14="http://schemas.microsoft.com/office/powerpoint/2010/main" val="203003890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582A41-2840-0C48-B5F8-FD8B076EE3C0}"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7F68A87-7430-4044-86D0-A10655DA74F8}" type="slidenum">
              <a:rPr lang="en-US"/>
              <a:pPr>
                <a:defRPr/>
              </a:pPr>
              <a:t>‹#›</a:t>
            </a:fld>
            <a:endParaRPr lang="en-US"/>
          </a:p>
        </p:txBody>
      </p:sp>
    </p:spTree>
    <p:extLst>
      <p:ext uri="{BB962C8B-B14F-4D97-AF65-F5344CB8AC3E}">
        <p14:creationId xmlns:p14="http://schemas.microsoft.com/office/powerpoint/2010/main" val="115039509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AB684D2-CB98-DB41-8744-90305F8D2C90}"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65DB7D-2CBA-7A47-AB95-1335E1E4D7E3}" type="slidenum">
              <a:rPr lang="en-US"/>
              <a:pPr>
                <a:defRPr/>
              </a:pPr>
              <a:t>‹#›</a:t>
            </a:fld>
            <a:endParaRPr lang="en-US"/>
          </a:p>
        </p:txBody>
      </p:sp>
    </p:spTree>
    <p:extLst>
      <p:ext uri="{BB962C8B-B14F-4D97-AF65-F5344CB8AC3E}">
        <p14:creationId xmlns:p14="http://schemas.microsoft.com/office/powerpoint/2010/main" val="34030004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90E27DD-E2EC-2249-B3AC-45697F4FFEA5}" type="datetimeFigureOut">
              <a:rPr lang="en-US"/>
              <a:pPr>
                <a:defRPr/>
              </a:pPr>
              <a:t>3/25/25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919B0A-22B2-9A4C-818F-0C6457D24EFC}" type="slidenum">
              <a:rPr lang="en-US"/>
              <a:pPr>
                <a:defRPr/>
              </a:pPr>
              <a:t>‹#›</a:t>
            </a:fld>
            <a:endParaRPr lang="en-US"/>
          </a:p>
        </p:txBody>
      </p:sp>
    </p:spTree>
    <p:extLst>
      <p:ext uri="{BB962C8B-B14F-4D97-AF65-F5344CB8AC3E}">
        <p14:creationId xmlns:p14="http://schemas.microsoft.com/office/powerpoint/2010/main" val="12100980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B0F2421-8889-6243-869F-98A0F7094E79}" type="datetimeFigureOut">
              <a:rPr lang="en-US"/>
              <a:pPr>
                <a:defRPr/>
              </a:pPr>
              <a:t>3/25/25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360A210-2E48-1B44-8962-B5B393A453F2}" type="slidenum">
              <a:rPr lang="en-US"/>
              <a:pPr>
                <a:defRPr/>
              </a:pPr>
              <a:t>‹#›</a:t>
            </a:fld>
            <a:endParaRPr lang="en-US"/>
          </a:p>
        </p:txBody>
      </p:sp>
    </p:spTree>
    <p:extLst>
      <p:ext uri="{BB962C8B-B14F-4D97-AF65-F5344CB8AC3E}">
        <p14:creationId xmlns:p14="http://schemas.microsoft.com/office/powerpoint/2010/main" val="3965125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7E011788-0001-1747-8AD5-4C48145F449F}" type="slidenum">
              <a:rPr lang="en-US" smtClean="0"/>
              <a:pPr>
                <a:defRPr/>
              </a:pPr>
              <a:t>‹#›</a:t>
            </a:fld>
            <a:endParaRPr lang="en-US" dirty="0"/>
          </a:p>
        </p:txBody>
      </p:sp>
    </p:spTree>
    <p:extLst>
      <p:ext uri="{BB962C8B-B14F-4D97-AF65-F5344CB8AC3E}">
        <p14:creationId xmlns:p14="http://schemas.microsoft.com/office/powerpoint/2010/main" val="205204014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ECFE2FC-E1C1-5242-9361-9F8FC6E3EEBA}" type="datetimeFigureOut">
              <a:rPr lang="en-US"/>
              <a:pPr>
                <a:defRPr/>
              </a:pPr>
              <a:t>3/25/25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7EE1B5E-F430-3442-B2AC-BAB69EC98DE5}" type="slidenum">
              <a:rPr lang="en-US"/>
              <a:pPr>
                <a:defRPr/>
              </a:pPr>
              <a:t>‹#›</a:t>
            </a:fld>
            <a:endParaRPr lang="en-US"/>
          </a:p>
        </p:txBody>
      </p:sp>
    </p:spTree>
    <p:extLst>
      <p:ext uri="{BB962C8B-B14F-4D97-AF65-F5344CB8AC3E}">
        <p14:creationId xmlns:p14="http://schemas.microsoft.com/office/powerpoint/2010/main" val="3749345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51BB19-D45D-C142-9AE0-86CD5B271A03}"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928EC-AC77-344D-8115-D36C64ED5A6B}" type="slidenum">
              <a:rPr lang="en-US"/>
              <a:pPr>
                <a:defRPr/>
              </a:pPr>
              <a:t>‹#›</a:t>
            </a:fld>
            <a:endParaRPr lang="en-US"/>
          </a:p>
        </p:txBody>
      </p:sp>
    </p:spTree>
    <p:extLst>
      <p:ext uri="{BB962C8B-B14F-4D97-AF65-F5344CB8AC3E}">
        <p14:creationId xmlns:p14="http://schemas.microsoft.com/office/powerpoint/2010/main" val="408080247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84726A6-2931-8248-BACD-DCA594B3A287}"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D73361F-912C-DB4F-B46B-05A09C68E4B4}" type="slidenum">
              <a:rPr lang="en-US"/>
              <a:pPr>
                <a:defRPr/>
              </a:pPr>
              <a:t>‹#›</a:t>
            </a:fld>
            <a:endParaRPr lang="en-US"/>
          </a:p>
        </p:txBody>
      </p:sp>
    </p:spTree>
    <p:extLst>
      <p:ext uri="{BB962C8B-B14F-4D97-AF65-F5344CB8AC3E}">
        <p14:creationId xmlns:p14="http://schemas.microsoft.com/office/powerpoint/2010/main" val="295540056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D737A23-D91D-7B43-A06C-CA005D82B502}"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9D235E0-EAC5-7D4F-A98F-0724D8653961}" type="slidenum">
              <a:rPr lang="en-US"/>
              <a:pPr>
                <a:defRPr/>
              </a:pPr>
              <a:t>‹#›</a:t>
            </a:fld>
            <a:endParaRPr lang="en-US"/>
          </a:p>
        </p:txBody>
      </p:sp>
    </p:spTree>
    <p:extLst>
      <p:ext uri="{BB962C8B-B14F-4D97-AF65-F5344CB8AC3E}">
        <p14:creationId xmlns:p14="http://schemas.microsoft.com/office/powerpoint/2010/main" val="31451706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026ADFD-B792-5E4C-A569-B2AFE635846E}"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9B701CB-858C-F646-8E41-D1D20761D3D9}" type="slidenum">
              <a:rPr lang="en-US"/>
              <a:pPr>
                <a:defRPr/>
              </a:pPr>
              <a:t>‹#›</a:t>
            </a:fld>
            <a:endParaRPr lang="en-US"/>
          </a:p>
        </p:txBody>
      </p:sp>
    </p:spTree>
    <p:extLst>
      <p:ext uri="{BB962C8B-B14F-4D97-AF65-F5344CB8AC3E}">
        <p14:creationId xmlns:p14="http://schemas.microsoft.com/office/powerpoint/2010/main" val="30594838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2321" y="3885528"/>
            <a:ext cx="6400800" cy="1752664"/>
          </a:xfrm>
        </p:spPr>
        <p:txBody>
          <a:bodyPr/>
          <a:lstStyle>
            <a:lvl1pPr marL="0" indent="0" algn="ctr">
              <a:buNone/>
              <a:defRPr b="1" i="0">
                <a:latin typeface="Arial" panose="020B0604020202020204" pitchFamily="34" charset="0"/>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47AE5DAD-779F-6942-BD91-9F1232153C0A}" type="slidenum">
              <a:rPr lang="en-US" smtClean="0"/>
              <a:pPr>
                <a:defRPr/>
              </a:pPr>
              <a:t>‹#›</a:t>
            </a:fld>
            <a:endParaRPr lang="en-US" dirty="0"/>
          </a:p>
        </p:txBody>
      </p:sp>
    </p:spTree>
    <p:extLst>
      <p:ext uri="{BB962C8B-B14F-4D97-AF65-F5344CB8AC3E}">
        <p14:creationId xmlns:p14="http://schemas.microsoft.com/office/powerpoint/2010/main" val="33156282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A8E05E1-C8C6-3C45-B57F-F2441AB032CB}" type="slidenum">
              <a:rPr lang="en-US" smtClean="0"/>
              <a:pPr>
                <a:defRPr/>
              </a:pPr>
              <a:t>‹#›</a:t>
            </a:fld>
            <a:endParaRPr lang="en-US" dirty="0"/>
          </a:p>
        </p:txBody>
      </p:sp>
    </p:spTree>
    <p:extLst>
      <p:ext uri="{BB962C8B-B14F-4D97-AF65-F5344CB8AC3E}">
        <p14:creationId xmlns:p14="http://schemas.microsoft.com/office/powerpoint/2010/main" val="38024995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3"/>
            <a:ext cx="7771680" cy="1362383"/>
          </a:xfrm>
        </p:spPr>
        <p:txBody>
          <a:bodyPr anchor="t"/>
          <a:lstStyle>
            <a:lvl1pPr algn="l">
              <a:defRPr sz="36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b="1" i="0">
                <a:latin typeface="Arial" panose="020B0604020202020204" pitchFamily="34" charset="0"/>
              </a:defRPr>
            </a:lvl1pPr>
            <a:lvl2pPr marL="414726" indent="0">
              <a:buNone/>
              <a:defRPr sz="1600"/>
            </a:lvl2pPr>
            <a:lvl3pPr marL="829452" indent="0">
              <a:buNone/>
              <a:defRPr sz="1500"/>
            </a:lvl3pPr>
            <a:lvl4pPr marL="1244178" indent="0">
              <a:buNone/>
              <a:defRPr sz="1300"/>
            </a:lvl4pPr>
            <a:lvl5pPr marL="1658904" indent="0">
              <a:buNone/>
              <a:defRPr sz="1300"/>
            </a:lvl5pPr>
            <a:lvl6pPr marL="2073631" indent="0">
              <a:buNone/>
              <a:defRPr sz="1300"/>
            </a:lvl6pPr>
            <a:lvl7pPr marL="2488357" indent="0">
              <a:buNone/>
              <a:defRPr sz="1300"/>
            </a:lvl7pPr>
            <a:lvl8pPr marL="2903083" indent="0">
              <a:buNone/>
              <a:defRPr sz="1300"/>
            </a:lvl8pPr>
            <a:lvl9pPr marL="3317809" indent="0">
              <a:buNone/>
              <a:defRPr sz="1300"/>
            </a:lvl9pPr>
          </a:lstStyle>
          <a:p>
            <a:pPr lvl="0"/>
            <a:r>
              <a:rPr lang="en-US" dirty="0"/>
              <a:t>Click to edit Master text styles</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15EA506F-1D00-9040-AE19-161DA592156B}" type="slidenum">
              <a:rPr lang="en-US" smtClean="0"/>
              <a:pPr>
                <a:defRPr/>
              </a:pPr>
              <a:t>‹#›</a:t>
            </a:fld>
            <a:endParaRPr lang="en-US" dirty="0"/>
          </a:p>
        </p:txBody>
      </p:sp>
    </p:spTree>
    <p:extLst>
      <p:ext uri="{BB962C8B-B14F-4D97-AF65-F5344CB8AC3E}">
        <p14:creationId xmlns:p14="http://schemas.microsoft.com/office/powerpoint/2010/main" val="269763642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6480"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36801" y="1604329"/>
            <a:ext cx="4042080" cy="4520635"/>
          </a:xfrm>
        </p:spPr>
        <p:txBody>
          <a:bodyPr/>
          <a:lstStyle>
            <a:lvl1pPr>
              <a:defRPr sz="2500" b="1" i="0">
                <a:latin typeface="Arial" panose="020B0604020202020204" pitchFamily="34" charset="0"/>
              </a:defRPr>
            </a:lvl1pPr>
            <a:lvl2pPr>
              <a:defRPr sz="22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88A92204-6CD6-4B4F-B60E-87C382B60EB4}" type="slidenum">
              <a:rPr lang="en-US" smtClean="0"/>
              <a:pPr>
                <a:defRPr/>
              </a:pPr>
              <a:t>‹#›</a:t>
            </a:fld>
            <a:endParaRPr lang="en-US" dirty="0"/>
          </a:p>
        </p:txBody>
      </p:sp>
    </p:spTree>
    <p:extLst>
      <p:ext uri="{BB962C8B-B14F-4D97-AF65-F5344CB8AC3E}">
        <p14:creationId xmlns:p14="http://schemas.microsoft.com/office/powerpoint/2010/main" val="390949982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1" y="275070"/>
            <a:ext cx="8229600" cy="1142039"/>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dirty="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441" y="1535201"/>
            <a:ext cx="4042080" cy="639427"/>
          </a:xfrm>
        </p:spPr>
        <p:txBody>
          <a:bodyPr anchor="b"/>
          <a:lstStyle>
            <a:lvl1pPr marL="0" indent="0">
              <a:buNone/>
              <a:defRPr sz="2200" b="1" i="0">
                <a:latin typeface="Arial" panose="020B0604020202020204" pitchFamily="34" charset="0"/>
              </a:defRPr>
            </a:lvl1pPr>
            <a:lvl2pPr marL="414726" indent="0">
              <a:buNone/>
              <a:defRPr sz="1800" b="1"/>
            </a:lvl2pPr>
            <a:lvl3pPr marL="829452" indent="0">
              <a:buNone/>
              <a:defRPr sz="1600" b="1"/>
            </a:lvl3pPr>
            <a:lvl4pPr marL="1244178" indent="0">
              <a:buNone/>
              <a:defRPr sz="1500" b="1"/>
            </a:lvl4pPr>
            <a:lvl5pPr marL="1658904" indent="0">
              <a:buNone/>
              <a:defRPr sz="1500" b="1"/>
            </a:lvl5pPr>
            <a:lvl6pPr marL="2073631" indent="0">
              <a:buNone/>
              <a:defRPr sz="1500" b="1"/>
            </a:lvl6pPr>
            <a:lvl7pPr marL="2488357" indent="0">
              <a:buNone/>
              <a:defRPr sz="1500" b="1"/>
            </a:lvl7pPr>
            <a:lvl8pPr marL="2903083" indent="0">
              <a:buNone/>
              <a:defRPr sz="1500" b="1"/>
            </a:lvl8pPr>
            <a:lvl9pPr marL="3317809" indent="0">
              <a:buNone/>
              <a:defRPr sz="1500" b="1"/>
            </a:lvl9pPr>
          </a:lstStyle>
          <a:p>
            <a:pPr lvl="0"/>
            <a:r>
              <a:rPr lang="en-US" dirty="0"/>
              <a:t>Click to edit Master text styles</a:t>
            </a:r>
          </a:p>
        </p:txBody>
      </p:sp>
      <p:sp>
        <p:nvSpPr>
          <p:cNvPr id="6" name="Content Placeholder 5"/>
          <p:cNvSpPr>
            <a:spLocks noGrp="1"/>
          </p:cNvSpPr>
          <p:nvPr>
            <p:ph sz="quarter" idx="4"/>
          </p:nvPr>
        </p:nvSpPr>
        <p:spPr>
          <a:xfrm>
            <a:off x="4645441" y="2174628"/>
            <a:ext cx="4042080" cy="3951775"/>
          </a:xfrm>
        </p:spPr>
        <p:txBody>
          <a:bodyPr/>
          <a:lstStyle>
            <a:lvl1pPr>
              <a:defRPr sz="2200" b="1" i="0">
                <a:latin typeface="Arial" panose="020B0604020202020204" pitchFamily="34" charset="0"/>
              </a:defRPr>
            </a:lvl1pPr>
            <a:lvl2pPr>
              <a:defRPr sz="1800" b="1" i="0">
                <a:latin typeface="Arial" panose="020B0604020202020204" pitchFamily="34" charset="0"/>
              </a:defRPr>
            </a:lvl2pPr>
            <a:lvl3pPr>
              <a:defRPr sz="1600" b="1" i="0">
                <a:latin typeface="Arial" panose="020B0604020202020204" pitchFamily="34" charset="0"/>
              </a:defRPr>
            </a:lvl3pPr>
            <a:lvl4pPr>
              <a:defRPr sz="1500" b="1" i="0">
                <a:latin typeface="Arial" panose="020B0604020202020204" pitchFamily="34" charset="0"/>
              </a:defRPr>
            </a:lvl4pPr>
            <a:lvl5pPr>
              <a:defRPr sz="1500" b="1" i="0">
                <a:latin typeface="Arial" panose="020B0604020202020204" pitchFamily="34" charset="0"/>
              </a:defRPr>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8" name="Footer Placeholder 7"/>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9" name="Slide Number Placeholder 8"/>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9C783BDA-AEA3-8647-A35E-E7E35767EFC3}" type="slidenum">
              <a:rPr lang="en-US" smtClean="0"/>
              <a:pPr>
                <a:defRPr/>
              </a:pPr>
              <a:t>‹#›</a:t>
            </a:fld>
            <a:endParaRPr lang="en-US" dirty="0"/>
          </a:p>
        </p:txBody>
      </p:sp>
    </p:spTree>
    <p:extLst>
      <p:ext uri="{BB962C8B-B14F-4D97-AF65-F5344CB8AC3E}">
        <p14:creationId xmlns:p14="http://schemas.microsoft.com/office/powerpoint/2010/main" val="6889344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3970E252-7555-0447-99D3-6F647D10BC4A}" type="slidenum">
              <a:rPr lang="en-US" smtClean="0"/>
              <a:pPr>
                <a:defRPr/>
              </a:pPr>
              <a:t>‹#›</a:t>
            </a:fld>
            <a:endParaRPr lang="en-US" dirty="0"/>
          </a:p>
        </p:txBody>
      </p:sp>
    </p:spTree>
    <p:extLst>
      <p:ext uri="{BB962C8B-B14F-4D97-AF65-F5344CB8AC3E}">
        <p14:creationId xmlns:p14="http://schemas.microsoft.com/office/powerpoint/2010/main" val="6423647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BAF8C3AA-53CB-5246-9310-2A8680220ED6}" type="slidenum">
              <a:rPr lang="en-US" smtClean="0"/>
              <a:pPr>
                <a:defRPr/>
              </a:pPr>
              <a:t>‹#›</a:t>
            </a:fld>
            <a:endParaRPr lang="en-US" dirty="0"/>
          </a:p>
        </p:txBody>
      </p:sp>
    </p:spTree>
    <p:extLst>
      <p:ext uri="{BB962C8B-B14F-4D97-AF65-F5344CB8AC3E}">
        <p14:creationId xmlns:p14="http://schemas.microsoft.com/office/powerpoint/2010/main" val="10877284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3" name="Footer Placeholder 2"/>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Slide Number Placeholder 3"/>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A23DF4BB-BF37-F449-AE8C-122878E33FE4}" type="slidenum">
              <a:rPr lang="en-US" smtClean="0"/>
              <a:pPr>
                <a:defRPr/>
              </a:pPr>
              <a:t>‹#›</a:t>
            </a:fld>
            <a:endParaRPr lang="en-US" dirty="0"/>
          </a:p>
        </p:txBody>
      </p:sp>
    </p:spTree>
    <p:extLst>
      <p:ext uri="{BB962C8B-B14F-4D97-AF65-F5344CB8AC3E}">
        <p14:creationId xmlns:p14="http://schemas.microsoft.com/office/powerpoint/2010/main" val="73734135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521" y="273629"/>
            <a:ext cx="5112000" cy="5852774"/>
          </a:xfrm>
        </p:spPr>
        <p:txBody>
          <a:bodyPr/>
          <a:lstStyle>
            <a:lvl1pPr>
              <a:defRPr sz="2900" b="1" i="0">
                <a:latin typeface="Arial" panose="020B0604020202020204" pitchFamily="34" charset="0"/>
              </a:defRPr>
            </a:lvl1pPr>
            <a:lvl2pPr>
              <a:defRPr sz="2500" b="1" i="0">
                <a:latin typeface="Arial" panose="020B0604020202020204" pitchFamily="34" charset="0"/>
              </a:defRPr>
            </a:lvl2pPr>
            <a:lvl3pPr>
              <a:defRPr sz="22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920" y="1434391"/>
            <a:ext cx="3008160" cy="4692013"/>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FB22164F-7EE1-F54E-8513-4C024EDDDF12}" type="slidenum">
              <a:rPr lang="en-US" smtClean="0"/>
              <a:pPr>
                <a:defRPr/>
              </a:pPr>
              <a:t>‹#›</a:t>
            </a:fld>
            <a:endParaRPr lang="en-US" dirty="0"/>
          </a:p>
        </p:txBody>
      </p:sp>
    </p:spTree>
    <p:extLst>
      <p:ext uri="{BB962C8B-B14F-4D97-AF65-F5344CB8AC3E}">
        <p14:creationId xmlns:p14="http://schemas.microsoft.com/office/powerpoint/2010/main" val="2016513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1" y="4800025"/>
            <a:ext cx="5486400" cy="567420"/>
          </a:xfrm>
        </p:spPr>
        <p:txBody>
          <a:bodyPr anchor="b"/>
          <a:lstStyle>
            <a:lvl1pPr algn="l">
              <a:defRPr sz="18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801" y="612065"/>
            <a:ext cx="5486400" cy="4115952"/>
          </a:xfrm>
        </p:spPr>
        <p:txBody>
          <a:bodyPr/>
          <a:lstStyle>
            <a:lvl1pPr marL="0" indent="0">
              <a:buNone/>
              <a:defRPr sz="2900" b="1" i="0">
                <a:latin typeface="Arial" panose="020B0604020202020204" pitchFamily="34" charset="0"/>
              </a:defRPr>
            </a:lvl1pPr>
            <a:lvl2pPr marL="414726" indent="0">
              <a:buNone/>
              <a:defRPr sz="2500"/>
            </a:lvl2pPr>
            <a:lvl3pPr marL="829452" indent="0">
              <a:buNone/>
              <a:defRPr sz="2200"/>
            </a:lvl3pPr>
            <a:lvl4pPr marL="1244178" indent="0">
              <a:buNone/>
              <a:defRPr sz="1800"/>
            </a:lvl4pPr>
            <a:lvl5pPr marL="1658904" indent="0">
              <a:buNone/>
              <a:defRPr sz="1800"/>
            </a:lvl5pPr>
            <a:lvl6pPr marL="2073631" indent="0">
              <a:buNone/>
              <a:defRPr sz="1800"/>
            </a:lvl6pPr>
            <a:lvl7pPr marL="2488357" indent="0">
              <a:buNone/>
              <a:defRPr sz="1800"/>
            </a:lvl7pPr>
            <a:lvl8pPr marL="2903083" indent="0">
              <a:buNone/>
              <a:defRPr sz="1800"/>
            </a:lvl8pPr>
            <a:lvl9pPr marL="3317809" indent="0">
              <a:buNone/>
              <a:defRPr sz="1800"/>
            </a:lvl9pPr>
          </a:lstStyle>
          <a:p>
            <a:pPr lvl="0"/>
            <a:endParaRPr lang="en-US" noProof="0" dirty="0"/>
          </a:p>
        </p:txBody>
      </p:sp>
      <p:sp>
        <p:nvSpPr>
          <p:cNvPr id="4" name="Text Placeholder 3"/>
          <p:cNvSpPr>
            <a:spLocks noGrp="1"/>
          </p:cNvSpPr>
          <p:nvPr>
            <p:ph type="body" sz="half" idx="2"/>
          </p:nvPr>
        </p:nvSpPr>
        <p:spPr>
          <a:xfrm>
            <a:off x="1792801" y="5367444"/>
            <a:ext cx="5486400" cy="805044"/>
          </a:xfrm>
        </p:spPr>
        <p:txBody>
          <a:bodyPr/>
          <a:lstStyle>
            <a:lvl1pPr marL="0" indent="0">
              <a:buNone/>
              <a:defRPr sz="1300" b="1" i="0">
                <a:latin typeface="Arial" panose="020B0604020202020204" pitchFamily="34" charset="0"/>
              </a:defRPr>
            </a:lvl1pPr>
            <a:lvl2pPr marL="414726" indent="0">
              <a:buNone/>
              <a:defRPr sz="1100"/>
            </a:lvl2pPr>
            <a:lvl3pPr marL="829452" indent="0">
              <a:buNone/>
              <a:defRPr sz="900"/>
            </a:lvl3pPr>
            <a:lvl4pPr marL="1244178" indent="0">
              <a:buNone/>
              <a:defRPr sz="800"/>
            </a:lvl4pPr>
            <a:lvl5pPr marL="1658904" indent="0">
              <a:buNone/>
              <a:defRPr sz="800"/>
            </a:lvl5pPr>
            <a:lvl6pPr marL="2073631" indent="0">
              <a:buNone/>
              <a:defRPr sz="800"/>
            </a:lvl6pPr>
            <a:lvl7pPr marL="2488357" indent="0">
              <a:buNone/>
              <a:defRPr sz="800"/>
            </a:lvl7pPr>
            <a:lvl8pPr marL="2903083" indent="0">
              <a:buNone/>
              <a:defRPr sz="800"/>
            </a:lvl8pPr>
            <a:lvl9pPr marL="3317809" indent="0">
              <a:buNone/>
              <a:defRPr sz="800"/>
            </a:lvl9pPr>
          </a:lstStyle>
          <a:p>
            <a:pPr lvl="0"/>
            <a:r>
              <a:rPr lang="en-US" dirty="0"/>
              <a:t>Click to edit Master text styles</a:t>
            </a:r>
          </a:p>
        </p:txBody>
      </p:sp>
      <p:sp>
        <p:nvSpPr>
          <p:cNvPr id="5" name="Date Placeholder 4"/>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Footer Placeholder 5"/>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7" name="Slide Number Placeholder 6"/>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6C797B1-888E-3940-B3C5-CB10B2A0B7C0}" type="slidenum">
              <a:rPr lang="en-US" smtClean="0"/>
              <a:pPr>
                <a:defRPr/>
              </a:pPr>
              <a:t>‹#›</a:t>
            </a:fld>
            <a:endParaRPr lang="en-US" dirty="0"/>
          </a:p>
        </p:txBody>
      </p:sp>
    </p:spTree>
    <p:extLst>
      <p:ext uri="{BB962C8B-B14F-4D97-AF65-F5344CB8AC3E}">
        <p14:creationId xmlns:p14="http://schemas.microsoft.com/office/powerpoint/2010/main" val="66450108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5F2F7CC7-D950-C943-B480-BFDE1EF200EE}" type="slidenum">
              <a:rPr lang="en-US" smtClean="0"/>
              <a:pPr>
                <a:defRPr/>
              </a:pPr>
              <a:t>‹#›</a:t>
            </a:fld>
            <a:endParaRPr lang="en-US" dirty="0"/>
          </a:p>
        </p:txBody>
      </p:sp>
    </p:spTree>
    <p:extLst>
      <p:ext uri="{BB962C8B-B14F-4D97-AF65-F5344CB8AC3E}">
        <p14:creationId xmlns:p14="http://schemas.microsoft.com/office/powerpoint/2010/main" val="26686533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001" y="273629"/>
            <a:ext cx="2054880" cy="585133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6480" y="273629"/>
            <a:ext cx="6029280" cy="585133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Footer Placeholder 4"/>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6" name="Slide Number Placeholder 5"/>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2EFA403B-DA8A-6E4E-8455-2BD8F8FB41E1}" type="slidenum">
              <a:rPr lang="en-US" smtClean="0"/>
              <a:pPr>
                <a:defRPr/>
              </a:pPr>
              <a:t>‹#›</a:t>
            </a:fld>
            <a:endParaRPr lang="en-US" dirty="0"/>
          </a:p>
        </p:txBody>
      </p:sp>
    </p:spTree>
    <p:extLst>
      <p:ext uri="{BB962C8B-B14F-4D97-AF65-F5344CB8AC3E}">
        <p14:creationId xmlns:p14="http://schemas.microsoft.com/office/powerpoint/2010/main" val="175569238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2400" cy="1139160"/>
          </a:xfrm>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4" name="Footer Placeholder 3"/>
          <p:cNvSpPr>
            <a:spLocks noGrp="1"/>
          </p:cNvSpPr>
          <p:nvPr>
            <p:ph type="ftr" idx="11"/>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endParaRPr lang="en-US" dirty="0"/>
          </a:p>
        </p:txBody>
      </p:sp>
      <p:sp>
        <p:nvSpPr>
          <p:cNvPr id="5" name="Slide Number Placeholder 4"/>
          <p:cNvSpPr>
            <a:spLocks noGrp="1"/>
          </p:cNvSpPr>
          <p:nvPr>
            <p:ph type="sldNum" idx="12"/>
          </p:nvPr>
        </p:nvSpPr>
        <p:spPr/>
        <p:txBody>
          <a:bodyPr/>
          <a:lstStyle>
            <a:lvl1pPr defTabSz="914400" eaLnBrk="0">
              <a:lnSpc>
                <a:spcPct val="100000"/>
              </a:lnSpc>
              <a:buSzTx/>
              <a:defRPr sz="2400" b="1" i="0">
                <a:latin typeface="Arial" panose="020B0604020202020204" pitchFamily="34" charset="0"/>
                <a:ea typeface="ＭＳ Ｐゴシック"/>
                <a:cs typeface="Arial Unicode MS"/>
              </a:defRPr>
            </a:lvl1pPr>
          </a:lstStyle>
          <a:p>
            <a:pPr>
              <a:defRPr/>
            </a:pPr>
            <a:fld id="{D3BC3ECF-96DF-2142-B4AE-15C300CF63B1}" type="slidenum">
              <a:rPr lang="en-US" smtClean="0"/>
              <a:pPr>
                <a:defRPr/>
              </a:pPr>
              <a:t>‹#›</a:t>
            </a:fld>
            <a:endParaRPr lang="en-US" dirty="0"/>
          </a:p>
        </p:txBody>
      </p:sp>
    </p:spTree>
    <p:extLst>
      <p:ext uri="{BB962C8B-B14F-4D97-AF65-F5344CB8AC3E}">
        <p14:creationId xmlns:p14="http://schemas.microsoft.com/office/powerpoint/2010/main" val="337472874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6"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8"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22"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3205"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93206" name="Rectangle 2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2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2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4D8FDAE-202B-6241-B461-5E033A2CB100}" type="slidenum">
              <a:rPr lang="en-US"/>
              <a:pPr>
                <a:defRPr/>
              </a:pPr>
              <a:t>‹#›</a:t>
            </a:fld>
            <a:endParaRPr lang="en-US"/>
          </a:p>
        </p:txBody>
      </p:sp>
    </p:spTree>
    <p:extLst>
      <p:ext uri="{BB962C8B-B14F-4D97-AF65-F5344CB8AC3E}">
        <p14:creationId xmlns:p14="http://schemas.microsoft.com/office/powerpoint/2010/main" val="6319549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A4D61395-0199-8F4A-BA40-552CA1271019}" type="slidenum">
              <a:rPr lang="en-US"/>
              <a:pPr>
                <a:defRPr/>
              </a:pPr>
              <a:t>‹#›</a:t>
            </a:fld>
            <a:endParaRPr lang="en-US"/>
          </a:p>
        </p:txBody>
      </p:sp>
    </p:spTree>
    <p:extLst>
      <p:ext uri="{BB962C8B-B14F-4D97-AF65-F5344CB8AC3E}">
        <p14:creationId xmlns:p14="http://schemas.microsoft.com/office/powerpoint/2010/main" val="309797379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45B79C6-3D98-5A46-ACD8-8B98CA50459F}" type="slidenum">
              <a:rPr lang="en-US"/>
              <a:pPr>
                <a:defRPr/>
              </a:pPr>
              <a:t>‹#›</a:t>
            </a:fld>
            <a:endParaRPr lang="en-US"/>
          </a:p>
        </p:txBody>
      </p:sp>
    </p:spTree>
    <p:extLst>
      <p:ext uri="{BB962C8B-B14F-4D97-AF65-F5344CB8AC3E}">
        <p14:creationId xmlns:p14="http://schemas.microsoft.com/office/powerpoint/2010/main" val="16907398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E1A3B072-99DB-9345-A301-50CD3900FD37}" type="slidenum">
              <a:rPr lang="en-US" smtClean="0"/>
              <a:pPr>
                <a:defRPr/>
              </a:pPr>
              <a:t>‹#›</a:t>
            </a:fld>
            <a:endParaRPr lang="en-US" dirty="0"/>
          </a:p>
        </p:txBody>
      </p:sp>
    </p:spTree>
    <p:extLst>
      <p:ext uri="{BB962C8B-B14F-4D97-AF65-F5344CB8AC3E}">
        <p14:creationId xmlns:p14="http://schemas.microsoft.com/office/powerpoint/2010/main" val="30631580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7025106-8CC3-1B48-8F51-FA87C50B679A}" type="slidenum">
              <a:rPr lang="en-US"/>
              <a:pPr>
                <a:defRPr/>
              </a:pPr>
              <a:t>‹#›</a:t>
            </a:fld>
            <a:endParaRPr lang="en-US"/>
          </a:p>
        </p:txBody>
      </p:sp>
    </p:spTree>
    <p:extLst>
      <p:ext uri="{BB962C8B-B14F-4D97-AF65-F5344CB8AC3E}">
        <p14:creationId xmlns:p14="http://schemas.microsoft.com/office/powerpoint/2010/main" val="320660795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8"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351E6FCF-3146-7141-BF07-F83F2DFEBE04}" type="slidenum">
              <a:rPr lang="en-US"/>
              <a:pPr>
                <a:defRPr/>
              </a:pPr>
              <a:t>‹#›</a:t>
            </a:fld>
            <a:endParaRPr lang="en-US"/>
          </a:p>
        </p:txBody>
      </p:sp>
    </p:spTree>
    <p:extLst>
      <p:ext uri="{BB962C8B-B14F-4D97-AF65-F5344CB8AC3E}">
        <p14:creationId xmlns:p14="http://schemas.microsoft.com/office/powerpoint/2010/main" val="341978835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4"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E2106938-A432-F744-B53E-118FB0849CE0}" type="slidenum">
              <a:rPr lang="en-US"/>
              <a:pPr>
                <a:defRPr/>
              </a:pPr>
              <a:t>‹#›</a:t>
            </a:fld>
            <a:endParaRPr lang="en-US"/>
          </a:p>
        </p:txBody>
      </p:sp>
    </p:spTree>
    <p:extLst>
      <p:ext uri="{BB962C8B-B14F-4D97-AF65-F5344CB8AC3E}">
        <p14:creationId xmlns:p14="http://schemas.microsoft.com/office/powerpoint/2010/main" val="3717998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3"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7D5224B6-9926-CF46-ADD6-6D78C3EF5CD5}" type="slidenum">
              <a:rPr lang="en-US"/>
              <a:pPr>
                <a:defRPr/>
              </a:pPr>
              <a:t>‹#›</a:t>
            </a:fld>
            <a:endParaRPr lang="en-US"/>
          </a:p>
        </p:txBody>
      </p:sp>
    </p:spTree>
    <p:extLst>
      <p:ext uri="{BB962C8B-B14F-4D97-AF65-F5344CB8AC3E}">
        <p14:creationId xmlns:p14="http://schemas.microsoft.com/office/powerpoint/2010/main" val="11126073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22DE489-EC69-664D-9DC7-5B92F3A45FFC}" type="slidenum">
              <a:rPr lang="en-US"/>
              <a:pPr>
                <a:defRPr/>
              </a:pPr>
              <a:t>‹#›</a:t>
            </a:fld>
            <a:endParaRPr lang="en-US"/>
          </a:p>
        </p:txBody>
      </p:sp>
    </p:spTree>
    <p:extLst>
      <p:ext uri="{BB962C8B-B14F-4D97-AF65-F5344CB8AC3E}">
        <p14:creationId xmlns:p14="http://schemas.microsoft.com/office/powerpoint/2010/main" val="273659576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9BCD5876-FF7E-0E41-9A57-2396BBBAECB2}" type="slidenum">
              <a:rPr lang="en-US"/>
              <a:pPr>
                <a:defRPr/>
              </a:pPr>
              <a:t>‹#›</a:t>
            </a:fld>
            <a:endParaRPr lang="en-US"/>
          </a:p>
        </p:txBody>
      </p:sp>
    </p:spTree>
    <p:extLst>
      <p:ext uri="{BB962C8B-B14F-4D97-AF65-F5344CB8AC3E}">
        <p14:creationId xmlns:p14="http://schemas.microsoft.com/office/powerpoint/2010/main" val="299533428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5808D49C-F42F-3743-AB55-30BAA3ADFD66}" type="slidenum">
              <a:rPr lang="en-US"/>
              <a:pPr>
                <a:defRPr/>
              </a:pPr>
              <a:t>‹#›</a:t>
            </a:fld>
            <a:endParaRPr lang="en-US"/>
          </a:p>
        </p:txBody>
      </p:sp>
    </p:spTree>
    <p:extLst>
      <p:ext uri="{BB962C8B-B14F-4D97-AF65-F5344CB8AC3E}">
        <p14:creationId xmlns:p14="http://schemas.microsoft.com/office/powerpoint/2010/main" val="209947100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45A90529-FED3-3044-9596-E2345F63E82F}" type="slidenum">
              <a:rPr lang="en-US"/>
              <a:pPr>
                <a:defRPr/>
              </a:pPr>
              <a:t>‹#›</a:t>
            </a:fld>
            <a:endParaRPr lang="en-US"/>
          </a:p>
        </p:txBody>
      </p:sp>
    </p:spTree>
    <p:extLst>
      <p:ext uri="{BB962C8B-B14F-4D97-AF65-F5344CB8AC3E}">
        <p14:creationId xmlns:p14="http://schemas.microsoft.com/office/powerpoint/2010/main" val="6893316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5"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1306D11A-A3D3-8041-9DB2-D1F8FD07D9E1}" type="slidenum">
              <a:rPr lang="en-US"/>
              <a:pPr>
                <a:defRPr/>
              </a:pPr>
              <a:t>‹#›</a:t>
            </a:fld>
            <a:endParaRPr lang="en-US"/>
          </a:p>
        </p:txBody>
      </p:sp>
    </p:spTree>
    <p:extLst>
      <p:ext uri="{BB962C8B-B14F-4D97-AF65-F5344CB8AC3E}">
        <p14:creationId xmlns:p14="http://schemas.microsoft.com/office/powerpoint/2010/main" val="2110406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a:p>
        </p:txBody>
      </p:sp>
      <p:sp>
        <p:nvSpPr>
          <p:cNvPr id="5"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6"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0D1CBED3-4B6E-6543-B0FC-AC05794462EA}" type="slidenum">
              <a:rPr lang="en-US"/>
              <a:pPr>
                <a:defRPr/>
              </a:pPr>
              <a:t>‹#›</a:t>
            </a:fld>
            <a:endParaRPr lang="en-US"/>
          </a:p>
        </p:txBody>
      </p:sp>
    </p:spTree>
    <p:extLst>
      <p:ext uri="{BB962C8B-B14F-4D97-AF65-F5344CB8AC3E}">
        <p14:creationId xmlns:p14="http://schemas.microsoft.com/office/powerpoint/2010/main" val="3298183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6DC36029-F82F-C24A-A3C4-E1CBAF2BFB5F}" type="slidenum">
              <a:rPr lang="en-US" smtClean="0"/>
              <a:pPr>
                <a:defRPr/>
              </a:pPr>
              <a:t>‹#›</a:t>
            </a:fld>
            <a:endParaRPr lang="en-US" dirty="0"/>
          </a:p>
        </p:txBody>
      </p:sp>
    </p:spTree>
    <p:extLst>
      <p:ext uri="{BB962C8B-B14F-4D97-AF65-F5344CB8AC3E}">
        <p14:creationId xmlns:p14="http://schemas.microsoft.com/office/powerpoint/2010/main" val="399529744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3"/>
          <p:cNvSpPr>
            <a:spLocks noGrp="1" noChangeArrowheads="1"/>
          </p:cNvSpPr>
          <p:nvPr>
            <p:ph type="dt" sz="half" idx="10"/>
          </p:nvPr>
        </p:nvSpPr>
        <p:spPr/>
        <p:txBody>
          <a:bodyPr/>
          <a:lstStyle>
            <a:lvl1pPr>
              <a:defRPr>
                <a:cs typeface="ＭＳ Ｐゴシック" charset="0"/>
              </a:defRPr>
            </a:lvl1pPr>
          </a:lstStyle>
          <a:p>
            <a:pPr>
              <a:defRPr/>
            </a:pPr>
            <a:endParaRPr lang="en-US"/>
          </a:p>
        </p:txBody>
      </p:sp>
      <p:sp>
        <p:nvSpPr>
          <p:cNvPr id="7" name="Rectangle 24"/>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8" name="Rectangle 25"/>
          <p:cNvSpPr>
            <a:spLocks noGrp="1" noChangeArrowheads="1"/>
          </p:cNvSpPr>
          <p:nvPr>
            <p:ph type="sldNum" sz="quarter" idx="12"/>
          </p:nvPr>
        </p:nvSpPr>
        <p:spPr/>
        <p:txBody>
          <a:bodyPr/>
          <a:lstStyle>
            <a:lvl1pPr eaLnBrk="0" hangingPunct="0">
              <a:defRPr>
                <a:latin typeface="Times New Roman"/>
                <a:cs typeface="ＭＳ Ｐゴシック" charset="0"/>
              </a:defRPr>
            </a:lvl1pPr>
          </a:lstStyle>
          <a:p>
            <a:pPr>
              <a:defRPr/>
            </a:pPr>
            <a:fld id="{89C2E797-84F5-A047-BF08-F90093093E05}" type="slidenum">
              <a:rPr lang="en-US"/>
              <a:pPr>
                <a:defRPr/>
              </a:pPr>
              <a:t>‹#›</a:t>
            </a:fld>
            <a:endParaRPr lang="en-US"/>
          </a:p>
        </p:txBody>
      </p:sp>
    </p:spTree>
    <p:extLst>
      <p:ext uri="{BB962C8B-B14F-4D97-AF65-F5344CB8AC3E}">
        <p14:creationId xmlns:p14="http://schemas.microsoft.com/office/powerpoint/2010/main" val="336016203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Content Placeholder 2"/>
          <p:cNvSpPr>
            <a:spLocks noGrp="1"/>
          </p:cNvSpPr>
          <p:nvPr>
            <p:ph sz="half" idx="1"/>
          </p:nvPr>
        </p:nvSpPr>
        <p:spPr>
          <a:xfrm>
            <a:off x="533400" y="18288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3400" y="3924300"/>
            <a:ext cx="81534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33400" y="6248400"/>
            <a:ext cx="2057400" cy="457200"/>
          </a:xfrm>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a:xfrm>
            <a:off x="3238500" y="6248400"/>
            <a:ext cx="2895600" cy="457200"/>
          </a:xfrm>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781800" y="6248400"/>
            <a:ext cx="1905000" cy="457200"/>
          </a:xfrm>
        </p:spPr>
        <p:txBody>
          <a:bodyPr/>
          <a:lstStyle>
            <a:lvl1pPr eaLnBrk="0" hangingPunct="0">
              <a:defRPr>
                <a:latin typeface="Times New Roman"/>
                <a:cs typeface="ＭＳ Ｐゴシック" charset="0"/>
              </a:defRPr>
            </a:lvl1pPr>
          </a:lstStyle>
          <a:p>
            <a:pPr>
              <a:defRPr/>
            </a:pPr>
            <a:fld id="{443E172E-66BA-1D49-BB00-DE98D56B354E}" type="slidenum">
              <a:rPr lang="en-US"/>
              <a:pPr>
                <a:defRPr/>
              </a:pPr>
              <a:t>‹#›</a:t>
            </a:fld>
            <a:endParaRPr lang="en-US"/>
          </a:p>
        </p:txBody>
      </p:sp>
    </p:spTree>
    <p:extLst>
      <p:ext uri="{BB962C8B-B14F-4D97-AF65-F5344CB8AC3E}">
        <p14:creationId xmlns:p14="http://schemas.microsoft.com/office/powerpoint/2010/main" val="2741605077"/>
      </p:ext>
    </p:extLst>
  </p:cSld>
  <p:clrMapOvr>
    <a:masterClrMapping/>
  </p:clrMapOvr>
  <p:transition>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389970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85675365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396862798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35340947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428166769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399089746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407549944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12494452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spcBef>
                <a:spcPct val="20000"/>
              </a:spcBef>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spcBef>
                <a:spcPct val="20000"/>
              </a:spcBef>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spcBef>
                <a:spcPct val="20000"/>
              </a:spcBef>
              <a:defRPr b="1" i="0">
                <a:latin typeface="Arial" panose="020B0604020202020204" pitchFamily="34" charset="0"/>
                <a:ea typeface="ＭＳ Ｐゴシック"/>
              </a:defRPr>
            </a:lvl1pPr>
          </a:lstStyle>
          <a:p>
            <a:pPr>
              <a:defRPr/>
            </a:pPr>
            <a:fld id="{0763639E-8CC2-4A43-B320-2E7D973A6B13}" type="slidenum">
              <a:rPr lang="en-US" smtClean="0"/>
              <a:pPr>
                <a:defRPr/>
              </a:pPr>
              <a:t>‹#›</a:t>
            </a:fld>
            <a:endParaRPr lang="en-US" dirty="0"/>
          </a:p>
        </p:txBody>
      </p:sp>
    </p:spTree>
    <p:extLst>
      <p:ext uri="{BB962C8B-B14F-4D97-AF65-F5344CB8AC3E}">
        <p14:creationId xmlns:p14="http://schemas.microsoft.com/office/powerpoint/2010/main" val="164624804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844811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326281474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31788224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42530381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701833055"/>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600556900"/>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819815042"/>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585487032"/>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22057425"/>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1304233076"/>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0CD3DD0C-162F-EF4E-B10A-51FB0A04B26A}" type="slidenum">
              <a:rPr lang="en-US" smtClean="0"/>
              <a:pPr>
                <a:defRPr/>
              </a:pPr>
              <a:t>‹#›</a:t>
            </a:fld>
            <a:endParaRPr lang="en-US" dirty="0"/>
          </a:p>
        </p:txBody>
      </p:sp>
    </p:spTree>
    <p:extLst>
      <p:ext uri="{BB962C8B-B14F-4D97-AF65-F5344CB8AC3E}">
        <p14:creationId xmlns:p14="http://schemas.microsoft.com/office/powerpoint/2010/main" val="244565864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66251778"/>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1213397455"/>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03090752"/>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948067881"/>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625563324"/>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C16F320-CFE1-9D4B-8BD8-986ECBC684CE}"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50538267"/>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741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1741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EC3CED65-E66F-5B48-A6E8-9690E005AD00}" type="slidenum">
              <a:rPr lang="en-US"/>
              <a:pPr>
                <a:defRPr/>
              </a:pPr>
              <a:t>‹#›</a:t>
            </a:fld>
            <a:endParaRPr lang="en-US"/>
          </a:p>
        </p:txBody>
      </p:sp>
    </p:spTree>
    <p:extLst>
      <p:ext uri="{BB962C8B-B14F-4D97-AF65-F5344CB8AC3E}">
        <p14:creationId xmlns:p14="http://schemas.microsoft.com/office/powerpoint/2010/main" val="2835339084"/>
      </p:ext>
    </p:extLst>
  </p:cSld>
  <p:clrMapOvr>
    <a:masterClrMapping/>
  </p:clrMapOvr>
  <p:transition advClick="0" advTm="5000"/>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0D6D15A7-702D-AE4E-9DC1-C04C2B948131}" type="slidenum">
              <a:rPr lang="en-US"/>
              <a:pPr>
                <a:defRPr/>
              </a:pPr>
              <a:t>‹#›</a:t>
            </a:fld>
            <a:endParaRPr lang="en-US"/>
          </a:p>
        </p:txBody>
      </p:sp>
    </p:spTree>
    <p:extLst>
      <p:ext uri="{BB962C8B-B14F-4D97-AF65-F5344CB8AC3E}">
        <p14:creationId xmlns:p14="http://schemas.microsoft.com/office/powerpoint/2010/main" val="757708130"/>
      </p:ext>
    </p:extLst>
  </p:cSld>
  <p:clrMapOvr>
    <a:masterClrMapping/>
  </p:clrMapOvr>
  <p:transition advClick="0" advTm="5000"/>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78B8B3E-DBF8-5D44-A835-0727D81C1692}" type="slidenum">
              <a:rPr lang="en-US"/>
              <a:pPr>
                <a:defRPr/>
              </a:pPr>
              <a:t>‹#›</a:t>
            </a:fld>
            <a:endParaRPr lang="en-US"/>
          </a:p>
        </p:txBody>
      </p:sp>
    </p:spTree>
    <p:extLst>
      <p:ext uri="{BB962C8B-B14F-4D97-AF65-F5344CB8AC3E}">
        <p14:creationId xmlns:p14="http://schemas.microsoft.com/office/powerpoint/2010/main" val="3307292677"/>
      </p:ext>
    </p:extLst>
  </p:cSld>
  <p:clrMapOvr>
    <a:masterClrMapping/>
  </p:clrMapOvr>
  <p:transition advClick="0" advTm="5000"/>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E8CD89D-867F-4246-B00D-3412393C5DDE}" type="slidenum">
              <a:rPr lang="en-US"/>
              <a:pPr>
                <a:defRPr/>
              </a:pPr>
              <a:t>‹#›</a:t>
            </a:fld>
            <a:endParaRPr lang="en-US"/>
          </a:p>
        </p:txBody>
      </p:sp>
    </p:spTree>
    <p:extLst>
      <p:ext uri="{BB962C8B-B14F-4D97-AF65-F5344CB8AC3E}">
        <p14:creationId xmlns:p14="http://schemas.microsoft.com/office/powerpoint/2010/main" val="494899685"/>
      </p:ext>
    </p:extLst>
  </p:cSld>
  <p:clrMapOvr>
    <a:masterClrMapping/>
  </p:clrMapOvr>
  <p:transition advClick="0" advTm="5000"/>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70480FE-4283-1343-AAC4-F7E2772D3293}" type="slidenum">
              <a:rPr lang="en-US" smtClean="0"/>
              <a:pPr>
                <a:defRPr/>
              </a:pPr>
              <a:t>‹#›</a:t>
            </a:fld>
            <a:endParaRPr lang="en-US" dirty="0"/>
          </a:p>
        </p:txBody>
      </p:sp>
    </p:spTree>
    <p:extLst>
      <p:ext uri="{BB962C8B-B14F-4D97-AF65-F5344CB8AC3E}">
        <p14:creationId xmlns:p14="http://schemas.microsoft.com/office/powerpoint/2010/main" val="35630405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EF004659-712C-4240-B14A-80D530979845}" type="slidenum">
              <a:rPr lang="en-US"/>
              <a:pPr>
                <a:defRPr/>
              </a:pPr>
              <a:t>‹#›</a:t>
            </a:fld>
            <a:endParaRPr lang="en-US"/>
          </a:p>
        </p:txBody>
      </p:sp>
    </p:spTree>
    <p:extLst>
      <p:ext uri="{BB962C8B-B14F-4D97-AF65-F5344CB8AC3E}">
        <p14:creationId xmlns:p14="http://schemas.microsoft.com/office/powerpoint/2010/main" val="3219847890"/>
      </p:ext>
    </p:extLst>
  </p:cSld>
  <p:clrMapOvr>
    <a:masterClrMapping/>
  </p:clrMapOvr>
  <p:transition advClick="0" advTm="5000"/>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4FBC868A-CCC8-304E-B6BF-298BA51A3F02}" type="slidenum">
              <a:rPr lang="en-US"/>
              <a:pPr>
                <a:defRPr/>
              </a:pPr>
              <a:t>‹#›</a:t>
            </a:fld>
            <a:endParaRPr lang="en-US"/>
          </a:p>
        </p:txBody>
      </p:sp>
    </p:spTree>
    <p:extLst>
      <p:ext uri="{BB962C8B-B14F-4D97-AF65-F5344CB8AC3E}">
        <p14:creationId xmlns:p14="http://schemas.microsoft.com/office/powerpoint/2010/main" val="2485458616"/>
      </p:ext>
    </p:extLst>
  </p:cSld>
  <p:clrMapOvr>
    <a:masterClrMapping/>
  </p:clrMapOvr>
  <p:transition advClick="0" advTm="5000"/>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12FD3AA5-E459-4348-A7BD-E443D46C2C24}" type="slidenum">
              <a:rPr lang="en-US"/>
              <a:pPr>
                <a:defRPr/>
              </a:pPr>
              <a:t>‹#›</a:t>
            </a:fld>
            <a:endParaRPr lang="en-US"/>
          </a:p>
        </p:txBody>
      </p:sp>
    </p:spTree>
    <p:extLst>
      <p:ext uri="{BB962C8B-B14F-4D97-AF65-F5344CB8AC3E}">
        <p14:creationId xmlns:p14="http://schemas.microsoft.com/office/powerpoint/2010/main" val="476416570"/>
      </p:ext>
    </p:extLst>
  </p:cSld>
  <p:clrMapOvr>
    <a:masterClrMapping/>
  </p:clrMapOvr>
  <p:transition advClick="0" advTm="5000"/>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D047CEC-C8A2-EF43-9CE3-B80F4F3976DD}" type="slidenum">
              <a:rPr lang="en-US"/>
              <a:pPr>
                <a:defRPr/>
              </a:pPr>
              <a:t>‹#›</a:t>
            </a:fld>
            <a:endParaRPr lang="en-US"/>
          </a:p>
        </p:txBody>
      </p:sp>
    </p:spTree>
    <p:extLst>
      <p:ext uri="{BB962C8B-B14F-4D97-AF65-F5344CB8AC3E}">
        <p14:creationId xmlns:p14="http://schemas.microsoft.com/office/powerpoint/2010/main" val="2184997705"/>
      </p:ext>
    </p:extLst>
  </p:cSld>
  <p:clrMapOvr>
    <a:masterClrMapping/>
  </p:clrMapOvr>
  <p:transition advClick="0" advTm="5000"/>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AE2E63BD-0410-7E4C-8E0E-E4E260393410}" type="slidenum">
              <a:rPr lang="en-US"/>
              <a:pPr>
                <a:defRPr/>
              </a:pPr>
              <a:t>‹#›</a:t>
            </a:fld>
            <a:endParaRPr lang="en-US"/>
          </a:p>
        </p:txBody>
      </p:sp>
    </p:spTree>
    <p:extLst>
      <p:ext uri="{BB962C8B-B14F-4D97-AF65-F5344CB8AC3E}">
        <p14:creationId xmlns:p14="http://schemas.microsoft.com/office/powerpoint/2010/main" val="151937779"/>
      </p:ext>
    </p:extLst>
  </p:cSld>
  <p:clrMapOvr>
    <a:masterClrMapping/>
  </p:clrMapOvr>
  <p:transition advClick="0" advTm="5000"/>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03EBB1D-143F-9C46-8CB1-1B6E1F41DCC3}" type="slidenum">
              <a:rPr lang="en-US"/>
              <a:pPr>
                <a:defRPr/>
              </a:pPr>
              <a:t>‹#›</a:t>
            </a:fld>
            <a:endParaRPr lang="en-US"/>
          </a:p>
        </p:txBody>
      </p:sp>
    </p:spTree>
    <p:extLst>
      <p:ext uri="{BB962C8B-B14F-4D97-AF65-F5344CB8AC3E}">
        <p14:creationId xmlns:p14="http://schemas.microsoft.com/office/powerpoint/2010/main" val="613685378"/>
      </p:ext>
    </p:extLst>
  </p:cSld>
  <p:clrMapOvr>
    <a:masterClrMapping/>
  </p:clrMapOvr>
  <p:transition advClick="0" advTm="5000"/>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F4AB12-6669-CB4C-ACA3-74F651B7840A}" type="slidenum">
              <a:rPr lang="en-US"/>
              <a:pPr>
                <a:defRPr/>
              </a:pPr>
              <a:t>‹#›</a:t>
            </a:fld>
            <a:endParaRPr lang="en-US"/>
          </a:p>
        </p:txBody>
      </p:sp>
    </p:spTree>
    <p:extLst>
      <p:ext uri="{BB962C8B-B14F-4D97-AF65-F5344CB8AC3E}">
        <p14:creationId xmlns:p14="http://schemas.microsoft.com/office/powerpoint/2010/main" val="423100161"/>
      </p:ext>
    </p:extLst>
  </p:cSld>
  <p:clrMapOvr>
    <a:masterClrMapping/>
  </p:clrMapOvr>
  <p:transition advClick="0" advTm="5000"/>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31964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3034397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46952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C68C0A7-5312-DE46-A8AA-CBE9B3EACF59}" type="slidenum">
              <a:rPr lang="en-US" smtClean="0"/>
              <a:pPr>
                <a:defRPr/>
              </a:pPr>
              <a:t>‹#›</a:t>
            </a:fld>
            <a:endParaRPr lang="en-US" dirty="0"/>
          </a:p>
        </p:txBody>
      </p:sp>
    </p:spTree>
    <p:extLst>
      <p:ext uri="{BB962C8B-B14F-4D97-AF65-F5344CB8AC3E}">
        <p14:creationId xmlns:p14="http://schemas.microsoft.com/office/powerpoint/2010/main" val="311347266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9318770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8146080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30820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4354003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2043209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178125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3134397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49997902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216045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68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04BBE45-021B-F149-BC53-0CC9F3EF5C5C}" type="slidenum">
              <a:rPr lang="en-US"/>
              <a:pPr>
                <a:defRPr/>
              </a:pPr>
              <a:t>‹#›</a:t>
            </a:fld>
            <a:endParaRPr lang="en-US"/>
          </a:p>
        </p:txBody>
      </p:sp>
    </p:spTree>
    <p:extLst>
      <p:ext uri="{BB962C8B-B14F-4D97-AF65-F5344CB8AC3E}">
        <p14:creationId xmlns:p14="http://schemas.microsoft.com/office/powerpoint/2010/main" val="5286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C3BC545D-ADAC-854A-8813-8CEE78859CC5}" type="slidenum">
              <a:rPr lang="en-US" smtClean="0"/>
              <a:pPr>
                <a:defRPr/>
              </a:pPr>
              <a:t>‹#›</a:t>
            </a:fld>
            <a:endParaRPr lang="en-US" dirty="0"/>
          </a:p>
        </p:txBody>
      </p:sp>
    </p:spTree>
    <p:extLst>
      <p:ext uri="{BB962C8B-B14F-4D97-AF65-F5344CB8AC3E}">
        <p14:creationId xmlns:p14="http://schemas.microsoft.com/office/powerpoint/2010/main" val="14816125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374539898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110914783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1958315078"/>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75433483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312064613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53667303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547584513"/>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129661246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397983992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13678992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BBCE1DC-1D9D-E14F-AC98-7670BFF4BBD9}" type="slidenum">
              <a:rPr lang="en-US" smtClean="0"/>
              <a:pPr>
                <a:defRPr/>
              </a:pPr>
              <a:t>‹#›</a:t>
            </a:fld>
            <a:endParaRPr lang="en-US" dirty="0"/>
          </a:p>
        </p:txBody>
      </p:sp>
    </p:spTree>
    <p:extLst>
      <p:ext uri="{BB962C8B-B14F-4D97-AF65-F5344CB8AC3E}">
        <p14:creationId xmlns:p14="http://schemas.microsoft.com/office/powerpoint/2010/main" val="172674385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590166264"/>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35806262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E0CDA279-BC1D-9B41-BB13-6BEC9CD73B7C}" type="slidenum">
              <a:rPr lang="en-US" smtClean="0"/>
              <a:pPr>
                <a:defRPr/>
              </a:pPr>
              <a:t>‹#›</a:t>
            </a:fld>
            <a:endParaRPr lang="en-US" dirty="0"/>
          </a:p>
        </p:txBody>
      </p:sp>
    </p:spTree>
    <p:extLst>
      <p:ext uri="{BB962C8B-B14F-4D97-AF65-F5344CB8AC3E}">
        <p14:creationId xmlns:p14="http://schemas.microsoft.com/office/powerpoint/2010/main" val="68711169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A25E009-8D3E-6A4A-AEEA-FF8730757612}" type="slidenum">
              <a:rPr lang="en-US" smtClean="0"/>
              <a:pPr>
                <a:defRPr/>
              </a:pPr>
              <a:t>‹#›</a:t>
            </a:fld>
            <a:endParaRPr lang="en-US" dirty="0"/>
          </a:p>
        </p:txBody>
      </p:sp>
    </p:spTree>
    <p:extLst>
      <p:ext uri="{BB962C8B-B14F-4D97-AF65-F5344CB8AC3E}">
        <p14:creationId xmlns:p14="http://schemas.microsoft.com/office/powerpoint/2010/main" val="181708936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E9F273E-5441-8C47-98A5-2041B708EAEC}" type="slidenum">
              <a:rPr lang="en-US" smtClean="0"/>
              <a:pPr>
                <a:defRPr/>
              </a:pPr>
              <a:t>‹#›</a:t>
            </a:fld>
            <a:endParaRPr lang="en-US" dirty="0"/>
          </a:p>
        </p:txBody>
      </p:sp>
    </p:spTree>
    <p:extLst>
      <p:ext uri="{BB962C8B-B14F-4D97-AF65-F5344CB8AC3E}">
        <p14:creationId xmlns:p14="http://schemas.microsoft.com/office/powerpoint/2010/main" val="421894987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CE4765FF-89C6-FB40-9ACA-F1C1CAAD6E10}" type="slidenum">
              <a:rPr lang="en-US" smtClean="0"/>
              <a:pPr>
                <a:defRPr/>
              </a:pPr>
              <a:t>‹#›</a:t>
            </a:fld>
            <a:endParaRPr lang="en-US" dirty="0"/>
          </a:p>
        </p:txBody>
      </p:sp>
    </p:spTree>
    <p:extLst>
      <p:ext uri="{BB962C8B-B14F-4D97-AF65-F5344CB8AC3E}">
        <p14:creationId xmlns:p14="http://schemas.microsoft.com/office/powerpoint/2010/main" val="136483742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205D67F-29D6-944C-99AC-C00EA7DC2120}" type="slidenum">
              <a:rPr lang="en-US" smtClean="0"/>
              <a:pPr>
                <a:defRPr/>
              </a:pPr>
              <a:t>‹#›</a:t>
            </a:fld>
            <a:endParaRPr lang="en-US" dirty="0"/>
          </a:p>
        </p:txBody>
      </p:sp>
    </p:spTree>
    <p:extLst>
      <p:ext uri="{BB962C8B-B14F-4D97-AF65-F5344CB8AC3E}">
        <p14:creationId xmlns:p14="http://schemas.microsoft.com/office/powerpoint/2010/main" val="128448790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285D5B2-665D-834B-8B45-380B2F9F381A}" type="slidenum">
              <a:rPr lang="en-US" smtClean="0"/>
              <a:pPr>
                <a:defRPr/>
              </a:pPr>
              <a:t>‹#›</a:t>
            </a:fld>
            <a:endParaRPr lang="en-US" dirty="0"/>
          </a:p>
        </p:txBody>
      </p:sp>
    </p:spTree>
    <p:extLst>
      <p:ext uri="{BB962C8B-B14F-4D97-AF65-F5344CB8AC3E}">
        <p14:creationId xmlns:p14="http://schemas.microsoft.com/office/powerpoint/2010/main" val="295714059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1DE7849B-4B21-D54C-9AF1-8B3206B5050A}" type="slidenum">
              <a:rPr lang="en-US" smtClean="0"/>
              <a:pPr>
                <a:defRPr/>
              </a:pPr>
              <a:t>‹#›</a:t>
            </a:fld>
            <a:endParaRPr lang="en-US" dirty="0"/>
          </a:p>
        </p:txBody>
      </p:sp>
    </p:spTree>
    <p:extLst>
      <p:ext uri="{BB962C8B-B14F-4D97-AF65-F5344CB8AC3E}">
        <p14:creationId xmlns:p14="http://schemas.microsoft.com/office/powerpoint/2010/main" val="247065272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3B65BAC-95EA-C94A-9426-7CD4B5BBFE2B}" type="slidenum">
              <a:rPr lang="en-US" smtClean="0"/>
              <a:pPr>
                <a:defRPr/>
              </a:pPr>
              <a:t>‹#›</a:t>
            </a:fld>
            <a:endParaRPr lang="en-US" dirty="0"/>
          </a:p>
        </p:txBody>
      </p:sp>
    </p:spTree>
    <p:extLst>
      <p:ext uri="{BB962C8B-B14F-4D97-AF65-F5344CB8AC3E}">
        <p14:creationId xmlns:p14="http://schemas.microsoft.com/office/powerpoint/2010/main" val="2786393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D0A6E85F-ABEF-7741-BE86-C1CC4F11225B}" type="slidenum">
              <a:rPr lang="en-US" smtClean="0"/>
              <a:pPr>
                <a:defRPr/>
              </a:pPr>
              <a:t>‹#›</a:t>
            </a:fld>
            <a:endParaRPr lang="en-US" dirty="0"/>
          </a:p>
        </p:txBody>
      </p:sp>
    </p:spTree>
    <p:extLst>
      <p:ext uri="{BB962C8B-B14F-4D97-AF65-F5344CB8AC3E}">
        <p14:creationId xmlns:p14="http://schemas.microsoft.com/office/powerpoint/2010/main" val="322218299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23C2272-E4FA-3340-9826-CB82E55E1560}" type="slidenum">
              <a:rPr lang="en-US" smtClean="0"/>
              <a:pPr>
                <a:defRPr/>
              </a:pPr>
              <a:t>‹#›</a:t>
            </a:fld>
            <a:endParaRPr lang="en-US" dirty="0"/>
          </a:p>
        </p:txBody>
      </p:sp>
    </p:spTree>
    <p:extLst>
      <p:ext uri="{BB962C8B-B14F-4D97-AF65-F5344CB8AC3E}">
        <p14:creationId xmlns:p14="http://schemas.microsoft.com/office/powerpoint/2010/main" val="341981953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79838EF5-A717-DB45-8272-7370A6A125BF}" type="slidenum">
              <a:rPr lang="en-US" smtClean="0"/>
              <a:pPr>
                <a:defRPr/>
              </a:pPr>
              <a:t>‹#›</a:t>
            </a:fld>
            <a:endParaRPr lang="en-US" dirty="0"/>
          </a:p>
        </p:txBody>
      </p:sp>
    </p:spTree>
    <p:extLst>
      <p:ext uri="{BB962C8B-B14F-4D97-AF65-F5344CB8AC3E}">
        <p14:creationId xmlns:p14="http://schemas.microsoft.com/office/powerpoint/2010/main" val="55846443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5AF0535-9133-1D47-ABCA-EAA5883C974E}" type="slidenum">
              <a:rPr lang="en-US" smtClean="0"/>
              <a:pPr>
                <a:defRPr/>
              </a:pPr>
              <a:t>‹#›</a:t>
            </a:fld>
            <a:endParaRPr lang="en-US" dirty="0"/>
          </a:p>
        </p:txBody>
      </p:sp>
    </p:spTree>
    <p:extLst>
      <p:ext uri="{BB962C8B-B14F-4D97-AF65-F5344CB8AC3E}">
        <p14:creationId xmlns:p14="http://schemas.microsoft.com/office/powerpoint/2010/main" val="35942658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7DB90F9-0863-7D41-A425-497617BEECEB}" type="slidenum">
              <a:rPr lang="en-US" smtClean="0"/>
              <a:pPr>
                <a:defRPr/>
              </a:pPr>
              <a:t>‹#›</a:t>
            </a:fld>
            <a:endParaRPr lang="en-US" dirty="0"/>
          </a:p>
        </p:txBody>
      </p:sp>
    </p:spTree>
    <p:extLst>
      <p:ext uri="{BB962C8B-B14F-4D97-AF65-F5344CB8AC3E}">
        <p14:creationId xmlns:p14="http://schemas.microsoft.com/office/powerpoint/2010/main" val="404650154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5C802F6-77BA-A544-B795-48743C94144D}" type="slidenum">
              <a:rPr lang="en-US" smtClean="0"/>
              <a:pPr>
                <a:defRPr/>
              </a:pPr>
              <a:t>‹#›</a:t>
            </a:fld>
            <a:endParaRPr lang="en-US" dirty="0"/>
          </a:p>
        </p:txBody>
      </p:sp>
    </p:spTree>
    <p:extLst>
      <p:ext uri="{BB962C8B-B14F-4D97-AF65-F5344CB8AC3E}">
        <p14:creationId xmlns:p14="http://schemas.microsoft.com/office/powerpoint/2010/main" val="8233940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15F27B7-F7D8-554F-8CEF-D31F0005C0A2}" type="slidenum">
              <a:rPr lang="en-US" smtClean="0"/>
              <a:pPr>
                <a:defRPr/>
              </a:pPr>
              <a:t>‹#›</a:t>
            </a:fld>
            <a:endParaRPr lang="en-US" dirty="0"/>
          </a:p>
        </p:txBody>
      </p:sp>
    </p:spTree>
    <p:extLst>
      <p:ext uri="{BB962C8B-B14F-4D97-AF65-F5344CB8AC3E}">
        <p14:creationId xmlns:p14="http://schemas.microsoft.com/office/powerpoint/2010/main" val="280322190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62A4D37-6D7E-D44E-9103-D611F0ED5498}" type="slidenum">
              <a:rPr lang="en-US" smtClean="0"/>
              <a:pPr>
                <a:defRPr/>
              </a:pPr>
              <a:t>‹#›</a:t>
            </a:fld>
            <a:endParaRPr lang="en-US" dirty="0"/>
          </a:p>
        </p:txBody>
      </p:sp>
    </p:spTree>
    <p:extLst>
      <p:ext uri="{BB962C8B-B14F-4D97-AF65-F5344CB8AC3E}">
        <p14:creationId xmlns:p14="http://schemas.microsoft.com/office/powerpoint/2010/main" val="260372595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F8A4805-485B-E249-B2B3-E2024527E6A8}" type="slidenum">
              <a:rPr lang="en-US" smtClean="0"/>
              <a:pPr>
                <a:defRPr/>
              </a:pPr>
              <a:t>‹#›</a:t>
            </a:fld>
            <a:endParaRPr lang="en-US" dirty="0"/>
          </a:p>
        </p:txBody>
      </p:sp>
    </p:spTree>
    <p:extLst>
      <p:ext uri="{BB962C8B-B14F-4D97-AF65-F5344CB8AC3E}">
        <p14:creationId xmlns:p14="http://schemas.microsoft.com/office/powerpoint/2010/main" val="135521569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DCB11EF-7A50-C44D-AD6D-D5774FE7AF37}" type="slidenum">
              <a:rPr lang="en-US" smtClean="0"/>
              <a:pPr>
                <a:defRPr/>
              </a:pPr>
              <a:t>‹#›</a:t>
            </a:fld>
            <a:endParaRPr lang="en-US" dirty="0"/>
          </a:p>
        </p:txBody>
      </p:sp>
    </p:spTree>
    <p:extLst>
      <p:ext uri="{BB962C8B-B14F-4D97-AF65-F5344CB8AC3E}">
        <p14:creationId xmlns:p14="http://schemas.microsoft.com/office/powerpoint/2010/main" val="390530274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F6545-186C-A442-A08E-6136B74609F0}" type="slidenum">
              <a:rPr lang="en-US" smtClean="0"/>
              <a:pPr>
                <a:defRPr/>
              </a:pPr>
              <a:t>‹#›</a:t>
            </a:fld>
            <a:endParaRPr lang="en-US" dirty="0"/>
          </a:p>
        </p:txBody>
      </p:sp>
    </p:spTree>
    <p:extLst>
      <p:ext uri="{BB962C8B-B14F-4D97-AF65-F5344CB8AC3E}">
        <p14:creationId xmlns:p14="http://schemas.microsoft.com/office/powerpoint/2010/main" val="724522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A346A0F-D8EB-0E48-905D-F4E41542F7DF}" type="slidenum">
              <a:rPr lang="en-US" smtClean="0"/>
              <a:pPr>
                <a:defRPr/>
              </a:pPr>
              <a:t>‹#›</a:t>
            </a:fld>
            <a:endParaRPr lang="en-US" dirty="0"/>
          </a:p>
        </p:txBody>
      </p:sp>
    </p:spTree>
    <p:extLst>
      <p:ext uri="{BB962C8B-B14F-4D97-AF65-F5344CB8AC3E}">
        <p14:creationId xmlns:p14="http://schemas.microsoft.com/office/powerpoint/2010/main" val="25880635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13880B-FDAF-DD4F-9C19-D936A5A61B35}" type="slidenum">
              <a:rPr lang="en-US" smtClean="0"/>
              <a:pPr>
                <a:defRPr/>
              </a:pPr>
              <a:t>‹#›</a:t>
            </a:fld>
            <a:endParaRPr lang="en-US" dirty="0"/>
          </a:p>
        </p:txBody>
      </p:sp>
    </p:spTree>
    <p:extLst>
      <p:ext uri="{BB962C8B-B14F-4D97-AF65-F5344CB8AC3E}">
        <p14:creationId xmlns:p14="http://schemas.microsoft.com/office/powerpoint/2010/main" val="352888151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D1A7FFB-A845-B44D-A286-360B09EEF58B}" type="slidenum">
              <a:rPr lang="en-US" smtClean="0"/>
              <a:pPr>
                <a:defRPr/>
              </a:pPr>
              <a:t>‹#›</a:t>
            </a:fld>
            <a:endParaRPr lang="en-US" dirty="0"/>
          </a:p>
        </p:txBody>
      </p:sp>
    </p:spTree>
    <p:extLst>
      <p:ext uri="{BB962C8B-B14F-4D97-AF65-F5344CB8AC3E}">
        <p14:creationId xmlns:p14="http://schemas.microsoft.com/office/powerpoint/2010/main" val="227961738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CA79EAF-C55B-7842-8E51-7158B23DD353}" type="slidenum">
              <a:rPr lang="en-US" smtClean="0"/>
              <a:pPr>
                <a:defRPr/>
              </a:pPr>
              <a:t>‹#›</a:t>
            </a:fld>
            <a:endParaRPr lang="en-US" dirty="0"/>
          </a:p>
        </p:txBody>
      </p:sp>
    </p:spTree>
    <p:extLst>
      <p:ext uri="{BB962C8B-B14F-4D97-AF65-F5344CB8AC3E}">
        <p14:creationId xmlns:p14="http://schemas.microsoft.com/office/powerpoint/2010/main" val="31203204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8AE0AD5-47E4-BD49-8AF8-E39AF75FAFAE}" type="slidenum">
              <a:rPr lang="en-US" smtClean="0"/>
              <a:pPr>
                <a:defRPr/>
              </a:pPr>
              <a:t>‹#›</a:t>
            </a:fld>
            <a:endParaRPr lang="en-US" dirty="0"/>
          </a:p>
        </p:txBody>
      </p:sp>
    </p:spTree>
    <p:extLst>
      <p:ext uri="{BB962C8B-B14F-4D97-AF65-F5344CB8AC3E}">
        <p14:creationId xmlns:p14="http://schemas.microsoft.com/office/powerpoint/2010/main" val="30986731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C8EAD8-3FFE-ED4A-8ADF-12E495E90F73}" type="slidenum">
              <a:rPr lang="en-US" smtClean="0"/>
              <a:pPr>
                <a:defRPr/>
              </a:pPr>
              <a:t>‹#›</a:t>
            </a:fld>
            <a:endParaRPr lang="en-US" dirty="0"/>
          </a:p>
        </p:txBody>
      </p:sp>
    </p:spTree>
    <p:extLst>
      <p:ext uri="{BB962C8B-B14F-4D97-AF65-F5344CB8AC3E}">
        <p14:creationId xmlns:p14="http://schemas.microsoft.com/office/powerpoint/2010/main" val="191334985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3BF56D8-C456-C940-BC3C-363AA7063F20}" type="slidenum">
              <a:rPr lang="en-US" smtClean="0"/>
              <a:pPr>
                <a:defRPr/>
              </a:pPr>
              <a:t>‹#›</a:t>
            </a:fld>
            <a:endParaRPr lang="en-US" dirty="0"/>
          </a:p>
        </p:txBody>
      </p:sp>
    </p:spTree>
    <p:extLst>
      <p:ext uri="{BB962C8B-B14F-4D97-AF65-F5344CB8AC3E}">
        <p14:creationId xmlns:p14="http://schemas.microsoft.com/office/powerpoint/2010/main" val="90415470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211157679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3487403822"/>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294462191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3473519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5DC72BD3-7B7F-C94D-B36E-BCE31D2784C3}" type="slidenum">
              <a:rPr lang="en-US" smtClean="0"/>
              <a:pPr>
                <a:defRPr/>
              </a:pPr>
              <a:t>‹#›</a:t>
            </a:fld>
            <a:endParaRPr lang="en-US" dirty="0"/>
          </a:p>
        </p:txBody>
      </p:sp>
    </p:spTree>
    <p:extLst>
      <p:ext uri="{BB962C8B-B14F-4D97-AF65-F5344CB8AC3E}">
        <p14:creationId xmlns:p14="http://schemas.microsoft.com/office/powerpoint/2010/main" val="357424359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131305091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384095587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2795462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421626013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23684800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292386880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13511429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5084A-9126-C048-9E5E-59CDA5614B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62174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798BF-70EA-6C42-8DE4-76FA05920C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93982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F8B33B-5C34-744D-B42C-14172AE2C7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397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60A4467-20A0-3A42-874F-06BE32D1C123}" type="slidenum">
              <a:rPr lang="en-US" smtClean="0"/>
              <a:pPr>
                <a:defRPr/>
              </a:pPr>
              <a:t>‹#›</a:t>
            </a:fld>
            <a:endParaRPr lang="en-US" dirty="0"/>
          </a:p>
        </p:txBody>
      </p:sp>
    </p:spTree>
    <p:extLst>
      <p:ext uri="{BB962C8B-B14F-4D97-AF65-F5344CB8AC3E}">
        <p14:creationId xmlns:p14="http://schemas.microsoft.com/office/powerpoint/2010/main" val="342693758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F6B634-39E0-9940-BEB5-068ED6E6A1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28003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94E3774-7D3D-0542-B023-752444BB48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506619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51A172D-D410-3748-89B4-933139B0DA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00698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7C217F-927C-7141-98AE-6AEB886E7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0694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6C9A-F325-E541-B647-8948E4102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8158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B3542F-3334-E14C-9029-D96CEDD776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40216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043061-A685-2F40-8438-237532A93D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5336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D138C6-C116-804F-8741-1B61C4D19E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72032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28498043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3267325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F7673C4-D5DF-894A-B15F-D68FB9A275E9}" type="slidenum">
              <a:rPr lang="en-US" smtClean="0"/>
              <a:pPr>
                <a:defRPr/>
              </a:pPr>
              <a:t>‹#›</a:t>
            </a:fld>
            <a:endParaRPr lang="en-US" dirty="0"/>
          </a:p>
        </p:txBody>
      </p:sp>
    </p:spTree>
    <p:extLst>
      <p:ext uri="{BB962C8B-B14F-4D97-AF65-F5344CB8AC3E}">
        <p14:creationId xmlns:p14="http://schemas.microsoft.com/office/powerpoint/2010/main" val="8989072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315260364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0821681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3/25/25</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99644250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3/25/25</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192379140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3/25/25</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27695206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28913089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3/25/25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5185795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4055775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3/25/25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341649550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14069084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924BFCB7-D164-5E42-81CC-DFC0FD627E34}" type="slidenum">
              <a:rPr lang="en-US" smtClean="0"/>
              <a:pPr>
                <a:defRPr/>
              </a:pPr>
              <a:t>‹#›</a:t>
            </a:fld>
            <a:endParaRPr lang="en-US" dirty="0"/>
          </a:p>
        </p:txBody>
      </p:sp>
    </p:spTree>
    <p:extLst>
      <p:ext uri="{BB962C8B-B14F-4D97-AF65-F5344CB8AC3E}">
        <p14:creationId xmlns:p14="http://schemas.microsoft.com/office/powerpoint/2010/main" val="723775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119441358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253592185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340221492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27894930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338662197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320047174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13368213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210120066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381324914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34428455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864FEF8-93B9-794A-800D-41BD6B09B8EE}" type="slidenum">
              <a:rPr lang="en-US"/>
              <a:pPr>
                <a:defRPr/>
              </a:pPr>
              <a:t>‹#›</a:t>
            </a:fld>
            <a:endParaRPr lang="en-US"/>
          </a:p>
        </p:txBody>
      </p:sp>
    </p:spTree>
    <p:extLst>
      <p:ext uri="{BB962C8B-B14F-4D97-AF65-F5344CB8AC3E}">
        <p14:creationId xmlns:p14="http://schemas.microsoft.com/office/powerpoint/2010/main" val="134154350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24515116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023352158"/>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833263474"/>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195088305"/>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1399338455"/>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335810851"/>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268709854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625248540"/>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896222645"/>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80270822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760DF2E-9C65-034C-AF94-6875DEAB8C14}" type="slidenum">
              <a:rPr lang="en-US"/>
              <a:pPr>
                <a:defRPr/>
              </a:pPr>
              <a:t>‹#›</a:t>
            </a:fld>
            <a:endParaRPr lang="en-US"/>
          </a:p>
        </p:txBody>
      </p:sp>
    </p:spTree>
    <p:extLst>
      <p:ext uri="{BB962C8B-B14F-4D97-AF65-F5344CB8AC3E}">
        <p14:creationId xmlns:p14="http://schemas.microsoft.com/office/powerpoint/2010/main" val="192701871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cs typeface="ＭＳ Ｐゴシック"/>
              </a:rPr>
              <a:pPr>
                <a:defRPr/>
              </a:pPr>
              <a:t>‹#›</a:t>
            </a:fld>
            <a:endParaRPr lang="en-US" dirty="0">
              <a:ea typeface="ＭＳ Ｐゴシック"/>
              <a:cs typeface="ＭＳ Ｐゴシック"/>
            </a:endParaRPr>
          </a:p>
        </p:txBody>
      </p:sp>
    </p:spTree>
    <p:extLst>
      <p:ext uri="{BB962C8B-B14F-4D97-AF65-F5344CB8AC3E}">
        <p14:creationId xmlns:p14="http://schemas.microsoft.com/office/powerpoint/2010/main" val="3430034097"/>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7027695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19664907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42072147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11730131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303266346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232143631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7771084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162659595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882580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CF6EF99B-A28D-7F45-8647-D50C21F7BA6C}" type="slidenum">
              <a:rPr lang="en-US"/>
              <a:pPr>
                <a:defRPr/>
              </a:pPr>
              <a:t>‹#›</a:t>
            </a:fld>
            <a:endParaRPr lang="en-US"/>
          </a:p>
        </p:txBody>
      </p:sp>
    </p:spTree>
    <p:extLst>
      <p:ext uri="{BB962C8B-B14F-4D97-AF65-F5344CB8AC3E}">
        <p14:creationId xmlns:p14="http://schemas.microsoft.com/office/powerpoint/2010/main" val="37369421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656A46B-8C82-624C-A924-F7B6AAE402B9}" type="slidenum">
              <a:rPr lang="en-US"/>
              <a:pPr>
                <a:defRPr/>
              </a:pPr>
              <a:t>‹#›</a:t>
            </a:fld>
            <a:endParaRPr lang="en-US"/>
          </a:p>
        </p:txBody>
      </p:sp>
    </p:spTree>
    <p:extLst>
      <p:ext uri="{BB962C8B-B14F-4D97-AF65-F5344CB8AC3E}">
        <p14:creationId xmlns:p14="http://schemas.microsoft.com/office/powerpoint/2010/main" val="285239251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68872358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12955843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95011D38-FCF0-F140-BED5-B51811E55120}" type="slidenum">
              <a:rPr lang="en-US"/>
              <a:pPr>
                <a:defRPr/>
              </a:pPr>
              <a:t>‹#›</a:t>
            </a:fld>
            <a:endParaRPr lang="en-US"/>
          </a:p>
        </p:txBody>
      </p:sp>
    </p:spTree>
    <p:extLst>
      <p:ext uri="{BB962C8B-B14F-4D97-AF65-F5344CB8AC3E}">
        <p14:creationId xmlns:p14="http://schemas.microsoft.com/office/powerpoint/2010/main" val="1850962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23D933D2-3879-7C4E-8ADB-377C92813F4F}" type="slidenum">
              <a:rPr lang="en-US"/>
              <a:pPr>
                <a:defRPr/>
              </a:pPr>
              <a:t>‹#›</a:t>
            </a:fld>
            <a:endParaRPr lang="en-US"/>
          </a:p>
        </p:txBody>
      </p:sp>
    </p:spTree>
    <p:extLst>
      <p:ext uri="{BB962C8B-B14F-4D97-AF65-F5344CB8AC3E}">
        <p14:creationId xmlns:p14="http://schemas.microsoft.com/office/powerpoint/2010/main" val="2575837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BC5E0B65-D1D3-C446-9AEB-B5251569EF45}" type="slidenum">
              <a:rPr lang="en-US"/>
              <a:pPr>
                <a:defRPr/>
              </a:pPr>
              <a:t>‹#›</a:t>
            </a:fld>
            <a:endParaRPr lang="en-US"/>
          </a:p>
        </p:txBody>
      </p:sp>
    </p:spTree>
    <p:extLst>
      <p:ext uri="{BB962C8B-B14F-4D97-AF65-F5344CB8AC3E}">
        <p14:creationId xmlns:p14="http://schemas.microsoft.com/office/powerpoint/2010/main" val="3829441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1A58793-96EA-E447-82E8-109A4AB91802}" type="slidenum">
              <a:rPr lang="en-US"/>
              <a:pPr>
                <a:defRPr/>
              </a:pPr>
              <a:t>‹#›</a:t>
            </a:fld>
            <a:endParaRPr lang="en-US"/>
          </a:p>
        </p:txBody>
      </p:sp>
    </p:spTree>
    <p:extLst>
      <p:ext uri="{BB962C8B-B14F-4D97-AF65-F5344CB8AC3E}">
        <p14:creationId xmlns:p14="http://schemas.microsoft.com/office/powerpoint/2010/main" val="10405673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E28A771C-091B-1C40-B749-F5DED20116B4}" type="slidenum">
              <a:rPr lang="en-US"/>
              <a:pPr>
                <a:defRPr/>
              </a:pPr>
              <a:t>‹#›</a:t>
            </a:fld>
            <a:endParaRPr lang="en-US"/>
          </a:p>
        </p:txBody>
      </p:sp>
    </p:spTree>
    <p:extLst>
      <p:ext uri="{BB962C8B-B14F-4D97-AF65-F5344CB8AC3E}">
        <p14:creationId xmlns:p14="http://schemas.microsoft.com/office/powerpoint/2010/main" val="1696368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406E0F66-54FD-3044-8B40-4AABEA5D07D1}" type="slidenum">
              <a:rPr lang="en-US"/>
              <a:pPr>
                <a:defRPr/>
              </a:pPr>
              <a:t>‹#›</a:t>
            </a:fld>
            <a:endParaRPr lang="en-US"/>
          </a:p>
        </p:txBody>
      </p:sp>
    </p:spTree>
    <p:extLst>
      <p:ext uri="{BB962C8B-B14F-4D97-AF65-F5344CB8AC3E}">
        <p14:creationId xmlns:p14="http://schemas.microsoft.com/office/powerpoint/2010/main" val="3822941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623AF500-715F-2248-AEF4-2BDE085212CC}" type="slidenum">
              <a:rPr lang="en-US"/>
              <a:pPr>
                <a:defRPr/>
              </a:pPr>
              <a:t>‹#›</a:t>
            </a:fld>
            <a:endParaRPr lang="en-US"/>
          </a:p>
        </p:txBody>
      </p:sp>
    </p:spTree>
    <p:extLst>
      <p:ext uri="{BB962C8B-B14F-4D97-AF65-F5344CB8AC3E}">
        <p14:creationId xmlns:p14="http://schemas.microsoft.com/office/powerpoint/2010/main" val="13039265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D5F99684-1E01-E446-9897-3F26D187E144}" type="slidenum">
              <a:rPr lang="en-US"/>
              <a:pPr>
                <a:defRPr/>
              </a:pPr>
              <a:t>‹#›</a:t>
            </a:fld>
            <a:endParaRPr lang="en-US"/>
          </a:p>
        </p:txBody>
      </p:sp>
    </p:spTree>
    <p:extLst>
      <p:ext uri="{BB962C8B-B14F-4D97-AF65-F5344CB8AC3E}">
        <p14:creationId xmlns:p14="http://schemas.microsoft.com/office/powerpoint/2010/main" val="24825578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68133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FD136AAA-7C8F-924A-B499-18B94B149E48}" type="slidenum">
              <a:rPr lang="en-US"/>
              <a:pPr>
                <a:defRPr/>
              </a:pPr>
              <a:t>‹#›</a:t>
            </a:fld>
            <a:endParaRPr lang="en-US"/>
          </a:p>
        </p:txBody>
      </p:sp>
    </p:spTree>
    <p:extLst>
      <p:ext uri="{BB962C8B-B14F-4D97-AF65-F5344CB8AC3E}">
        <p14:creationId xmlns:p14="http://schemas.microsoft.com/office/powerpoint/2010/main" val="9400712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02986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17769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850626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523615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94596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35803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675670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693649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3382802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9847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8FAAEFEF-1DDE-7946-8960-EADBBF8979B9}" type="slidenum">
              <a:rPr lang="en-US"/>
              <a:pPr>
                <a:defRPr/>
              </a:pPr>
              <a:t>‹#›</a:t>
            </a:fld>
            <a:endParaRPr lang="en-US"/>
          </a:p>
        </p:txBody>
      </p:sp>
    </p:spTree>
    <p:extLst>
      <p:ext uri="{BB962C8B-B14F-4D97-AF65-F5344CB8AC3E}">
        <p14:creationId xmlns:p14="http://schemas.microsoft.com/office/powerpoint/2010/main" val="18438081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0612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637533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1962FD-6404-3E48-B5A5-746A6AFDA1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0485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10C0C6-9DB2-0141-8F83-354977F02C9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1296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C59AE5B-D530-EC4F-8A49-9EF101D3CAC0}" type="datetime1">
              <a:rPr lang="en-US" smtClean="0">
                <a:solidFill>
                  <a:srgbClr val="000000"/>
                </a:solidFill>
              </a:rPr>
              <a:pPr>
                <a:defRPr/>
              </a:pPr>
              <a:t>3/25/25</a:t>
            </a:fld>
            <a:endParaRPr lang="en-US" dirty="0">
              <a:solidFill>
                <a:srgbClr val="000000"/>
              </a:solidFill>
            </a:endParaRPr>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C705E7F-C375-2B45-A41E-397669D1DB6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404651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38D121F-2398-D34A-A10A-217930402CC8}"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6497806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4D02FA6-00D1-4F44-B86D-76AF88B779FF}"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9168699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BDD64F-030A-9D4A-9245-23B5BF779C4E}"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74699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C9903-9225-FA47-BC2E-DEF9C1D3F380}"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7960414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6151A-3C3E-3442-B72F-C4B6164835C1}"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20320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13B3FE7E-E30E-7A4E-8218-16DEC61E7824}" type="slidenum">
              <a:rPr lang="en-US"/>
              <a:pPr>
                <a:defRPr/>
              </a:pPr>
              <a:t>‹#›</a:t>
            </a:fld>
            <a:endParaRPr lang="en-US"/>
          </a:p>
        </p:txBody>
      </p:sp>
    </p:spTree>
    <p:extLst>
      <p:ext uri="{BB962C8B-B14F-4D97-AF65-F5344CB8AC3E}">
        <p14:creationId xmlns:p14="http://schemas.microsoft.com/office/powerpoint/2010/main" val="4662940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410AAAA-3ACA-DE42-848B-16FE857F93E0}"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7515588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37BE51-8877-D94E-8C2C-AF6FEC62DA37}"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3897634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255CCD0-8A48-CD42-9E01-AA2F50B9AE43}"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22667990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B3B4FA-5024-574E-B6D9-52CAEABA1AF5}"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41054202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72BA58-B5AE-F348-9D8B-805E63CB1002}"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2985507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FFD768-5B05-F349-8C6D-3EA7C84860A7}" type="slidenum">
              <a:rPr lang="en-US" smtClean="0">
                <a:solidFill>
                  <a:srgbClr val="000000"/>
                </a:solidFill>
                <a:ea typeface="ＭＳ Ｐゴシック"/>
                <a:cs typeface="ＭＳ Ｐゴシック"/>
              </a:rPr>
              <a:pPr>
                <a:defRPr/>
              </a:pPr>
              <a:t>‹#›</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073305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3/25/25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903140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3/25/25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2091048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3/25/25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1753898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3/25/25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400258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spcBef>
                <a:spcPct val="20000"/>
              </a:spcBef>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spcBef>
                <a:spcPct val="20000"/>
              </a:spcBef>
              <a:defRPr>
                <a:latin typeface="Times New Roman" charset="0"/>
              </a:defRPr>
            </a:lvl1pPr>
          </a:lstStyle>
          <a:p>
            <a:pPr>
              <a:defRPr/>
            </a:pPr>
            <a:fld id="{0BCE39EF-B835-8943-A845-77B509D1A229}" type="slidenum">
              <a:rPr lang="en-US"/>
              <a:pPr>
                <a:defRPr/>
              </a:pPr>
              <a:t>‹#›</a:t>
            </a:fld>
            <a:endParaRPr lang="en-US"/>
          </a:p>
        </p:txBody>
      </p:sp>
    </p:spTree>
    <p:extLst>
      <p:ext uri="{BB962C8B-B14F-4D97-AF65-F5344CB8AC3E}">
        <p14:creationId xmlns:p14="http://schemas.microsoft.com/office/powerpoint/2010/main" val="34519529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3/25/25</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7445147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3/25/25</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6564106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3/25/25</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481304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3/25/25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461710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3/25/25</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2313852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3/25/25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860528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3/25/25</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79892836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389F0F2D-6998-5742-BFBB-89F1084C2060}" type="slidenum">
              <a:rPr lang="en-US"/>
              <a:pPr>
                <a:defRPr/>
              </a:pPr>
              <a:t>‹#›</a:t>
            </a:fld>
            <a:endParaRPr lang="en-US"/>
          </a:p>
        </p:txBody>
      </p:sp>
    </p:spTree>
    <p:extLst>
      <p:ext uri="{BB962C8B-B14F-4D97-AF65-F5344CB8AC3E}">
        <p14:creationId xmlns:p14="http://schemas.microsoft.com/office/powerpoint/2010/main" val="6419787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90391ABB-6D9E-D044-B1AB-A0DA4AD89964}" type="slidenum">
              <a:rPr lang="en-US"/>
              <a:pPr>
                <a:defRPr/>
              </a:pPr>
              <a:t>‹#›</a:t>
            </a:fld>
            <a:endParaRPr lang="en-US"/>
          </a:p>
        </p:txBody>
      </p:sp>
    </p:spTree>
    <p:extLst>
      <p:ext uri="{BB962C8B-B14F-4D97-AF65-F5344CB8AC3E}">
        <p14:creationId xmlns:p14="http://schemas.microsoft.com/office/powerpoint/2010/main" val="11074952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spcBef>
                <a:spcPct val="20000"/>
              </a:spcBef>
              <a:defRPr>
                <a:latin typeface="Times New Roman" charset="0"/>
              </a:defRPr>
            </a:lvl1pPr>
          </a:lstStyle>
          <a:p>
            <a:pPr>
              <a:defRPr/>
            </a:pPr>
            <a:fld id="{62182899-0A18-284C-8857-DD2CACEFB492}" type="slidenum">
              <a:rPr lang="en-US"/>
              <a:pPr>
                <a:defRPr/>
              </a:pPr>
              <a:t>‹#›</a:t>
            </a:fld>
            <a:endParaRPr lang="en-US"/>
          </a:p>
        </p:txBody>
      </p:sp>
    </p:spTree>
    <p:extLst>
      <p:ext uri="{BB962C8B-B14F-4D97-AF65-F5344CB8AC3E}">
        <p14:creationId xmlns:p14="http://schemas.microsoft.com/office/powerpoint/2010/main" val="173736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1.jpe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17" Type="http://schemas.openxmlformats.org/officeDocument/2006/relationships/image" Target="../media/image5.png"/><Relationship Id="rId2" Type="http://schemas.openxmlformats.org/officeDocument/2006/relationships/slideLayout" Target="../slideLayouts/slideLayout120.xml"/><Relationship Id="rId16" Type="http://schemas.openxmlformats.org/officeDocument/2006/relationships/image" Target="../media/image4.png"/><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3.pn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image" Target="../media/image1.jpeg"/><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17" Type="http://schemas.openxmlformats.org/officeDocument/2006/relationships/image" Target="../media/image5.png"/><Relationship Id="rId2" Type="http://schemas.openxmlformats.org/officeDocument/2006/relationships/slideLayout" Target="../slideLayouts/slideLayout131.xml"/><Relationship Id="rId16" Type="http://schemas.openxmlformats.org/officeDocument/2006/relationships/image" Target="../media/image4.png"/><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3.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image" Target="../media/image1.jpeg"/><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17" Type="http://schemas.openxmlformats.org/officeDocument/2006/relationships/image" Target="../media/image5.png"/><Relationship Id="rId2" Type="http://schemas.openxmlformats.org/officeDocument/2006/relationships/slideLayout" Target="../slideLayouts/slideLayout142.xml"/><Relationship Id="rId16" Type="http://schemas.openxmlformats.org/officeDocument/2006/relationships/image" Target="../media/image4.png"/><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3.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image" Target="../media/image1.jpeg"/><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17" Type="http://schemas.openxmlformats.org/officeDocument/2006/relationships/image" Target="../media/image5.png"/><Relationship Id="rId2" Type="http://schemas.openxmlformats.org/officeDocument/2006/relationships/slideLayout" Target="../slideLayouts/slideLayout153.xml"/><Relationship Id="rId16" Type="http://schemas.openxmlformats.org/officeDocument/2006/relationships/image" Target="../media/image4.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image" Target="../media/image3.png"/><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8.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9.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17" Type="http://schemas.openxmlformats.org/officeDocument/2006/relationships/image" Target="../media/image5.png"/><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2.xml"/><Relationship Id="rId17" Type="http://schemas.openxmlformats.org/officeDocument/2006/relationships/image" Target="../media/image5.png"/><Relationship Id="rId2" Type="http://schemas.openxmlformats.org/officeDocument/2006/relationships/slideLayout" Target="../slideLayouts/slideLayout211.xml"/><Relationship Id="rId16" Type="http://schemas.openxmlformats.org/officeDocument/2006/relationships/image" Target="../media/image4.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3.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3.xml"/><Relationship Id="rId17" Type="http://schemas.openxmlformats.org/officeDocument/2006/relationships/image" Target="../media/image5.png"/><Relationship Id="rId2" Type="http://schemas.openxmlformats.org/officeDocument/2006/relationships/slideLayout" Target="../slideLayouts/slideLayout222.xml"/><Relationship Id="rId16" Type="http://schemas.openxmlformats.org/officeDocument/2006/relationships/image" Target="../media/image4.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3.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4.xml"/><Relationship Id="rId17" Type="http://schemas.openxmlformats.org/officeDocument/2006/relationships/image" Target="../media/image5.png"/><Relationship Id="rId2" Type="http://schemas.openxmlformats.org/officeDocument/2006/relationships/slideLayout" Target="../slideLayouts/slideLayout233.xml"/><Relationship Id="rId16" Type="http://schemas.openxmlformats.org/officeDocument/2006/relationships/image" Target="../media/image4.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3.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2.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5.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10.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9.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6.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66.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68.xml"/><Relationship Id="rId1" Type="http://schemas.openxmlformats.org/officeDocument/2006/relationships/slideLayout" Target="../slideLayouts/slideLayout26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30.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jpe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31.xml"/><Relationship Id="rId17" Type="http://schemas.openxmlformats.org/officeDocument/2006/relationships/image" Target="../media/image5.png"/><Relationship Id="rId2" Type="http://schemas.openxmlformats.org/officeDocument/2006/relationships/slideLayout" Target="../slideLayouts/slideLayout282.xml"/><Relationship Id="rId16" Type="http://schemas.openxmlformats.org/officeDocument/2006/relationships/image" Target="../media/image4.png"/><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3.pn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2.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32.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33.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4.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5.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slideLayout" Target="../slideLayouts/slideLayout349.xm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slideLayout" Target="../slideLayouts/slideLayout348.xml"/><Relationship Id="rId2" Type="http://schemas.openxmlformats.org/officeDocument/2006/relationships/slideLayout" Target="../slideLayouts/slideLayout338.xml"/><Relationship Id="rId16" Type="http://schemas.openxmlformats.org/officeDocument/2006/relationships/theme" Target="../theme/theme36.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5" Type="http://schemas.openxmlformats.org/officeDocument/2006/relationships/slideLayout" Target="../slideLayouts/slideLayout35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slideLayout" Target="../slideLayouts/slideLayout35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7.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8.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7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40.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1.jpe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2.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43.xml"/><Relationship Id="rId1" Type="http://schemas.openxmlformats.org/officeDocument/2006/relationships/slideLayout" Target="../slideLayouts/slideLayout411.xml"/></Relationships>
</file>

<file path=ppt/slideMasters/_rels/slideMaster44.xml.rels><?xml version="1.0" encoding="UTF-8" standalone="yes"?>
<Relationships xmlns="http://schemas.openxmlformats.org/package/2006/relationships"><Relationship Id="rId3" Type="http://schemas.openxmlformats.org/officeDocument/2006/relationships/theme" Target="../theme/theme44.xml"/><Relationship Id="rId2" Type="http://schemas.openxmlformats.org/officeDocument/2006/relationships/slideLayout" Target="../slideLayouts/slideLayout413.xml"/><Relationship Id="rId1" Type="http://schemas.openxmlformats.org/officeDocument/2006/relationships/slideLayout" Target="../slideLayouts/slideLayout41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1.xml"/><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45.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8.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6.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5" Type="http://schemas.openxmlformats.org/officeDocument/2006/relationships/image" Target="../media/image10.png"/><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image" Target="../media/image9.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8.pn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5" Type="http://schemas.openxmlformats.org/officeDocument/2006/relationships/image" Target="../media/image10.png"/><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image" Target="../media/image9.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8.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8.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10.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8.pn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5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image" Target="../media/image10.png"/><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5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8.pn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5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5" Type="http://schemas.openxmlformats.org/officeDocument/2006/relationships/image" Target="../media/image10.png"/><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6.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spcBef>
                <a:spcPct val="0"/>
              </a:spcBef>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b="1" i="0">
                <a:solidFill>
                  <a:srgbClr val="FFFFFF"/>
                </a:solidFill>
                <a:latin typeface="Arial" panose="020B0604020202020204" pitchFamily="34" charset="0"/>
              </a:defRPr>
            </a:lvl1pPr>
          </a:lstStyle>
          <a:p>
            <a:pPr>
              <a:defRPr/>
            </a:pPr>
            <a:fld id="{9D7C13D9-C52A-1943-A370-4DC1239B485E}"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866" r:id="rId1"/>
    <p:sldLayoutId id="2147485867" r:id="rId2"/>
    <p:sldLayoutId id="2147485868" r:id="rId3"/>
    <p:sldLayoutId id="2147485869" r:id="rId4"/>
    <p:sldLayoutId id="2147485870" r:id="rId5"/>
    <p:sldLayoutId id="2147485871" r:id="rId6"/>
    <p:sldLayoutId id="2147485872" r:id="rId7"/>
    <p:sldLayoutId id="2147485873" r:id="rId8"/>
    <p:sldLayoutId id="2147485874" r:id="rId9"/>
    <p:sldLayoutId id="2147485875" r:id="rId10"/>
    <p:sldLayoutId id="2147485876" r:id="rId11"/>
    <p:sldLayoutId id="214748587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65" charset="-128"/>
                <a:cs typeface="ＭＳ Ｐゴシック" pitchFamily="-65" charset="-128"/>
              </a:defRPr>
            </a:lvl1pPr>
          </a:lstStyle>
          <a:p>
            <a:pPr algn="l">
              <a:spcBef>
                <a:spcPct val="0"/>
              </a:spcBef>
              <a:defRPr/>
            </a:pPr>
            <a:endParaRPr lang="en-US" dirty="0">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65" charset="-128"/>
                <a:cs typeface="ＭＳ Ｐゴシック" pitchFamily="-65" charset="-128"/>
              </a:defRPr>
            </a:lvl1pPr>
          </a:lstStyle>
          <a:p>
            <a:pPr>
              <a:spcBef>
                <a:spcPct val="0"/>
              </a:spcBef>
              <a:defRPr/>
            </a:pPr>
            <a:endParaRPr lang="en-US" dirty="0">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smtClean="0">
                <a:latin typeface="Arial" panose="020B0604020202020204" pitchFamily="34" charset="0"/>
              </a:defRPr>
            </a:lvl1pPr>
          </a:lstStyle>
          <a:p>
            <a:pPr>
              <a:spcBef>
                <a:spcPct val="0"/>
              </a:spcBef>
              <a:defRPr/>
            </a:pPr>
            <a:fld id="{751F53DC-04B1-224F-953D-97270094CA23}" type="slidenum">
              <a:rPr lang="en-US" smtClean="0">
                <a:solidFill>
                  <a:srgbClr val="000000"/>
                </a:solidFill>
              </a:rPr>
              <a:pPr>
                <a:spcBef>
                  <a:spcPct val="0"/>
                </a:spcBef>
                <a:defRPr/>
              </a:pPr>
              <a:t>‹#›</a:t>
            </a:fld>
            <a:endParaRPr lang="en-US" dirty="0">
              <a:solidFill>
                <a:srgbClr val="000000"/>
              </a:solidFill>
            </a:endParaRPr>
          </a:p>
        </p:txBody>
      </p:sp>
    </p:spTree>
    <p:extLst>
      <p:ext uri="{BB962C8B-B14F-4D97-AF65-F5344CB8AC3E}">
        <p14:creationId xmlns:p14="http://schemas.microsoft.com/office/powerpoint/2010/main" val="1747899241"/>
      </p:ext>
    </p:extLst>
  </p:cSld>
  <p:clrMap bg1="lt1" tx1="dk1" bg2="lt2" tx2="dk2" accent1="accent1" accent2="accent2" accent3="accent3" accent4="accent4" accent5="accent5" accent6="accent6" hlink="hlink" folHlink="folHlink"/>
  <p:sldLayoutIdLst>
    <p:sldLayoutId id="2147486128" r:id="rId1"/>
    <p:sldLayoutId id="2147486129" r:id="rId2"/>
    <p:sldLayoutId id="2147486130" r:id="rId3"/>
    <p:sldLayoutId id="2147486131" r:id="rId4"/>
    <p:sldLayoutId id="2147486132" r:id="rId5"/>
    <p:sldLayoutId id="2147486133" r:id="rId6"/>
    <p:sldLayoutId id="2147486134" r:id="rId7"/>
    <p:sldLayoutId id="2147486135" r:id="rId8"/>
    <p:sldLayoutId id="2147486136" r:id="rId9"/>
    <p:sldLayoutId id="2147486137" r:id="rId10"/>
    <p:sldLayoutId id="214748613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lgn="l">
              <a:spcBef>
                <a:spcPct val="0"/>
              </a:spcBef>
              <a:defRPr/>
            </a:pPr>
            <a:fld id="{C16A198B-9034-4749-8A8D-B90A5F5B90A3}" type="datetimeFigureOut">
              <a:rPr lang="en-US" smtClean="0">
                <a:latin typeface="Calibri" charset="0"/>
              </a:rPr>
              <a:pPr algn="l">
                <a:spcBef>
                  <a:spcPct val="0"/>
                </a:spcBef>
                <a:defRPr/>
              </a:pPr>
              <a:t>3/25/25</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spcBef>
                <a:spcPct val="0"/>
              </a:spcBef>
              <a:defRPr/>
            </a:pPr>
            <a:fld id="{FA356419-7718-C74B-9C0F-E2D2C7D5AD85}" type="slidenum">
              <a:rPr lang="en-US" smtClean="0">
                <a:latin typeface="Calibri" charset="0"/>
              </a:rPr>
              <a:pPr>
                <a:spcBef>
                  <a:spcPct val="0"/>
                </a:spcBef>
                <a:defRPr/>
              </a:pPr>
              <a:t>‹#›</a:t>
            </a:fld>
            <a:endParaRPr lang="en-US" dirty="0">
              <a:latin typeface="Calibri" charset="0"/>
            </a:endParaRPr>
          </a:p>
        </p:txBody>
      </p:sp>
    </p:spTree>
    <p:extLst>
      <p:ext uri="{BB962C8B-B14F-4D97-AF65-F5344CB8AC3E}">
        <p14:creationId xmlns:p14="http://schemas.microsoft.com/office/powerpoint/2010/main" val="1652176245"/>
      </p:ext>
    </p:extLst>
  </p:cSld>
  <p:clrMap bg1="lt1" tx1="dk1" bg2="lt2" tx2="dk2" accent1="accent1" accent2="accent2" accent3="accent3" accent4="accent4" accent5="accent5" accent6="accent6" hlink="hlink" folHlink="folHlink"/>
  <p:sldLayoutIdLst>
    <p:sldLayoutId id="2147486152" r:id="rId1"/>
    <p:sldLayoutId id="2147486153" r:id="rId2"/>
    <p:sldLayoutId id="2147486154" r:id="rId3"/>
    <p:sldLayoutId id="2147486155" r:id="rId4"/>
    <p:sldLayoutId id="2147486156" r:id="rId5"/>
    <p:sldLayoutId id="2147486157" r:id="rId6"/>
    <p:sldLayoutId id="2147486158" r:id="rId7"/>
    <p:sldLayoutId id="2147486159" r:id="rId8"/>
    <p:sldLayoutId id="2147486160" r:id="rId9"/>
    <p:sldLayoutId id="2147486161" r:id="rId10"/>
    <p:sldLayoutId id="21474861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b="1" i="0">
                <a:solidFill>
                  <a:srgbClr val="000000"/>
                </a:solidFill>
                <a:latin typeface="Arial" panose="020B0604020202020204" pitchFamily="34" charset="0"/>
              </a:defRPr>
            </a:lvl1pPr>
          </a:lstStyle>
          <a:p>
            <a:pPr>
              <a:defRPr/>
            </a:pPr>
            <a:fld id="{E768591D-F32F-0341-ADF9-F35BDF76CAA2}" type="slidenum">
              <a:rPr lang="en-US" smtClean="0"/>
              <a:pPr>
                <a:defRPr/>
              </a:pPr>
              <a:t>‹#›</a:t>
            </a:fld>
            <a:endParaRPr lang="en-US" dirty="0"/>
          </a:p>
        </p:txBody>
      </p:sp>
    </p:spTree>
    <p:extLst>
      <p:ext uri="{BB962C8B-B14F-4D97-AF65-F5344CB8AC3E}">
        <p14:creationId xmlns:p14="http://schemas.microsoft.com/office/powerpoint/2010/main" val="2328765288"/>
      </p:ext>
    </p:extLst>
  </p:cSld>
  <p:clrMap bg1="lt1" tx1="dk1" bg2="lt2" tx2="dk2" accent1="accent1" accent2="accent2" accent3="accent3" accent4="accent4" accent5="accent5" accent6="accent6" hlink="hlink" folHlink="folHlink"/>
  <p:sldLayoutIdLst>
    <p:sldLayoutId id="2147486164" r:id="rId1"/>
    <p:sldLayoutId id="2147486165" r:id="rId2"/>
    <p:sldLayoutId id="2147486166" r:id="rId3"/>
    <p:sldLayoutId id="2147486167" r:id="rId4"/>
    <p:sldLayoutId id="2147486168" r:id="rId5"/>
    <p:sldLayoutId id="2147486169" r:id="rId6"/>
    <p:sldLayoutId id="2147486170" r:id="rId7"/>
    <p:sldLayoutId id="2147486171" r:id="rId8"/>
    <p:sldLayoutId id="2147486172" r:id="rId9"/>
    <p:sldLayoutId id="2147486173" r:id="rId10"/>
    <p:sldLayoutId id="214748617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CAF8F394-426E-574B-B8A5-1CE33883DC88}"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lnSpc>
                <a:spcPct val="100000"/>
              </a:lnSpc>
              <a:spcBef>
                <a:spcPts val="0"/>
              </a:spcBef>
              <a:spcAft>
                <a:spcPts val="0"/>
              </a:spcAft>
              <a:buClrTx/>
              <a:buSzTx/>
              <a:buFontTx/>
              <a:buNone/>
              <a:defRPr sz="1200">
                <a:solidFill>
                  <a:prstClr val="black">
                    <a:tint val="75000"/>
                  </a:prstClr>
                </a:solidFill>
                <a:latin typeface="Calibri"/>
                <a:ea typeface="+mn-ea"/>
                <a:cs typeface="+mn-cs"/>
              </a:defRPr>
            </a:lvl1pPr>
          </a:lstStyle>
          <a:p>
            <a:pPr>
              <a:defRPr/>
            </a:pPr>
            <a:fld id="{A7168206-8AAD-D344-809C-3010DE36B605}" type="slidenum">
              <a:rPr lang="en-US"/>
              <a:pPr>
                <a:defRPr/>
              </a:pPr>
              <a:t>‹#›</a:t>
            </a:fld>
            <a:endParaRPr lang="en-US"/>
          </a:p>
        </p:txBody>
      </p:sp>
    </p:spTree>
    <p:extLst>
      <p:ext uri="{BB962C8B-B14F-4D97-AF65-F5344CB8AC3E}">
        <p14:creationId xmlns:p14="http://schemas.microsoft.com/office/powerpoint/2010/main" val="253845657"/>
      </p:ext>
    </p:extLst>
  </p:cSld>
  <p:clrMap bg1="lt1" tx1="dk1" bg2="lt2" tx2="dk2" accent1="accent1" accent2="accent2" accent3="accent3" accent4="accent4" accent5="accent5" accent6="accent6" hlink="hlink" folHlink="folHlink"/>
  <p:sldLayoutIdLst>
    <p:sldLayoutId id="2147486176" r:id="rId1"/>
    <p:sldLayoutId id="2147486177" r:id="rId2"/>
    <p:sldLayoutId id="2147486178" r:id="rId3"/>
    <p:sldLayoutId id="2147486179" r:id="rId4"/>
    <p:sldLayoutId id="2147486180" r:id="rId5"/>
    <p:sldLayoutId id="2147486181" r:id="rId6"/>
    <p:sldLayoutId id="2147486182" r:id="rId7"/>
    <p:sldLayoutId id="2147486183" r:id="rId8"/>
    <p:sldLayoutId id="2147486184" r:id="rId9"/>
    <p:sldLayoutId id="2147486185" r:id="rId10"/>
    <p:sldLayoutId id="2147486186"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723947"/>
      </p:ext>
    </p:extLst>
  </p:cSld>
  <p:clrMap bg1="lt1" tx1="dk1" bg2="lt2" tx2="dk2" accent1="accent1" accent2="accent2" accent3="accent3" accent4="accent4" accent5="accent5" accent6="accent6" hlink="hlink" folHlink="folHlink"/>
  <p:sldLayoutIdLst>
    <p:sldLayoutId id="2147486188" r:id="rId1"/>
    <p:sldLayoutId id="2147486189" r:id="rId2"/>
    <p:sldLayoutId id="2147486190" r:id="rId3"/>
    <p:sldLayoutId id="2147486191" r:id="rId4"/>
    <p:sldLayoutId id="2147486192" r:id="rId5"/>
    <p:sldLayoutId id="2147486193" r:id="rId6"/>
    <p:sldLayoutId id="2147486194" r:id="rId7"/>
    <p:sldLayoutId id="2147486195" r:id="rId8"/>
    <p:sldLayoutId id="2147486196" r:id="rId9"/>
    <p:sldLayoutId id="2147486197" r:id="rId10"/>
    <p:sldLayoutId id="214748619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008598"/>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0742619"/>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solidFill>
                  <a:srgbClr val="482400"/>
                </a:solidFill>
              </a:rPr>
              <a:pPr>
                <a:defRPr/>
              </a:pPr>
              <a:t>‹#›</a:t>
            </a:fld>
            <a:endParaRPr lang="en-US" dirty="0">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5688630"/>
      </p:ext>
    </p:extLst>
  </p:cSld>
  <p:clrMap bg1="lt1" tx1="dk1" bg2="lt2" tx2="dk2" accent1="accent1" accent2="accent2" accent3="accent3" accent4="accent4" accent5="accent5" accent6="accent6" hlink="hlink" folHlink="folHlink"/>
  <p:sldLayoutIdLst>
    <p:sldLayoutId id="2147486224" r:id="rId1"/>
    <p:sldLayoutId id="2147486225" r:id="rId2"/>
    <p:sldLayoutId id="2147486226" r:id="rId3"/>
    <p:sldLayoutId id="2147486227" r:id="rId4"/>
    <p:sldLayoutId id="2147486228" r:id="rId5"/>
    <p:sldLayoutId id="2147486229" r:id="rId6"/>
    <p:sldLayoutId id="2147486230" r:id="rId7"/>
    <p:sldLayoutId id="2147486231" r:id="rId8"/>
    <p:sldLayoutId id="2147486232" r:id="rId9"/>
    <p:sldLayoutId id="2147486233" r:id="rId10"/>
    <p:sldLayoutId id="214748623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1A09190F-1DDF-BB4A-8149-160679DE78A3}" type="datetimeFigureOut">
              <a:rPr lang="en-US" smtClean="0">
                <a:solidFill>
                  <a:prstClr val="black">
                    <a:tint val="75000"/>
                  </a:prstClr>
                </a:solidFill>
                <a:ea typeface="+mn-ea"/>
                <a:cs typeface="+mn-cs"/>
              </a:rPr>
              <a:pPr defTabSz="457200" fontAlgn="auto">
                <a:spcBef>
                  <a:spcPts val="0"/>
                </a:spcBef>
                <a:spcAft>
                  <a:spcPts val="0"/>
                </a:spcAft>
              </a:pPr>
              <a:t>3/25/25</a:t>
            </a:fld>
            <a:endParaRPr lang="en-US"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endParaRPr lang="en-US"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pPr defTabSz="457200" fontAlgn="auto">
              <a:spcBef>
                <a:spcPts val="0"/>
              </a:spcBef>
              <a:spcAft>
                <a:spcPts val="0"/>
              </a:spcAft>
            </a:pPr>
            <a:fld id="{BC1E6AF5-127D-7646-B7B1-9D3D83604E8E}" type="slidenum">
              <a:rPr lang="en-US" smtClean="0">
                <a:solidFill>
                  <a:prstClr val="black">
                    <a:tint val="75000"/>
                  </a:prstClr>
                </a:solidFill>
                <a:ea typeface="+mn-ea"/>
                <a:cs typeface="+mn-cs"/>
              </a:rPr>
              <a:pPr defTabSz="457200" fontAlgn="auto">
                <a:spcBef>
                  <a:spcPts val="0"/>
                </a:spcBef>
                <a:spcAft>
                  <a:spcPts val="0"/>
                </a:spcAft>
              </a:pPr>
              <a:t>‹#›</a:t>
            </a:fld>
            <a:endParaRPr lang="en-US" dirty="0">
              <a:solidFill>
                <a:prstClr val="black">
                  <a:tint val="75000"/>
                </a:prstClr>
              </a:solidFill>
              <a:ea typeface="+mn-ea"/>
              <a:cs typeface="+mn-cs"/>
            </a:endParaRPr>
          </a:p>
        </p:txBody>
      </p:sp>
    </p:spTree>
    <p:extLst>
      <p:ext uri="{BB962C8B-B14F-4D97-AF65-F5344CB8AC3E}">
        <p14:creationId xmlns:p14="http://schemas.microsoft.com/office/powerpoint/2010/main" val="298318320"/>
      </p:ext>
    </p:extLst>
  </p:cSld>
  <p:clrMap bg1="lt1" tx1="dk1" bg2="lt2" tx2="dk2" accent1="accent1" accent2="accent2" accent3="accent3" accent4="accent4" accent5="accent5" accent6="accent6" hlink="hlink" folHlink="folHlink"/>
  <p:sldLayoutIdLst>
    <p:sldLayoutId id="2147486236" r:id="rId1"/>
    <p:sldLayoutId id="2147486237" r:id="rId2"/>
    <p:sldLayoutId id="2147486238" r:id="rId3"/>
    <p:sldLayoutId id="2147486239" r:id="rId4"/>
    <p:sldLayoutId id="2147486240" r:id="rId5"/>
    <p:sldLayoutId id="2147486241" r:id="rId6"/>
    <p:sldLayoutId id="2147486242" r:id="rId7"/>
    <p:sldLayoutId id="2147486243" r:id="rId8"/>
    <p:sldLayoutId id="2147486244" r:id="rId9"/>
    <p:sldLayoutId id="2147486245" r:id="rId10"/>
    <p:sldLayoutId id="2147486246"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Arial" panose="020B0604020202020204" pitchFamily="34" charset="0"/>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lgn="l">
              <a:spcBef>
                <a:spcPct val="0"/>
              </a:spcBef>
              <a:defRPr/>
            </a:pPr>
            <a:endParaRPr lang="en-US" dirty="0">
              <a:ea typeface="ＭＳ Ｐゴシック"/>
              <a:cs typeface="+mn-cs"/>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spcBef>
                <a:spcPct val="0"/>
              </a:spcBef>
              <a:defRPr/>
            </a:pPr>
            <a:endParaRPr lang="en-US" dirty="0">
              <a:ea typeface="ＭＳ Ｐゴシック"/>
              <a:cs typeface="+mn-cs"/>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spcBef>
                <a:spcPct val="0"/>
              </a:spcBef>
              <a:defRPr/>
            </a:pPr>
            <a:fld id="{C7FCEC4A-0619-534F-AB0C-4C4D1986DF16}" type="slidenum">
              <a:rPr lang="en-US" smtClean="0"/>
              <a:pPr>
                <a:spcBef>
                  <a:spcPct val="0"/>
                </a:spcBef>
                <a:defRPr/>
              </a:pPr>
              <a:t>‹#›</a:t>
            </a:fld>
            <a:endParaRPr lang="en-US" dirty="0"/>
          </a:p>
        </p:txBody>
      </p:sp>
    </p:spTree>
    <p:extLst>
      <p:ext uri="{BB962C8B-B14F-4D97-AF65-F5344CB8AC3E}">
        <p14:creationId xmlns:p14="http://schemas.microsoft.com/office/powerpoint/2010/main" val="1187386690"/>
      </p:ext>
    </p:extLst>
  </p:cSld>
  <p:clrMap bg1="dk2" tx1="lt1" bg2="dk1" tx2="lt2" accent1="accent1" accent2="accent2" accent3="accent3" accent4="accent4" accent5="accent5" accent6="accent6" hlink="hlink" folHlink="folHlink"/>
  <p:sldLayoutIdLst>
    <p:sldLayoutId id="2147486248" r:id="rId1"/>
    <p:sldLayoutId id="2147486249" r:id="rId2"/>
    <p:sldLayoutId id="2147486250" r:id="rId3"/>
    <p:sldLayoutId id="2147486251" r:id="rId4"/>
    <p:sldLayoutId id="2147486252" r:id="rId5"/>
    <p:sldLayoutId id="2147486253" r:id="rId6"/>
    <p:sldLayoutId id="2147486254" r:id="rId7"/>
    <p:sldLayoutId id="2147486255" r:id="rId8"/>
    <p:sldLayoutId id="2147486256" r:id="rId9"/>
    <p:sldLayoutId id="2147486257" r:id="rId10"/>
    <p:sldLayoutId id="2147486258" r:id="rId11"/>
    <p:sldLayoutId id="2147486259" r:id="rId12"/>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878" r:id="rId1"/>
    <p:sldLayoutId id="2147485814" r:id="rId2"/>
    <p:sldLayoutId id="2147485815" r:id="rId3"/>
    <p:sldLayoutId id="2147485816" r:id="rId4"/>
    <p:sldLayoutId id="2147485817" r:id="rId5"/>
    <p:sldLayoutId id="2147485818" r:id="rId6"/>
    <p:sldLayoutId id="2147485819" r:id="rId7"/>
    <p:sldLayoutId id="2147485820" r:id="rId8"/>
    <p:sldLayoutId id="2147485821" r:id="rId9"/>
    <p:sldLayoutId id="2147485822" r:id="rId10"/>
    <p:sldLayoutId id="2147485823"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81007929"/>
      </p:ext>
    </p:extLst>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 id="2147486272" r:id="rId12"/>
    <p:sldLayoutId id="214748627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867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366A4A1-0A59-464E-B148-F9297EAADB0C}" type="slidenum">
              <a:rPr lang="en-US" smtClean="0"/>
              <a:pPr>
                <a:defRPr/>
              </a:pPr>
              <a:t>‹#›</a:t>
            </a:fld>
            <a:endParaRPr lang="en-US" dirty="0"/>
          </a:p>
        </p:txBody>
      </p:sp>
      <p:pic>
        <p:nvPicPr>
          <p:cNvPr id="2867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006617"/>
      </p:ext>
    </p:extLst>
  </p:cSld>
  <p:clrMap bg1="lt1" tx1="dk1" bg2="lt2" tx2="dk2" accent1="accent1" accent2="accent2" accent3="accent3" accent4="accent4" accent5="accent5" accent6="accent6" hlink="hlink" folHlink="folHlink"/>
  <p:sldLayoutIdLst>
    <p:sldLayoutId id="2147486275" r:id="rId1"/>
    <p:sldLayoutId id="2147486276" r:id="rId2"/>
    <p:sldLayoutId id="2147486277" r:id="rId3"/>
    <p:sldLayoutId id="2147486278" r:id="rId4"/>
    <p:sldLayoutId id="2147486279" r:id="rId5"/>
    <p:sldLayoutId id="2147486280" r:id="rId6"/>
    <p:sldLayoutId id="2147486281" r:id="rId7"/>
    <p:sldLayoutId id="2147486282" r:id="rId8"/>
    <p:sldLayoutId id="2147486283" r:id="rId9"/>
    <p:sldLayoutId id="2147486284" r:id="rId10"/>
    <p:sldLayoutId id="214748628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9634"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D07EBB8A-B850-294D-8BFB-6338BCF81A5D}" type="slidenum">
              <a:rPr lang="en-US" smtClean="0"/>
              <a:pPr>
                <a:defRPr/>
              </a:pPr>
              <a:t>‹#›</a:t>
            </a:fld>
            <a:endParaRPr lang="en-US" dirty="0"/>
          </a:p>
        </p:txBody>
      </p:sp>
      <p:pic>
        <p:nvPicPr>
          <p:cNvPr id="69639"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070006"/>
      </p:ext>
    </p:extLst>
  </p:cSld>
  <p:clrMap bg1="lt1" tx1="dk1" bg2="lt2" tx2="dk2" accent1="accent1" accent2="accent2" accent3="accent3" accent4="accent4" accent5="accent5" accent6="accent6" hlink="hlink" folHlink="folHlink"/>
  <p:sldLayoutIdLst>
    <p:sldLayoutId id="2147486287" r:id="rId1"/>
    <p:sldLayoutId id="2147486288" r:id="rId2"/>
    <p:sldLayoutId id="2147486289" r:id="rId3"/>
    <p:sldLayoutId id="2147486290" r:id="rId4"/>
    <p:sldLayoutId id="2147486291" r:id="rId5"/>
    <p:sldLayoutId id="2147486292" r:id="rId6"/>
    <p:sldLayoutId id="2147486293" r:id="rId7"/>
    <p:sldLayoutId id="2147486294" r:id="rId8"/>
    <p:sldLayoutId id="2147486295" r:id="rId9"/>
    <p:sldLayoutId id="2147486296" r:id="rId10"/>
    <p:sldLayoutId id="21474862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chemeClr val="tx2"/>
                </a:solidFill>
                <a:latin typeface="Arial" panose="020B0604020202020204" pitchFamily="34" charset="0"/>
              </a:defRPr>
            </a:lvl1pPr>
          </a:lstStyle>
          <a:p>
            <a:pPr>
              <a:defRPr/>
            </a:pPr>
            <a:fld id="{5F00A819-1D9E-4A4C-BBBA-F8605CCF5363}" type="slidenum">
              <a:rPr lang="en-US" smtClean="0"/>
              <a:pPr>
                <a:defRPr/>
              </a:pPr>
              <a:t>‹#›</a:t>
            </a:fld>
            <a:endParaRPr lang="en-US" dirty="0"/>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61174"/>
      </p:ext>
    </p:extLst>
  </p:cSld>
  <p:clrMap bg1="lt1" tx1="dk1" bg2="lt2" tx2="dk2" accent1="accent1" accent2="accent2" accent3="accent3" accent4="accent4" accent5="accent5" accent6="accent6" hlink="hlink" folHlink="folHlink"/>
  <p:sldLayoutIdLst>
    <p:sldLayoutId id="2147486299" r:id="rId1"/>
    <p:sldLayoutId id="2147486300" r:id="rId2"/>
    <p:sldLayoutId id="2147486301" r:id="rId3"/>
    <p:sldLayoutId id="2147486302" r:id="rId4"/>
    <p:sldLayoutId id="2147486303" r:id="rId5"/>
    <p:sldLayoutId id="2147486304" r:id="rId6"/>
    <p:sldLayoutId id="2147486305" r:id="rId7"/>
    <p:sldLayoutId id="2147486306" r:id="rId8"/>
    <p:sldLayoutId id="2147486307" r:id="rId9"/>
    <p:sldLayoutId id="2147486308" r:id="rId10"/>
    <p:sldLayoutId id="214748630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192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1C7E06C-7B71-8D41-AB52-2EEE31C32F38}" type="slidenum">
              <a:rPr lang="en-US" smtClean="0"/>
              <a:pPr>
                <a:defRPr/>
              </a:pPr>
              <a:t>‹#›</a:t>
            </a:fld>
            <a:endParaRPr lang="en-US" dirty="0"/>
          </a:p>
        </p:txBody>
      </p:sp>
      <p:pic>
        <p:nvPicPr>
          <p:cNvPr id="8192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0687075"/>
      </p:ext>
    </p:extLst>
  </p:cSld>
  <p:clrMap bg1="lt1" tx1="dk1" bg2="lt2" tx2="dk2" accent1="accent1" accent2="accent2" accent3="accent3" accent4="accent4" accent5="accent5" accent6="accent6" hlink="hlink" folHlink="folHlink"/>
  <p:sldLayoutIdLst>
    <p:sldLayoutId id="2147486311"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pPr>
              <a:endParaRPr lang="en-US" b="1" i="0" dirty="0">
                <a:solidFill>
                  <a:srgbClr val="FFFFFF"/>
                </a:solidFill>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spcBef>
                <a:spcPct val="0"/>
              </a:spcBef>
              <a:defRPr/>
            </a:pPr>
            <a:fld id="{EA7662A3-20FC-F142-973D-72572742F9FD}" type="slidenum">
              <a:rPr lang="en-US" smtClean="0"/>
              <a:pPr>
                <a:spcBef>
                  <a:spcPct val="0"/>
                </a:spcBef>
                <a:defRPr/>
              </a:pPr>
              <a:t>‹#›</a:t>
            </a:fld>
            <a:endParaRPr lang="en-US" dirty="0"/>
          </a:p>
        </p:txBody>
      </p:sp>
    </p:spTree>
    <p:extLst>
      <p:ext uri="{BB962C8B-B14F-4D97-AF65-F5344CB8AC3E}">
        <p14:creationId xmlns:p14="http://schemas.microsoft.com/office/powerpoint/2010/main" val="3768839219"/>
      </p:ext>
    </p:extLst>
  </p:cSld>
  <p:clrMap bg1="dk2" tx1="lt1" bg2="dk1" tx2="lt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2410571362"/>
      </p:ext>
    </p:extLst>
  </p:cSld>
  <p:clrMap bg1="dk2" tx1="lt1" bg2="dk1" tx2="lt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 id="2147486381"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1583704984"/>
      </p:ext>
    </p:extLst>
  </p:cSld>
  <p:clrMap bg1="lt1" tx1="dk1" bg2="lt2" tx2="dk2" accent1="accent1" accent2="accent2" accent3="accent3" accent4="accent4" accent5="accent5" accent6="accent6" hlink="hlink" folHlink="folHlink"/>
  <p:sldLayoutIdLst>
    <p:sldLayoutId id="2147486383"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D2B61E63-2D9D-2A42-BE44-0A780397CB07}" type="slidenum">
              <a:rPr lang="en-US" smtClean="0"/>
              <a:pPr>
                <a:defRPr/>
              </a:pPr>
              <a:t>‹#›</a:t>
            </a:fld>
            <a:endParaRPr lang="en-US" dirty="0"/>
          </a:p>
        </p:txBody>
      </p:sp>
    </p:spTree>
    <p:extLst>
      <p:ext uri="{BB962C8B-B14F-4D97-AF65-F5344CB8AC3E}">
        <p14:creationId xmlns:p14="http://schemas.microsoft.com/office/powerpoint/2010/main" val="2073025771"/>
      </p:ext>
    </p:extLst>
  </p:cSld>
  <p:clrMap bg1="lt1" tx1="dk1" bg2="lt2" tx2="dk2" accent1="accent1" accent2="accent2" accent3="accent3" accent4="accent4" accent5="accent5" accent6="accent6" hlink="hlink" folHlink="folHlink"/>
  <p:sldLayoutIdLst>
    <p:sldLayoutId id="214748638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422400"/>
            <a:ext cx="9147175" cy="5435600"/>
            <a:chOff x="0" y="896"/>
            <a:chExt cx="5762" cy="3424"/>
          </a:xfrm>
        </p:grpSpPr>
        <p:grpSp>
          <p:nvGrpSpPr>
            <p:cNvPr id="13320" name="Group 3"/>
            <p:cNvGrpSpPr>
              <a:grpSpLocks/>
            </p:cNvGrpSpPr>
            <p:nvPr userDrawn="1"/>
          </p:nvGrpSpPr>
          <p:grpSpPr bwMode="auto">
            <a:xfrm>
              <a:off x="20" y="896"/>
              <a:ext cx="5742" cy="3424"/>
              <a:chOff x="20" y="896"/>
              <a:chExt cx="5742" cy="3424"/>
            </a:xfrm>
          </p:grpSpPr>
          <p:sp>
            <p:nvSpPr>
              <p:cNvPr id="1345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5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5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346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3321" name="Group 17"/>
            <p:cNvGrpSpPr>
              <a:grpSpLocks/>
            </p:cNvGrpSpPr>
            <p:nvPr userDrawn="1"/>
          </p:nvGrpSpPr>
          <p:grpSpPr bwMode="auto">
            <a:xfrm>
              <a:off x="0" y="2291"/>
              <a:ext cx="1385" cy="1702"/>
              <a:chOff x="0" y="2291"/>
              <a:chExt cx="1385" cy="1702"/>
            </a:xfrm>
          </p:grpSpPr>
          <p:sp>
            <p:nvSpPr>
              <p:cNvPr id="1332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2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3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4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5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6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7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8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8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39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0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1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2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3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4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4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4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4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4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4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4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4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5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5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spcBef>
                    <a:spcPct val="0"/>
                  </a:spcBef>
                </a:pPr>
                <a:endParaRPr lang="en-US" sz="1800">
                  <a:solidFill>
                    <a:srgbClr val="FFFFFF"/>
                  </a:solidFill>
                  <a:latin typeface="Tahoma" charset="0"/>
                </a:endParaRPr>
              </a:p>
            </p:txBody>
          </p:sp>
          <p:sp>
            <p:nvSpPr>
              <p:cNvPr id="1345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5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lgn="l" eaLnBrk="0" hangingPunct="0">
                  <a:spcBef>
                    <a:spcPct val="0"/>
                  </a:spcBef>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00" b="1" i="0">
                <a:solidFill>
                  <a:srgbClr val="FFFFFF"/>
                </a:solidFill>
                <a:latin typeface="Arial" panose="020B0604020202020204" pitchFamily="34" charset="0"/>
              </a:defRPr>
            </a:lvl1pPr>
          </a:lstStyle>
          <a:p>
            <a:pPr>
              <a:defRPr/>
            </a:pPr>
            <a:fld id="{71DFB629-73CD-EE4A-AA57-C7AF647EAC06}"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4867557"/>
      </p:ext>
    </p:extLst>
  </p:cSld>
  <p:clrMap bg1="dk2" tx1="lt1" bg2="dk1" tx2="lt2" accent1="accent1" accent2="accent2" accent3="accent3" accent4="accent4" accent5="accent5" accent6="accent6" hlink="hlink" folHlink="folHlink"/>
  <p:sldLayoutIdLst>
    <p:sldLayoutId id="2147486387" r:id="rId1"/>
    <p:sldLayoutId id="214748638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CEAB827C-03B1-1843-A6EB-4857D0982098}"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01"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4038951259"/>
      </p:ext>
    </p:extLst>
  </p:cSld>
  <p:clrMap bg1="dk2" tx1="lt1" bg2="dk1" tx2="lt2" accent1="accent1" accent2="accent2" accent3="accent3" accent4="accent4" accent5="accent5" accent6="accent6" hlink="hlink" folHlink="folHlink"/>
  <p:sldLayoutIdLst>
    <p:sldLayoutId id="2147486390" r:id="rId1"/>
    <p:sldLayoutId id="2147486391" r:id="rId2"/>
    <p:sldLayoutId id="2147486392" r:id="rId3"/>
    <p:sldLayoutId id="2147486393" r:id="rId4"/>
    <p:sldLayoutId id="2147486394" r:id="rId5"/>
    <p:sldLayoutId id="2147486395" r:id="rId6"/>
    <p:sldLayoutId id="2147486396" r:id="rId7"/>
    <p:sldLayoutId id="2147486397" r:id="rId8"/>
    <p:sldLayoutId id="2147486398" r:id="rId9"/>
    <p:sldLayoutId id="2147486399" r:id="rId10"/>
    <p:sldLayoutId id="2147486400" r:id="rId11"/>
    <p:sldLayoutId id="214748640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60770"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b="1" i="0">
                <a:solidFill>
                  <a:srgbClr val="482400"/>
                </a:solidFill>
                <a:latin typeface="Arial" panose="020B0604020202020204" pitchFamily="34" charset="0"/>
              </a:defRPr>
            </a:lvl1pPr>
          </a:lstStyle>
          <a:p>
            <a:pPr>
              <a:defRPr/>
            </a:pPr>
            <a:fld id="{B08A63B4-351E-DE47-B526-DE8D0E56755F}" type="slidenum">
              <a:rPr lang="en-US" smtClean="0"/>
              <a:pPr>
                <a:defRPr/>
              </a:pPr>
              <a:t>‹#›</a:t>
            </a:fld>
            <a:endParaRPr lang="en-US" dirty="0"/>
          </a:p>
        </p:txBody>
      </p:sp>
      <p:pic>
        <p:nvPicPr>
          <p:cNvPr id="160775"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780067"/>
      </p:ext>
    </p:extLst>
  </p:cSld>
  <p:clrMap bg1="lt1" tx1="dk1" bg2="lt2" tx2="dk2" accent1="accent1" accent2="accent2" accent3="accent3" accent4="accent4" accent5="accent5" accent6="accent6" hlink="hlink" folHlink="folHlink"/>
  <p:sldLayoutIdLst>
    <p:sldLayoutId id="2147486415" r:id="rId1"/>
    <p:sldLayoutId id="2147486416" r:id="rId2"/>
    <p:sldLayoutId id="2147486417" r:id="rId3"/>
    <p:sldLayoutId id="2147486418" r:id="rId4"/>
    <p:sldLayoutId id="2147486419" r:id="rId5"/>
    <p:sldLayoutId id="2147486420" r:id="rId6"/>
    <p:sldLayoutId id="2147486421" r:id="rId7"/>
    <p:sldLayoutId id="2147486422" r:id="rId8"/>
    <p:sldLayoutId id="2147486423" r:id="rId9"/>
    <p:sldLayoutId id="2147486424" r:id="rId10"/>
    <p:sldLayoutId id="214748642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ヒラギノ角ゴ Pro W3" pitchFamily="-112" charset="-128"/>
                <a:cs typeface="ヒラギノ角ゴ Pro W3" pitchFamily="-112" charset="-128"/>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3266343827"/>
      </p:ext>
    </p:extLst>
  </p:cSld>
  <p:clrMap bg1="lt1" tx1="dk1" bg2="lt2" tx2="dk2" accent1="accent1" accent2="accent2" accent3="accent3" accent4="accent4" accent5="accent5" accent6="accent6" hlink="hlink" folHlink="folHlink"/>
  <p:sldLayoutIdLst>
    <p:sldLayoutId id="2147486427" r:id="rId1"/>
    <p:sldLayoutId id="2147486428" r:id="rId2"/>
    <p:sldLayoutId id="2147486429" r:id="rId3"/>
    <p:sldLayoutId id="2147486430" r:id="rId4"/>
    <p:sldLayoutId id="2147486431" r:id="rId5"/>
    <p:sldLayoutId id="2147486432" r:id="rId6"/>
    <p:sldLayoutId id="2147486433" r:id="rId7"/>
    <p:sldLayoutId id="2147486434" r:id="rId8"/>
    <p:sldLayoutId id="2147486435" r:id="rId9"/>
    <p:sldLayoutId id="2147486436" r:id="rId10"/>
    <p:sldLayoutId id="214748643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6488803"/>
      </p:ext>
    </p:extLst>
  </p:cSld>
  <p:clrMap bg1="lt1" tx1="dk1" bg2="lt2" tx2="dk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11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11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C07CC88D-97B0-4F4E-9FEE-2973DC7572C8}" type="datetimeFigureOut">
              <a:rPr lang="en-US"/>
              <a:pPr>
                <a:defRPr/>
              </a:pPr>
              <a:t>3/25/25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B0CA2C90-6278-F041-A46E-2DA4C490E468}" type="slidenum">
              <a:rPr lang="en-US"/>
              <a:pPr>
                <a:defRPr/>
              </a:pPr>
              <a:t>‹#›</a:t>
            </a:fld>
            <a:endParaRPr lang="en-US"/>
          </a:p>
        </p:txBody>
      </p:sp>
    </p:spTree>
    <p:extLst>
      <p:ext uri="{BB962C8B-B14F-4D97-AF65-F5344CB8AC3E}">
        <p14:creationId xmlns:p14="http://schemas.microsoft.com/office/powerpoint/2010/main" val="1178487889"/>
      </p:ext>
    </p:extLst>
  </p:cSld>
  <p:clrMap bg1="lt1" tx1="dk1" bg2="lt2" tx2="dk2" accent1="accent1" accent2="accent2" accent3="accent3" accent4="accent4" accent5="accent5" accent6="accent6" hlink="hlink" folHlink="folHlink"/>
  <p:sldLayoutIdLst>
    <p:sldLayoutId id="2147486451" r:id="rId1"/>
    <p:sldLayoutId id="2147486452" r:id="rId2"/>
    <p:sldLayoutId id="2147486453" r:id="rId3"/>
    <p:sldLayoutId id="2147486454" r:id="rId4"/>
    <p:sldLayoutId id="2147486455" r:id="rId5"/>
    <p:sldLayoutId id="2147486456" r:id="rId6"/>
    <p:sldLayoutId id="2147486457" r:id="rId7"/>
    <p:sldLayoutId id="2147486458" r:id="rId8"/>
    <p:sldLayoutId id="2147486459" r:id="rId9"/>
    <p:sldLayoutId id="2147486460" r:id="rId10"/>
    <p:sldLayoutId id="214748646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273050"/>
            <a:ext cx="8221663" cy="1139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457200" y="1604963"/>
            <a:ext cx="8221663" cy="45196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25471" rIns="0" bIns="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027" name="Rectangle 3"/>
          <p:cNvSpPr>
            <a:spLocks noGrp="1" noChangeArrowheads="1"/>
          </p:cNvSpPr>
          <p:nvPr>
            <p:ph type="dt"/>
          </p:nvPr>
        </p:nvSpPr>
        <p:spPr bwMode="auto">
          <a:xfrm>
            <a:off x="457200" y="6246813"/>
            <a:ext cx="2122488" cy="466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8" name="Rectangle 4"/>
          <p:cNvSpPr>
            <a:spLocks noGrp="1" noChangeArrowheads="1"/>
          </p:cNvSpPr>
          <p:nvPr>
            <p:ph type="ftr"/>
          </p:nvPr>
        </p:nvSpPr>
        <p:spPr bwMode="auto">
          <a:xfrm>
            <a:off x="3127375" y="6246813"/>
            <a:ext cx="2894013" cy="466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endParaRPr lang="en-US"/>
          </a:p>
        </p:txBody>
      </p:sp>
      <p:sp>
        <p:nvSpPr>
          <p:cNvPr id="1029" name="Rectangle 5"/>
          <p:cNvSpPr>
            <a:spLocks noGrp="1" noChangeArrowheads="1"/>
          </p:cNvSpPr>
          <p:nvPr>
            <p:ph type="sldNum"/>
          </p:nvPr>
        </p:nvSpPr>
        <p:spPr bwMode="auto">
          <a:xfrm>
            <a:off x="6556375" y="6246813"/>
            <a:ext cx="2124075" cy="4667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defTabSz="414726" eaLnBrk="1">
              <a:lnSpc>
                <a:spcPct val="93000"/>
              </a:lnSpc>
              <a:buClrTx/>
              <a:buSzPct val="100000"/>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sz="1800">
                <a:solidFill>
                  <a:srgbClr val="000000"/>
                </a:solidFill>
                <a:cs typeface="Arial Unicode MS" charset="0"/>
              </a:defRPr>
            </a:lvl1pPr>
          </a:lstStyle>
          <a:p>
            <a:pPr>
              <a:defRPr/>
            </a:pPr>
            <a:fld id="{A0B67C3E-0751-1D43-A1F4-B5644033F3B4}" type="slidenum">
              <a:rPr lang="en-US"/>
              <a:pPr>
                <a:defRPr/>
              </a:pPr>
              <a:t>‹#›</a:t>
            </a:fld>
            <a:endParaRPr lang="en-US"/>
          </a:p>
        </p:txBody>
      </p:sp>
    </p:spTree>
    <p:extLst>
      <p:ext uri="{BB962C8B-B14F-4D97-AF65-F5344CB8AC3E}">
        <p14:creationId xmlns:p14="http://schemas.microsoft.com/office/powerpoint/2010/main" val="558954934"/>
      </p:ext>
    </p:extLst>
  </p:cSld>
  <p:clrMap bg1="lt1" tx1="dk1" bg2="lt2" tx2="dk2" accent1="accent1" accent2="accent2" accent3="accent3" accent4="accent4" accent5="accent5" accent6="accent6" hlink="hlink" folHlink="folHlink"/>
  <p:sldLayoutIdLst>
    <p:sldLayoutId id="2147486463" r:id="rId1"/>
    <p:sldLayoutId id="2147486464" r:id="rId2"/>
    <p:sldLayoutId id="2147486465" r:id="rId3"/>
    <p:sldLayoutId id="2147486466" r:id="rId4"/>
    <p:sldLayoutId id="2147486467" r:id="rId5"/>
    <p:sldLayoutId id="2147486468" r:id="rId6"/>
    <p:sldLayoutId id="2147486469" r:id="rId7"/>
    <p:sldLayoutId id="2147486470" r:id="rId8"/>
    <p:sldLayoutId id="2147486471" r:id="rId9"/>
    <p:sldLayoutId id="2147486472" r:id="rId10"/>
    <p:sldLayoutId id="2147486473" r:id="rId11"/>
    <p:sldLayoutId id="2147486474" r:id="rId12"/>
  </p:sldLayoutIdLst>
  <p:txStyles>
    <p:titleStyle>
      <a:lvl1pPr algn="ctr" defTabSz="414338" rtl="0" eaLnBrk="0" fontAlgn="base" hangingPunct="0">
        <a:lnSpc>
          <a:spcPct val="93000"/>
        </a:lnSpc>
        <a:spcBef>
          <a:spcPct val="0"/>
        </a:spcBef>
        <a:spcAft>
          <a:spcPct val="0"/>
        </a:spcAft>
        <a:buClr>
          <a:srgbClr val="000000"/>
        </a:buClr>
        <a:buSzPct val="100000"/>
        <a:buFont typeface="Times New Roman" charset="0"/>
        <a:defRPr sz="4000" b="1" i="0">
          <a:solidFill>
            <a:srgbClr val="000000"/>
          </a:solidFill>
          <a:latin typeface="Arial" panose="020B0604020202020204" pitchFamily="34" charset="0"/>
          <a:ea typeface="+mj-ea"/>
          <a:cs typeface="+mj-cs"/>
        </a:defRPr>
      </a:lvl1pPr>
      <a:lvl2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2pPr>
      <a:lvl3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3pPr>
      <a:lvl4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4pPr>
      <a:lvl5pPr algn="ctr" defTabSz="414338" rtl="0" eaLnBrk="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5pPr>
      <a:lvl6pPr marL="2280994"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6pPr>
      <a:lvl7pPr marL="2695720"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7pPr>
      <a:lvl8pPr marL="3110446"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8pPr>
      <a:lvl9pPr marL="3525172" indent="-207363" algn="ctr" defTabSz="414726"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Arial Unicode MS" charset="0"/>
        </a:defRPr>
      </a:lvl9pPr>
    </p:titleStyle>
    <p:bodyStyle>
      <a:lvl1pPr marL="309563" indent="-309563" algn="l" defTabSz="414338" rtl="0" eaLnBrk="0" fontAlgn="base" hangingPunct="0">
        <a:lnSpc>
          <a:spcPct val="93000"/>
        </a:lnSpc>
        <a:spcBef>
          <a:spcPct val="0"/>
        </a:spcBef>
        <a:spcAft>
          <a:spcPts val="1288"/>
        </a:spcAft>
        <a:buClr>
          <a:srgbClr val="000000"/>
        </a:buClr>
        <a:buSzPct val="100000"/>
        <a:buFont typeface="Times New Roman" charset="0"/>
        <a:defRPr sz="2900" b="1" i="0">
          <a:solidFill>
            <a:srgbClr val="000000"/>
          </a:solidFill>
          <a:latin typeface="Arial" panose="020B0604020202020204" pitchFamily="34" charset="0"/>
          <a:ea typeface="+mn-ea"/>
          <a:cs typeface="+mn-cs"/>
        </a:defRPr>
      </a:lvl1pPr>
      <a:lvl2pPr marL="673100" indent="-258763" algn="l" defTabSz="414338" rtl="0" eaLnBrk="0" fontAlgn="base" hangingPunct="0">
        <a:lnSpc>
          <a:spcPct val="93000"/>
        </a:lnSpc>
        <a:spcBef>
          <a:spcPct val="0"/>
        </a:spcBef>
        <a:spcAft>
          <a:spcPts val="1038"/>
        </a:spcAft>
        <a:buClr>
          <a:srgbClr val="000000"/>
        </a:buClr>
        <a:buSzPct val="100000"/>
        <a:buFont typeface="Times New Roman" charset="0"/>
        <a:defRPr sz="2500" b="1" i="0">
          <a:solidFill>
            <a:srgbClr val="000000"/>
          </a:solidFill>
          <a:latin typeface="Arial" panose="020B0604020202020204" pitchFamily="34" charset="0"/>
          <a:ea typeface="+mn-ea"/>
          <a:cs typeface="+mn-cs"/>
        </a:defRPr>
      </a:lvl2pPr>
      <a:lvl3pPr marL="1036638" indent="-206375" algn="l" defTabSz="414338" rtl="0" eaLnBrk="0" fontAlgn="base" hangingPunct="0">
        <a:lnSpc>
          <a:spcPct val="93000"/>
        </a:lnSpc>
        <a:spcBef>
          <a:spcPct val="0"/>
        </a:spcBef>
        <a:spcAft>
          <a:spcPts val="775"/>
        </a:spcAft>
        <a:buClr>
          <a:srgbClr val="000000"/>
        </a:buClr>
        <a:buSzPct val="100000"/>
        <a:buFont typeface="Times New Roman" charset="0"/>
        <a:defRPr sz="2200" b="1" i="0">
          <a:solidFill>
            <a:srgbClr val="000000"/>
          </a:solidFill>
          <a:latin typeface="Arial" panose="020B0604020202020204" pitchFamily="34" charset="0"/>
          <a:ea typeface="+mn-ea"/>
          <a:cs typeface="+mn-cs"/>
        </a:defRPr>
      </a:lvl3pPr>
      <a:lvl4pPr marL="1450975" indent="-206375" algn="l" defTabSz="414338" rtl="0" eaLnBrk="0" fontAlgn="base" hangingPunct="0">
        <a:lnSpc>
          <a:spcPct val="93000"/>
        </a:lnSpc>
        <a:spcBef>
          <a:spcPct val="0"/>
        </a:spcBef>
        <a:spcAft>
          <a:spcPts val="525"/>
        </a:spcAft>
        <a:buClr>
          <a:srgbClr val="000000"/>
        </a:buClr>
        <a:buSzPct val="100000"/>
        <a:buFont typeface="Times New Roman" charset="0"/>
        <a:defRPr b="1" i="0">
          <a:solidFill>
            <a:srgbClr val="000000"/>
          </a:solidFill>
          <a:latin typeface="Arial" panose="020B0604020202020204" pitchFamily="34" charset="0"/>
          <a:ea typeface="+mn-ea"/>
          <a:cs typeface="+mn-cs"/>
        </a:defRPr>
      </a:lvl4pPr>
      <a:lvl5pPr marL="1865313" indent="-206375" algn="l" defTabSz="414338" rtl="0" eaLnBrk="0" fontAlgn="base" hangingPunct="0">
        <a:lnSpc>
          <a:spcPct val="93000"/>
        </a:lnSpc>
        <a:spcBef>
          <a:spcPct val="0"/>
        </a:spcBef>
        <a:spcAft>
          <a:spcPts val="263"/>
        </a:spcAft>
        <a:buClr>
          <a:srgbClr val="000000"/>
        </a:buClr>
        <a:buSzPct val="100000"/>
        <a:buFont typeface="Times New Roman" charset="0"/>
        <a:defRPr b="1" i="0">
          <a:solidFill>
            <a:srgbClr val="000000"/>
          </a:solidFill>
          <a:latin typeface="Arial" panose="020B0604020202020204" pitchFamily="34" charset="0"/>
          <a:ea typeface="+mn-ea"/>
          <a:cs typeface="+mn-cs"/>
        </a:defRPr>
      </a:lvl5pPr>
      <a:lvl6pPr marL="2280994"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720"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10446"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5172" indent="-207363" algn="l" defTabSz="414726"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726" rtl="0" eaLnBrk="1" latinLnBrk="0" hangingPunct="1">
        <a:defRPr sz="1600" kern="1200">
          <a:solidFill>
            <a:schemeClr val="tx1"/>
          </a:solidFill>
          <a:latin typeface="+mn-lt"/>
          <a:ea typeface="+mn-ea"/>
          <a:cs typeface="+mn-cs"/>
        </a:defRPr>
      </a:lvl1pPr>
      <a:lvl2pPr marL="414726" algn="l" defTabSz="414726" rtl="0" eaLnBrk="1" latinLnBrk="0" hangingPunct="1">
        <a:defRPr sz="1600" kern="1200">
          <a:solidFill>
            <a:schemeClr val="tx1"/>
          </a:solidFill>
          <a:latin typeface="+mn-lt"/>
          <a:ea typeface="+mn-ea"/>
          <a:cs typeface="+mn-cs"/>
        </a:defRPr>
      </a:lvl2pPr>
      <a:lvl3pPr marL="829452" algn="l" defTabSz="414726" rtl="0" eaLnBrk="1" latinLnBrk="0" hangingPunct="1">
        <a:defRPr sz="1600" kern="1200">
          <a:solidFill>
            <a:schemeClr val="tx1"/>
          </a:solidFill>
          <a:latin typeface="+mn-lt"/>
          <a:ea typeface="+mn-ea"/>
          <a:cs typeface="+mn-cs"/>
        </a:defRPr>
      </a:lvl3pPr>
      <a:lvl4pPr marL="1244178" algn="l" defTabSz="414726" rtl="0" eaLnBrk="1" latinLnBrk="0" hangingPunct="1">
        <a:defRPr sz="1600" kern="1200">
          <a:solidFill>
            <a:schemeClr val="tx1"/>
          </a:solidFill>
          <a:latin typeface="+mn-lt"/>
          <a:ea typeface="+mn-ea"/>
          <a:cs typeface="+mn-cs"/>
        </a:defRPr>
      </a:lvl4pPr>
      <a:lvl5pPr marL="1658904" algn="l" defTabSz="414726" rtl="0" eaLnBrk="1" latinLnBrk="0" hangingPunct="1">
        <a:defRPr sz="1600" kern="1200">
          <a:solidFill>
            <a:schemeClr val="tx1"/>
          </a:solidFill>
          <a:latin typeface="+mn-lt"/>
          <a:ea typeface="+mn-ea"/>
          <a:cs typeface="+mn-cs"/>
        </a:defRPr>
      </a:lvl5pPr>
      <a:lvl6pPr marL="2073631" algn="l" defTabSz="414726" rtl="0" eaLnBrk="1" latinLnBrk="0" hangingPunct="1">
        <a:defRPr sz="1600" kern="1200">
          <a:solidFill>
            <a:schemeClr val="tx1"/>
          </a:solidFill>
          <a:latin typeface="+mn-lt"/>
          <a:ea typeface="+mn-ea"/>
          <a:cs typeface="+mn-cs"/>
        </a:defRPr>
      </a:lvl6pPr>
      <a:lvl7pPr marL="2488357" algn="l" defTabSz="414726" rtl="0" eaLnBrk="1" latinLnBrk="0" hangingPunct="1">
        <a:defRPr sz="1600" kern="1200">
          <a:solidFill>
            <a:schemeClr val="tx1"/>
          </a:solidFill>
          <a:latin typeface="+mn-lt"/>
          <a:ea typeface="+mn-ea"/>
          <a:cs typeface="+mn-cs"/>
        </a:defRPr>
      </a:lvl7pPr>
      <a:lvl8pPr marL="2903083" algn="l" defTabSz="414726" rtl="0" eaLnBrk="1" latinLnBrk="0" hangingPunct="1">
        <a:defRPr sz="1600" kern="1200">
          <a:solidFill>
            <a:schemeClr val="tx1"/>
          </a:solidFill>
          <a:latin typeface="+mn-lt"/>
          <a:ea typeface="+mn-ea"/>
          <a:cs typeface="+mn-cs"/>
        </a:defRPr>
      </a:lvl8pPr>
      <a:lvl9pPr marL="3317809" algn="l" defTabSz="414726" rtl="0" eaLnBrk="1" latinLnBrk="0" hangingPunct="1">
        <a:defRPr sz="16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81250" name="Group 2"/>
          <p:cNvGrpSpPr>
            <a:grpSpLocks/>
          </p:cNvGrpSpPr>
          <p:nvPr/>
        </p:nvGrpSpPr>
        <p:grpSpPr bwMode="auto">
          <a:xfrm>
            <a:off x="0" y="0"/>
            <a:ext cx="9144000" cy="6934200"/>
            <a:chOff x="0" y="0"/>
            <a:chExt cx="5760" cy="4368"/>
          </a:xfrm>
        </p:grpSpPr>
        <p:sp>
          <p:nvSpPr>
            <p:cNvPr id="92163"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57" name="Freeform 4"/>
            <p:cNvSpPr>
              <a:spLocks/>
            </p:cNvSpPr>
            <p:nvPr/>
          </p:nvSpPr>
          <p:spPr bwMode="hidden">
            <a:xfrm>
              <a:off x="0" y="2496"/>
              <a:ext cx="2112" cy="1604"/>
            </a:xfrm>
            <a:custGeom>
              <a:avLst/>
              <a:gdLst>
                <a:gd name="T0" fmla="*/ 526 w 2123"/>
                <a:gd name="T1" fmla="*/ 383 h 1696"/>
                <a:gd name="T2" fmla="*/ 490 w 2123"/>
                <a:gd name="T3" fmla="*/ 251 h 1696"/>
                <a:gd name="T4" fmla="*/ 616 w 2123"/>
                <a:gd name="T5" fmla="*/ 146 h 1696"/>
                <a:gd name="T6" fmla="*/ 843 w 2123"/>
                <a:gd name="T7" fmla="*/ 216 h 1696"/>
                <a:gd name="T8" fmla="*/ 1106 w 2123"/>
                <a:gd name="T9" fmla="*/ 319 h 1696"/>
                <a:gd name="T10" fmla="*/ 1352 w 2123"/>
                <a:gd name="T11" fmla="*/ 406 h 1696"/>
                <a:gd name="T12" fmla="*/ 1638 w 2123"/>
                <a:gd name="T13" fmla="*/ 497 h 1696"/>
                <a:gd name="T14" fmla="*/ 1716 w 2123"/>
                <a:gd name="T15" fmla="*/ 519 h 1696"/>
                <a:gd name="T16" fmla="*/ 1673 w 2123"/>
                <a:gd name="T17" fmla="*/ 495 h 1696"/>
                <a:gd name="T18" fmla="*/ 1285 w 2123"/>
                <a:gd name="T19" fmla="*/ 367 h 1696"/>
                <a:gd name="T20" fmla="*/ 993 w 2123"/>
                <a:gd name="T21" fmla="*/ 251 h 1696"/>
                <a:gd name="T22" fmla="*/ 657 w 2123"/>
                <a:gd name="T23" fmla="*/ 120 h 1696"/>
                <a:gd name="T24" fmla="*/ 909 w 2123"/>
                <a:gd name="T25" fmla="*/ 113 h 1696"/>
                <a:gd name="T26" fmla="*/ 1173 w 2123"/>
                <a:gd name="T27" fmla="*/ 117 h 1696"/>
                <a:gd name="T28" fmla="*/ 1470 w 2123"/>
                <a:gd name="T29" fmla="*/ 99 h 1696"/>
                <a:gd name="T30" fmla="*/ 1934 w 2123"/>
                <a:gd name="T31" fmla="*/ 72 h 1696"/>
                <a:gd name="T32" fmla="*/ 1890 w 2123"/>
                <a:gd name="T33" fmla="*/ 63 h 1696"/>
                <a:gd name="T34" fmla="*/ 1405 w 2123"/>
                <a:gd name="T35" fmla="*/ 95 h 1696"/>
                <a:gd name="T36" fmla="*/ 1100 w 2123"/>
                <a:gd name="T37" fmla="*/ 100 h 1696"/>
                <a:gd name="T38" fmla="*/ 687 w 2123"/>
                <a:gd name="T39" fmla="*/ 95 h 1696"/>
                <a:gd name="T40" fmla="*/ 747 w 2123"/>
                <a:gd name="T41" fmla="*/ 84 h 1696"/>
                <a:gd name="T42" fmla="*/ 1038 w 2123"/>
                <a:gd name="T43" fmla="*/ 0 h 1696"/>
                <a:gd name="T44" fmla="*/ 993 w 2123"/>
                <a:gd name="T45" fmla="*/ 10 h 1696"/>
                <a:gd name="T46" fmla="*/ 920 w 2123"/>
                <a:gd name="T47" fmla="*/ 31 h 1696"/>
                <a:gd name="T48" fmla="*/ 783 w 2123"/>
                <a:gd name="T49" fmla="*/ 70 h 1696"/>
                <a:gd name="T50" fmla="*/ 616 w 2123"/>
                <a:gd name="T51" fmla="*/ 103 h 1696"/>
                <a:gd name="T52" fmla="*/ 580 w 2123"/>
                <a:gd name="T53" fmla="*/ 132 h 1696"/>
                <a:gd name="T54" fmla="*/ 279 w 2123"/>
                <a:gd name="T55" fmla="*/ 216 h 1696"/>
                <a:gd name="T56" fmla="*/ 0 w 2123"/>
                <a:gd name="T57" fmla="*/ 266 h 1696"/>
                <a:gd name="T58" fmla="*/ 0 w 2123"/>
                <a:gd name="T59" fmla="*/ 270 h 1696"/>
                <a:gd name="T60" fmla="*/ 0 w 2123"/>
                <a:gd name="T61" fmla="*/ 281 h 1696"/>
                <a:gd name="T62" fmla="*/ 276 w 2123"/>
                <a:gd name="T63" fmla="*/ 231 h 1696"/>
                <a:gd name="T64" fmla="*/ 538 w 2123"/>
                <a:gd name="T65" fmla="*/ 157 h 1696"/>
                <a:gd name="T66" fmla="*/ 463 w 2123"/>
                <a:gd name="T67" fmla="*/ 244 h 1696"/>
                <a:gd name="T68" fmla="*/ 475 w 2123"/>
                <a:gd name="T69" fmla="*/ 364 h 1696"/>
                <a:gd name="T70" fmla="*/ 424 w 2123"/>
                <a:gd name="T71" fmla="*/ 428 h 1696"/>
                <a:gd name="T72" fmla="*/ 293 w 2123"/>
                <a:gd name="T73" fmla="*/ 542 h 1696"/>
                <a:gd name="T74" fmla="*/ 288 w 2123"/>
                <a:gd name="T75" fmla="*/ 620 h 1696"/>
                <a:gd name="T76" fmla="*/ 293 w 2123"/>
                <a:gd name="T77" fmla="*/ 620 h 1696"/>
                <a:gd name="T78" fmla="*/ 311 w 2123"/>
                <a:gd name="T79" fmla="*/ 569 h 1696"/>
                <a:gd name="T80" fmla="*/ 526 w 2123"/>
                <a:gd name="T81" fmla="*/ 383 h 1696"/>
                <a:gd name="T82" fmla="*/ 526 w 2123"/>
                <a:gd name="T83" fmla="*/ 383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58"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59" name="Freeform 6"/>
            <p:cNvSpPr>
              <a:spLocks/>
            </p:cNvSpPr>
            <p:nvPr/>
          </p:nvSpPr>
          <p:spPr bwMode="hidden">
            <a:xfrm>
              <a:off x="0" y="524"/>
              <a:ext cx="973" cy="1195"/>
            </a:xfrm>
            <a:custGeom>
              <a:avLst/>
              <a:gdLst>
                <a:gd name="T0" fmla="*/ 341 w 969"/>
                <a:gd name="T1" fmla="*/ 1240 h 1192"/>
                <a:gd name="T2" fmla="*/ 526 w 969"/>
                <a:gd name="T3" fmla="*/ 1246 h 1192"/>
                <a:gd name="T4" fmla="*/ 621 w 969"/>
                <a:gd name="T5" fmla="*/ 1204 h 1192"/>
                <a:gd name="T6" fmla="*/ 873 w 969"/>
                <a:gd name="T7" fmla="*/ 1139 h 1192"/>
                <a:gd name="T8" fmla="*/ 1005 w 969"/>
                <a:gd name="T9" fmla="*/ 1109 h 1192"/>
                <a:gd name="T10" fmla="*/ 813 w 969"/>
                <a:gd name="T11" fmla="*/ 1040 h 1192"/>
                <a:gd name="T12" fmla="*/ 592 w 969"/>
                <a:gd name="T13" fmla="*/ 989 h 1192"/>
                <a:gd name="T14" fmla="*/ 215 w 969"/>
                <a:gd name="T15" fmla="*/ 1013 h 1192"/>
                <a:gd name="T16" fmla="*/ 317 w 969"/>
                <a:gd name="T17" fmla="*/ 929 h 1192"/>
                <a:gd name="T18" fmla="*/ 532 w 969"/>
                <a:gd name="T19" fmla="*/ 839 h 1192"/>
                <a:gd name="T20" fmla="*/ 748 w 969"/>
                <a:gd name="T21" fmla="*/ 707 h 1192"/>
                <a:gd name="T22" fmla="*/ 754 w 969"/>
                <a:gd name="T23" fmla="*/ 707 h 1192"/>
                <a:gd name="T24" fmla="*/ 766 w 969"/>
                <a:gd name="T25" fmla="*/ 701 h 1192"/>
                <a:gd name="T26" fmla="*/ 807 w 969"/>
                <a:gd name="T27" fmla="*/ 683 h 1192"/>
                <a:gd name="T28" fmla="*/ 831 w 969"/>
                <a:gd name="T29" fmla="*/ 677 h 1192"/>
                <a:gd name="T30" fmla="*/ 843 w 969"/>
                <a:gd name="T31" fmla="*/ 665 h 1192"/>
                <a:gd name="T32" fmla="*/ 849 w 969"/>
                <a:gd name="T33" fmla="*/ 653 h 1192"/>
                <a:gd name="T34" fmla="*/ 843 w 969"/>
                <a:gd name="T35" fmla="*/ 647 h 1192"/>
                <a:gd name="T36" fmla="*/ 837 w 969"/>
                <a:gd name="T37" fmla="*/ 635 h 1192"/>
                <a:gd name="T38" fmla="*/ 837 w 969"/>
                <a:gd name="T39" fmla="*/ 593 h 1192"/>
                <a:gd name="T40" fmla="*/ 849 w 969"/>
                <a:gd name="T41" fmla="*/ 563 h 1192"/>
                <a:gd name="T42" fmla="*/ 865 w 969"/>
                <a:gd name="T43" fmla="*/ 533 h 1192"/>
                <a:gd name="T44" fmla="*/ 889 w 969"/>
                <a:gd name="T45" fmla="*/ 503 h 1192"/>
                <a:gd name="T46" fmla="*/ 905 w 969"/>
                <a:gd name="T47" fmla="*/ 473 h 1192"/>
                <a:gd name="T48" fmla="*/ 913 w 969"/>
                <a:gd name="T49" fmla="*/ 455 h 1192"/>
                <a:gd name="T50" fmla="*/ 921 w 969"/>
                <a:gd name="T51" fmla="*/ 449 h 1192"/>
                <a:gd name="T52" fmla="*/ 921 w 969"/>
                <a:gd name="T53" fmla="*/ 365 h 1192"/>
                <a:gd name="T54" fmla="*/ 921 w 969"/>
                <a:gd name="T55" fmla="*/ 359 h 1192"/>
                <a:gd name="T56" fmla="*/ 927 w 969"/>
                <a:gd name="T57" fmla="*/ 353 h 1192"/>
                <a:gd name="T58" fmla="*/ 945 w 969"/>
                <a:gd name="T59" fmla="*/ 323 h 1192"/>
                <a:gd name="T60" fmla="*/ 957 w 969"/>
                <a:gd name="T61" fmla="*/ 287 h 1192"/>
                <a:gd name="T62" fmla="*/ 969 w 969"/>
                <a:gd name="T63" fmla="*/ 257 h 1192"/>
                <a:gd name="T64" fmla="*/ 975 w 969"/>
                <a:gd name="T65" fmla="*/ 245 h 1192"/>
                <a:gd name="T66" fmla="*/ 981 w 969"/>
                <a:gd name="T67" fmla="*/ 233 h 1192"/>
                <a:gd name="T68" fmla="*/ 999 w 969"/>
                <a:gd name="T69" fmla="*/ 173 h 1192"/>
                <a:gd name="T70" fmla="*/ 1017 w 969"/>
                <a:gd name="T71" fmla="*/ 137 h 1192"/>
                <a:gd name="T72" fmla="*/ 1023 w 969"/>
                <a:gd name="T73" fmla="*/ 125 h 1192"/>
                <a:gd name="T74" fmla="*/ 1023 w 969"/>
                <a:gd name="T75" fmla="*/ 119 h 1192"/>
                <a:gd name="T76" fmla="*/ 1041 w 969"/>
                <a:gd name="T77" fmla="*/ 0 h 1192"/>
                <a:gd name="T78" fmla="*/ 1017 w 969"/>
                <a:gd name="T79" fmla="*/ 47 h 1192"/>
                <a:gd name="T80" fmla="*/ 837 w 969"/>
                <a:gd name="T81" fmla="*/ 113 h 1192"/>
                <a:gd name="T82" fmla="*/ 760 w 969"/>
                <a:gd name="T83" fmla="*/ 161 h 1192"/>
                <a:gd name="T84" fmla="*/ 496 w 969"/>
                <a:gd name="T85" fmla="*/ 251 h 1192"/>
                <a:gd name="T86" fmla="*/ 299 w 969"/>
                <a:gd name="T87" fmla="*/ 305 h 1192"/>
                <a:gd name="T88" fmla="*/ 191 w 969"/>
                <a:gd name="T89" fmla="*/ 311 h 1192"/>
                <a:gd name="T90" fmla="*/ 12 w 969"/>
                <a:gd name="T91" fmla="*/ 503 h 1192"/>
                <a:gd name="T92" fmla="*/ 0 w 969"/>
                <a:gd name="T93" fmla="*/ 527 h 1192"/>
                <a:gd name="T94" fmla="*/ 0 w 969"/>
                <a:gd name="T95" fmla="*/ 1240 h 1192"/>
                <a:gd name="T96" fmla="*/ 96 w 969"/>
                <a:gd name="T97" fmla="*/ 1234 h 1192"/>
                <a:gd name="T98" fmla="*/ 341 w 969"/>
                <a:gd name="T99" fmla="*/ 1240 h 1192"/>
                <a:gd name="T100" fmla="*/ 341 w 969"/>
                <a:gd name="T101" fmla="*/ 1240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0"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1" name="Freeform 8"/>
            <p:cNvSpPr>
              <a:spLocks/>
            </p:cNvSpPr>
            <p:nvPr/>
          </p:nvSpPr>
          <p:spPr bwMode="hidden">
            <a:xfrm>
              <a:off x="3525" y="1"/>
              <a:ext cx="2185" cy="1508"/>
            </a:xfrm>
            <a:custGeom>
              <a:avLst/>
              <a:gdLst>
                <a:gd name="T0" fmla="*/ 1110 w 2176"/>
                <a:gd name="T1" fmla="*/ 803 h 1505"/>
                <a:gd name="T2" fmla="*/ 1280 w 2176"/>
                <a:gd name="T3" fmla="*/ 1279 h 1505"/>
                <a:gd name="T4" fmla="*/ 1028 w 2176"/>
                <a:gd name="T5" fmla="*/ 1229 h 1505"/>
                <a:gd name="T6" fmla="*/ 777 w 2176"/>
                <a:gd name="T7" fmla="*/ 1163 h 1505"/>
                <a:gd name="T8" fmla="*/ 478 w 2176"/>
                <a:gd name="T9" fmla="*/ 1145 h 1505"/>
                <a:gd name="T10" fmla="*/ 0 w 2176"/>
                <a:gd name="T11" fmla="*/ 1115 h 1505"/>
                <a:gd name="T12" fmla="*/ 30 w 2176"/>
                <a:gd name="T13" fmla="*/ 1151 h 1505"/>
                <a:gd name="T14" fmla="*/ 532 w 2176"/>
                <a:gd name="T15" fmla="*/ 1169 h 1505"/>
                <a:gd name="T16" fmla="*/ 831 w 2176"/>
                <a:gd name="T17" fmla="*/ 1223 h 1505"/>
                <a:gd name="T18" fmla="*/ 1220 w 2176"/>
                <a:gd name="T19" fmla="*/ 1355 h 1505"/>
                <a:gd name="T20" fmla="*/ 1155 w 2176"/>
                <a:gd name="T21" fmla="*/ 1373 h 1505"/>
                <a:gd name="T22" fmla="*/ 765 w 2176"/>
                <a:gd name="T23" fmla="*/ 1559 h 1505"/>
                <a:gd name="T24" fmla="*/ 819 w 2176"/>
                <a:gd name="T25" fmla="*/ 1535 h 1505"/>
                <a:gd name="T26" fmla="*/ 933 w 2176"/>
                <a:gd name="T27" fmla="*/ 1493 h 1505"/>
                <a:gd name="T28" fmla="*/ 1095 w 2176"/>
                <a:gd name="T29" fmla="*/ 1409 h 1505"/>
                <a:gd name="T30" fmla="*/ 1304 w 2176"/>
                <a:gd name="T31" fmla="*/ 1349 h 1505"/>
                <a:gd name="T32" fmla="*/ 1362 w 2176"/>
                <a:gd name="T33" fmla="*/ 1261 h 1505"/>
                <a:gd name="T34" fmla="*/ 1758 w 2176"/>
                <a:gd name="T35" fmla="*/ 1079 h 1505"/>
                <a:gd name="T36" fmla="*/ 2077 w 2176"/>
                <a:gd name="T37" fmla="*/ 989 h 1505"/>
                <a:gd name="T38" fmla="*/ 2342 w 2176"/>
                <a:gd name="T39" fmla="*/ 857 h 1505"/>
                <a:gd name="T40" fmla="*/ 2111 w 2176"/>
                <a:gd name="T41" fmla="*/ 947 h 1505"/>
                <a:gd name="T42" fmla="*/ 1782 w 2176"/>
                <a:gd name="T43" fmla="*/ 1025 h 1505"/>
                <a:gd name="T44" fmla="*/ 1447 w 2176"/>
                <a:gd name="T45" fmla="*/ 1187 h 1505"/>
                <a:gd name="T46" fmla="*/ 1615 w 2176"/>
                <a:gd name="T47" fmla="*/ 941 h 1505"/>
                <a:gd name="T48" fmla="*/ 1746 w 2176"/>
                <a:gd name="T49" fmla="*/ 563 h 1505"/>
                <a:gd name="T50" fmla="*/ 1873 w 2176"/>
                <a:gd name="T51" fmla="*/ 390 h 1505"/>
                <a:gd name="T52" fmla="*/ 2131 w 2176"/>
                <a:gd name="T53" fmla="*/ 60 h 1505"/>
                <a:gd name="T54" fmla="*/ 2158 w 2176"/>
                <a:gd name="T55" fmla="*/ 0 h 1505"/>
                <a:gd name="T56" fmla="*/ 2124 w 2176"/>
                <a:gd name="T57" fmla="*/ 0 h 1505"/>
                <a:gd name="T58" fmla="*/ 1722 w 2176"/>
                <a:gd name="T59" fmla="*/ 498 h 1505"/>
                <a:gd name="T60" fmla="*/ 1587 w 2176"/>
                <a:gd name="T61" fmla="*/ 923 h 1505"/>
                <a:gd name="T62" fmla="*/ 1348 w 2176"/>
                <a:gd name="T63" fmla="*/ 1211 h 1505"/>
                <a:gd name="T64" fmla="*/ 1220 w 2176"/>
                <a:gd name="T65" fmla="*/ 941 h 1505"/>
                <a:gd name="T66" fmla="*/ 1082 w 2176"/>
                <a:gd name="T67" fmla="*/ 558 h 1505"/>
                <a:gd name="T68" fmla="*/ 957 w 2176"/>
                <a:gd name="T69" fmla="*/ 222 h 1505"/>
                <a:gd name="T70" fmla="*/ 843 w 2176"/>
                <a:gd name="T71" fmla="*/ 0 h 1505"/>
                <a:gd name="T72" fmla="*/ 807 w 2176"/>
                <a:gd name="T73" fmla="*/ 0 h 1505"/>
                <a:gd name="T74" fmla="*/ 975 w 2176"/>
                <a:gd name="T75" fmla="*/ 372 h 1505"/>
                <a:gd name="T76" fmla="*/ 1110 w 2176"/>
                <a:gd name="T77" fmla="*/ 803 h 1505"/>
                <a:gd name="T78" fmla="*/ 1110 w 2176"/>
                <a:gd name="T79" fmla="*/ 803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2" name="Freeform 9"/>
            <p:cNvSpPr>
              <a:spLocks/>
            </p:cNvSpPr>
            <p:nvPr/>
          </p:nvSpPr>
          <p:spPr bwMode="hidden">
            <a:xfrm>
              <a:off x="0" y="649"/>
              <a:ext cx="816" cy="806"/>
            </a:xfrm>
            <a:custGeom>
              <a:avLst/>
              <a:gdLst>
                <a:gd name="T0" fmla="*/ 179 w 813"/>
                <a:gd name="T1" fmla="*/ 582 h 804"/>
                <a:gd name="T2" fmla="*/ 347 w 813"/>
                <a:gd name="T3" fmla="*/ 456 h 804"/>
                <a:gd name="T4" fmla="*/ 684 w 813"/>
                <a:gd name="T5" fmla="*/ 234 h 804"/>
                <a:gd name="T6" fmla="*/ 867 w 813"/>
                <a:gd name="T7" fmla="*/ 0 h 804"/>
                <a:gd name="T8" fmla="*/ 729 w 813"/>
                <a:gd name="T9" fmla="*/ 150 h 804"/>
                <a:gd name="T10" fmla="*/ 162 w 813"/>
                <a:gd name="T11" fmla="*/ 522 h 804"/>
                <a:gd name="T12" fmla="*/ 0 w 813"/>
                <a:gd name="T13" fmla="*/ 768 h 804"/>
                <a:gd name="T14" fmla="*/ 0 w 813"/>
                <a:gd name="T15" fmla="*/ 840 h 804"/>
                <a:gd name="T16" fmla="*/ 179 w 813"/>
                <a:gd name="T17" fmla="*/ 582 h 804"/>
                <a:gd name="T18" fmla="*/ 179 w 813"/>
                <a:gd name="T19" fmla="*/ 582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3" name="Freeform 10"/>
            <p:cNvSpPr>
              <a:spLocks/>
            </p:cNvSpPr>
            <p:nvPr/>
          </p:nvSpPr>
          <p:spPr bwMode="hidden">
            <a:xfrm>
              <a:off x="0" y="1545"/>
              <a:ext cx="762" cy="107"/>
            </a:xfrm>
            <a:custGeom>
              <a:avLst/>
              <a:gdLst>
                <a:gd name="T0" fmla="*/ 496 w 759"/>
                <a:gd name="T1" fmla="*/ 66 h 107"/>
                <a:gd name="T2" fmla="*/ 813 w 759"/>
                <a:gd name="T3" fmla="*/ 0 h 107"/>
                <a:gd name="T4" fmla="*/ 532 w 759"/>
                <a:gd name="T5" fmla="*/ 36 h 107"/>
                <a:gd name="T6" fmla="*/ 156 w 759"/>
                <a:gd name="T7" fmla="*/ 48 h 107"/>
                <a:gd name="T8" fmla="*/ 0 w 759"/>
                <a:gd name="T9" fmla="*/ 78 h 107"/>
                <a:gd name="T10" fmla="*/ 0 w 759"/>
                <a:gd name="T11" fmla="*/ 107 h 107"/>
                <a:gd name="T12" fmla="*/ 96 w 759"/>
                <a:gd name="T13" fmla="*/ 89 h 107"/>
                <a:gd name="T14" fmla="*/ 496 w 759"/>
                <a:gd name="T15" fmla="*/ 66 h 107"/>
                <a:gd name="T16" fmla="*/ 496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4" name="Freeform 11"/>
            <p:cNvSpPr>
              <a:spLocks/>
            </p:cNvSpPr>
            <p:nvPr/>
          </p:nvSpPr>
          <p:spPr bwMode="hidden">
            <a:xfrm>
              <a:off x="2314" y="3431"/>
              <a:ext cx="3182" cy="745"/>
            </a:xfrm>
            <a:custGeom>
              <a:avLst/>
              <a:gdLst>
                <a:gd name="T0" fmla="*/ 1495 w 3169"/>
                <a:gd name="T1" fmla="*/ 257 h 743"/>
                <a:gd name="T2" fmla="*/ 1864 w 3169"/>
                <a:gd name="T3" fmla="*/ 251 h 743"/>
                <a:gd name="T4" fmla="*/ 2249 w 3169"/>
                <a:gd name="T5" fmla="*/ 269 h 743"/>
                <a:gd name="T6" fmla="*/ 2697 w 3169"/>
                <a:gd name="T7" fmla="*/ 251 h 743"/>
                <a:gd name="T8" fmla="*/ 3411 w 3169"/>
                <a:gd name="T9" fmla="*/ 222 h 743"/>
                <a:gd name="T10" fmla="*/ 3353 w 3169"/>
                <a:gd name="T11" fmla="*/ 204 h 743"/>
                <a:gd name="T12" fmla="*/ 2606 w 3169"/>
                <a:gd name="T13" fmla="*/ 239 h 743"/>
                <a:gd name="T14" fmla="*/ 2156 w 3169"/>
                <a:gd name="T15" fmla="*/ 239 h 743"/>
                <a:gd name="T16" fmla="*/ 1567 w 3169"/>
                <a:gd name="T17" fmla="*/ 204 h 743"/>
                <a:gd name="T18" fmla="*/ 1662 w 3169"/>
                <a:gd name="T19" fmla="*/ 168 h 743"/>
                <a:gd name="T20" fmla="*/ 2196 w 3169"/>
                <a:gd name="T21" fmla="*/ 0 h 743"/>
                <a:gd name="T22" fmla="*/ 2109 w 3169"/>
                <a:gd name="T23" fmla="*/ 24 h 743"/>
                <a:gd name="T24" fmla="*/ 1980 w 3169"/>
                <a:gd name="T25" fmla="*/ 66 h 743"/>
                <a:gd name="T26" fmla="*/ 1728 w 3169"/>
                <a:gd name="T27" fmla="*/ 138 h 743"/>
                <a:gd name="T28" fmla="*/ 1446 w 3169"/>
                <a:gd name="T29" fmla="*/ 216 h 743"/>
                <a:gd name="T30" fmla="*/ 1361 w 3169"/>
                <a:gd name="T31" fmla="*/ 269 h 743"/>
                <a:gd name="T32" fmla="*/ 819 w 3169"/>
                <a:gd name="T33" fmla="*/ 431 h 743"/>
                <a:gd name="T34" fmla="*/ 353 w 3169"/>
                <a:gd name="T35" fmla="*/ 521 h 743"/>
                <a:gd name="T36" fmla="*/ 0 w 3169"/>
                <a:gd name="T37" fmla="*/ 653 h 743"/>
                <a:gd name="T38" fmla="*/ 317 w 3169"/>
                <a:gd name="T39" fmla="*/ 557 h 743"/>
                <a:gd name="T40" fmla="*/ 789 w 3169"/>
                <a:gd name="T41" fmla="*/ 467 h 743"/>
                <a:gd name="T42" fmla="*/ 1268 w 3169"/>
                <a:gd name="T43" fmla="*/ 329 h 743"/>
                <a:gd name="T44" fmla="*/ 1053 w 3169"/>
                <a:gd name="T45" fmla="*/ 509 h 743"/>
                <a:gd name="T46" fmla="*/ 939 w 3169"/>
                <a:gd name="T47" fmla="*/ 779 h 743"/>
                <a:gd name="T48" fmla="*/ 933 w 3169"/>
                <a:gd name="T49" fmla="*/ 779 h 743"/>
                <a:gd name="T50" fmla="*/ 1005 w 3169"/>
                <a:gd name="T51" fmla="*/ 779 h 743"/>
                <a:gd name="T52" fmla="*/ 1094 w 3169"/>
                <a:gd name="T53" fmla="*/ 515 h 743"/>
                <a:gd name="T54" fmla="*/ 1396 w 3169"/>
                <a:gd name="T55" fmla="*/ 299 h 743"/>
                <a:gd name="T56" fmla="*/ 1648 w 3169"/>
                <a:gd name="T57" fmla="*/ 467 h 743"/>
                <a:gd name="T58" fmla="*/ 1905 w 3169"/>
                <a:gd name="T59" fmla="*/ 713 h 743"/>
                <a:gd name="T60" fmla="*/ 1998 w 3169"/>
                <a:gd name="T61" fmla="*/ 779 h 743"/>
                <a:gd name="T62" fmla="*/ 2063 w 3169"/>
                <a:gd name="T63" fmla="*/ 779 h 743"/>
                <a:gd name="T64" fmla="*/ 1818 w 3169"/>
                <a:gd name="T65" fmla="*/ 545 h 743"/>
                <a:gd name="T66" fmla="*/ 1495 w 3169"/>
                <a:gd name="T67" fmla="*/ 257 h 743"/>
                <a:gd name="T68" fmla="*/ 1495 w 3169"/>
                <a:gd name="T69" fmla="*/ 257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65"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181266"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1800">
                <a:solidFill>
                  <a:srgbClr val="FFFFFF"/>
                </a:solidFill>
                <a:latin typeface="Times New Roman" charset="0"/>
              </a:endParaRPr>
            </a:p>
          </p:txBody>
        </p:sp>
        <p:sp>
          <p:nvSpPr>
            <p:cNvPr id="92174"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5"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92176"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0"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1271"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2179"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a:defRPr/>
              </a:pPr>
              <a:endParaRPr lang="en-US" sz="1800">
                <a:solidFill>
                  <a:srgbClr val="FFFFFF"/>
                </a:solidFill>
                <a:latin typeface="Times New Roman" pitchFamily="18" charset="0"/>
              </a:endParaRPr>
            </a:p>
          </p:txBody>
        </p:sp>
        <p:sp>
          <p:nvSpPr>
            <p:cNvPr id="181273" name="Freeform 20"/>
            <p:cNvSpPr>
              <a:spLocks/>
            </p:cNvSpPr>
            <p:nvPr/>
          </p:nvSpPr>
          <p:spPr bwMode="hidden">
            <a:xfrm>
              <a:off x="3160" y="1860"/>
              <a:ext cx="2162" cy="1934"/>
            </a:xfrm>
            <a:custGeom>
              <a:avLst/>
              <a:gdLst>
                <a:gd name="T0" fmla="*/ 1986 w 2153"/>
                <a:gd name="T1" fmla="*/ 887 h 1930"/>
                <a:gd name="T2" fmla="*/ 2086 w 2153"/>
                <a:gd name="T3" fmla="*/ 1055 h 1930"/>
                <a:gd name="T4" fmla="*/ 2213 w 2153"/>
                <a:gd name="T5" fmla="*/ 1204 h 1930"/>
                <a:gd name="T6" fmla="*/ 2279 w 2153"/>
                <a:gd name="T7" fmla="*/ 1300 h 1930"/>
                <a:gd name="T8" fmla="*/ 2319 w 2153"/>
                <a:gd name="T9" fmla="*/ 1348 h 1930"/>
                <a:gd name="T10" fmla="*/ 2033 w 2153"/>
                <a:gd name="T11" fmla="*/ 1013 h 1930"/>
                <a:gd name="T12" fmla="*/ 2004 w 2153"/>
                <a:gd name="T13" fmla="*/ 965 h 1930"/>
                <a:gd name="T14" fmla="*/ 1924 w 2153"/>
                <a:gd name="T15" fmla="*/ 1294 h 1930"/>
                <a:gd name="T16" fmla="*/ 1910 w 2153"/>
                <a:gd name="T17" fmla="*/ 1540 h 1930"/>
                <a:gd name="T18" fmla="*/ 1962 w 2153"/>
                <a:gd name="T19" fmla="*/ 1978 h 1930"/>
                <a:gd name="T20" fmla="*/ 1931 w 2153"/>
                <a:gd name="T21" fmla="*/ 2002 h 1930"/>
                <a:gd name="T22" fmla="*/ 1883 w 2153"/>
                <a:gd name="T23" fmla="*/ 1588 h 1930"/>
                <a:gd name="T24" fmla="*/ 1862 w 2153"/>
                <a:gd name="T25" fmla="*/ 1342 h 1930"/>
                <a:gd name="T26" fmla="*/ 1903 w 2153"/>
                <a:gd name="T27" fmla="*/ 1121 h 1930"/>
                <a:gd name="T28" fmla="*/ 1910 w 2153"/>
                <a:gd name="T29" fmla="*/ 911 h 1930"/>
                <a:gd name="T30" fmla="*/ 1366 w 2153"/>
                <a:gd name="T31" fmla="*/ 1043 h 1930"/>
                <a:gd name="T32" fmla="*/ 892 w 2153"/>
                <a:gd name="T33" fmla="*/ 1168 h 1930"/>
                <a:gd name="T34" fmla="*/ 341 w 2153"/>
                <a:gd name="T35" fmla="*/ 1366 h 1930"/>
                <a:gd name="T36" fmla="*/ 18 w 2153"/>
                <a:gd name="T37" fmla="*/ 1474 h 1930"/>
                <a:gd name="T38" fmla="*/ 329 w 2153"/>
                <a:gd name="T39" fmla="*/ 1336 h 1930"/>
                <a:gd name="T40" fmla="*/ 736 w 2153"/>
                <a:gd name="T41" fmla="*/ 1180 h 1930"/>
                <a:gd name="T42" fmla="*/ 1098 w 2153"/>
                <a:gd name="T43" fmla="*/ 1073 h 1930"/>
                <a:gd name="T44" fmla="*/ 1519 w 2153"/>
                <a:gd name="T45" fmla="*/ 965 h 1930"/>
                <a:gd name="T46" fmla="*/ 1821 w 2153"/>
                <a:gd name="T47" fmla="*/ 851 h 1930"/>
                <a:gd name="T48" fmla="*/ 1441 w 2153"/>
                <a:gd name="T49" fmla="*/ 641 h 1930"/>
                <a:gd name="T50" fmla="*/ 933 w 2153"/>
                <a:gd name="T51" fmla="*/ 533 h 1930"/>
                <a:gd name="T52" fmla="*/ 245 w 2153"/>
                <a:gd name="T53" fmla="*/ 161 h 1930"/>
                <a:gd name="T54" fmla="*/ 0 w 2153"/>
                <a:gd name="T55" fmla="*/ 83 h 1930"/>
                <a:gd name="T56" fmla="*/ 347 w 2153"/>
                <a:gd name="T57" fmla="*/ 179 h 1930"/>
                <a:gd name="T58" fmla="*/ 766 w 2153"/>
                <a:gd name="T59" fmla="*/ 401 h 1930"/>
                <a:gd name="T60" fmla="*/ 1005 w 2153"/>
                <a:gd name="T61" fmla="*/ 509 h 1930"/>
                <a:gd name="T62" fmla="*/ 1459 w 2153"/>
                <a:gd name="T63" fmla="*/ 611 h 1930"/>
                <a:gd name="T64" fmla="*/ 1776 w 2153"/>
                <a:gd name="T65" fmla="*/ 779 h 1930"/>
                <a:gd name="T66" fmla="*/ 1531 w 2153"/>
                <a:gd name="T67" fmla="*/ 479 h 1930"/>
                <a:gd name="T68" fmla="*/ 1388 w 2153"/>
                <a:gd name="T69" fmla="*/ 191 h 1930"/>
                <a:gd name="T70" fmla="*/ 1244 w 2153"/>
                <a:gd name="T71" fmla="*/ 0 h 1930"/>
                <a:gd name="T72" fmla="*/ 1447 w 2153"/>
                <a:gd name="T73" fmla="*/ 215 h 1930"/>
                <a:gd name="T74" fmla="*/ 1604 w 2153"/>
                <a:gd name="T75" fmla="*/ 503 h 1930"/>
                <a:gd name="T76" fmla="*/ 1883 w 2153"/>
                <a:gd name="T77" fmla="*/ 839 h 1930"/>
                <a:gd name="T78" fmla="*/ 1986 w 2153"/>
                <a:gd name="T79" fmla="*/ 887 h 1930"/>
                <a:gd name="T80" fmla="*/ 1986 w 2153"/>
                <a:gd name="T81" fmla="*/ 887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2181"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82"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3"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4"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Times New Roman" pitchFamily="18" charset="0"/>
                <a:ea typeface="+mn-ea"/>
                <a:cs typeface="+mn-cs"/>
              </a:defRPr>
            </a:lvl1pPr>
          </a:lstStyle>
          <a:p>
            <a:pPr>
              <a:defRPr/>
            </a:pPr>
            <a:endParaRPr lang="en-US"/>
          </a:p>
        </p:txBody>
      </p:sp>
      <p:sp>
        <p:nvSpPr>
          <p:cNvPr id="92185"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Times New Roman" charset="0"/>
                <a:cs typeface="+mn-cs"/>
              </a:defRPr>
            </a:lvl1pPr>
          </a:lstStyle>
          <a:p>
            <a:pPr>
              <a:defRPr/>
            </a:pPr>
            <a:fld id="{5C7305A9-66E2-7240-A932-46E30E4B83D8}" type="slidenum">
              <a:rPr lang="en-US"/>
              <a:pPr>
                <a:defRPr/>
              </a:pPr>
              <a:t>‹#›</a:t>
            </a:fld>
            <a:endParaRPr lang="en-US"/>
          </a:p>
        </p:txBody>
      </p:sp>
    </p:spTree>
    <p:extLst>
      <p:ext uri="{BB962C8B-B14F-4D97-AF65-F5344CB8AC3E}">
        <p14:creationId xmlns:p14="http://schemas.microsoft.com/office/powerpoint/2010/main" val="480936017"/>
      </p:ext>
    </p:extLst>
  </p:cSld>
  <p:clrMap bg1="dk2" tx1="lt1" bg2="dk1" tx2="lt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 id="2147486487" r:id="rId12"/>
    <p:sldLayoutId id="2147486488" r:id="rId13"/>
    <p:sldLayoutId id="2147486489" r:id="rId14"/>
    <p:sldLayoutId id="2147486490"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744245355"/>
      </p:ext>
    </p:extLst>
  </p:cSld>
  <p:clrMap bg1="dk2" tx1="lt1" bg2="dk1" tx2="lt2" accent1="accent1" accent2="accent2" accent3="accent3" accent4="accent4" accent5="accent5" accent6="accent6" hlink="hlink" folHlink="folHlink"/>
  <p:sldLayoutIdLst>
    <p:sldLayoutId id="2147486492" r:id="rId1"/>
    <p:sldLayoutId id="2147486493" r:id="rId2"/>
    <p:sldLayoutId id="2147486494" r:id="rId3"/>
    <p:sldLayoutId id="2147486495" r:id="rId4"/>
    <p:sldLayoutId id="2147486496" r:id="rId5"/>
    <p:sldLayoutId id="2147486497" r:id="rId6"/>
    <p:sldLayoutId id="2147486498" r:id="rId7"/>
    <p:sldLayoutId id="2147486499" r:id="rId8"/>
    <p:sldLayoutId id="2147486500" r:id="rId9"/>
    <p:sldLayoutId id="2147486501" r:id="rId10"/>
    <p:sldLayoutId id="2147486502" r:id="rId11"/>
    <p:sldLayoutId id="2147486503"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579867076"/>
      </p:ext>
    </p:extLst>
  </p:cSld>
  <p:clrMap bg1="lt1" tx1="dk1" bg2="lt2" tx2="dk2" accent1="accent1" accent2="accent2" accent3="accent3" accent4="accent4" accent5="accent5" accent6="accent6" hlink="hlink" folHlink="folHlink"/>
  <p:sldLayoutIdLst>
    <p:sldLayoutId id="2147486505" r:id="rId1"/>
    <p:sldLayoutId id="2147486506" r:id="rId2"/>
    <p:sldLayoutId id="2147486507" r:id="rId3"/>
    <p:sldLayoutId id="2147486508" r:id="rId4"/>
    <p:sldLayoutId id="2147486509" r:id="rId5"/>
    <p:sldLayoutId id="2147486510" r:id="rId6"/>
    <p:sldLayoutId id="2147486511" r:id="rId7"/>
    <p:sldLayoutId id="2147486512" r:id="rId8"/>
    <p:sldLayoutId id="2147486513" r:id="rId9"/>
    <p:sldLayoutId id="2147486514" r:id="rId10"/>
    <p:sldLayoutId id="2147486515"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22563"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0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4101"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rgbClr val="FFFFFF"/>
                </a:solidFill>
                <a:latin typeface="Arial" panose="020B0604020202020204" pitchFamily="34" charset="0"/>
              </a:defRPr>
            </a:lvl1pPr>
          </a:lstStyle>
          <a:p>
            <a:pPr>
              <a:defRPr/>
            </a:pPr>
            <a:fld id="{356C1F27-6BAE-F84B-B45A-4986468430DA}" type="slidenum">
              <a:rPr lang="en-US" smtClean="0"/>
              <a:pPr>
                <a:defRPr/>
              </a:pPr>
              <a:t>‹#›</a:t>
            </a:fld>
            <a:endParaRPr lang="en-US" dirty="0"/>
          </a:p>
        </p:txBody>
      </p:sp>
      <p:sp>
        <p:nvSpPr>
          <p:cNvPr id="288774"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288775"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322568" name="Group 8"/>
          <p:cNvGrpSpPr>
            <a:grpSpLocks/>
          </p:cNvGrpSpPr>
          <p:nvPr/>
        </p:nvGrpSpPr>
        <p:grpSpPr bwMode="auto">
          <a:xfrm>
            <a:off x="228600" y="457200"/>
            <a:ext cx="1246188" cy="1371600"/>
            <a:chOff x="144" y="288"/>
            <a:chExt cx="785" cy="864"/>
          </a:xfrm>
        </p:grpSpPr>
        <p:sp>
          <p:nvSpPr>
            <p:cNvPr id="288778"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79"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0"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1"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2"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3"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4"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5"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6"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7"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8"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89"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sp>
          <p:nvSpPr>
            <p:cNvPr id="288790"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eaLnBrk="0" hangingPunct="0">
                <a:defRPr/>
              </a:pPr>
              <a:endParaRPr lang="en-US" sz="1800" b="1" i="0" dirty="0">
                <a:solidFill>
                  <a:srgbClr val="FFFFFF"/>
                </a:solidFill>
                <a:latin typeface="Arial" panose="020B0604020202020204" pitchFamily="34" charset="0"/>
              </a:endParaRPr>
            </a:p>
          </p:txBody>
        </p:sp>
      </p:grpSp>
      <p:sp>
        <p:nvSpPr>
          <p:cNvPr id="4118"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rgbClr val="FFFFFF"/>
                </a:solidFill>
                <a:latin typeface="Arial" panose="020B0604020202020204" pitchFamily="34" charset="0"/>
                <a:ea typeface="+mn-ea"/>
                <a:cs typeface="+mn-cs"/>
              </a:defRPr>
            </a:lvl1pPr>
          </a:lstStyle>
          <a:p>
            <a:pPr>
              <a:defRPr/>
            </a:pPr>
            <a:endParaRPr lang="en-US" dirty="0"/>
          </a:p>
        </p:txBody>
      </p:sp>
    </p:spTree>
    <p:extLst>
      <p:ext uri="{BB962C8B-B14F-4D97-AF65-F5344CB8AC3E}">
        <p14:creationId xmlns:p14="http://schemas.microsoft.com/office/powerpoint/2010/main" val="2128225338"/>
      </p:ext>
    </p:extLst>
  </p:cSld>
  <p:clrMap bg1="dk2" tx1="lt1" bg2="dk1" tx2="lt2" accent1="accent1" accent2="accent2" accent3="accent3" accent4="accent4" accent5="accent5" accent6="accent6" hlink="hlink" folHlink="folHlink"/>
  <p:sldLayoutIdLst>
    <p:sldLayoutId id="2147486517" r:id="rId1"/>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2pPr>
      <a:lvl3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3pPr>
      <a:lvl4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4pPr>
      <a:lvl5pPr algn="l" rtl="0" eaLnBrk="0" fontAlgn="base" hangingPunct="0">
        <a:spcBef>
          <a:spcPct val="0"/>
        </a:spcBef>
        <a:spcAft>
          <a:spcPct val="0"/>
        </a:spcAft>
        <a:defRPr sz="3900">
          <a:solidFill>
            <a:schemeClr val="tx2"/>
          </a:solidFill>
          <a:latin typeface="Arial" pitchFamily="-109" charset="0"/>
          <a:ea typeface="ＭＳ Ｐゴシック" pitchFamily="-108" charset="-128"/>
          <a:cs typeface="ＭＳ Ｐゴシック" pitchFamily="-108" charset="-128"/>
        </a:defRPr>
      </a:lvl5pPr>
      <a:lvl6pPr marL="457200" algn="l" rtl="0" fontAlgn="base">
        <a:spcBef>
          <a:spcPct val="0"/>
        </a:spcBef>
        <a:spcAft>
          <a:spcPct val="0"/>
        </a:spcAft>
        <a:defRPr sz="3900">
          <a:solidFill>
            <a:schemeClr val="tx2"/>
          </a:solidFill>
          <a:latin typeface="Arial" pitchFamily="-109" charset="0"/>
        </a:defRPr>
      </a:lvl6pPr>
      <a:lvl7pPr marL="914400" algn="l" rtl="0" fontAlgn="base">
        <a:spcBef>
          <a:spcPct val="0"/>
        </a:spcBef>
        <a:spcAft>
          <a:spcPct val="0"/>
        </a:spcAft>
        <a:defRPr sz="3900">
          <a:solidFill>
            <a:schemeClr val="tx2"/>
          </a:solidFill>
          <a:latin typeface="Arial" pitchFamily="-109" charset="0"/>
        </a:defRPr>
      </a:lvl7pPr>
      <a:lvl8pPr marL="1371600" algn="l" rtl="0" fontAlgn="base">
        <a:spcBef>
          <a:spcPct val="0"/>
        </a:spcBef>
        <a:spcAft>
          <a:spcPct val="0"/>
        </a:spcAft>
        <a:defRPr sz="3900">
          <a:solidFill>
            <a:schemeClr val="tx2"/>
          </a:solidFill>
          <a:latin typeface="Arial" pitchFamily="-109" charset="0"/>
        </a:defRPr>
      </a:lvl8pPr>
      <a:lvl9pPr marL="1828800" algn="l" rtl="0" fontAlgn="base">
        <a:spcBef>
          <a:spcPct val="0"/>
        </a:spcBef>
        <a:spcAft>
          <a:spcPct val="0"/>
        </a:spcAft>
        <a:defRPr sz="3900">
          <a:solidFill>
            <a:schemeClr val="tx2"/>
          </a:solidFill>
          <a:latin typeface="Arial" pitchFamily="-109"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09"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6pPr>
      <a:lvl7pPr marL="29718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7pPr>
      <a:lvl8pPr marL="34290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8pPr>
      <a:lvl9pPr marL="3886200" indent="-228600" algn="l" rtl="0" fontAlgn="base">
        <a:spcBef>
          <a:spcPct val="20000"/>
        </a:spcBef>
        <a:spcAft>
          <a:spcPct val="0"/>
        </a:spcAft>
        <a:buClr>
          <a:schemeClr val="accent1"/>
        </a:buClr>
        <a:buSzPct val="70000"/>
        <a:buFont typeface="Wingdings" pitchFamily="-109" charset="2"/>
        <a:buChar char="o"/>
        <a:defRPr sz="2000">
          <a:solidFill>
            <a:schemeClr val="tx2"/>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609600"/>
            <a:ext cx="9067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67587" name="Rectangle 3"/>
          <p:cNvSpPr>
            <a:spLocks noGrp="1" noChangeArrowheads="1"/>
          </p:cNvSpPr>
          <p:nvPr>
            <p:ph type="body" idx="1"/>
          </p:nvPr>
        </p:nvSpPr>
        <p:spPr bwMode="auto">
          <a:xfrm>
            <a:off x="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Times New Roman" charset="0"/>
              </a:defRPr>
            </a:lvl1pPr>
          </a:lstStyle>
          <a:p>
            <a:pPr>
              <a:defRPr/>
            </a:pPr>
            <a:fld id="{9FD0894C-740D-E14A-89C2-58B521366A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90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1638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8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ea typeface="+mn-ea"/>
                <a:cs typeface="+mn-cs"/>
              </a:endParaRPr>
            </a:p>
          </p:txBody>
        </p:sp>
        <p:sp>
          <p:nvSpPr>
            <p:cNvPr id="1638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639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grpSp>
      <p:sp>
        <p:nvSpPr>
          <p:cNvPr id="1639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639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39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ea typeface="+mn-ea"/>
                <a:cs typeface="+mn-cs"/>
              </a:defRPr>
            </a:lvl1pPr>
          </a:lstStyle>
          <a:p>
            <a:pPr>
              <a:defRPr/>
            </a:pPr>
            <a:endParaRPr lang="en-US"/>
          </a:p>
        </p:txBody>
      </p:sp>
      <p:sp>
        <p:nvSpPr>
          <p:cNvPr id="1639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099D075-7D6D-024F-B45D-57035EFCA1A3}" type="slidenum">
              <a:rPr lang="en-US"/>
              <a:pPr>
                <a:defRPr/>
              </a:pPr>
              <a:t>‹#›</a:t>
            </a:fld>
            <a:endParaRPr lang="en-US"/>
          </a:p>
        </p:txBody>
      </p:sp>
    </p:spTree>
    <p:extLst>
      <p:ext uri="{BB962C8B-B14F-4D97-AF65-F5344CB8AC3E}">
        <p14:creationId xmlns:p14="http://schemas.microsoft.com/office/powerpoint/2010/main" val="3233569854"/>
      </p:ext>
    </p:extLst>
  </p:cSld>
  <p:clrMap bg1="dk2" tx1="lt1" bg2="dk1" tx2="lt2" accent1="accent1" accent2="accent2" accent3="accent3" accent4="accent4" accent5="accent5" accent6="accent6" hlink="hlink" folHlink="folHlink"/>
  <p:sldLayoutIdLst>
    <p:sldLayoutId id="2147486519" r:id="rId1"/>
    <p:sldLayoutId id="2147486520" r:id="rId2"/>
    <p:sldLayoutId id="2147486521" r:id="rId3"/>
    <p:sldLayoutId id="2147486522" r:id="rId4"/>
    <p:sldLayoutId id="2147486523" r:id="rId5"/>
    <p:sldLayoutId id="2147486524" r:id="rId6"/>
    <p:sldLayoutId id="2147486525" r:id="rId7"/>
    <p:sldLayoutId id="2147486526" r:id="rId8"/>
    <p:sldLayoutId id="2147486527" r:id="rId9"/>
    <p:sldLayoutId id="2147486528" r:id="rId10"/>
    <p:sldLayoutId id="2147486529" r:id="rId11"/>
  </p:sldLayoutIdLst>
  <p:transition advClick="0" advTm="500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80174772"/>
      </p:ext>
    </p:extLst>
  </p:cSld>
  <p:clrMap bg1="lt1" tx1="dk1" bg2="lt2" tx2="dk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 id="2147486542" r:id="rId12"/>
    <p:sldLayoutId id="214748654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3384666844"/>
      </p:ext>
    </p:extLst>
  </p:cSld>
  <p:clrMap bg1="lt1" tx1="dk1" bg2="lt2" tx2="dk2" accent1="accent1" accent2="accent2" accent3="accent3" accent4="accent4" accent5="accent5" accent6="accent6" hlink="hlink" folHlink="folHlink"/>
  <p:sldLayoutIdLst>
    <p:sldLayoutId id="2147486545" r:id="rId1"/>
    <p:sldLayoutId id="2147486546" r:id="rId2"/>
    <p:sldLayoutId id="2147486547" r:id="rId3"/>
    <p:sldLayoutId id="2147486548" r:id="rId4"/>
    <p:sldLayoutId id="2147486549" r:id="rId5"/>
    <p:sldLayoutId id="2147486550" r:id="rId6"/>
    <p:sldLayoutId id="2147486551" r:id="rId7"/>
    <p:sldLayoutId id="2147486552" r:id="rId8"/>
    <p:sldLayoutId id="2147486553" r:id="rId9"/>
    <p:sldLayoutId id="2147486554" r:id="rId10"/>
    <p:sldLayoutId id="2147486555"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612759772"/>
      </p:ext>
    </p:extLst>
  </p:cSld>
  <p:clrMap bg1="lt1" tx1="dk1" bg2="lt2" tx2="dk2" accent1="accent1" accent2="accent2" accent3="accent3" accent4="accent4" accent5="accent5" accent6="accent6" hlink="hlink" folHlink="folHlink"/>
  <p:sldLayoutIdLst>
    <p:sldLayoutId id="214748655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62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681373C7-76C4-9548-85CB-2DAF828CCF3A}" type="slidenum">
              <a:rPr lang="en-US" smtClean="0"/>
              <a:pPr>
                <a:defRPr/>
              </a:pPr>
              <a:t>‹#›</a:t>
            </a:fld>
            <a:endParaRPr lang="en-US" dirty="0"/>
          </a:p>
        </p:txBody>
      </p:sp>
    </p:spTree>
    <p:extLst>
      <p:ext uri="{BB962C8B-B14F-4D97-AF65-F5344CB8AC3E}">
        <p14:creationId xmlns:p14="http://schemas.microsoft.com/office/powerpoint/2010/main" val="456052765"/>
      </p:ext>
    </p:extLst>
  </p:cSld>
  <p:clrMap bg1="lt1" tx1="dk1" bg2="lt2" tx2="dk2" accent1="accent1" accent2="accent2" accent3="accent3" accent4="accent4" accent5="accent5" accent6="accent6" hlink="hlink" folHlink="folHlink"/>
  <p:sldLayoutIdLst>
    <p:sldLayoutId id="2147486559" r:id="rId1"/>
    <p:sldLayoutId id="2147486560"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7"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7"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3836526346"/>
      </p:ext>
    </p:extLst>
  </p:cSld>
  <p:clrMap bg1="lt1" tx1="dk1" bg2="lt2" tx2="dk2" accent1="accent1" accent2="accent2" accent3="accent3" accent4="accent4" accent5="accent5" accent6="accent6" hlink="hlink" folHlink="folHlink"/>
  <p:sldLayoutIdLst>
    <p:sldLayoutId id="2147486562" r:id="rId1"/>
    <p:sldLayoutId id="2147486563" r:id="rId2"/>
    <p:sldLayoutId id="2147486564" r:id="rId3"/>
    <p:sldLayoutId id="2147486565" r:id="rId4"/>
    <p:sldLayoutId id="2147486566" r:id="rId5"/>
    <p:sldLayoutId id="2147486567" r:id="rId6"/>
    <p:sldLayoutId id="2147486568" r:id="rId7"/>
    <p:sldLayoutId id="2147486569" r:id="rId8"/>
    <p:sldLayoutId id="2147486570" r:id="rId9"/>
    <p:sldLayoutId id="2147486571" r:id="rId10"/>
    <p:sldLayoutId id="21474865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5F0147BE-B8C6-D344-A893-741E9858A35E}" type="slidenum">
              <a:rPr lang="en-US" smtClean="0"/>
              <a:pPr>
                <a:defRPr/>
              </a:pPr>
              <a:t>‹#›</a:t>
            </a:fld>
            <a:endParaRPr lang="en-US" dirty="0"/>
          </a:p>
        </p:txBody>
      </p:sp>
    </p:spTree>
    <p:extLst>
      <p:ext uri="{BB962C8B-B14F-4D97-AF65-F5344CB8AC3E}">
        <p14:creationId xmlns:p14="http://schemas.microsoft.com/office/powerpoint/2010/main" val="885880190"/>
      </p:ext>
    </p:extLst>
  </p:cSld>
  <p:clrMap bg1="dk2" tx1="lt1" bg2="dk1" tx2="lt2" accent1="accent1" accent2="accent2" accent3="accent3" accent4="accent4" accent5="accent5" accent6="accent6" hlink="hlink" folHlink="folHlink"/>
  <p:sldLayoutIdLst>
    <p:sldLayoutId id="2147486574" r:id="rId1"/>
    <p:sldLayoutId id="2147486575" r:id="rId2"/>
    <p:sldLayoutId id="2147486576" r:id="rId3"/>
    <p:sldLayoutId id="2147486577" r:id="rId4"/>
    <p:sldLayoutId id="2147486578" r:id="rId5"/>
    <p:sldLayoutId id="2147486579" r:id="rId6"/>
    <p:sldLayoutId id="2147486580" r:id="rId7"/>
    <p:sldLayoutId id="2147486581" r:id="rId8"/>
    <p:sldLayoutId id="2147486582" r:id="rId9"/>
    <p:sldLayoutId id="2147486583" r:id="rId10"/>
    <p:sldLayoutId id="214748658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2257166010"/>
      </p:ext>
    </p:extLst>
  </p:cSld>
  <p:clrMap bg1="dk2" tx1="lt1" bg2="dk1" tx2="lt2" accent1="accent1" accent2="accent2" accent3="accent3" accent4="accent4" accent5="accent5" accent6="accent6" hlink="hlink" folHlink="folHlink"/>
  <p:sldLayoutIdLst>
    <p:sldLayoutId id="2147486586" r:id="rId1"/>
    <p:sldLayoutId id="2147486587" r:id="rId2"/>
    <p:sldLayoutId id="2147486588" r:id="rId3"/>
    <p:sldLayoutId id="2147486589" r:id="rId4"/>
    <p:sldLayoutId id="2147486590" r:id="rId5"/>
    <p:sldLayoutId id="2147486591" r:id="rId6"/>
    <p:sldLayoutId id="2147486592" r:id="rId7"/>
    <p:sldLayoutId id="2147486593" r:id="rId8"/>
    <p:sldLayoutId id="2147486594" r:id="rId9"/>
    <p:sldLayoutId id="2147486595" r:id="rId10"/>
    <p:sldLayoutId id="214748659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4576A3F5-517B-2C4E-8D9B-82684AFDC7C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889200419"/>
      </p:ext>
    </p:extLst>
  </p:cSld>
  <p:clrMap bg1="lt1" tx1="dk1" bg2="lt2" tx2="dk2" accent1="accent1" accent2="accent2" accent3="accent3" accent4="accent4" accent5="accent5" accent6="accent6" hlink="hlink" folHlink="folHlink"/>
  <p:sldLayoutIdLst>
    <p:sldLayoutId id="2147486598" r:id="rId1"/>
    <p:sldLayoutId id="2147486599" r:id="rId2"/>
    <p:sldLayoutId id="2147486600" r:id="rId3"/>
    <p:sldLayoutId id="2147486601" r:id="rId4"/>
    <p:sldLayoutId id="2147486602" r:id="rId5"/>
    <p:sldLayoutId id="2147486603" r:id="rId6"/>
    <p:sldLayoutId id="2147486604" r:id="rId7"/>
    <p:sldLayoutId id="2147486605" r:id="rId8"/>
    <p:sldLayoutId id="2147486606" r:id="rId9"/>
    <p:sldLayoutId id="2147486607" r:id="rId10"/>
    <p:sldLayoutId id="214748660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3/25/25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1457932790"/>
      </p:ext>
    </p:extLst>
  </p:cSld>
  <p:clrMap bg1="lt1" tx1="dk1" bg2="lt2" tx2="dk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795"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797"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8798"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0"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2"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4"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0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7"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11881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nvGrpSpPr>
            <p:cNvPr id="11882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spcBef>
                    <a:spcPct val="0"/>
                  </a:spcBef>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0"/>
              </a:spcBef>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263FE317-6682-804B-A7A0-D92BC0819E83}"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5917" r:id="rId1"/>
    <p:sldLayoutId id="2147485918" r:id="rId2"/>
    <p:sldLayoutId id="2147485919" r:id="rId3"/>
    <p:sldLayoutId id="2147485920" r:id="rId4"/>
    <p:sldLayoutId id="2147485921" r:id="rId5"/>
    <p:sldLayoutId id="2147485922" r:id="rId6"/>
    <p:sldLayoutId id="2147485923" r:id="rId7"/>
    <p:sldLayoutId id="2147485924" r:id="rId8"/>
    <p:sldLayoutId id="2147485925" r:id="rId9"/>
    <p:sldLayoutId id="2147485926" r:id="rId10"/>
    <p:sldLayoutId id="2147485927"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pPr>
                <a:defRPr/>
              </a:pPr>
              <a:t>‹#›</a:t>
            </a:fld>
            <a:endParaRPr lang="en-US" dirty="0"/>
          </a:p>
        </p:txBody>
      </p:sp>
    </p:spTree>
    <p:extLst>
      <p:ext uri="{BB962C8B-B14F-4D97-AF65-F5344CB8AC3E}">
        <p14:creationId xmlns:p14="http://schemas.microsoft.com/office/powerpoint/2010/main" val="2073279745"/>
      </p:ext>
    </p:extLst>
  </p:cSld>
  <p:clrMap bg1="dk2" tx1="lt1" bg2="dk1" tx2="lt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3891775009"/>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pPr>
                <a:defRPr/>
              </a:pPr>
              <a:t>‹#›</a:t>
            </a:fld>
            <a:endParaRPr lang="en-US" dirty="0"/>
          </a:p>
        </p:txBody>
      </p:sp>
    </p:spTree>
    <p:extLst>
      <p:ext uri="{BB962C8B-B14F-4D97-AF65-F5344CB8AC3E}">
        <p14:creationId xmlns:p14="http://schemas.microsoft.com/office/powerpoint/2010/main" val="3776134159"/>
      </p:ext>
    </p:extLst>
  </p:cSld>
  <p:clrMap bg1="dk2" tx1="lt1" bg2="dk1" tx2="lt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a:defRPr/>
            </a:pPr>
            <a:fld id="{73527A4F-934A-3B4C-B5A5-52592432AB7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31" r:id="rId1"/>
    <p:sldLayoutId id="2147485932" r:id="rId2"/>
    <p:sldLayoutId id="2147485933" r:id="rId3"/>
    <p:sldLayoutId id="2147485934" r:id="rId4"/>
    <p:sldLayoutId id="2147485935" r:id="rId5"/>
    <p:sldLayoutId id="2147485936" r:id="rId6"/>
    <p:sldLayoutId id="2147485937" r:id="rId7"/>
    <p:sldLayoutId id="2147485938" r:id="rId8"/>
    <p:sldLayoutId id="2147485939" r:id="rId9"/>
    <p:sldLayoutId id="2147485940" r:id="rId10"/>
    <p:sldLayoutId id="21474859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i="0">
                <a:solidFill>
                  <a:srgbClr val="000000"/>
                </a:solidFill>
                <a:latin typeface="Arial" panose="020B0604020202020204" pitchFamily="34" charset="0"/>
              </a:defRPr>
            </a:lvl1pPr>
          </a:lstStyle>
          <a:p>
            <a:pPr>
              <a:defRPr/>
            </a:pPr>
            <a:fld id="{789C8886-9D25-1842-9A07-58390E82E27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942" r:id="rId1"/>
    <p:sldLayoutId id="2147485943" r:id="rId2"/>
    <p:sldLayoutId id="2147485944" r:id="rId3"/>
    <p:sldLayoutId id="2147485945" r:id="rId4"/>
    <p:sldLayoutId id="2147485946" r:id="rId5"/>
    <p:sldLayoutId id="2147485947" r:id="rId6"/>
    <p:sldLayoutId id="2147485948" r:id="rId7"/>
    <p:sldLayoutId id="2147485949" r:id="rId8"/>
    <p:sldLayoutId id="2147485950" r:id="rId9"/>
    <p:sldLayoutId id="2147485951" r:id="rId10"/>
    <p:sldLayoutId id="2147485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3615089183"/>
      </p:ext>
    </p:extLst>
  </p:cSld>
  <p:clrMap bg1="lt1" tx1="dk1" bg2="lt2" tx2="dk2" accent1="accent1" accent2="accent2" accent3="accent3" accent4="accent4" accent5="accent5" accent6="accent6" hlink="hlink" folHlink="folHlink"/>
  <p:sldLayoutIdLst>
    <p:sldLayoutId id="2147486110" r:id="rId1"/>
    <p:sldLayoutId id="2147486111" r:id="rId2"/>
    <p:sldLayoutId id="2147486112" r:id="rId3"/>
    <p:sldLayoutId id="2147486113" r:id="rId4"/>
    <p:sldLayoutId id="2147486114" r:id="rId5"/>
    <p:sldLayoutId id="2147486115" r:id="rId6"/>
    <p:sldLayoutId id="2147486116" r:id="rId7"/>
    <p:sldLayoutId id="2147486117" r:id="rId8"/>
    <p:sldLayoutId id="2147486118" r:id="rId9"/>
    <p:sldLayoutId id="2147486119" r:id="rId10"/>
    <p:sldLayoutId id="2147486120" r:id="rId11"/>
    <p:sldLayoutId id="2147486121" r:id="rId12"/>
    <p:sldLayoutId id="214748612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lgn="l">
              <a:spcBef>
                <a:spcPct val="0"/>
              </a:spcBef>
              <a:defRPr/>
            </a:pPr>
            <a:endParaRPr lang="en-US" dirty="0">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spcBef>
                <a:spcPct val="0"/>
              </a:spcBef>
              <a:defRPr/>
            </a:pPr>
            <a:endParaRPr lang="en-US" dirty="0">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spcBef>
                <a:spcPct val="0"/>
              </a:spcBef>
              <a:defRPr/>
            </a:pPr>
            <a:fld id="{7D719980-0744-7546-9391-2E3B66940060}" type="slidenum">
              <a:rPr lang="en-US" smtClean="0">
                <a:solidFill>
                  <a:srgbClr val="000000"/>
                </a:solidFill>
              </a:rPr>
              <a:pPr>
                <a:spcBef>
                  <a:spcPct val="0"/>
                </a:spcBef>
                <a:defRPr/>
              </a:pPr>
              <a:t>‹#›</a:t>
            </a:fld>
            <a:endParaRPr lang="en-US" dirty="0">
              <a:solidFill>
                <a:srgbClr val="000000"/>
              </a:solidFill>
            </a:endParaRPr>
          </a:p>
        </p:txBody>
      </p:sp>
    </p:spTree>
    <p:extLst>
      <p:ext uri="{BB962C8B-B14F-4D97-AF65-F5344CB8AC3E}">
        <p14:creationId xmlns:p14="http://schemas.microsoft.com/office/powerpoint/2010/main" val="1095747254"/>
      </p:ext>
    </p:extLst>
  </p:cSld>
  <p:clrMap bg1="lt1" tx1="dk1" bg2="lt2" tx2="dk2" accent1="accent1" accent2="accent2" accent3="accent3" accent4="accent4" accent5="accent5" accent6="accent6" hlink="hlink" folHlink="folHlink"/>
  <p:sldLayoutIdLst>
    <p:sldLayoutId id="2147486124" r:id="rId1"/>
    <p:sldLayoutId id="2147486125" r:id="rId2"/>
    <p:sldLayoutId id="2147486126"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0.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268.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268.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9.xml"/><Relationship Id="rId1" Type="http://schemas.openxmlformats.org/officeDocument/2006/relationships/slideLayout" Target="../slideLayouts/slideLayout268.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68.xml"/></Relationships>
</file>

<file path=ppt/slides/_rels/slide10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268.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268.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268.xml"/></Relationships>
</file>

<file path=ppt/slides/_rels/slide10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4.xml"/><Relationship Id="rId1" Type="http://schemas.openxmlformats.org/officeDocument/2006/relationships/slideLayout" Target="../slideLayouts/slideLayout268.xml"/></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268.xml"/><Relationship Id="rId4" Type="http://schemas.openxmlformats.org/officeDocument/2006/relationships/image" Target="../media/image96.gif"/></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69.xml"/><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7.xml"/><Relationship Id="rId1" Type="http://schemas.openxmlformats.org/officeDocument/2006/relationships/slideLayout" Target="../slideLayouts/slideLayout270.xml"/><Relationship Id="rId4" Type="http://schemas.openxmlformats.org/officeDocument/2006/relationships/image" Target="../media/image98.gif"/></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8.xml"/><Relationship Id="rId1" Type="http://schemas.openxmlformats.org/officeDocument/2006/relationships/slideLayout" Target="../slideLayouts/slideLayout480.xml"/><Relationship Id="rId4" Type="http://schemas.openxmlformats.org/officeDocument/2006/relationships/image" Target="../media/image6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9.xml"/><Relationship Id="rId1" Type="http://schemas.openxmlformats.org/officeDocument/2006/relationships/slideLayout" Target="../slideLayouts/slideLayout387.xml"/><Relationship Id="rId4" Type="http://schemas.openxmlformats.org/officeDocument/2006/relationships/image" Target="../media/image66.jpeg"/></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0.xml"/><Relationship Id="rId1" Type="http://schemas.openxmlformats.org/officeDocument/2006/relationships/slideLayout" Target="../slideLayouts/slideLayout480.xml"/><Relationship Id="rId4" Type="http://schemas.openxmlformats.org/officeDocument/2006/relationships/image" Target="../media/image66.jpeg"/></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1.xml"/><Relationship Id="rId1" Type="http://schemas.openxmlformats.org/officeDocument/2006/relationships/slideLayout" Target="../slideLayouts/slideLayout54.xml"/><Relationship Id="rId5" Type="http://schemas.openxmlformats.org/officeDocument/2006/relationships/image" Target="../media/image103.jpeg"/><Relationship Id="rId4" Type="http://schemas.openxmlformats.org/officeDocument/2006/relationships/image" Target="../media/image102.emf"/></Relationships>
</file>

<file path=ppt/slides/_rels/slide11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2.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4.xml"/><Relationship Id="rId1" Type="http://schemas.openxmlformats.org/officeDocument/2006/relationships/slideLayout" Target="../slideLayouts/slideLayout28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5.xml"/><Relationship Id="rId1" Type="http://schemas.openxmlformats.org/officeDocument/2006/relationships/slideLayout" Target="../slideLayouts/slideLayout37.xml"/><Relationship Id="rId5" Type="http://schemas.openxmlformats.org/officeDocument/2006/relationships/image" Target="../media/image107.png"/><Relationship Id="rId4" Type="http://schemas.openxmlformats.org/officeDocument/2006/relationships/image" Target="../media/image106.png"/></Relationships>
</file>

<file path=ppt/slides/_rels/slide11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6.xml"/><Relationship Id="rId1" Type="http://schemas.openxmlformats.org/officeDocument/2006/relationships/slideLayout" Target="../slideLayouts/slideLayout205.xml"/><Relationship Id="rId5" Type="http://schemas.openxmlformats.org/officeDocument/2006/relationships/image" Target="../media/image110.jpeg"/><Relationship Id="rId4" Type="http://schemas.openxmlformats.org/officeDocument/2006/relationships/image" Target="../media/image109.emf"/></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7.xml"/><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8.xml"/><Relationship Id="rId1" Type="http://schemas.openxmlformats.org/officeDocument/2006/relationships/slideLayout" Target="../slideLayouts/slideLayout20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0.xml"/><Relationship Id="rId1" Type="http://schemas.openxmlformats.org/officeDocument/2006/relationships/slideLayout" Target="../slideLayouts/slideLayout292.xml"/><Relationship Id="rId4" Type="http://schemas.openxmlformats.org/officeDocument/2006/relationships/image" Target="../media/image114.jpeg"/></Relationships>
</file>

<file path=ppt/slides/_rels/slide1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1.xml"/><Relationship Id="rId1" Type="http://schemas.openxmlformats.org/officeDocument/2006/relationships/slideLayout" Target="../slideLayouts/slideLayout304.xml"/><Relationship Id="rId4" Type="http://schemas.openxmlformats.org/officeDocument/2006/relationships/image" Target="../media/image115.jpeg"/></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2.xml"/><Relationship Id="rId1" Type="http://schemas.openxmlformats.org/officeDocument/2006/relationships/slideLayout" Target="../slideLayouts/slideLayout3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3.xml"/><Relationship Id="rId1" Type="http://schemas.openxmlformats.org/officeDocument/2006/relationships/slideLayout" Target="../slideLayouts/slideLayout326.xml"/><Relationship Id="rId4" Type="http://schemas.openxmlformats.org/officeDocument/2006/relationships/image" Target="../media/image118.png"/></Relationships>
</file>

<file path=ppt/slides/_rels/slide12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4.xml"/><Relationship Id="rId1" Type="http://schemas.openxmlformats.org/officeDocument/2006/relationships/slideLayout" Target="../slideLayouts/slideLayout33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5.xml"/><Relationship Id="rId1" Type="http://schemas.openxmlformats.org/officeDocument/2006/relationships/slideLayout" Target="../slideLayouts/slideLayout315.xml"/><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116.xml"/><Relationship Id="rId1" Type="http://schemas.openxmlformats.org/officeDocument/2006/relationships/slideLayout" Target="../slideLayouts/slideLayout8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59.xml"/></Relationships>
</file>

<file path=ppt/slides/_rels/slide1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1.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3.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4.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6.xml"/><Relationship Id="rId1" Type="http://schemas.openxmlformats.org/officeDocument/2006/relationships/slideLayout" Target="../slideLayouts/slideLayout97.xml"/><Relationship Id="rId5" Type="http://schemas.openxmlformats.org/officeDocument/2006/relationships/image" Target="../media/image127.jpeg"/><Relationship Id="rId4" Type="http://schemas.openxmlformats.org/officeDocument/2006/relationships/image" Target="../media/image126.png"/></Relationships>
</file>

<file path=ppt/slides/_rels/slide1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0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08.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08.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8.xml"/></Relationships>
</file>

<file path=ppt/slides/_rels/slide1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08.xml"/></Relationships>
</file>

<file path=ppt/slides/_rels/slide14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08.xml"/></Relationships>
</file>

<file path=ppt/slides/_rels/slide14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08.xml"/></Relationships>
</file>

<file path=ppt/slides/_rels/slide14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08.xml"/></Relationships>
</file>

<file path=ppt/slides/_rels/slide14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0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0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0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108.xml"/><Relationship Id="rId1" Type="http://schemas.openxmlformats.org/officeDocument/2006/relationships/themeOverride" Target="../theme/themeOverride8.xml"/><Relationship Id="rId4" Type="http://schemas.openxmlformats.org/officeDocument/2006/relationships/image" Target="../media/image141.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168.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8.xml"/><Relationship Id="rId1" Type="http://schemas.openxmlformats.org/officeDocument/2006/relationships/slideLayout" Target="../slideLayouts/slideLayout168.xml"/></Relationships>
</file>

<file path=ppt/slides/_rels/slide15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9.xml"/><Relationship Id="rId1" Type="http://schemas.openxmlformats.org/officeDocument/2006/relationships/slideLayout" Target="../slideLayouts/slideLayout168.xml"/></Relationships>
</file>

<file path=ppt/slides/_rels/slide15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0.xml"/><Relationship Id="rId1" Type="http://schemas.openxmlformats.org/officeDocument/2006/relationships/slideLayout" Target="../slideLayouts/slideLayout168.xml"/></Relationships>
</file>

<file path=ppt/slides/_rels/slide1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1.xml"/><Relationship Id="rId1" Type="http://schemas.openxmlformats.org/officeDocument/2006/relationships/slideLayout" Target="../slideLayouts/slideLayout16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2.xml"/><Relationship Id="rId1" Type="http://schemas.openxmlformats.org/officeDocument/2006/relationships/slideLayout" Target="../slideLayouts/slideLayout168.xml"/></Relationships>
</file>

<file path=ppt/slides/_rels/slide1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3.xml"/><Relationship Id="rId1" Type="http://schemas.openxmlformats.org/officeDocument/2006/relationships/slideLayout" Target="../slideLayouts/slideLayout16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150.emf"/><Relationship Id="rId2" Type="http://schemas.openxmlformats.org/officeDocument/2006/relationships/image" Target="../media/image149.jpeg"/><Relationship Id="rId1" Type="http://schemas.openxmlformats.org/officeDocument/2006/relationships/slideLayout" Target="../slideLayouts/slideLayout147.xml"/></Relationships>
</file>

<file path=ppt/slides/_rels/slide16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5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jpeg"/><Relationship Id="rId1" Type="http://schemas.openxmlformats.org/officeDocument/2006/relationships/slideLayout" Target="../slideLayouts/slideLayout125.xml"/></Relationships>
</file>

<file path=ppt/slides/_rels/slide166.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125.xml"/></Relationships>
</file>

<file path=ppt/slides/_rels/slide16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25.xml"/></Relationships>
</file>

<file path=ppt/slides/_rels/slide168.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12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7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75.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375.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37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75.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7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81.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7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5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3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86.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4.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387.xml"/><Relationship Id="rId4" Type="http://schemas.openxmlformats.org/officeDocument/2006/relationships/image" Target="../media/image40.jpe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69.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74.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74.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86.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11.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05.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413.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22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22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205.xml"/></Relationships>
</file>

<file path=ppt/slides/_rels/slide5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43.xml"/><Relationship Id="rId1" Type="http://schemas.openxmlformats.org/officeDocument/2006/relationships/slideLayout" Target="../slideLayouts/slideLayout200.xml"/><Relationship Id="rId5" Type="http://schemas.openxmlformats.org/officeDocument/2006/relationships/image" Target="../media/image56.emf"/><Relationship Id="rId4" Type="http://schemas.openxmlformats.org/officeDocument/2006/relationships/image" Target="../media/image55.emf"/></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44.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447.xml"/><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437.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42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8.xml"/><Relationship Id="rId1" Type="http://schemas.openxmlformats.org/officeDocument/2006/relationships/slideLayout" Target="../slideLayouts/slideLayout41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6.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58.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470.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264.xml"/><Relationship Id="rId4" Type="http://schemas.openxmlformats.org/officeDocument/2006/relationships/image" Target="../media/image69.pn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265.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265.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4.xml"/><Relationship Id="rId1" Type="http://schemas.openxmlformats.org/officeDocument/2006/relationships/slideLayout" Target="../slideLayouts/slideLayout265.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5.xml"/><Relationship Id="rId1" Type="http://schemas.openxmlformats.org/officeDocument/2006/relationships/slideLayout" Target="../slideLayouts/slideLayout265.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265.xml"/></Relationships>
</file>

<file path=ppt/slides/_rels/slide6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6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86.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8.xml"/><Relationship Id="rId1" Type="http://schemas.openxmlformats.org/officeDocument/2006/relationships/slideLayout" Target="../slideLayouts/slideLayout265.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265.xml"/></Relationships>
</file>

<file path=ppt/slides/_rels/slide7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0.xml"/><Relationship Id="rId1" Type="http://schemas.openxmlformats.org/officeDocument/2006/relationships/slideLayout" Target="../slideLayouts/slideLayout265.xml"/></Relationships>
</file>

<file path=ppt/slides/_rels/slide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65.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2.xml"/><Relationship Id="rId1" Type="http://schemas.openxmlformats.org/officeDocument/2006/relationships/slideLayout" Target="../slideLayouts/slideLayout265.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66.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58.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470.xml"/><Relationship Id="rId4" Type="http://schemas.openxmlformats.org/officeDocument/2006/relationships/image" Target="../media/image66.jpeg"/></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5.xml"/><Relationship Id="rId1" Type="http://schemas.openxmlformats.org/officeDocument/2006/relationships/slideLayout" Target="../slideLayouts/slideLayout49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6.xml"/></Relationships>
</file>

<file path=ppt/slides/_rels/slide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9.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0.xml"/><Relationship Id="rId1" Type="http://schemas.openxmlformats.org/officeDocument/2006/relationships/slideLayout" Target="../slideLayouts/slideLayout205.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67.xm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267.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67.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5.xml"/><Relationship Id="rId1" Type="http://schemas.openxmlformats.org/officeDocument/2006/relationships/slideLayout" Target="../slideLayouts/slideLayout268.xml"/></Relationships>
</file>

<file path=ppt/slides/_rels/slide8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268.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6.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7.xml"/><Relationship Id="rId1" Type="http://schemas.openxmlformats.org/officeDocument/2006/relationships/slideLayout" Target="../slideLayouts/slideLayout268.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8.xml"/><Relationship Id="rId1" Type="http://schemas.openxmlformats.org/officeDocument/2006/relationships/slideLayout" Target="../slideLayouts/slideLayout268.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9.xml"/><Relationship Id="rId1" Type="http://schemas.openxmlformats.org/officeDocument/2006/relationships/slideLayout" Target="../slideLayouts/slideLayout268.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0.xml"/><Relationship Id="rId1" Type="http://schemas.openxmlformats.org/officeDocument/2006/relationships/slideLayout" Target="../slideLayouts/slideLayout268.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1.xml"/><Relationship Id="rId1" Type="http://schemas.openxmlformats.org/officeDocument/2006/relationships/slideLayout" Target="../slideLayouts/slideLayout268.xml"/></Relationships>
</file>

<file path=ppt/slides/_rels/slide9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2.xml"/><Relationship Id="rId1" Type="http://schemas.openxmlformats.org/officeDocument/2006/relationships/slideLayout" Target="../slideLayouts/slideLayout268.xml"/></Relationships>
</file>

<file path=ppt/slides/_rels/slide9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3.xml"/><Relationship Id="rId1" Type="http://schemas.openxmlformats.org/officeDocument/2006/relationships/slideLayout" Target="../slideLayouts/slideLayout268.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268.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268.xml"/></Relationships>
</file>

<file path=ppt/slides/_rels/slide9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6.xml"/><Relationship Id="rId1" Type="http://schemas.openxmlformats.org/officeDocument/2006/relationships/slideLayout" Target="../slideLayouts/slideLayout2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482" r="5290"/>
          <a:stretch/>
        </p:blipFill>
        <p:spPr>
          <a:xfrm>
            <a:off x="0" y="3967"/>
            <a:ext cx="9144000" cy="6333938"/>
          </a:xfrm>
          <a:prstGeom prst="rect">
            <a:avLst/>
          </a:prstGeom>
        </p:spPr>
      </p:pic>
      <p:sp>
        <p:nvSpPr>
          <p:cNvPr id="4" name="Rectangle 3"/>
          <p:cNvSpPr>
            <a:spLocks noChangeArrowheads="1"/>
          </p:cNvSpPr>
          <p:nvPr/>
        </p:nvSpPr>
        <p:spPr bwMode="auto">
          <a:xfrm>
            <a:off x="0" y="6165305"/>
            <a:ext cx="9144000" cy="70383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
        <p:nvSpPr>
          <p:cNvPr id="5" name="Title 4"/>
          <p:cNvSpPr>
            <a:spLocks noGrp="1"/>
          </p:cNvSpPr>
          <p:nvPr>
            <p:ph type="title" idx="4294967295"/>
          </p:nvPr>
        </p:nvSpPr>
        <p:spPr>
          <a:xfrm>
            <a:off x="176614" y="34925"/>
            <a:ext cx="7883124" cy="1989138"/>
          </a:xfrm>
        </p:spPr>
        <p:txBody>
          <a:bodyPr anchor="ctr"/>
          <a:lstStyle/>
          <a:p>
            <a:pPr algn="r" rtl="1"/>
            <a:r>
              <a:rPr lang="en-US"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 ٣ </a:t>
            </a:r>
            <a:r>
              <a:rPr lang="ar-JO"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يوحنا</a:t>
            </a:r>
            <a:endParaRPr lang="en-US" sz="11500" b="1"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6" name="Title 4"/>
          <p:cNvSpPr txBox="1">
            <a:spLocks/>
          </p:cNvSpPr>
          <p:nvPr/>
        </p:nvSpPr>
        <p:spPr bwMode="auto">
          <a:xfrm>
            <a:off x="876400" y="1915344"/>
            <a:ext cx="7359952"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sz="6600" b="1" u="none" strike="noStrike" kern="1200" cap="none" spc="0" normalizeH="0" baseline="0" noProof="0" dirty="0">
              <a:ln>
                <a:noFill/>
              </a:ln>
              <a:solidFill>
                <a:srgbClr val="FFFFFF"/>
              </a:solidFill>
              <a:effectLst>
                <a:glow rad="2286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3" name="Title 4">
            <a:extLst>
              <a:ext uri="{FF2B5EF4-FFF2-40B4-BE49-F238E27FC236}">
                <a16:creationId xmlns:a16="http://schemas.microsoft.com/office/drawing/2014/main" id="{EF85ABCD-A0E9-6201-4DE2-027F90999841}"/>
              </a:ext>
            </a:extLst>
          </p:cNvPr>
          <p:cNvSpPr txBox="1">
            <a:spLocks/>
          </p:cNvSpPr>
          <p:nvPr/>
        </p:nvSpPr>
        <p:spPr bwMode="auto">
          <a:xfrm>
            <a:off x="219477" y="-1793875"/>
            <a:ext cx="7883124" cy="1989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algn="r" defTabSz="914400"/>
            <a:r>
              <a:rPr lang="en-US" sz="11500" b="1" kern="0"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٣ </a:t>
            </a:r>
            <a:r>
              <a:rPr lang="ar-JO" sz="11500" b="1" kern="0"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rPr>
              <a:t> يوحنا</a:t>
            </a:r>
            <a:endParaRPr lang="en-US" sz="11500" b="1" kern="0" dirty="0">
              <a:solidFill>
                <a:schemeClr val="tx1"/>
              </a:solidFill>
              <a:effectLst>
                <a:glow rad="228600">
                  <a:srgbClr val="000000">
                    <a:alpha val="86000"/>
                  </a:srgbClr>
                </a:glow>
              </a:effectLst>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890361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Accordance" panose="00000400000000000000" pitchFamily="2" charset="-78"/>
                <a:cs typeface="Arial" panose="020B0604020202020204" pitchFamily="34" charset="0"/>
              </a:rPr>
              <a:t>٣ يوحنا - مخطط الملخص</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grpSp>
        <p:nvGrpSpPr>
          <p:cNvPr id="254978" name="Group 178"/>
          <p:cNvGrpSpPr>
            <a:grpSpLocks/>
          </p:cNvGrpSpPr>
          <p:nvPr/>
        </p:nvGrpSpPr>
        <p:grpSpPr bwMode="auto">
          <a:xfrm>
            <a:off x="211857" y="506115"/>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٩- ١١</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 ١٥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ديوتريفس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أثنى عليه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مُدان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موصى به (مشهود 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داعم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معادي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هو مرسل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تحية وصلاة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٣- ٤</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٥- ٨</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١٠</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١١</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١٣- ١٤ أ</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١٤ ب- ١٥</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ق.٩٠ م</a:t>
                </a: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6" y="72012"/>
            <a:ext cx="1255363" cy="164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1" name="Text Box 3"/>
          <p:cNvSpPr txBox="1">
            <a:spLocks noChangeArrowheads="1"/>
          </p:cNvSpPr>
          <p:nvPr/>
        </p:nvSpPr>
        <p:spPr bwMode="auto">
          <a:xfrm>
            <a:off x="8337955" y="44450"/>
            <a:ext cx="70404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21511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19672" y="548680"/>
            <a:ext cx="5832648"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ولما تم عقد البيع،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أخذ المخلص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وقاده إلى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التاجر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وعندما رآه أبانيس 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هل هذا سيدك؟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فقال الرسول:</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نعم هو سيدي.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182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19672"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وقال: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لقد اشتريتك منه. </a:t>
            </a:r>
            <a:endPar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فالتزم الرسول الصمت.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14389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91680" y="548680"/>
            <a:ext cx="5688632"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وفي اليوم التالي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نهض الرسول مبكر</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وصلى وتضرع إلى الرب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وقال: سأذهب حيثما تريد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أيها الرب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لتكن مشيئتك.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وذهب إلى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ولم يأخذ معه شيئ</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الإطلاق، سوى ثمنه لا غير.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740373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19672" y="476672"/>
            <a:ext cx="5832648"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ولأن الرب أعطاه إياها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ليكن ثمنك معك،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ومع نعمتي،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حيثما تذهب.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ووجد الرسول التاجر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يحمل حقائبه على متن السفينة، فابتدأ هو أيض</a:t>
            </a:r>
            <a:r>
              <a:rPr lang="ar-JO" sz="2800" b="1" dirty="0">
                <a:solidFill>
                  <a:srgbClr val="000000"/>
                </a:solidFill>
                <a:latin typeface="Arial" panose="020B0604020202020204" pitchFamily="34" charset="0"/>
                <a:cs typeface="Arial" panose="020B0604020202020204" pitchFamily="34" charset="0"/>
              </a:rPr>
              <a:t>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يحملها معه.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7364288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19672" y="548680"/>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ولما كانا في السفينة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واستقرا فيها،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سأل أبانيس الرسول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ما الحرف التي تتقنها؟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فقال: يمكنني أن أصنع المحاريث</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الخشب والنيّرُ والمثاقب</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(مناخس الثيران، كلمة سريانية) والقوارب والمجاذيف للقوارب والصواري والبكرات؛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مقطوعة بالحجر.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7352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وأعمدة ومعابد ومحاكم للملوك.</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فقال له التاجر أبانيس: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نعم، هذا هو نوع الحرفيّ الذي نحتاجه</a:t>
            </a:r>
            <a:r>
              <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وابتدءا بالإبحار</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عائدين إلى الوطن؛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وكانت الرياح مواتية لهم،</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وأبحروا بنجاح </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حتى وصلوا إلى أندرابوليس</a:t>
            </a:r>
            <a:endParaRPr kumimoji="0" lang="ar-JO"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514"/>
                </a:solidFill>
                <a:effectLst/>
                <a:uLnTx/>
                <a:uFillTx/>
                <a:latin typeface="Arial" panose="020B0604020202020204" pitchFamily="34" charset="0"/>
                <a:ea typeface="ＭＳ Ｐゴシック" charset="0"/>
                <a:cs typeface="Arial" panose="020B0604020202020204" pitchFamily="34" charset="0"/>
              </a:rPr>
              <a:t> (في اليونانية تسمى سانداروك)، المدينة الملكية.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9213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Transasia_trade_routes_1stC_CE_gr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89612" cy="6858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Text Box 7"/>
          <p:cNvSpPr txBox="1">
            <a:spLocks noChangeArrowheads="1"/>
          </p:cNvSpPr>
          <p:nvPr/>
        </p:nvSpPr>
        <p:spPr bwMode="auto">
          <a:xfrm>
            <a:off x="803066" y="620688"/>
            <a:ext cx="7537868"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طرق التجارة عبر آسيا (القرن الأول الميلادي)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7"/>
          <p:cNvSpPr txBox="1">
            <a:spLocks noChangeArrowheads="1"/>
          </p:cNvSpPr>
          <p:nvPr/>
        </p:nvSpPr>
        <p:spPr bwMode="auto">
          <a:xfrm>
            <a:off x="1167517" y="1077888"/>
            <a:ext cx="6784080" cy="1040285"/>
          </a:xfrm>
          <a:prstGeom prst="rect">
            <a:avLst/>
          </a:prstGeom>
          <a:solidFill>
            <a:srgbClr val="000000"/>
          </a:solidFill>
          <a:ln>
            <a:noFill/>
          </a:ln>
        </p:spPr>
        <p:txBody>
          <a:bodyPr wrap="square">
            <a:spAutoFit/>
          </a:bodyPr>
          <a:lstStyle>
            <a:defPPr>
              <a:defRPr lang="en-US"/>
            </a:defPPr>
            <a:lvl1pPr algn="ctr">
              <a:defRPr sz="2400">
                <a:latin typeface="Tahoma"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a:t>
            </a: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القرن الأول كانت سفينة واحدة</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تبحر من مصر إلى الهند كل ثلاثة أيام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97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omasGrav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7212" cy="6165304"/>
          </a:xfrm>
          <a:prstGeom prst="rect">
            <a:avLst/>
          </a:prstGeom>
        </p:spPr>
      </p:pic>
    </p:spTree>
    <p:extLst>
      <p:ext uri="{BB962C8B-B14F-4D97-AF65-F5344CB8AC3E}">
        <p14:creationId xmlns:p14="http://schemas.microsoft.com/office/powerpoint/2010/main" val="10374877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v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858000" cy="5143500"/>
          </a:xfrm>
          <a:prstGeom prst="rect">
            <a:avLst/>
          </a:prstGeom>
        </p:spPr>
      </p:pic>
      <p:pic>
        <p:nvPicPr>
          <p:cNvPr id="4" name="Picture 3" descr="IndiaMap.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43541" y="1052737"/>
            <a:ext cx="5300460" cy="5820112"/>
          </a:xfrm>
          <a:prstGeom prst="rect">
            <a:avLst/>
          </a:prstGeom>
        </p:spPr>
      </p:pic>
    </p:spTree>
    <p:extLst>
      <p:ext uri="{BB962C8B-B14F-4D97-AF65-F5344CB8AC3E}">
        <p14:creationId xmlns:p14="http://schemas.microsoft.com/office/powerpoint/2010/main" val="23831660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4" cy="6858000"/>
          </a:xfrm>
          <a:prstGeom prst="rect">
            <a:avLst/>
          </a:prstGeom>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3"/>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93975668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p:cNvSpPr>
            <a:spLocks noGrp="1" noChangeArrowheads="1"/>
          </p:cNvSpPr>
          <p:nvPr>
            <p:ph type="title" idx="4294967295"/>
          </p:nvPr>
        </p:nvSpPr>
        <p:spPr/>
        <p:txBody>
          <a:bodyPr/>
          <a:lstStyle/>
          <a:p>
            <a:pPr eaLnBrk="1" hangingPunct="1"/>
            <a:r>
              <a:rPr lang="en-US" b="1" dirty="0">
                <a:latin typeface="Arial" panose="020B0604020202020204" pitchFamily="34" charset="0"/>
                <a:ea typeface="Accordance" panose="00000400000000000000" pitchFamily="2" charset="-78"/>
                <a:cs typeface="Arial" panose="020B0604020202020204" pitchFamily="34" charset="0"/>
              </a:rPr>
              <a:t>Acrostic Bible – 3 John</a:t>
            </a:r>
          </a:p>
        </p:txBody>
      </p:sp>
      <p:pic>
        <p:nvPicPr>
          <p:cNvPr id="21094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0350" y="685800"/>
            <a:ext cx="507365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10948" name="Text Box 6"/>
          <p:cNvSpPr txBox="1">
            <a:spLocks noChangeArrowheads="1"/>
          </p:cNvSpPr>
          <p:nvPr/>
        </p:nvSpPr>
        <p:spPr bwMode="auto">
          <a:xfrm>
            <a:off x="0" y="834008"/>
            <a:ext cx="5715000" cy="2667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الآيات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1-4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تحيات للأخ </a:t>
            </a:r>
            <a:r>
              <a:rPr kumimoji="0" lang="ar-JO"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غايس</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5-6</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تقبُل الغُرباء والإخوة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7-8</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استثمر في عمل الله</a:t>
            </a:r>
            <a:endParaRPr kumimoji="0" lang="en-US" altLang="ja-JP"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9-10</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كلمات غير عادلة من ديوتريفِسَ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a:p>
            <a:pPr marL="893763" marR="0" lvl="0" indent="-893763" algn="r" defTabSz="914400" rtl="1"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11-14</a:t>
            </a: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شكر خاص لديمتريوس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باري هدلستون ،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Text Box 10"/>
          <p:cNvSpPr txBox="1">
            <a:spLocks noChangeArrowheads="1"/>
          </p:cNvSpPr>
          <p:nvPr/>
        </p:nvSpPr>
        <p:spPr bwMode="auto">
          <a:xfrm>
            <a:off x="2057400" y="44624"/>
            <a:ext cx="5029200" cy="762000"/>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يوحنا الثالثة</a:t>
            </a:r>
            <a:endParaRPr kumimoji="0" lang="en-US" sz="44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35990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8"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كنيسة الطرق المتقاطقة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0" y="2348880"/>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4" y="1214719"/>
            <a:ext cx="2087563"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1"/>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5" y="5410200"/>
            <a:ext cx="1652588"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CIC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1"/>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0" y="706720"/>
            <a:ext cx="20875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2" y="12478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2"/>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4" y="4067674"/>
            <a:ext cx="1655762"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2" y="590983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888"/>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5" y="1183456"/>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7"/>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3"/>
            <a:ext cx="2089151"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0" y="1731780"/>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8"/>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4" y="116632"/>
            <a:ext cx="2117270"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5" y="4185084"/>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3" y="4760662"/>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2"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8"/>
            <a:ext cx="2240664"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1" y="6094837"/>
            <a:ext cx="2089150" cy="368300"/>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24689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73216"/>
            <a:ext cx="9144000" cy="1410759"/>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طلاب كلية سنغافورة للكتاب المقدس يخدمون الكنيسة</a:t>
            </a:r>
            <a:endParaRPr kumimoji="0" lang="en-US" sz="44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09322618"/>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1F1E53-1080-FC46-90A8-FC54944C1F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418320" cy="6858000"/>
          </a:xfrm>
          <a:prstGeom prst="rect">
            <a:avLst/>
          </a:prstGeom>
        </p:spPr>
      </p:pic>
      <p:sp>
        <p:nvSpPr>
          <p:cNvPr id="900098" name="Rectangle 2"/>
          <p:cNvSpPr>
            <a:spLocks noGrp="1" noChangeArrowheads="1"/>
          </p:cNvSpPr>
          <p:nvPr>
            <p:ph type="ctrTitle"/>
          </p:nvPr>
        </p:nvSpPr>
        <p:spPr>
          <a:xfrm>
            <a:off x="688769" y="124695"/>
            <a:ext cx="3883231" cy="1027435"/>
          </a:xfrm>
          <a:effectLst>
            <a:outerShdw blurRad="63500" dist="35921" dir="2700000" algn="ctr" rotWithShape="0">
              <a:schemeClr val="tx2">
                <a:alpha val="74998"/>
              </a:schemeClr>
            </a:outerShdw>
          </a:effectLst>
        </p:spPr>
        <p:txBody>
          <a:bodyPr anchor="ctr"/>
          <a:lstStyle/>
          <a:p>
            <a:pPr>
              <a:defRPr/>
            </a:pPr>
            <a:r>
              <a:rPr lang="ar-JO" sz="3200" dirty="0">
                <a:effectLst>
                  <a:glow rad="127000">
                    <a:schemeClr val="tx1"/>
                  </a:glow>
                </a:effectLst>
                <a:ea typeface="ＭＳ Ｐゴシック" charset="0"/>
              </a:rPr>
              <a:t>ريك وسوزان</a:t>
            </a:r>
            <a:br>
              <a:rPr lang="en-US" sz="3200" dirty="0">
                <a:effectLst>
                  <a:glow rad="127000">
                    <a:schemeClr val="tx1"/>
                  </a:glow>
                </a:effectLst>
                <a:ea typeface="ＭＳ Ｐゴシック" charset="0"/>
              </a:rPr>
            </a:br>
            <a:r>
              <a:rPr lang="ar-JO" sz="3200" dirty="0">
                <a:effectLst>
                  <a:glow rad="127000">
                    <a:schemeClr val="tx1"/>
                  </a:glow>
                </a:effectLst>
                <a:ea typeface="ＭＳ Ｐゴシック" charset="0"/>
              </a:rPr>
              <a:t>2006-2021</a:t>
            </a:r>
            <a:endParaRPr lang="en-US" sz="3200" dirty="0">
              <a:effectLst>
                <a:glow rad="127000">
                  <a:schemeClr val="tx1"/>
                </a:glow>
              </a:effectLst>
              <a:ea typeface="ＭＳ Ｐゴシック" charset="0"/>
            </a:endParaRPr>
          </a:p>
        </p:txBody>
      </p:sp>
      <p:pic>
        <p:nvPicPr>
          <p:cNvPr id="6" name="Picture 5">
            <a:extLst>
              <a:ext uri="{FF2B5EF4-FFF2-40B4-BE49-F238E27FC236}">
                <a16:creationId xmlns:a16="http://schemas.microsoft.com/office/drawing/2014/main" id="{EE04A249-0170-B24D-846F-4C4772C197CE}"/>
              </a:ext>
            </a:extLst>
          </p:cNvPr>
          <p:cNvPicPr>
            <a:picLocks noChangeAspect="1"/>
          </p:cNvPicPr>
          <p:nvPr/>
        </p:nvPicPr>
        <p:blipFill>
          <a:blip r:embed="rId4"/>
          <a:stretch>
            <a:fillRect/>
          </a:stretch>
        </p:blipFill>
        <p:spPr>
          <a:xfrm>
            <a:off x="1935492" y="5393047"/>
            <a:ext cx="5625318" cy="1235364"/>
          </a:xfrm>
          <a:prstGeom prst="rect">
            <a:avLst/>
          </a:prstGeom>
        </p:spPr>
      </p:pic>
      <p:sp>
        <p:nvSpPr>
          <p:cNvPr id="7" name="Rectangle 2">
            <a:extLst>
              <a:ext uri="{FF2B5EF4-FFF2-40B4-BE49-F238E27FC236}">
                <a16:creationId xmlns:a16="http://schemas.microsoft.com/office/drawing/2014/main" id="{24882F29-2F7C-AA46-9106-DA9B80897B9C}"/>
              </a:ext>
            </a:extLst>
          </p:cNvPr>
          <p:cNvSpPr txBox="1">
            <a:spLocks noChangeArrowheads="1"/>
          </p:cNvSpPr>
          <p:nvPr/>
        </p:nvSpPr>
        <p:spPr bwMode="auto">
          <a:xfrm>
            <a:off x="4748151" y="124695"/>
            <a:ext cx="3883231" cy="10274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جيم وجاكي</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2019-2021</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ight Arrow 4">
            <a:extLst>
              <a:ext uri="{FF2B5EF4-FFF2-40B4-BE49-F238E27FC236}">
                <a16:creationId xmlns:a16="http://schemas.microsoft.com/office/drawing/2014/main" id="{53CB7C37-6AFF-144E-B525-744496B7FC4E}"/>
              </a:ext>
            </a:extLst>
          </p:cNvPr>
          <p:cNvSpPr/>
          <p:nvPr/>
        </p:nvSpPr>
        <p:spPr bwMode="auto">
          <a:xfrm>
            <a:off x="4265221" y="168457"/>
            <a:ext cx="789709" cy="921412"/>
          </a:xfrm>
          <a:prstGeom prst="rightArrow">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89706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Arial" panose="020B0604020202020204" pitchFamily="34" charset="0"/>
              </a:rPr>
              <a:t>Our People</a:t>
            </a:r>
            <a:endParaRPr lang="en-US" sz="6600" dirty="0">
              <a:ea typeface="ＭＳ Ｐゴシック" charset="0"/>
              <a:cs typeface="Arial" panose="020B0604020202020204" pitchFamily="34"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الوعظ من الكتاب المقدس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478127136"/>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a:xfrm>
            <a:off x="457200" y="1487568"/>
            <a:ext cx="8229600" cy="1143000"/>
          </a:xfrm>
        </p:spPr>
        <p:txBody>
          <a:bodyPr/>
          <a:lstStyle/>
          <a:p>
            <a:r>
              <a:rPr lang="en-US" dirty="0">
                <a:solidFill>
                  <a:schemeClr val="accent1"/>
                </a:solidFill>
                <a:ea typeface="ＭＳ Ｐゴシック" charset="0"/>
                <a:cs typeface="Arial" panose="020B0604020202020204" pitchFamily="34" charset="0"/>
              </a:rPr>
              <a:t>Missions Giving</a:t>
            </a:r>
          </a:p>
        </p:txBody>
      </p:sp>
      <p:graphicFrame>
        <p:nvGraphicFramePr>
          <p:cNvPr id="2693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name="Worksheet" r:id="rId3" imgW="38785800" imgH="23812500" progId="Excel.Sheet.8">
                  <p:embed/>
                </p:oleObj>
              </mc:Choice>
              <mc:Fallback>
                <p:oleObj name="Worksheet" r:id="rId3" imgW="38785800" imgH="23812500" progId="Excel.Sheet.8">
                  <p:embed/>
                  <p:pic>
                    <p:nvPicPr>
                      <p:cNvPr id="2693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103187" cy="76944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ＭＳ Ｐゴシック" pitchFamily="-105" charset="-128"/>
              </a:rPr>
              <a:t>20%</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5" charset="-128"/>
              <a:cs typeface="ＭＳ Ｐゴシック" pitchFamily="-105" charset="-128"/>
            </a:endParaRPr>
          </a:p>
        </p:txBody>
      </p:sp>
      <p:pic>
        <p:nvPicPr>
          <p:cNvPr id="38918" name="Picture 6" descr="Babychen Family Jan 08"/>
          <p:cNvPicPr>
            <a:picLocks noChangeAspect="1" noChangeArrowheads="1"/>
          </p:cNvPicPr>
          <p:nvPr/>
        </p:nvPicPr>
        <p:blipFill>
          <a:blip r:embed="rId5">
            <a:extLst>
              <a:ext uri="{28A0092B-C50C-407E-A947-70E740481C1C}">
                <a14:useLocalDpi xmlns:a14="http://schemas.microsoft.com/office/drawing/2010/main" val="0"/>
              </a:ext>
            </a:extLst>
          </a:blip>
          <a:srcRect l="34264" t="74811" r="34496" b="5952"/>
          <a:stretch>
            <a:fillRect/>
          </a:stretch>
        </p:blipFill>
        <p:spPr bwMode="auto">
          <a:xfrm>
            <a:off x="304800" y="2819400"/>
            <a:ext cx="3962400"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69564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48" y="260648"/>
            <a:ext cx="3879704" cy="5040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23928" y="29469"/>
            <a:ext cx="5220072" cy="6711899"/>
          </a:xfrm>
          <a:effectLst>
            <a:outerShdw blurRad="63500" dist="35921" dir="2700000" algn="ctr" rotWithShape="0">
              <a:schemeClr val="tx2">
                <a:alpha val="74998"/>
              </a:schemeClr>
            </a:outerShdw>
          </a:effectLst>
        </p:spPr>
        <p:txBody>
          <a:bodyPr anchor="t"/>
          <a:lstStyle/>
          <a:p>
            <a:pPr rtl="1"/>
            <a:r>
              <a:rPr lang="ar-SA" dirty="0"/>
              <a:t>٣ يوحنا ١١</a:t>
            </a:r>
            <a:br>
              <a:rPr lang="ar-SA" dirty="0"/>
            </a:br>
            <a:br>
              <a:rPr lang="en-US" dirty="0"/>
            </a:br>
            <a:r>
              <a:rPr lang="ar-SA" dirty="0"/>
              <a:t> أيها الحبيب، لا تتمثل بالشر بل بالخير، لأن من يصنع الخير هو من الله، ومن يصنع الشر فلم يبصر الله.</a:t>
            </a:r>
          </a:p>
        </p:txBody>
      </p:sp>
    </p:spTree>
    <p:extLst>
      <p:ext uri="{BB962C8B-B14F-4D97-AF65-F5344CB8AC3E}">
        <p14:creationId xmlns:p14="http://schemas.microsoft.com/office/powerpoint/2010/main" val="320250099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27387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0090"/>
        </a:solidFill>
        <a:effectLst/>
      </p:bgPr>
    </p:bg>
    <p:spTree>
      <p:nvGrpSpPr>
        <p:cNvPr id="1" name=""/>
        <p:cNvGrpSpPr/>
        <p:nvPr/>
      </p:nvGrpSpPr>
      <p:grpSpPr>
        <a:xfrm>
          <a:off x="0" y="0"/>
          <a:ext cx="0" cy="0"/>
          <a:chOff x="0" y="0"/>
          <a:chExt cx="0" cy="0"/>
        </a:xfrm>
      </p:grpSpPr>
      <p:pic>
        <p:nvPicPr>
          <p:cNvPr id="27341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t="23024" r="76552" b="28258"/>
          <a:stretch>
            <a:fillRect/>
          </a:stretch>
        </p:blipFill>
        <p:spPr bwMode="auto">
          <a:xfrm>
            <a:off x="-36513" y="0"/>
            <a:ext cx="2038351" cy="705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3411"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441" name="Text Box 9"/>
          <p:cNvSpPr txBox="1">
            <a:spLocks noChangeArrowheads="1"/>
          </p:cNvSpPr>
          <p:nvPr/>
        </p:nvSpPr>
        <p:spPr bwMode="auto">
          <a:xfrm>
            <a:off x="2411413" y="1299532"/>
            <a:ext cx="6481762" cy="4154984"/>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٣ يوحنا ١٢</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ديمتريوس مشهود له من الجميع ومن الحق نفسه، ونحن أيضا</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نشهد، وأنتم تعلمون أن شهادتنا هي صادقة.</a:t>
            </a:r>
            <a:endParaRPr kumimoji="0" lang="ar-SA"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73413" name="Rectangle 5"/>
          <p:cNvSpPr>
            <a:spLocks noChangeArrowheads="1"/>
          </p:cNvSpPr>
          <p:nvPr/>
        </p:nvSpPr>
        <p:spPr bwMode="auto">
          <a:xfrm>
            <a:off x="2311225" y="211138"/>
            <a:ext cx="2137125" cy="76944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4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755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1">
                                            <p:txEl>
                                              <p:pRg st="0" end="0"/>
                                            </p:txEl>
                                          </p:spTgt>
                                        </p:tgtEl>
                                        <p:attrNameLst>
                                          <p:attrName>style.visibility</p:attrName>
                                        </p:attrNameLst>
                                      </p:cBhvr>
                                      <p:to>
                                        <p:strVal val="visible"/>
                                      </p:to>
                                    </p:set>
                                    <p:anim calcmode="lin" valueType="num">
                                      <p:cBhvr additive="base">
                                        <p:cTn id="7"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Title 1"/>
          <p:cNvSpPr>
            <a:spLocks noGrp="1"/>
          </p:cNvSpPr>
          <p:nvPr>
            <p:ph type="ctrTitle"/>
          </p:nvPr>
        </p:nvSpPr>
        <p:spPr>
          <a:xfrm>
            <a:off x="0" y="0"/>
            <a:ext cx="9144000" cy="765175"/>
          </a:xfrm>
          <a:solidFill>
            <a:srgbClr val="800000"/>
          </a:solidFill>
        </p:spPr>
        <p:txBody>
          <a:bodyPr/>
          <a:lstStyle/>
          <a:p>
            <a:r>
              <a:rPr lang="ar-SA" sz="3600" dirty="0">
                <a:solidFill>
                  <a:schemeClr val="bg1"/>
                </a:solidFill>
                <a:ea typeface="ＭＳ Ｐゴシック" charset="0"/>
                <a:cs typeface="Arial" panose="020B0604020202020204" pitchFamily="34" charset="0"/>
              </a:rPr>
              <a:t>نمّوا أنفسكم لتصبحوا رجالاً جديرين بالثقة</a:t>
            </a:r>
            <a:r>
              <a:rPr lang="ar-JO" sz="3600" dirty="0">
                <a:solidFill>
                  <a:schemeClr val="bg1"/>
                </a:solidFill>
                <a:ea typeface="ＭＳ Ｐゴシック" charset="0"/>
                <a:cs typeface="Arial" panose="020B0604020202020204" pitchFamily="34" charset="0"/>
              </a:rPr>
              <a:t>.</a:t>
            </a:r>
            <a:r>
              <a:rPr lang="ar-SA" sz="3600" dirty="0">
                <a:solidFill>
                  <a:schemeClr val="bg1"/>
                </a:solidFill>
                <a:ea typeface="ＭＳ Ｐゴシック" charset="0"/>
                <a:cs typeface="Arial" panose="020B0604020202020204" pitchFamily="34" charset="0"/>
              </a:rPr>
              <a:t> </a:t>
            </a:r>
            <a:endParaRPr lang="en-US" sz="3600" dirty="0">
              <a:solidFill>
                <a:schemeClr val="bg1"/>
              </a:solidFill>
              <a:ea typeface="ＭＳ Ｐゴシック" charset="0"/>
              <a:cs typeface="Arial" panose="020B0604020202020204" pitchFamily="34" charset="0"/>
            </a:endParaRPr>
          </a:p>
        </p:txBody>
      </p:sp>
      <p:pic>
        <p:nvPicPr>
          <p:cNvPr id="274434" name="Picture 4"/>
          <p:cNvPicPr>
            <a:picLocks noChangeAspect="1"/>
          </p:cNvPicPr>
          <p:nvPr/>
        </p:nvPicPr>
        <p:blipFill>
          <a:blip r:embed="rId3">
            <a:extLst>
              <a:ext uri="{28A0092B-C50C-407E-A947-70E740481C1C}">
                <a14:useLocalDpi xmlns:a14="http://schemas.microsoft.com/office/drawing/2010/main" val="0"/>
              </a:ext>
            </a:extLst>
          </a:blip>
          <a:srcRect t="24263"/>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4435" name="Picture 5"/>
          <p:cNvPicPr>
            <a:picLocks noChangeAspect="1"/>
          </p:cNvPicPr>
          <p:nvPr/>
        </p:nvPicPr>
        <p:blipFill>
          <a:blip r:embed="rId4">
            <a:extLst>
              <a:ext uri="{28A0092B-C50C-407E-A947-70E740481C1C}">
                <a14:useLocalDpi xmlns:a14="http://schemas.microsoft.com/office/drawing/2010/main" val="0"/>
              </a:ext>
            </a:extLst>
          </a:blip>
          <a:srcRect l="13078" r="10127"/>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6" name="Subtitle 2"/>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وما سمعته مني بشهود كثيرين</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أودعه أناساً أمناء</a:t>
            </a:r>
          </a:p>
          <a:p>
            <a:pPr marL="0" marR="0" lvl="0" indent="0" algn="ctr" defTabSz="914400" rtl="0" eaLnBrk="0" fontAlgn="base" latinLnBrk="0" hangingPunct="0">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يكونون أكفاء</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يعلموا آخرين أيضاً.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تيموثاوس 2: 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4437" name="Subtitle 2"/>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التلمذة</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4438" name="Group 2"/>
          <p:cNvGrpSpPr>
            <a:grpSpLocks/>
          </p:cNvGrpSpPr>
          <p:nvPr/>
        </p:nvGrpSpPr>
        <p:grpSpPr bwMode="auto">
          <a:xfrm>
            <a:off x="0" y="3789363"/>
            <a:ext cx="5592763" cy="3068637"/>
            <a:chOff x="0" y="3789363"/>
            <a:chExt cx="5592763" cy="3068637"/>
          </a:xfrm>
        </p:grpSpPr>
        <p:pic>
          <p:nvPicPr>
            <p:cNvPr id="274443"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34925" y="5589240"/>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Rectangle 12"/>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sp>
        <p:nvSpPr>
          <p:cNvPr id="274439" name="Subtitle 2"/>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بولس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0" name="Subtitle 2"/>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تيموثاوس</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1" name="Subtitle 2"/>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رجال </a:t>
            </a:r>
            <a:r>
              <a:rPr lang="ar-JO" b="1" dirty="0">
                <a:solidFill>
                  <a:srgbClr val="000000"/>
                </a:solidFill>
                <a:latin typeface="Arial" panose="020B0604020202020204" pitchFamily="34" charset="0"/>
                <a:cs typeface="Arial" panose="020B0604020202020204" pitchFamily="34" charset="0"/>
              </a:rPr>
              <a:t>أكفاء</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4442" name="Subtitle 2"/>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آخرون</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4232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8465142" y="0"/>
            <a:ext cx="665567"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56004" name="Rectangle 7"/>
          <p:cNvSpPr>
            <a:spLocks noChangeArrowheads="1"/>
          </p:cNvSpPr>
          <p:nvPr/>
        </p:nvSpPr>
        <p:spPr bwMode="auto">
          <a:xfrm>
            <a:off x="1933575" y="1981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560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89125"/>
            <a:ext cx="8915400" cy="489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06" name="Picture 8" descr="j03392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200400"/>
            <a:ext cx="906463" cy="90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07" name="Picture 9" descr="j014898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27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02" name="Rectangle 2"/>
          <p:cNvSpPr>
            <a:spLocks noGrp="1" noChangeArrowheads="1"/>
          </p:cNvSpPr>
          <p:nvPr>
            <p:ph type="title" idx="4294967295"/>
          </p:nvPr>
        </p:nvSpPr>
        <p:spPr>
          <a:xfrm>
            <a:off x="1475656" y="228600"/>
            <a:ext cx="6822207" cy="1066800"/>
          </a:xfrm>
          <a:solidFill>
            <a:schemeClr val="tx1"/>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1990</a:t>
            </a:r>
            <a:br>
              <a:rPr lang="en-US" altLang="zh-CN" sz="3200" b="1" dirty="0">
                <a:solidFill>
                  <a:schemeClr val="bg1"/>
                </a:solidFill>
                <a:latin typeface="Arial" panose="020B0604020202020204" pitchFamily="34" charset="0"/>
                <a:ea typeface="ＭＳ Ｐゴシック" charset="0"/>
                <a:cs typeface="ＭＳ Ｐゴシック"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549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572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Accordance" panose="00000400000000000000" pitchFamily="2" charset="-78"/>
              </a:rPr>
              <a:t>كن معطياً</a:t>
            </a:r>
            <a:endParaRPr lang="en-US" sz="66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 </a:t>
            </a:r>
            <a:r>
              <a:rPr lang="ar-JO" sz="2000" b="1" kern="0" dirty="0">
                <a:solidFill>
                  <a:srgbClr val="FFFFFF"/>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مؤسسة</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415137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EB69D3-08F2-CE42-B4D7-C6B2878E6B9F}"/>
              </a:ext>
            </a:extLst>
          </p:cNvPr>
          <p:cNvPicPr>
            <a:picLocks noChangeAspect="1"/>
          </p:cNvPicPr>
          <p:nvPr/>
        </p:nvPicPr>
        <p:blipFill>
          <a:blip r:embed="rId3"/>
          <a:stretch>
            <a:fillRect/>
          </a:stretch>
        </p:blipFill>
        <p:spPr>
          <a:xfrm>
            <a:off x="868826" y="0"/>
            <a:ext cx="7406348" cy="6858000"/>
          </a:xfrm>
          <a:prstGeom prst="rect">
            <a:avLst/>
          </a:prstGeom>
        </p:spPr>
      </p:pic>
      <p:sp>
        <p:nvSpPr>
          <p:cNvPr id="2560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4" name="Rectangle 7"/>
          <p:cNvSpPr>
            <a:spLocks noChangeArrowheads="1"/>
          </p:cNvSpPr>
          <p:nvPr/>
        </p:nvSpPr>
        <p:spPr bwMode="auto">
          <a:xfrm>
            <a:off x="1933575" y="19812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2" name="Rectangle 2"/>
          <p:cNvSpPr>
            <a:spLocks noGrp="1" noChangeArrowheads="1"/>
          </p:cNvSpPr>
          <p:nvPr>
            <p:ph type="title" idx="4294967295"/>
          </p:nvPr>
        </p:nvSpPr>
        <p:spPr>
          <a:xfrm>
            <a:off x="1475656" y="228600"/>
            <a:ext cx="6822207"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الإرساليات في سنغافورة عام 2009</a:t>
            </a:r>
            <a:br>
              <a:rPr lang="en-US"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 200 مؤمناً لكل مرسل واحد</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8B952656-8EF2-714A-82B1-4F75CCA0207B}"/>
              </a:ext>
            </a:extLst>
          </p:cNvPr>
          <p:cNvSpPr txBox="1">
            <a:spLocks noChangeArrowheads="1"/>
          </p:cNvSpPr>
          <p:nvPr/>
        </p:nvSpPr>
        <p:spPr bwMode="auto">
          <a:xfrm>
            <a:off x="1263385" y="5763985"/>
            <a:ext cx="6822207" cy="1066800"/>
          </a:xfrm>
          <a:prstGeom prst="rect">
            <a:avLst/>
          </a:prstGeom>
          <a:solidFill>
            <a:srgbClr val="C000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الإرساليات في سنغافورة عام 2014</a:t>
            </a:r>
            <a:br>
              <a:rPr kumimoji="0" lang="en-US"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350 مؤمناً لكل مرسل واحد</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4B3FC783-8713-A740-AEA8-84132B3A503D}"/>
              </a:ext>
            </a:extLst>
          </p:cNvPr>
          <p:cNvSpPr/>
          <p:nvPr/>
        </p:nvSpPr>
        <p:spPr bwMode="auto">
          <a:xfrm>
            <a:off x="4716016" y="3789040"/>
            <a:ext cx="3816424" cy="994049"/>
          </a:xfrm>
          <a:prstGeom prst="ellipse">
            <a:avLst/>
          </a:prstGeom>
          <a:noFill/>
          <a:ln w="57150" cap="flat" cmpd="sng" algn="ctr">
            <a:solidFill>
              <a:srgbClr val="00206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8ACA557B-3569-5B48-9CAC-CCE75A6F3090}"/>
              </a:ext>
            </a:extLst>
          </p:cNvPr>
          <p:cNvSpPr/>
          <p:nvPr/>
        </p:nvSpPr>
        <p:spPr bwMode="auto">
          <a:xfrm>
            <a:off x="4747525" y="4797152"/>
            <a:ext cx="3816424" cy="994048"/>
          </a:xfrm>
          <a:prstGeom prst="ellipse">
            <a:avLst/>
          </a:prstGeom>
          <a:noFill/>
          <a:ln w="57150" cap="flat" cmpd="sng" algn="ctr">
            <a:solidFill>
              <a:srgbClr val="C000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6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9" grpId="0" animBg="1"/>
      <p:bldP spid="5" grpId="0"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08BBC-D122-6B45-A350-BD16462A54CB}"/>
              </a:ext>
            </a:extLst>
          </p:cNvPr>
          <p:cNvPicPr>
            <a:picLocks noChangeAspect="1"/>
          </p:cNvPicPr>
          <p:nvPr/>
        </p:nvPicPr>
        <p:blipFill rotWithShape="1">
          <a:blip r:embed="rId3"/>
          <a:srcRect b="62600"/>
          <a:stretch/>
        </p:blipFill>
        <p:spPr>
          <a:xfrm>
            <a:off x="0" y="1309462"/>
            <a:ext cx="9529783" cy="3343655"/>
          </a:xfrm>
          <a:prstGeom prst="rect">
            <a:avLst/>
          </a:prstGeom>
        </p:spPr>
      </p:pic>
      <p:sp>
        <p:nvSpPr>
          <p:cNvPr id="2560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4" name="Rectangle 7"/>
          <p:cNvSpPr>
            <a:spLocks noChangeArrowheads="1"/>
          </p:cNvSpPr>
          <p:nvPr/>
        </p:nvSpPr>
        <p:spPr bwMode="auto">
          <a:xfrm>
            <a:off x="1933575" y="19812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6002" name="Rectangle 2"/>
          <p:cNvSpPr>
            <a:spLocks noGrp="1" noChangeArrowheads="1"/>
          </p:cNvSpPr>
          <p:nvPr>
            <p:ph type="title" idx="4294967295"/>
          </p:nvPr>
        </p:nvSpPr>
        <p:spPr>
          <a:xfrm>
            <a:off x="0" y="228600"/>
            <a:ext cx="8297863" cy="1066800"/>
          </a:xfrm>
          <a:solidFill>
            <a:srgbClr val="002060"/>
          </a:solidFill>
        </p:spPr>
        <p:txBody>
          <a:bodyPr/>
          <a:lstStyle/>
          <a:p>
            <a:pPr algn="ctr" eaLnBrk="1" hangingPunct="1"/>
            <a:r>
              <a:rPr lang="ar-JO" altLang="zh-CN" sz="3200" b="1" dirty="0">
                <a:solidFill>
                  <a:schemeClr val="bg1"/>
                </a:solidFill>
                <a:latin typeface="Arial" panose="020B0604020202020204" pitchFamily="34" charset="0"/>
                <a:ea typeface="ＭＳ Ｐゴシック" charset="0"/>
                <a:cs typeface="Arial" panose="020B0604020202020204" pitchFamily="34" charset="0"/>
              </a:rPr>
              <a:t>حوالي ثلث الكنائس</a:t>
            </a:r>
            <a:br>
              <a:rPr lang="ar-JO" altLang="zh-CN" sz="3200" b="1" dirty="0">
                <a:solidFill>
                  <a:schemeClr val="bg1"/>
                </a:solidFill>
                <a:latin typeface="Arial" panose="020B0604020202020204" pitchFamily="34" charset="0"/>
                <a:ea typeface="ＭＳ Ｐゴシック" charset="0"/>
                <a:cs typeface="Arial" panose="020B0604020202020204" pitchFamily="34" charset="0"/>
              </a:rPr>
            </a:br>
            <a:r>
              <a:rPr lang="ar-JO" altLang="zh-CN" sz="3200" b="1" dirty="0">
                <a:solidFill>
                  <a:schemeClr val="bg1"/>
                </a:solidFill>
                <a:latin typeface="Arial" panose="020B0604020202020204" pitchFamily="34" charset="0"/>
                <a:ea typeface="ＭＳ Ｐゴシック" charset="0"/>
                <a:cs typeface="Arial" panose="020B0604020202020204" pitchFamily="34" charset="0"/>
              </a:rPr>
              <a:t>لم ترسل حتى مرسلاً واحداً.</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EB4BCFDA-293B-DB43-A9A6-53EBED66B45A}"/>
              </a:ext>
            </a:extLst>
          </p:cNvPr>
          <p:cNvSpPr txBox="1">
            <a:spLocks noChangeArrowheads="1"/>
          </p:cNvSpPr>
          <p:nvPr/>
        </p:nvSpPr>
        <p:spPr bwMode="auto">
          <a:xfrm>
            <a:off x="-10160" y="4638040"/>
            <a:ext cx="8297863" cy="1066800"/>
          </a:xfrm>
          <a:prstGeom prst="rect">
            <a:avLst/>
          </a:prstGeom>
          <a:solidFill>
            <a:srgbClr val="00206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كنيستنا هي واحدة من الكنائس التسعة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التي أرسلت أربعة مرسلين. </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941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calcmode="lin" valueType="num">
                                      <p:cBhvr additive="base">
                                        <p:cTn id="7" dur="500" fill="hold"/>
                                        <p:tgtEl>
                                          <p:spTgt spid="256002"/>
                                        </p:tgtEl>
                                        <p:attrNameLst>
                                          <p:attrName>ppt_x</p:attrName>
                                        </p:attrNameLst>
                                      </p:cBhvr>
                                      <p:tavLst>
                                        <p:tav tm="0">
                                          <p:val>
                                            <p:strVal val="#ppt_x"/>
                                          </p:val>
                                        </p:tav>
                                        <p:tav tm="100000">
                                          <p:val>
                                            <p:strVal val="#ppt_x"/>
                                          </p:val>
                                        </p:tav>
                                      </p:tavLst>
                                    </p:anim>
                                    <p:anim calcmode="lin" valueType="num">
                                      <p:cBhvr additive="base">
                                        <p:cTn id="8" dur="500" fill="hold"/>
                                        <p:tgtEl>
                                          <p:spTgt spid="25600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2"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4139427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ar-JO" sz="6000" dirty="0">
                <a:solidFill>
                  <a:schemeClr val="bg1"/>
                </a:solidFill>
                <a:ea typeface="ヒラギノ角ゴ Pro W3" charset="0"/>
                <a:cs typeface="Arial" panose="020B0604020202020204" pitchFamily="34" charset="0"/>
              </a:rPr>
              <a:t>الطرق المتقاطعة في الإرساليات</a:t>
            </a:r>
            <a:endParaRPr lang="en-US" sz="6000" dirty="0">
              <a:solidFill>
                <a:schemeClr val="bg1"/>
              </a:solidFill>
              <a:ea typeface="ヒラギノ角ゴ Pro W3" charset="0"/>
              <a:cs typeface="Arial" panose="020B0604020202020204" pitchFamily="34" charset="0"/>
            </a:endParaRPr>
          </a:p>
        </p:txBody>
      </p:sp>
      <p:pic>
        <p:nvPicPr>
          <p:cNvPr id="3" name="Picture 4" descr="Crossroads-Logo-Only.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5445224"/>
            <a:ext cx="1294483" cy="1295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89830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23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ar-JO" sz="6600" dirty="0">
                <a:solidFill>
                  <a:schemeClr val="bg1"/>
                </a:solidFill>
                <a:ea typeface="ＭＳ Ｐゴシック" charset="0"/>
                <a:cs typeface="Arial" panose="020B0604020202020204" pitchFamily="34" charset="0"/>
              </a:rPr>
              <a:t>عطاء الإرساليات</a:t>
            </a:r>
            <a:endParaRPr lang="en-US" dirty="0">
              <a:ea typeface="ＭＳ Ｐゴシック" charset="0"/>
              <a:cs typeface="Arial" panose="020B0604020202020204" pitchFamily="34"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20%</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 name="Rectangle 1028"/>
          <p:cNvSpPr>
            <a:spLocks noChangeArrowheads="1"/>
          </p:cNvSpPr>
          <p:nvPr/>
        </p:nvSpPr>
        <p:spPr bwMode="auto">
          <a:xfrm>
            <a:off x="6649888" y="3789040"/>
            <a:ext cx="2494112" cy="945232"/>
          </a:xfrm>
          <a:prstGeom prst="rect">
            <a:avLst/>
          </a:prstGeom>
          <a:solidFill>
            <a:schemeClr val="bg1"/>
          </a:solidFill>
          <a:ln>
            <a:noFill/>
          </a:ln>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24%</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 name="Right Arrow 2"/>
          <p:cNvSpPr/>
          <p:nvPr/>
        </p:nvSpPr>
        <p:spPr bwMode="auto">
          <a:xfrm rot="20668258">
            <a:off x="5787252" y="4147818"/>
            <a:ext cx="1152128" cy="628648"/>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7348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1-22 at 11.30.1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44000" cy="5905850"/>
          </a:xfrm>
          <a:prstGeom prst="rect">
            <a:avLst/>
          </a:prstGeom>
        </p:spPr>
      </p:pic>
      <p:sp>
        <p:nvSpPr>
          <p:cNvPr id="2051" name="Rectangle 3"/>
          <p:cNvSpPr>
            <a:spLocks noGrp="1" noChangeArrowheads="1"/>
          </p:cNvSpPr>
          <p:nvPr>
            <p:ph type="subTitle" idx="1"/>
          </p:nvPr>
        </p:nvSpPr>
        <p:spPr>
          <a:xfrm>
            <a:off x="0" y="0"/>
            <a:ext cx="9144000" cy="765175"/>
          </a:xfrm>
          <a:solidFill>
            <a:schemeClr val="tx1"/>
          </a:solidFill>
          <a:effectLst>
            <a:outerShdw blurRad="63500" dist="35921" dir="2700000" algn="ctr" rotWithShape="0">
              <a:schemeClr val="bg1">
                <a:alpha val="74998"/>
              </a:schemeClr>
            </a:outerShdw>
          </a:effectLst>
        </p:spPr>
        <p:txBody>
          <a:bodyPr rtlCol="0" anchor="ctr">
            <a:noAutofit/>
          </a:bodyPr>
          <a:lstStyle/>
          <a:p>
            <a:pPr eaLnBrk="1" fontAlgn="auto" hangingPunct="1">
              <a:spcBef>
                <a:spcPct val="0"/>
              </a:spcBef>
              <a:spcAft>
                <a:spcPts val="0"/>
              </a:spcAft>
              <a:buFont typeface="Arial"/>
              <a:buNone/>
              <a:defRPr/>
            </a:pPr>
            <a:r>
              <a:rPr lang="ar-JO" sz="5400" b="1" dirty="0">
                <a:solidFill>
                  <a:srgbClr val="FFFFFF"/>
                </a:solidFill>
                <a:latin typeface="Arial" panose="020B0604020202020204" pitchFamily="34" charset="0"/>
                <a:ea typeface="+mj-ea"/>
                <a:cs typeface="Arial" panose="020B0604020202020204" pitchFamily="34" charset="0"/>
              </a:rPr>
              <a:t>عائلة كورياس في بانكوك</a:t>
            </a:r>
            <a:endParaRPr lang="th-TH" sz="5400" b="1" dirty="0">
              <a:solidFill>
                <a:srgbClr val="FFFFFF"/>
              </a:solidFill>
              <a:latin typeface="Arial" panose="020B0604020202020204" pitchFamily="34" charset="0"/>
              <a:ea typeface="+mj-ea"/>
              <a:cs typeface="+mj-cs"/>
            </a:endParaRPr>
          </a:p>
        </p:txBody>
      </p:sp>
      <p:sp>
        <p:nvSpPr>
          <p:cNvPr id="5"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1500 دولار ربع سنوي حتى شهر آذار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mn-ea"/>
              <a:cs typeface="Cordia New" panose="020B0304020202020204" pitchFamily="34" charset="-34"/>
            </a:endParaRPr>
          </a:p>
        </p:txBody>
      </p:sp>
    </p:spTree>
    <p:extLst>
      <p:ext uri="{BB962C8B-B14F-4D97-AF65-F5344CB8AC3E}">
        <p14:creationId xmlns:p14="http://schemas.microsoft.com/office/powerpoint/2010/main" val="14969443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4" descr="SBC April 20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334" y="657506"/>
            <a:ext cx="5468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429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52491" y="545909"/>
            <a:ext cx="5783263" cy="645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1500 دولار ربع سنوي حتى سنة 2020</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
        <p:nvSpPr>
          <p:cNvPr id="5"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آثان وتشانشان في الهند / والولايات المتحدة</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Unicode MS"/>
            </a:endParaRPr>
          </a:p>
        </p:txBody>
      </p:sp>
    </p:spTree>
    <p:extLst>
      <p:ext uri="{BB962C8B-B14F-4D97-AF65-F5344CB8AC3E}">
        <p14:creationId xmlns:p14="http://schemas.microsoft.com/office/powerpoint/2010/main" val="36926189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C:\Users\Chas Hahn\Pictures\Pictures\2016\IPAD 2\IMG_0946 Small.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01328"/>
            <a:ext cx="9144000" cy="6336704"/>
          </a:xfrm>
          <a:prstGeom prst="rect">
            <a:avLst/>
          </a:prstGeom>
          <a:noFill/>
          <a:ln>
            <a:noFill/>
          </a:ln>
        </p:spPr>
      </p:pic>
      <p:sp>
        <p:nvSpPr>
          <p:cNvPr id="6" name="Rectangle 3"/>
          <p:cNvSpPr txBox="1">
            <a:spLocks noChangeArrowheads="1"/>
          </p:cNvSpPr>
          <p:nvPr/>
        </p:nvSpPr>
        <p:spPr>
          <a:xfrm>
            <a:off x="-107950" y="0"/>
            <a:ext cx="9359900" cy="863600"/>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5400" b="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عائلة في وسط آسيا</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endParaRPr>
          </a:p>
        </p:txBody>
      </p:sp>
      <p:sp>
        <p:nvSpPr>
          <p:cNvPr id="8" name="Rectangle 3"/>
          <p:cNvSpPr txBox="1">
            <a:spLocks noChangeArrowheads="1"/>
          </p:cNvSpPr>
          <p:nvPr/>
        </p:nvSpPr>
        <p:spPr>
          <a:xfrm>
            <a:off x="0" y="5904879"/>
            <a:ext cx="9144000" cy="1052513"/>
          </a:xfrm>
          <a:prstGeom prst="rect">
            <a:avLst/>
          </a:prstGeom>
          <a:solidFill>
            <a:sysClr val="windowText" lastClr="000000"/>
          </a:solidFill>
          <a:effectLst>
            <a:outerShdw blurRad="63500" dist="35921" dir="2700000" algn="ctr" rotWithShape="0">
              <a:sysClr val="window" lastClr="FFFFFF">
                <a:alpha val="74998"/>
              </a:sys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1200 دولار سنوياً</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0830621"/>
      </p:ext>
    </p:extLst>
  </p:cSld>
  <p:clrMapOvr>
    <a:masterClrMapping/>
  </p:clrMapOvr>
  <p:transition>
    <p:wedg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37990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2033587"/>
            <a:ext cx="4422775" cy="482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Title 1"/>
          <p:cNvSpPr>
            <a:spLocks noGrp="1"/>
          </p:cNvSpPr>
          <p:nvPr>
            <p:ph type="title"/>
          </p:nvPr>
        </p:nvSpPr>
        <p:spPr>
          <a:xfrm>
            <a:off x="0" y="0"/>
            <a:ext cx="9144000" cy="1052513"/>
          </a:xfrm>
        </p:spPr>
        <p:txBody>
          <a:bodyPr rtlCol="0">
            <a:normAutofit fontScale="90000"/>
          </a:bodyPr>
          <a:lstStyle/>
          <a:p>
            <a:pPr eaLnBrk="1" fontAlgn="auto" hangingPunct="1">
              <a:spcAft>
                <a:spcPts val="0"/>
              </a:spcAft>
              <a:defRPr/>
            </a:pPr>
            <a:r>
              <a:rPr lang="en-US" sz="6600" b="1" dirty="0">
                <a:solidFill>
                  <a:srgbClr val="800000"/>
                </a:solidFill>
                <a:latin typeface="Arial" panose="020B0604020202020204" pitchFamily="34" charset="0"/>
                <a:cs typeface="Arial" panose="020B0604020202020204" pitchFamily="34" charset="0"/>
              </a:rPr>
              <a:t>Myanmar 2014?</a:t>
            </a:r>
          </a:p>
        </p:txBody>
      </p:sp>
      <p:sp>
        <p:nvSpPr>
          <p:cNvPr id="379907" name="Title 1"/>
          <p:cNvSpPr txBox="1">
            <a:spLocks/>
          </p:cNvSpPr>
          <p:nvPr/>
        </p:nvSpPr>
        <p:spPr bwMode="auto">
          <a:xfrm>
            <a:off x="263525" y="1408113"/>
            <a:ext cx="8915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2151063" indent="-2151063"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151063" marR="0" lvl="0" indent="-2151063" algn="l" defTabSz="457200" rtl="0" eaLnBrk="1" fontAlgn="base" latinLnBrk="0" hangingPunct="1">
              <a:lnSpc>
                <a:spcPct val="90000"/>
              </a:lnSpc>
              <a:spcBef>
                <a:spcPct val="0"/>
              </a:spcBef>
              <a:spcAft>
                <a:spcPct val="0"/>
              </a:spcAft>
              <a:buClrTx/>
              <a:buSzTx/>
              <a:buFontTx/>
              <a:buNone/>
              <a:tabLst/>
              <a:defRPr/>
            </a:pPr>
            <a:endParaRPr kumimoji="0" lang="en-US" sz="6000" b="1" u="none" strike="noStrike" kern="1200" cap="none" spc="0" normalizeH="0" baseline="0" noProof="0" dirty="0">
              <a:ln>
                <a:noFill/>
              </a:ln>
              <a:solidFill>
                <a:srgbClr val="800000"/>
              </a:solidFill>
              <a:effectLst/>
              <a:uLnTx/>
              <a:uFillTx/>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a:xfrm>
            <a:off x="0" y="0"/>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يوناثان ستون في ميانمار</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
        <p:nvSpPr>
          <p:cNvPr id="8" name="Rectangle 3"/>
          <p:cNvSpPr txBox="1">
            <a:spLocks noChangeArrowheads="1"/>
          </p:cNvSpPr>
          <p:nvPr/>
        </p:nvSpPr>
        <p:spPr>
          <a:xfrm>
            <a:off x="0" y="5805487"/>
            <a:ext cx="9144000" cy="1052513"/>
          </a:xfrm>
          <a:prstGeom prst="rect">
            <a:avLst/>
          </a:prstGeom>
          <a:solidFill>
            <a:schemeClr val="tx1"/>
          </a:solidFill>
          <a:effectLst>
            <a:outerShdw blurRad="63500" dist="35921" dir="2700000" algn="ctr" rotWithShape="0">
              <a:schemeClr val="bg1">
                <a:alpha val="74998"/>
              </a:schemeClr>
            </a:outerShdw>
          </a:effectLst>
        </p:spPr>
        <p:txBody>
          <a:bodyPr anchor="ct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900 دولار ربع سنوي</a:t>
            </a:r>
            <a:endParaRPr kumimoji="0" lang="th-TH" sz="4400" b="1" u="none" strike="noStrike" kern="1200" cap="none" spc="0" normalizeH="0" baseline="0" noProof="0" dirty="0">
              <a:ln>
                <a:noFill/>
              </a:ln>
              <a:solidFill>
                <a:srgbClr val="FFFFFF"/>
              </a:solidFill>
              <a:effectLst/>
              <a:uLnTx/>
              <a:uFillTx/>
              <a:latin typeface="Arial" panose="020B0604020202020204" pitchFamily="34" charset="0"/>
              <a:cs typeface="Cordia New" panose="020B0304020202020204" pitchFamily="34" charset="-34"/>
            </a:endParaRPr>
          </a:p>
        </p:txBody>
      </p:sp>
    </p:spTree>
    <p:extLst>
      <p:ext uri="{BB962C8B-B14F-4D97-AF65-F5344CB8AC3E}">
        <p14:creationId xmlns:p14="http://schemas.microsoft.com/office/powerpoint/2010/main" val="21940157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74E4E-0678-6247-832C-B3BE0216655F}"/>
              </a:ext>
            </a:extLst>
          </p:cNvPr>
          <p:cNvPicPr>
            <a:picLocks noChangeAspect="1"/>
          </p:cNvPicPr>
          <p:nvPr/>
        </p:nvPicPr>
        <p:blipFill rotWithShape="1">
          <a:blip r:embed="rId3"/>
          <a:srcRect l="13423" r="6186" b="18982"/>
          <a:stretch/>
        </p:blipFill>
        <p:spPr>
          <a:xfrm>
            <a:off x="0" y="-26063"/>
            <a:ext cx="9144000" cy="6911447"/>
          </a:xfrm>
          <a:prstGeom prst="rect">
            <a:avLst/>
          </a:prstGeom>
        </p:spPr>
      </p:pic>
      <p:sp>
        <p:nvSpPr>
          <p:cNvPr id="369672" name="Rectangle 1032"/>
          <p:cNvSpPr>
            <a:spLocks noGrp="1"/>
          </p:cNvSpPr>
          <p:nvPr>
            <p:ph type="title" idx="4294967295"/>
          </p:nvPr>
        </p:nvSpPr>
        <p:spPr bwMode="auto">
          <a:xfrm>
            <a:off x="0" y="-53447"/>
            <a:ext cx="9144000" cy="810684"/>
          </a:xfrm>
          <a:solidFill>
            <a:schemeClr val="tx1"/>
          </a:solidFill>
          <a:ln>
            <a:noFill/>
          </a:ln>
          <a:effectLst/>
        </p:spPr>
        <p:txBody>
          <a:bodyPr vert="horz" wrap="square" lIns="91440" tIns="45720" rIns="91440" bIns="45720" numCol="1" anchor="ctr" anchorCtr="0" compatLnSpc="1">
            <a:prstTxWarp prst="textNoShape">
              <a:avLst/>
            </a:prstTxWarp>
          </a:bodyPr>
          <a:lstStyle/>
          <a:p>
            <a:pPr eaLnBrk="1" hangingPunct="1"/>
            <a:r>
              <a:rPr lang="ar-JO"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rPr>
              <a:t>سارة، ونوح وكيزيا تشيرو</a:t>
            </a:r>
            <a:endParaRPr lang="en-US" sz="4000" kern="1200" dirty="0">
              <a:solidFill>
                <a:srgbClr val="FFFFFF"/>
              </a:solidFill>
              <a:effectLst>
                <a:outerShdw blurRad="38100" dist="38100" dir="2700000" algn="tl">
                  <a:srgbClr val="000000">
                    <a:alpha val="43137"/>
                  </a:srgbClr>
                </a:outerShdw>
              </a:effectLst>
              <a:ea typeface="ＭＳ Ｐゴシック"/>
              <a:cs typeface="Arial" panose="020B0604020202020204" pitchFamily="34" charset="0"/>
            </a:endParaRPr>
          </a:p>
        </p:txBody>
      </p:sp>
      <p:sp>
        <p:nvSpPr>
          <p:cNvPr id="9" name="Rectangle 1032"/>
          <p:cNvSpPr txBox="1">
            <a:spLocks/>
          </p:cNvSpPr>
          <p:nvPr/>
        </p:nvSpPr>
        <p:spPr bwMode="auto">
          <a:xfrm>
            <a:off x="0" y="618777"/>
            <a:ext cx="9144000" cy="616023"/>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rPr>
              <a:t>المنسق السابق للشبيبة البالغين</a:t>
            </a:r>
            <a:endParaRPr kumimoji="0" lang="en-US" sz="1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829886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 (١٩٩٦)</a:t>
            </a:r>
            <a:endParaRPr kumimoji="0" lang="en-US"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4000000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1520" y="1492"/>
            <a:ext cx="6157813" cy="6858000"/>
          </a:xfrm>
          <a:prstGeom prst="rect">
            <a:avLst/>
          </a:prstGeom>
        </p:spPr>
      </p:pic>
      <p:sp>
        <p:nvSpPr>
          <p:cNvPr id="2" name="Title 1"/>
          <p:cNvSpPr>
            <a:spLocks noGrp="1"/>
          </p:cNvSpPr>
          <p:nvPr>
            <p:ph type="title" idx="4294967295"/>
          </p:nvPr>
        </p:nvSpPr>
        <p:spPr>
          <a:xfrm>
            <a:off x="0" y="0"/>
            <a:ext cx="9036496"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4" name="Oval 3"/>
          <p:cNvSpPr/>
          <p:nvPr/>
        </p:nvSpPr>
        <p:spPr bwMode="auto">
          <a:xfrm>
            <a:off x="4211960" y="1268760"/>
            <a:ext cx="2376264" cy="2376264"/>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5994709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19672" y="1052736"/>
            <a:ext cx="5822900" cy="5822900"/>
          </a:xfrm>
          <a:prstGeom prst="rect">
            <a:avLst/>
          </a:prstGeom>
        </p:spPr>
      </p:pic>
      <p:sp>
        <p:nvSpPr>
          <p:cNvPr id="2" name="Title 1"/>
          <p:cNvSpPr>
            <a:spLocks noGrp="1"/>
          </p:cNvSpPr>
          <p:nvPr>
            <p:ph type="title" idx="4294967295"/>
          </p:nvPr>
        </p:nvSpPr>
        <p:spPr>
          <a:xfrm>
            <a:off x="0" y="0"/>
            <a:ext cx="9144000" cy="1143000"/>
          </a:xfrm>
          <a:solidFill>
            <a:srgbClr val="000000"/>
          </a:solidFill>
        </p:spPr>
        <p:txBody>
          <a:bodyPr/>
          <a:lstStyle/>
          <a:p>
            <a:r>
              <a:rPr lang="ar-JO" b="1" dirty="0">
                <a:latin typeface="Arial" panose="020B0604020202020204" pitchFamily="34" charset="0"/>
                <a:cs typeface="Arial" panose="020B0604020202020204" pitchFamily="34" charset="0"/>
              </a:rPr>
              <a:t>نوح (قبيلة التشيرو، مانيبور)</a:t>
            </a:r>
            <a:endParaRPr lang="en-US" b="1" dirty="0">
              <a:latin typeface="Arial" panose="020B0604020202020204" pitchFamily="34" charset="0"/>
              <a:cs typeface="Arial" panose="020B0604020202020204" pitchFamily="34" charset="0"/>
            </a:endParaRPr>
          </a:p>
        </p:txBody>
      </p:sp>
      <p:sp>
        <p:nvSpPr>
          <p:cNvPr id="3" name="Left Arrow 2"/>
          <p:cNvSpPr/>
          <p:nvPr/>
        </p:nvSpPr>
        <p:spPr bwMode="auto">
          <a:xfrm>
            <a:off x="6372200" y="3356992"/>
            <a:ext cx="2952328" cy="10801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21191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anim calcmode="lin" valueType="num">
                                      <p:cBhvr>
                                        <p:cTn id="8" dur="400" fill="hold"/>
                                        <p:tgtEl>
                                          <p:spTgt spid="3"/>
                                        </p:tgtEl>
                                        <p:attrNameLst>
                                          <p:attrName>ppt_x</p:attrName>
                                        </p:attrNameLst>
                                      </p:cBhvr>
                                      <p:tavLst>
                                        <p:tav tm="0">
                                          <p:val>
                                            <p:strVal val="#ppt_x"/>
                                          </p:val>
                                        </p:tav>
                                        <p:tav tm="100000">
                                          <p:val>
                                            <p:strVal val="#ppt_x"/>
                                          </p:val>
                                        </p:tav>
                                      </p:tavLst>
                                    </p:anim>
                                    <p:anim calcmode="lin" valueType="num">
                                      <p:cBhvr>
                                        <p:cTn id="9" dur="400" fill="hold"/>
                                        <p:tgtEl>
                                          <p:spTgt spid="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3161"/>
            <a:ext cx="9144000" cy="885559"/>
          </a:xfrm>
          <a:solidFill>
            <a:srgbClr val="800000"/>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موازنة العلاقات مع المهام (13- 15).</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0768"/>
            <a:ext cx="9144000" cy="498370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 ١ : ١٣-١٥</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13 وكان لي كثير لأكتبه، لكنني لست أريد أن أكتب إليك بحبر وقلم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14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ولكنني أرجو أن أراك عن قريب فنتكلم فما</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لفم</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15 </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سلام لك</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يسلم عليك الأحباء</a:t>
            </a: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سلم على الأحباء بأسمائهم.</a:t>
            </a:r>
          </a:p>
        </p:txBody>
      </p:sp>
    </p:spTree>
    <p:extLst>
      <p:ext uri="{BB962C8B-B14F-4D97-AF65-F5344CB8AC3E}">
        <p14:creationId xmlns:p14="http://schemas.microsoft.com/office/powerpoint/2010/main" val="262295825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a:t>
            </a:r>
            <a:r>
              <a:rPr lang="ar-JO" sz="8000" b="1" dirty="0">
                <a:effectLst>
                  <a:glow rad="101600">
                    <a:schemeClr val="bg1">
                      <a:alpha val="94000"/>
                    </a:schemeClr>
                  </a:glow>
                </a:effectLst>
                <a:latin typeface="Arial" panose="020B0604020202020204" pitchFamily="34" charset="0"/>
                <a:cs typeface="Arial" panose="020B0604020202020204" pitchFamily="34" charset="0"/>
              </a:rPr>
              <a:t> </a:t>
            </a:r>
            <a:r>
              <a:rPr lang="ar-SA" sz="8000" b="1" dirty="0">
                <a:effectLst>
                  <a:glow rad="101600">
                    <a:schemeClr val="bg1">
                      <a:alpha val="94000"/>
                    </a:schemeClr>
                  </a:glow>
                </a:effectLst>
                <a:latin typeface="Arial" panose="020B0604020202020204" pitchFamily="34" charset="0"/>
                <a:cs typeface="Arial" panose="020B0604020202020204" pitchFamily="34" charset="0"/>
              </a:rPr>
              <a:t>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77116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الرئيسة لـ ٣ يوحنا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0843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sz="36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شجع يوحنا غايس على مواصلة </a:t>
            </a:r>
            <a:r>
              <a:rPr kumimoji="0" lang="ar-JO" altLang="zh-CN"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مثل ديميتريوس، على الرغم من معارضة ديوتريفس، لمساعدة الكنيسة على رؤية مسؤوليتها في تمويل عمل الله.</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86242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896707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Accordance" panose="00000400000000000000" pitchFamily="2" charset="-78"/>
                <a:cs typeface="Arial" panose="020B0604020202020204" pitchFamily="34" charset="0"/>
              </a:rPr>
              <a:t>ماذا عنك؟</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3893" name="Text Box 6"/>
          <p:cNvSpPr txBox="1">
            <a:spLocks noChangeArrowheads="1"/>
          </p:cNvSpPr>
          <p:nvPr/>
        </p:nvSpPr>
        <p:spPr bwMode="auto">
          <a:xfrm>
            <a:off x="381000" y="3048000"/>
            <a:ext cx="8382000" cy="4924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تتقدم بالإنجيل من خلال دعم المُرسَلين من خلال الضيافة والتمويل؟</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385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4327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panose="020B0604020202020204" pitchFamily="34" charset="0"/>
                <a:ea typeface="ＭＳ Ｐゴシック" charset="0"/>
                <a:cs typeface="Arial" panose="020B0604020202020204" pitchFamily="34" charset="0"/>
              </a:rPr>
              <a:t>وعظ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rPr>
              <a:t>الحق هو الحق</a:t>
            </a:r>
            <a:endParaRPr lang="en-US"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1" name="Title 1"/>
          <p:cNvSpPr txBox="1">
            <a:spLocks/>
          </p:cNvSpPr>
          <p:nvPr/>
        </p:nvSpPr>
        <p:spPr bwMode="auto">
          <a:xfrm>
            <a:off x="3264166" y="3068960"/>
            <a:ext cx="4332169"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الحق لا يزال هو الحق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حتى لو لم يصدقهُ أحد.</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الكذب يبقى كذب حتى لو صدقهُ الجميع.</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289497183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2" name="Rectangle 2"/>
          <p:cNvSpPr>
            <a:spLocks noGrp="1" noChangeArrowheads="1"/>
          </p:cNvSpPr>
          <p:nvPr>
            <p:ph type="ctrTitle"/>
          </p:nvPr>
        </p:nvSpPr>
        <p:spPr>
          <a:xfrm>
            <a:off x="0" y="215900"/>
            <a:ext cx="3894138" cy="1557338"/>
          </a:xfrm>
          <a:solidFill>
            <a:schemeClr val="tx1"/>
          </a:solidFill>
        </p:spPr>
        <p:txBody>
          <a:bodyPr/>
          <a:lstStyle/>
          <a:p>
            <a:pPr eaLnBrk="1" hangingPunct="1"/>
            <a:r>
              <a:rPr lang="ar-JO" dirty="0">
                <a:solidFill>
                  <a:schemeClr val="bg1"/>
                </a:solidFill>
                <a:ea typeface="ＭＳ Ｐゴシック" charset="0"/>
                <a:cs typeface="Arial" panose="020B0604020202020204" pitchFamily="34" charset="0"/>
              </a:rPr>
              <a:t>رحلة التعليم       في نيبال</a:t>
            </a:r>
            <a:endParaRPr lang="en-US" dirty="0">
              <a:solidFill>
                <a:schemeClr val="bg1"/>
              </a:solidFill>
              <a:ea typeface="ＭＳ Ｐゴシック" charset="0"/>
              <a:cs typeface="Arial" panose="020B0604020202020204" pitchFamily="34" charset="0"/>
            </a:endParaRPr>
          </a:p>
        </p:txBody>
      </p:sp>
      <p:pic>
        <p:nvPicPr>
          <p:cNvPr id="276483" name="Picture 5" descr="Crossroads-Log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0975" y="4191000"/>
            <a:ext cx="1893888"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IMG_04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8874" y="191706"/>
            <a:ext cx="4271460" cy="32035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75641738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8530" name="Picture 1" descr="IMG_046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عشنا مع عائلة نيبالية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26076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2" descr="IMG_039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1" y="368558"/>
            <a:ext cx="9144000"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قمنا بالتدريس في كلية الدراسات العليا           في اللاهوت في جبال الهيمالايا</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872825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0578" name="Picture 1" descr="IMG_0683.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756528"/>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كان لدينا الكثير من المجموعات الصغيرة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pic>
        <p:nvPicPr>
          <p:cNvPr id="281603" name="IMG_0412.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2555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068115"/>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2626" name="Picture 1" descr="IMG_069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72086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3650" name="Picture 1" descr="IMG_06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973417"/>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1" descr="IMG_0693.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واجبات وواجبات أكثر</a:t>
            </a:r>
            <a:endParaRPr lang="en-US"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835992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descr="IMG_06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kumimoji="0" lang="ar-JO" sz="4800" b="1" u="none" strike="noStrike" kern="1200" cap="none" spc="0" normalizeH="0" baseline="0" noProof="0" dirty="0">
                <a:ln>
                  <a:noFill/>
                </a:ln>
                <a:solidFill>
                  <a:prstClr val="white"/>
                </a:solidFill>
                <a:effectLst>
                  <a:glow rad="177800">
                    <a:prstClr val="black">
                      <a:alpha val="94000"/>
                    </a:prstClr>
                  </a:glow>
                </a:effectLst>
                <a:uLnTx/>
                <a:uFillTx/>
                <a:latin typeface="Arial" panose="020B0604020202020204" pitchFamily="34" charset="0"/>
                <a:ea typeface="ＭＳ Ｐゴシック" charset="0"/>
                <a:cs typeface="Arial" panose="020B0604020202020204" pitchFamily="34" charset="0"/>
              </a:rPr>
              <a:t>واجبات وواجبات أكثر</a:t>
            </a:r>
            <a:endParaRPr lang="en-US" sz="4800" b="1" dirty="0">
              <a:solidFill>
                <a:schemeClr val="bg1"/>
              </a:solidFill>
              <a:effectLst>
                <a:glow rad="177800">
                  <a:schemeClr val="tx1">
                    <a:alpha val="94000"/>
                  </a:schemeClr>
                </a:glow>
              </a:effectLst>
              <a:latin typeface="Calibri" charset="0"/>
            </a:endParaRPr>
          </a:p>
        </p:txBody>
      </p:sp>
    </p:spTree>
    <p:extLst>
      <p:ext uri="{BB962C8B-B14F-4D97-AF65-F5344CB8AC3E}">
        <p14:creationId xmlns:p14="http://schemas.microsoft.com/office/powerpoint/2010/main" val="295798206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Title 1"/>
          <p:cNvSpPr>
            <a:spLocks noGrp="1"/>
          </p:cNvSpPr>
          <p:nvPr>
            <p:ph type="ctrTitle"/>
          </p:nvPr>
        </p:nvSpPr>
        <p:spPr>
          <a:xfrm>
            <a:off x="-41275" y="-50800"/>
            <a:ext cx="9286875" cy="1003300"/>
          </a:xfrm>
        </p:spPr>
        <p:txBody>
          <a:bodyPr/>
          <a:lstStyle/>
          <a:p>
            <a:pPr eaLnBrk="1" hangingPunct="1">
              <a:defRPr/>
            </a:pPr>
            <a:r>
              <a:rPr lang="en-US" sz="5400" b="1" dirty="0">
                <a:solidFill>
                  <a:schemeClr val="bg1"/>
                </a:solidFill>
                <a:effectLst>
                  <a:glow rad="177800">
                    <a:schemeClr val="tx1">
                      <a:alpha val="94000"/>
                    </a:schemeClr>
                  </a:glow>
                </a:effectLst>
                <a:latin typeface="Calibri" charset="0"/>
              </a:rPr>
              <a:t>Name</a:t>
            </a:r>
          </a:p>
        </p:txBody>
      </p:sp>
      <p:pic>
        <p:nvPicPr>
          <p:cNvPr id="286722" name="Picture 1" descr="IMG_069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913153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rPr>
              <a:t>رسائل العهد الجديد ٢٧  </a:t>
            </a:r>
            <a:endParaRPr lang="en-US"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642738487"/>
              </p:ext>
            </p:extLst>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rPr>
                <a:t>١٩ يردون على بدع</a:t>
              </a:r>
              <a:endParaRPr kumimoji="0" lang="en-US"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1040859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5" descr="Newly Baptized believ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مؤمنون معمدون حديثاً</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68498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8770" name="IMG_0688.MOV">
            <a:hlinkClick r:id="" action="ppaction://media"/>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683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1003300"/>
          </a:xfrm>
        </p:spPr>
        <p:txBody>
          <a:bodyPr/>
          <a:lstStyle/>
          <a:p>
            <a:pPr eaLnBrk="1" hangingPunct="1">
              <a:defRPr/>
            </a:pPr>
            <a:r>
              <a:rPr lang="ar-JO" sz="54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القس أناندا تامانغ</a:t>
            </a:r>
            <a:endParaRPr lang="en-US" sz="54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71334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1" descr="Screen Shot 2013-03-24 at 12.48.22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4825"/>
            <a:ext cx="9144000" cy="635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275" y="-50800"/>
            <a:ext cx="9286875" cy="769699"/>
          </a:xfrm>
          <a:solidFill>
            <a:srgbClr val="000000"/>
          </a:solidFill>
        </p:spPr>
        <p:txBody>
          <a:bodyPr/>
          <a:lstStyle/>
          <a:p>
            <a:pPr eaLnBrk="1" hangingPunct="1">
              <a:defRPr/>
            </a:pPr>
            <a:r>
              <a:rPr lang="ar-JO"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يدير الفقس أناندا مدرسة تدريبية</a:t>
            </a:r>
            <a:endParaRPr lang="en-US"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15003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18" name="Picture 4" descr="nepal_map.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89425" y="2159000"/>
            <a:ext cx="4699000" cy="469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0819" name="Picture 1" descr="national_flag_of_nepa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4064000" cy="496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0" name="Title 1"/>
          <p:cNvSpPr>
            <a:spLocks noGrp="1"/>
          </p:cNvSpPr>
          <p:nvPr>
            <p:ph type="ctrTitle"/>
          </p:nvPr>
        </p:nvSpPr>
        <p:spPr>
          <a:xfrm>
            <a:off x="4109261" y="-50801"/>
            <a:ext cx="5064459" cy="2099663"/>
          </a:xfrm>
        </p:spPr>
        <p:txBody>
          <a:bodyPr/>
          <a:lstStyle/>
          <a:p>
            <a:pPr eaLnBrk="1" hangingPunct="1">
              <a:defRPr/>
            </a:pP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شكراً لله </a:t>
            </a:r>
            <a:b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b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من أجل النمو </a:t>
            </a:r>
            <a:b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br>
            <a:r>
              <a:rPr lang="ar-JO"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rPr>
              <a:t>في كنيسة نيبال.</a:t>
            </a:r>
            <a:endParaRPr lang="en-US" sz="4800" b="1" dirty="0">
              <a:solidFill>
                <a:schemeClr val="bg1"/>
              </a:solidFill>
              <a:effectLst>
                <a:glow rad="177800">
                  <a:schemeClr val="tx1">
                    <a:alpha val="94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3944282"/>
      </p:ext>
    </p:extLst>
  </p:cSld>
  <p:clrMapOvr>
    <a:overrideClrMapping bg1="lt1" tx1="dk1" bg2="lt2" tx2="dk2" accent1="accent1" accent2="accent2" accent3="accent3" accent4="accent4" accent5="accent5" accent6="accent6" hlink="hlink" folHlink="folHlink"/>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585844335"/>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buFont typeface="Arial"/>
              <a:buNone/>
            </a:pPr>
            <a:r>
              <a:rPr lang="ar-JO" sz="54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يحتاج الناس الرب</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
        <p:nvSpPr>
          <p:cNvPr id="27" name="Shape 27"/>
          <p:cNvSpPr/>
          <p:nvPr/>
        </p:nvSpPr>
        <p:spPr>
          <a:xfrm>
            <a:off x="362242" y="5476756"/>
            <a:ext cx="8404162" cy="1464317"/>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CCLI Song #</a:t>
            </a:r>
            <a:r>
              <a:rPr lang="is-I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18084</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a:p>
            <a:pPr fontAlgn="auto">
              <a:spcBef>
                <a:spcPts val="0"/>
              </a:spcBef>
              <a:spcAft>
                <a:spcPts val="0"/>
              </a:spcAft>
              <a:buClr>
                <a:srgbClr val="FFFFFF"/>
              </a:buClr>
              <a:buSzPct val="25000"/>
            </a:pP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1983 River Oaks Music Company   (Admin. by Capitol CMG Pub.) </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Shepherd's Fold Music (Admin. by Capitol CMG Publishing)</a:t>
            </a:r>
            <a:b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CIC CCLI </a:t>
            </a:r>
            <a:r>
              <a:rPr lang="en-US" sz="2000" b="1" kern="0" dirty="0" err="1">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Licence</a:t>
            </a:r>
            <a:r>
              <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 277507</a:t>
            </a:r>
          </a:p>
        </p:txBody>
      </p:sp>
      <p:sp>
        <p:nvSpPr>
          <p:cNvPr id="5" name="Shape 26"/>
          <p:cNvSpPr txBox="1"/>
          <p:nvPr/>
        </p:nvSpPr>
        <p:spPr>
          <a:xfrm>
            <a:off x="0" y="1743475"/>
            <a:ext cx="9144000" cy="1165623"/>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غريغ نيلسون، فيل مكهوغ</a:t>
            </a:r>
            <a:endParaRPr lang="en-US"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17087359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كل يوم يمرون بي</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أستطيع أن أرى ذلك في عيونهم. </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أشخاص فارغون مملوءون بالرعاية</a:t>
            </a:r>
          </a:p>
          <a:p>
            <a:pP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sym typeface="Arial"/>
              </a:rPr>
              <a:t>من يدري إلى أين يتجهون؟</a:t>
            </a:r>
            <a:endParaRPr lang="en-US" dirty="0">
              <a:solidFill>
                <a:prstClr val="white"/>
              </a:solidFill>
              <a:effectLst>
                <a:glow rad="254000">
                  <a:prstClr val="black"/>
                </a:glow>
              </a:effectLst>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357288630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303"/>
            <a:ext cx="9154660" cy="6858000"/>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إنهم يمرون بألم خاص</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ويعيشون الخوف من الخوف. </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الضحك يخفي صرخاتهم الصامتة</a:t>
            </a:r>
          </a:p>
          <a:p>
            <a:pPr fontAlgn="auto">
              <a:spcBef>
                <a:spcPts val="0"/>
              </a:spcBef>
              <a:spcAft>
                <a:spcPts val="0"/>
              </a:spcAft>
              <a:buClr>
                <a:srgbClr val="FFFFFF"/>
              </a:buClr>
              <a:buSzPct val="25000"/>
            </a:pPr>
            <a:r>
              <a:rPr lang="ar-JO" sz="3600" b="1" dirty="0">
                <a:solidFill>
                  <a:prstClr val="white"/>
                </a:solidFill>
                <a:effectLst>
                  <a:glow rad="254000">
                    <a:prstClr val="black"/>
                  </a:glow>
                </a:effectLst>
                <a:latin typeface="Arial" panose="020B0604020202020204" pitchFamily="34" charset="0"/>
                <a:ea typeface="+mn-ea"/>
                <a:cs typeface="Arial" panose="020B0604020202020204" pitchFamily="34" charset="0"/>
              </a:rPr>
              <a:t>ووحده يسوع يسمع.</a:t>
            </a:r>
            <a:br>
              <a:rPr lang="en-US" sz="3600" b="1" dirty="0">
                <a:solidFill>
                  <a:prstClr val="white"/>
                </a:solidFill>
                <a:effectLst>
                  <a:glow rad="254000">
                    <a:prstClr val="black"/>
                  </a:glow>
                </a:effectLst>
                <a:latin typeface="Arial" panose="020B0604020202020204" pitchFamily="34" charset="0"/>
                <a:ea typeface="+mn-ea"/>
                <a:cs typeface="+mn-cs"/>
              </a:rPr>
            </a:br>
            <a:endParaRPr lang="en-US" sz="3600" b="1" kern="0" dirty="0">
              <a:solidFill>
                <a:prstClr val="white"/>
              </a:solidFill>
              <a:effectLst>
                <a:glow rad="254000">
                  <a:prstClr val="black"/>
                </a:glo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342487129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4247148" cy="6679950"/>
          </a:xfrm>
          <a:prstGeom prst="rect">
            <a:avLst/>
          </a:prstGeom>
          <a:noFill/>
          <a:ln>
            <a:noFill/>
          </a:ln>
        </p:spPr>
        <p:txBody>
          <a:bodyPr lIns="91425" tIns="45700" rIns="91425" bIns="45700" anchor="t" anchorCtr="0">
            <a:noAutofit/>
          </a:bodyPr>
          <a:lstStyle>
            <a:defPPr>
              <a:defRPr lang="en-US"/>
            </a:defPPr>
            <a:lvl1pPr fontAlgn="auto">
              <a:spcBef>
                <a:spcPts val="0"/>
              </a:spcBef>
              <a:spcAft>
                <a:spcPts val="0"/>
              </a:spcAft>
              <a:buClr>
                <a:srgbClr val="FFFFFF"/>
              </a:buClr>
              <a:buSzPct val="25000"/>
              <a:defRPr sz="3600" b="1">
                <a:solidFill>
                  <a:prstClr val="white"/>
                </a:solidFill>
                <a:effectLst>
                  <a:glow rad="254000">
                    <a:prstClr val="black"/>
                  </a:glow>
                </a:effectLst>
                <a:latin typeface="Arial" panose="020B0604020202020204" pitchFamily="34" charset="0"/>
                <a:ea typeface="+mn-ea"/>
                <a:cs typeface="Arial" panose="020B0604020202020204" pitchFamily="34" charset="0"/>
              </a:defRPr>
            </a:lvl1pPr>
          </a:lstStyle>
          <a:p>
            <a:pPr algn="r"/>
            <a:r>
              <a:rPr lang="ar-JO" dirty="0"/>
              <a:t>الناس بحاجة إلى الرب</a:t>
            </a:r>
          </a:p>
          <a:p>
            <a:pPr algn="r"/>
            <a:r>
              <a:rPr lang="ar-JO" dirty="0"/>
              <a:t>الناس بحاجة إلى الرب. </a:t>
            </a:r>
          </a:p>
          <a:p>
            <a:pPr algn="r"/>
            <a:r>
              <a:rPr lang="ar-JO" dirty="0"/>
              <a:t>في نهاية الأحلام المكسورة</a:t>
            </a:r>
          </a:p>
          <a:p>
            <a:pPr algn="r"/>
            <a:r>
              <a:rPr lang="ar-JO" dirty="0"/>
              <a:t>هو الباب المفتوح.</a:t>
            </a:r>
          </a:p>
          <a:p>
            <a:pPr algn="r"/>
            <a:endParaRPr lang="ar-JO" dirty="0"/>
          </a:p>
          <a:p>
            <a:pPr algn="r"/>
            <a:r>
              <a:rPr lang="ar-JO" dirty="0"/>
              <a:t>الناس بحاجة إلى الرب</a:t>
            </a:r>
          </a:p>
          <a:p>
            <a:pPr algn="r"/>
            <a:r>
              <a:rPr lang="ar-JO" dirty="0"/>
              <a:t>الناس بحاجة إلى الرب. </a:t>
            </a:r>
          </a:p>
          <a:p>
            <a:pPr algn="r"/>
            <a:r>
              <a:rPr lang="ar-JO" dirty="0"/>
              <a:t>متى سندرك </a:t>
            </a:r>
          </a:p>
          <a:p>
            <a:pPr algn="r"/>
            <a:r>
              <a:rPr lang="ar-JO" dirty="0"/>
              <a:t>أن الناس بحاجة إلى الرب؟</a:t>
            </a:r>
            <a:br>
              <a:rPr lang="en-US" dirty="0"/>
            </a:br>
            <a:endParaRPr lang="en-US" dirty="0">
              <a:sym typeface="Arial"/>
            </a:endParaRPr>
          </a:p>
        </p:txBody>
      </p:sp>
    </p:spTree>
    <p:extLst>
      <p:ext uri="{BB962C8B-B14F-4D97-AF65-F5344CB8AC3E}">
        <p14:creationId xmlns:p14="http://schemas.microsoft.com/office/powerpoint/2010/main" val="12182100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3381"/>
            <a:ext cx="4521792" cy="4524618"/>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نحن مدعوون لأخذ نوره</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 إلى عالم يبدو فيه الخطأ صواباً.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ما الذي يمكن أن يكون ثمناً باهظاً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لمشاركة الحياة مع شخص ضائع؟</a:t>
            </a: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143643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هل أنت بحاجة إلى طاعة حق الله؟</a:t>
            </a:r>
            <a:endParaRPr lang="en-US"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37859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7379"/>
            <a:ext cx="9144000" cy="6905379"/>
          </a:xfrm>
          <a:prstGeom prst="rect">
            <a:avLst/>
          </a:prstGeom>
        </p:spPr>
      </p:pic>
      <p:sp>
        <p:nvSpPr>
          <p:cNvPr id="35" name="Shape 35"/>
          <p:cNvSpPr txBox="1"/>
          <p:nvPr/>
        </p:nvSpPr>
        <p:spPr>
          <a:xfrm>
            <a:off x="0" y="178050"/>
            <a:ext cx="9144000" cy="2554288"/>
          </a:xfrm>
          <a:prstGeom prst="rect">
            <a:avLst/>
          </a:prstGeom>
          <a:noFill/>
          <a:ln>
            <a:noFill/>
          </a:ln>
        </p:spPr>
        <p:txBody>
          <a:bodyPr lIns="91425" tIns="45700" rIns="91425" bIns="45700" anchor="t" anchorCtr="0">
            <a:noAutofit/>
          </a:bodyPr>
          <a:lstStyle/>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من خلال محبته يمكن لقلوبنا أن تشعر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بكل الحزن الذي تحمله. </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يجب أن يسمعوا كلمات الحياة</a:t>
            </a:r>
          </a:p>
          <a:p>
            <a:pPr fontAlgn="auto">
              <a:spcBef>
                <a:spcPts val="0"/>
              </a:spcBef>
              <a:spcAft>
                <a:spcPts val="0"/>
              </a:spcAft>
              <a:buClr>
                <a:srgbClr val="FFFFFF"/>
              </a:buClr>
              <a:buSzPct val="25000"/>
            </a:pPr>
            <a:r>
              <a:rPr lang="ar-JO"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t>نحن فقط من نستطيع أن نشاركها.</a:t>
            </a:r>
            <a:br>
              <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rPr>
            </a:b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panose="020B0604020202020204" pitchFamily="34" charset="0"/>
              <a:ea typeface="Arial"/>
              <a:cs typeface="Arial" panose="020B0604020202020204" pitchFamily="34" charset="0"/>
              <a:sym typeface="Arial"/>
              <a:rtl val="0"/>
            </a:endParaRPr>
          </a:p>
        </p:txBody>
      </p:sp>
    </p:spTree>
    <p:extLst>
      <p:ext uri="{BB962C8B-B14F-4D97-AF65-F5344CB8AC3E}">
        <p14:creationId xmlns:p14="http://schemas.microsoft.com/office/powerpoint/2010/main" val="26901413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8442"/>
            <a:ext cx="9144001" cy="6906442"/>
          </a:xfrm>
          <a:prstGeom prst="rect">
            <a:avLst/>
          </a:prstGeom>
        </p:spPr>
      </p:pic>
      <p:sp>
        <p:nvSpPr>
          <p:cNvPr id="35" name="Shape 35"/>
          <p:cNvSpPr txBox="1"/>
          <p:nvPr/>
        </p:nvSpPr>
        <p:spPr>
          <a:xfrm>
            <a:off x="324852" y="178050"/>
            <a:ext cx="4391164" cy="6679950"/>
          </a:xfrm>
          <a:prstGeom prst="rect">
            <a:avLst/>
          </a:prstGeom>
          <a:noFill/>
          <a:ln>
            <a:noFill/>
          </a:ln>
        </p:spPr>
        <p:txBody>
          <a:bodyPr lIns="91425" tIns="45700" rIns="91425" bIns="45700" anchor="t" anchorCtr="0">
            <a:noAutofit/>
          </a:bodyPr>
          <a:lstStyle>
            <a:defPPr>
              <a:defRPr lang="en-US"/>
            </a:defPPr>
            <a:lvl1pPr algn="ctr" defTabSz="914400">
              <a:buClr>
                <a:srgbClr val="FFFFFF"/>
              </a:buClr>
              <a:buSzPct val="25000"/>
              <a:defRPr sz="3600" b="1">
                <a:solidFill>
                  <a:schemeClr val="bg1"/>
                </a:solidFill>
                <a:effectLst>
                  <a:glow rad="254000">
                    <a:schemeClr val="tx1"/>
                  </a:glow>
                </a:effectLst>
              </a:defRPr>
            </a:lvl1pPr>
          </a:lstStyle>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في نهاية الأحلام المكسورة</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هو الباب المفتوح.</a:t>
            </a:r>
          </a:p>
          <a:p>
            <a:pPr algn="r" fontAlgn="auto">
              <a:spcBef>
                <a:spcPts val="0"/>
              </a:spcBef>
              <a:spcAft>
                <a:spcPts val="0"/>
              </a:spcAft>
            </a:pPr>
            <a:endPar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endParaRP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الناس بحاجة إلى الرب.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متى سندرك </a:t>
            </a:r>
          </a:p>
          <a:p>
            <a:pPr algn="r" fontAlgn="auto">
              <a:spcBef>
                <a:spcPts val="0"/>
              </a:spcBef>
              <a:spcAft>
                <a:spcPts val="0"/>
              </a:spcAft>
            </a:pPr>
            <a: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t>أن الناس بحاجة إلى الرب؟</a:t>
            </a:r>
            <a:br>
              <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rPr>
            </a:br>
            <a:endParaRPr lang="ar-JO" dirty="0">
              <a:solidFill>
                <a:prstClr val="white"/>
              </a:solidFill>
              <a:effectLst>
                <a:glow rad="254000">
                  <a:prstClr val="black"/>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968440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294914" name="Picture 10" descr="People on the Glob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4463" y="0"/>
            <a:ext cx="932497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4915"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الفرضية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94916" name="Text Box 3"/>
          <p:cNvSpPr txBox="1">
            <a:spLocks noChangeArrowheads="1"/>
          </p:cNvSpPr>
          <p:nvPr/>
        </p:nvSpPr>
        <p:spPr bwMode="auto">
          <a:xfrm>
            <a:off x="8382406" y="190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FFFFFF"/>
                </a:solidFill>
                <a:latin typeface="Arial" panose="020B0604020202020204" pitchFamily="34" charset="0"/>
                <a:cs typeface="Arial" panose="020B0604020202020204" pitchFamily="34" charset="0"/>
              </a:rPr>
              <a:t>307</a:t>
            </a:r>
            <a:endParaRPr lang="en-US" b="1" dirty="0">
              <a:solidFill>
                <a:srgbClr val="FFFFFF"/>
              </a:solidFill>
              <a:latin typeface="Arial" panose="020B0604020202020204" pitchFamily="34" charset="0"/>
              <a:cs typeface="Arial" panose="020B0604020202020204" pitchFamily="34" charset="0"/>
            </a:endParaRPr>
          </a:p>
        </p:txBody>
      </p:sp>
      <p:sp>
        <p:nvSpPr>
          <p:cNvPr id="21509" name="Text Box 5"/>
          <p:cNvSpPr txBox="1">
            <a:spLocks noChangeArrowheads="1"/>
          </p:cNvSpPr>
          <p:nvPr/>
        </p:nvSpPr>
        <p:spPr bwMode="auto">
          <a:xfrm>
            <a:off x="1092200" y="3254375"/>
            <a:ext cx="51054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9-11                        إدانة ديوتريفس</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1510" name="Text Box 6"/>
          <p:cNvSpPr txBox="1">
            <a:spLocks noChangeArrowheads="1"/>
          </p:cNvSpPr>
          <p:nvPr/>
        </p:nvSpPr>
        <p:spPr bwMode="auto">
          <a:xfrm>
            <a:off x="557213" y="1909763"/>
            <a:ext cx="4014787"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1-8                    تأكيد غايس</a:t>
            </a:r>
            <a:r>
              <a:rPr lang="en-US" altLang="zh-CN" sz="2800" b="1" dirty="0">
                <a:solidFill>
                  <a:srgbClr val="000000"/>
                </a:solidFill>
                <a:latin typeface="Arial" panose="020B0604020202020204" pitchFamily="34" charset="0"/>
                <a:cs typeface="Arial" panose="020B0604020202020204" pitchFamily="34" charset="0"/>
              </a:rPr>
              <a:t> </a:t>
            </a:r>
          </a:p>
        </p:txBody>
      </p:sp>
      <p:sp>
        <p:nvSpPr>
          <p:cNvPr id="294919" name="Text Box 7"/>
          <p:cNvSpPr txBox="1">
            <a:spLocks noChangeArrowheads="1"/>
          </p:cNvSpPr>
          <p:nvPr/>
        </p:nvSpPr>
        <p:spPr bwMode="auto">
          <a:xfrm>
            <a:off x="533400" y="995363"/>
            <a:ext cx="4572000" cy="528637"/>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دعم المرسلين</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21512" name="Text Box 8"/>
          <p:cNvSpPr txBox="1">
            <a:spLocks noChangeArrowheads="1"/>
          </p:cNvSpPr>
          <p:nvPr/>
        </p:nvSpPr>
        <p:spPr bwMode="auto">
          <a:xfrm>
            <a:off x="4648200" y="5943600"/>
            <a:ext cx="4038600" cy="528638"/>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13-15                    الخلاصة</a:t>
            </a:r>
            <a:endParaRPr lang="en-US" altLang="zh-CN" sz="2800" b="1" dirty="0">
              <a:solidFill>
                <a:srgbClr val="000000"/>
              </a:solidFill>
              <a:latin typeface="Arial" panose="020B0604020202020204" pitchFamily="34" charset="0"/>
              <a:cs typeface="Arial" panose="020B0604020202020204" pitchFamily="34" charset="0"/>
            </a:endParaRPr>
          </a:p>
        </p:txBody>
      </p:sp>
      <p:sp>
        <p:nvSpPr>
          <p:cNvPr id="21513" name="Text Box 9"/>
          <p:cNvSpPr txBox="1">
            <a:spLocks noChangeArrowheads="1"/>
          </p:cNvSpPr>
          <p:nvPr/>
        </p:nvSpPr>
        <p:spPr bwMode="auto">
          <a:xfrm>
            <a:off x="2717800" y="4598988"/>
            <a:ext cx="5410200" cy="523220"/>
          </a:xfrm>
          <a:prstGeom prst="rect">
            <a:avLst/>
          </a:prstGeom>
          <a:solidFill>
            <a:schemeClr val="bg1"/>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just" eaLnBrk="1" hangingPunct="1">
              <a:spcBef>
                <a:spcPct val="0"/>
              </a:spcBef>
            </a:pPr>
            <a:r>
              <a:rPr lang="ar-JO" altLang="zh-CN" sz="2800" b="1" dirty="0">
                <a:solidFill>
                  <a:srgbClr val="000000"/>
                </a:solidFill>
                <a:latin typeface="Arial" panose="020B0604020202020204" pitchFamily="34" charset="0"/>
                <a:cs typeface="Arial" panose="020B0604020202020204" pitchFamily="34" charset="0"/>
              </a:rPr>
              <a:t>12                    التوصية نحو ديمتريوس</a:t>
            </a:r>
            <a:endParaRPr lang="en-US" altLang="zh-CN" sz="28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207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9"/>
                                        </p:tgtEl>
                                        <p:attrNameLst>
                                          <p:attrName>style.visibility</p:attrName>
                                        </p:attrNameLst>
                                      </p:cBhvr>
                                      <p:to>
                                        <p:strVal val="visible"/>
                                      </p:to>
                                    </p:set>
                                    <p:anim calcmode="lin" valueType="num">
                                      <p:cBhvr additive="base">
                                        <p:cTn id="13" dur="500" fill="hold"/>
                                        <p:tgtEl>
                                          <p:spTgt spid="21509"/>
                                        </p:tgtEl>
                                        <p:attrNameLst>
                                          <p:attrName>ppt_x</p:attrName>
                                        </p:attrNameLst>
                                      </p:cBhvr>
                                      <p:tavLst>
                                        <p:tav tm="0">
                                          <p:val>
                                            <p:strVal val="0-#ppt_w/2"/>
                                          </p:val>
                                        </p:tav>
                                        <p:tav tm="100000">
                                          <p:val>
                                            <p:strVal val="#ppt_x"/>
                                          </p:val>
                                        </p:tav>
                                      </p:tavLst>
                                    </p:anim>
                                    <p:anim calcmode="lin" valueType="num">
                                      <p:cBhvr additive="base">
                                        <p:cTn id="14"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13"/>
                                        </p:tgtEl>
                                        <p:attrNameLst>
                                          <p:attrName>style.visibility</p:attrName>
                                        </p:attrNameLst>
                                      </p:cBhvr>
                                      <p:to>
                                        <p:strVal val="visible"/>
                                      </p:to>
                                    </p:set>
                                    <p:anim calcmode="lin" valueType="num">
                                      <p:cBhvr additive="base">
                                        <p:cTn id="19" dur="500" fill="hold"/>
                                        <p:tgtEl>
                                          <p:spTgt spid="21513"/>
                                        </p:tgtEl>
                                        <p:attrNameLst>
                                          <p:attrName>ppt_x</p:attrName>
                                        </p:attrNameLst>
                                      </p:cBhvr>
                                      <p:tavLst>
                                        <p:tav tm="0">
                                          <p:val>
                                            <p:strVal val="0-#ppt_w/2"/>
                                          </p:val>
                                        </p:tav>
                                        <p:tav tm="100000">
                                          <p:val>
                                            <p:strVal val="#ppt_x"/>
                                          </p:val>
                                        </p:tav>
                                      </p:tavLst>
                                    </p:anim>
                                    <p:anim calcmode="lin" valueType="num">
                                      <p:cBhvr additive="base">
                                        <p:cTn id="20" dur="500" fill="hold"/>
                                        <p:tgtEl>
                                          <p:spTgt spid="215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12"/>
                                        </p:tgtEl>
                                        <p:attrNameLst>
                                          <p:attrName>style.visibility</p:attrName>
                                        </p:attrNameLst>
                                      </p:cBhvr>
                                      <p:to>
                                        <p:strVal val="visible"/>
                                      </p:to>
                                    </p:set>
                                    <p:anim calcmode="lin" valueType="num">
                                      <p:cBhvr additive="base">
                                        <p:cTn id="25" dur="500" fill="hold"/>
                                        <p:tgtEl>
                                          <p:spTgt spid="21512"/>
                                        </p:tgtEl>
                                        <p:attrNameLst>
                                          <p:attrName>ppt_x</p:attrName>
                                        </p:attrNameLst>
                                      </p:cBhvr>
                                      <p:tavLst>
                                        <p:tav tm="0">
                                          <p:val>
                                            <p:strVal val="0-#ppt_w/2"/>
                                          </p:val>
                                        </p:tav>
                                        <p:tav tm="100000">
                                          <p:val>
                                            <p:strVal val="#ppt_x"/>
                                          </p:val>
                                        </p:tav>
                                      </p:tavLst>
                                    </p:anim>
                                    <p:anim calcmode="lin" valueType="num">
                                      <p:cBhvr additive="base">
                                        <p:cTn id="26" dur="500" fill="hold"/>
                                        <p:tgtEl>
                                          <p:spTgt spid="21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animBg="1" autoUpdateAnimBg="0"/>
      <p:bldP spid="21510" grpId="0" animBg="1" autoUpdateAnimBg="0"/>
      <p:bldP spid="21512" grpId="0" animBg="1" autoUpdateAnimBg="0"/>
      <p:bldP spid="21513" grpId="0" animBg="1"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0034" name="Picture 5" descr="3 john world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685925"/>
            <a:ext cx="6934200" cy="854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0035" name="Rectangle 2"/>
          <p:cNvSpPr>
            <a:spLocks noGrp="1" noChangeArrowheads="1"/>
          </p:cNvSpPr>
          <p:nvPr>
            <p:ph type="title" idx="4294967295"/>
          </p:nvPr>
        </p:nvSpPr>
        <p:spPr>
          <a:xfrm>
            <a:off x="2400300" y="76200"/>
            <a:ext cx="3352800" cy="457200"/>
          </a:xfrm>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عنوان البطاقة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0036"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
        <p:nvSpPr>
          <p:cNvPr id="300037" name="Text Box 6"/>
          <p:cNvSpPr txBox="1">
            <a:spLocks noChangeArrowheads="1"/>
          </p:cNvSpPr>
          <p:nvPr/>
        </p:nvSpPr>
        <p:spPr bwMode="auto">
          <a:xfrm>
            <a:off x="304800" y="3657600"/>
            <a:ext cx="7543800" cy="255454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3200" b="1" dirty="0">
                <a:solidFill>
                  <a:srgbClr val="000000"/>
                </a:solidFill>
                <a:latin typeface="Arial" panose="020B0604020202020204" pitchFamily="34" charset="0"/>
                <a:cs typeface="Arial" panose="020B0604020202020204" pitchFamily="34" charset="0"/>
              </a:rPr>
              <a:t>العنوان اليوناني</a:t>
            </a:r>
          </a:p>
          <a:p>
            <a:pPr eaLnBrk="1" hangingPunct="1">
              <a:spcBef>
                <a:spcPct val="0"/>
              </a:spcBef>
            </a:pPr>
            <a:r>
              <a:rPr lang="en-US" altLang="zh-CN" sz="3200" b="1" dirty="0">
                <a:solidFill>
                  <a:srgbClr val="000000"/>
                </a:solidFill>
                <a:latin typeface="Arial" panose="020B0604020202020204" pitchFamily="34" charset="0"/>
                <a:cs typeface="Arial" panose="020B0604020202020204" pitchFamily="34" charset="0"/>
              </a:rPr>
              <a:t>(</a:t>
            </a:r>
            <a:r>
              <a:rPr lang="ar-JO" altLang="zh-CN" sz="3200" b="1" dirty="0">
                <a:solidFill>
                  <a:srgbClr val="000000"/>
                </a:solidFill>
                <a:latin typeface="Arial" panose="020B0604020202020204" pitchFamily="34" charset="0"/>
                <a:cs typeface="Arial" panose="020B0604020202020204" pitchFamily="34" charset="0"/>
              </a:rPr>
              <a:t>يوحنا الثالثة</a:t>
            </a:r>
            <a:r>
              <a:rPr lang="en-US" altLang="zh-CN" sz="3200" b="1" dirty="0">
                <a:solidFill>
                  <a:srgbClr val="000000"/>
                </a:solidFill>
                <a:latin typeface="Arial" panose="020B0604020202020204" pitchFamily="34" charset="0"/>
                <a:cs typeface="Arial" panose="020B0604020202020204" pitchFamily="34" charset="0"/>
              </a:rPr>
              <a:t>)</a:t>
            </a:r>
          </a:p>
          <a:p>
            <a:pPr eaLnBrk="1" hangingPunct="1">
              <a:spcBef>
                <a:spcPct val="0"/>
              </a:spcBef>
            </a:pPr>
            <a:r>
              <a:rPr lang="ar-JO" altLang="zh-CN" sz="3200" b="1" dirty="0">
                <a:solidFill>
                  <a:srgbClr val="000000"/>
                </a:solidFill>
                <a:latin typeface="Arial" panose="020B0604020202020204" pitchFamily="34" charset="0"/>
                <a:cs typeface="Arial" panose="020B0604020202020204" pitchFamily="34" charset="0"/>
              </a:rPr>
              <a:t>يتبع الممارسة المعيارية في تسمية الرسائل العامة بأسماء مؤلفيها ويميزها هذه الرسالة عن رسالتيه الأخريين.</a:t>
            </a:r>
            <a:endParaRPr lang="en-US" altLang="zh-CN" sz="3200" b="1" dirty="0">
              <a:solidFill>
                <a:srgbClr val="000000"/>
              </a:solidFill>
              <a:latin typeface="Arial" panose="020B0604020202020204" pitchFamily="34" charset="0"/>
              <a:cs typeface="Arial" panose="020B0604020202020204" pitchFamily="34" charset="0"/>
            </a:endParaRPr>
          </a:p>
        </p:txBody>
      </p:sp>
      <p:pic>
        <p:nvPicPr>
          <p:cNvPr id="300038" name="Picture 9" descr="j02973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588" y="762000"/>
            <a:ext cx="1827212" cy="1230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29893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301058" name="Picture 5" descr="3 john world map over fac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03250"/>
            <a:ext cx="9144000" cy="746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1059"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التأليف</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الدليل الخارجي</a:t>
            </a:r>
            <a:endParaRPr lang="en-US" altLang="zh-CN" sz="2800" b="1" u="sng" dirty="0">
              <a:solidFill>
                <a:srgbClr val="FFFFFF"/>
              </a:solidFill>
              <a:latin typeface="Arial" panose="020B0604020202020204" pitchFamily="34" charset="0"/>
              <a:cs typeface="Arial" panose="020B0604020202020204" pitchFamily="34" charset="0"/>
            </a:endParaRPr>
          </a:p>
          <a:p>
            <a:pPr eaLnBrk="1" hangingPunct="1">
              <a:spcBef>
                <a:spcPct val="0"/>
              </a:spcBef>
              <a:buFont typeface="Wingdings" charset="0"/>
              <a:buNone/>
            </a:pPr>
            <a:r>
              <a:rPr lang="ar-JO" altLang="zh-CN" sz="2800" b="1" dirty="0">
                <a:solidFill>
                  <a:srgbClr val="FFFFFF"/>
                </a:solidFill>
                <a:latin typeface="Arial" panose="020B0604020202020204" pitchFamily="34" charset="0"/>
                <a:cs typeface="Arial" panose="020B0604020202020204" pitchFamily="34" charset="0"/>
              </a:rPr>
              <a:t>يكتب الرسول يوحنا هذه الرسالة الكتابية الأقصر (219 كلمة يونانية) باعتباره قائد كنيسة أفسس في آسيا الصغرى ومؤلف الإنجيل، 1 يوحنا و2 يوحنا وسفر الرؤيا.</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buFont typeface="Wingdings" charset="0"/>
              <a:buNone/>
            </a:pPr>
            <a:r>
              <a:rPr lang="ar-JO" altLang="zh-CN" sz="2800" b="1" u="sng" dirty="0">
                <a:solidFill>
                  <a:srgbClr val="FFFFFF"/>
                </a:solidFill>
                <a:latin typeface="Arial" panose="020B0604020202020204" pitchFamily="34" charset="0"/>
                <a:cs typeface="Arial" panose="020B0604020202020204" pitchFamily="34" charset="0"/>
              </a:rPr>
              <a:t>الدليل الداخلي</a:t>
            </a:r>
            <a:endParaRPr lang="en-US" altLang="zh-CN" sz="2800" b="1" dirty="0">
              <a:solidFill>
                <a:srgbClr val="FFFFFF"/>
              </a:solidFill>
              <a:latin typeface="Arial" panose="020B0604020202020204" pitchFamily="34" charset="0"/>
              <a:cs typeface="Arial" panose="020B0604020202020204" pitchFamily="34" charset="0"/>
            </a:endParaRPr>
          </a:p>
          <a:p>
            <a:pPr algn="r" rtl="1" eaLnBrk="1" hangingPunct="1">
              <a:spcBef>
                <a:spcPct val="0"/>
              </a:spcBef>
              <a:buFont typeface="Wingdings" charset="0"/>
              <a:buChar char="Ø"/>
            </a:pPr>
            <a:r>
              <a:rPr lang="ar-JO" altLang="zh-CN" sz="2800" b="1" dirty="0">
                <a:solidFill>
                  <a:srgbClr val="FFFFFF"/>
                </a:solidFill>
                <a:latin typeface="Arial" panose="020B0604020202020204" pitchFamily="34" charset="0"/>
                <a:cs typeface="Arial" panose="020B0604020202020204" pitchFamily="34" charset="0"/>
              </a:rPr>
              <a:t>كان اللقب الشيخ دائماً يستخدم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للإشارة إلى يوحنا حتى ظهور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العلم الليبرالي.</a:t>
            </a:r>
            <a:endParaRPr lang="en-US" altLang="zh-CN" sz="2800"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en-US" altLang="zh-CN" sz="2800" b="1" dirty="0">
                <a:solidFill>
                  <a:srgbClr val="FFFFFF"/>
                </a:solidFill>
                <a:latin typeface="Arial" panose="020B0604020202020204" pitchFamily="34" charset="0"/>
                <a:cs typeface="Arial" panose="020B0604020202020204" pitchFamily="34" charset="0"/>
              </a:rPr>
              <a:t> </a:t>
            </a:r>
          </a:p>
          <a:p>
            <a:pPr algn="r" rtl="1" eaLnBrk="1" hangingPunct="1">
              <a:spcBef>
                <a:spcPct val="0"/>
              </a:spcBef>
              <a:buFont typeface="Wingdings" charset="0"/>
              <a:buChar char="Ø"/>
            </a:pPr>
            <a:r>
              <a:rPr lang="ar-JO" altLang="zh-CN" sz="2800" b="1" dirty="0">
                <a:solidFill>
                  <a:srgbClr val="FFFFFF"/>
                </a:solidFill>
                <a:latin typeface="Arial" panose="020B0604020202020204" pitchFamily="34" charset="0"/>
                <a:cs typeface="Arial" panose="020B0604020202020204" pitchFamily="34" charset="0"/>
              </a:rPr>
              <a:t>إن موضوعات مثل الحب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والفرح والحق تشبه بشكل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ملحوظ التأكيدات الواردة في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رسالة يوحنا الأولى وإنجيل </a:t>
            </a:r>
          </a:p>
          <a:p>
            <a:pPr algn="r" rtl="1"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   يوحنا.</a:t>
            </a:r>
            <a:endParaRPr lang="en-US" altLang="zh-CN" sz="2800" b="1" dirty="0">
              <a:solidFill>
                <a:srgbClr val="FFFFFF"/>
              </a:solidFill>
              <a:latin typeface="Arial" panose="020B0604020202020204" pitchFamily="34" charset="0"/>
              <a:cs typeface="Arial" panose="020B0604020202020204" pitchFamily="34" charset="0"/>
            </a:endParaRPr>
          </a:p>
        </p:txBody>
      </p:sp>
      <p:sp>
        <p:nvSpPr>
          <p:cNvPr id="301062"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844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02082" name="Picture 9" descr="shee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81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2083"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الظروف</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2084" name="Text Box 3"/>
          <p:cNvSpPr txBox="1">
            <a:spLocks noChangeArrowheads="1"/>
          </p:cNvSpPr>
          <p:nvPr/>
        </p:nvSpPr>
        <p:spPr bwMode="auto">
          <a:xfrm>
            <a:off x="8147456" y="22860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306</a:t>
            </a:r>
            <a:endParaRPr lang="en-US" b="1" dirty="0">
              <a:solidFill>
                <a:srgbClr val="000000"/>
              </a:solidFill>
              <a:latin typeface="Arial" panose="020B0604020202020204" pitchFamily="34" charset="0"/>
              <a:cs typeface="Arial" panose="020B0604020202020204" pitchFamily="34" charset="0"/>
            </a:endParaRPr>
          </a:p>
        </p:txBody>
      </p:sp>
      <p:sp>
        <p:nvSpPr>
          <p:cNvPr id="302085" name="Text Box 6"/>
          <p:cNvSpPr txBox="1">
            <a:spLocks noChangeArrowheads="1"/>
          </p:cNvSpPr>
          <p:nvPr/>
        </p:nvSpPr>
        <p:spPr bwMode="auto">
          <a:xfrm rot="-1200000">
            <a:off x="292100" y="1849904"/>
            <a:ext cx="5121275" cy="1938992"/>
          </a:xfrm>
          <a:prstGeom prst="rect">
            <a:avLst/>
          </a:prstGeom>
          <a:solidFill>
            <a:schemeClr val="folHlink"/>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b="1" u="sng" dirty="0">
                <a:solidFill>
                  <a:srgbClr val="FFFFFF"/>
                </a:solidFill>
                <a:latin typeface="Arial" panose="020B0604020202020204" pitchFamily="34" charset="0"/>
                <a:cs typeface="Arial" panose="020B0604020202020204" pitchFamily="34" charset="0"/>
              </a:rPr>
              <a:t>التاريخ</a:t>
            </a:r>
            <a:endParaRPr lang="en-US" altLang="zh-CN" b="1" dirty="0">
              <a:solidFill>
                <a:srgbClr val="FFFFFF"/>
              </a:solidFill>
              <a:latin typeface="Arial" panose="020B0604020202020204" pitchFamily="34" charset="0"/>
              <a:cs typeface="Arial" panose="020B0604020202020204" pitchFamily="34" charset="0"/>
            </a:endParaRPr>
          </a:p>
          <a:p>
            <a:pPr eaLnBrk="1" hangingPunct="1">
              <a:spcBef>
                <a:spcPct val="0"/>
              </a:spcBef>
              <a:buFont typeface="Wingdings" charset="0"/>
              <a:buNone/>
            </a:pPr>
            <a:r>
              <a:rPr lang="ar-JO" altLang="zh-CN" b="1" dirty="0">
                <a:solidFill>
                  <a:srgbClr val="FFFFFF"/>
                </a:solidFill>
                <a:latin typeface="Arial" panose="020B0604020202020204" pitchFamily="34" charset="0"/>
                <a:cs typeface="Arial" panose="020B0604020202020204" pitchFamily="34" charset="0"/>
              </a:rPr>
              <a:t>يعتقد معظم العلماء المحافظين أن يوحنا كتب بخصوص هذه المسالة حوالي عام 90 م، على الرغم من أنه لا يوجد شيء في الرسالة يستثني تاريخاً أقدم</a:t>
            </a:r>
            <a:endParaRPr lang="en-US" altLang="zh-CN" b="1" dirty="0">
              <a:solidFill>
                <a:srgbClr val="FFFFFF"/>
              </a:solidFill>
              <a:latin typeface="Arial" panose="020B0604020202020204" pitchFamily="34" charset="0"/>
              <a:cs typeface="Arial" panose="020B0604020202020204" pitchFamily="34" charset="0"/>
            </a:endParaRPr>
          </a:p>
        </p:txBody>
      </p:sp>
      <p:sp>
        <p:nvSpPr>
          <p:cNvPr id="15367" name="Text Box 7"/>
          <p:cNvSpPr txBox="1">
            <a:spLocks noChangeArrowheads="1"/>
          </p:cNvSpPr>
          <p:nvPr/>
        </p:nvSpPr>
        <p:spPr bwMode="auto">
          <a:xfrm rot="1200000">
            <a:off x="4573865" y="2242048"/>
            <a:ext cx="4125650" cy="1938992"/>
          </a:xfrm>
          <a:prstGeom prst="rect">
            <a:avLst/>
          </a:prstGeom>
          <a:solidFill>
            <a:srgbClr val="000000"/>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b="1" u="sng" dirty="0">
                <a:solidFill>
                  <a:srgbClr val="FFFFFF"/>
                </a:solidFill>
                <a:latin typeface="Arial" panose="020B0604020202020204" pitchFamily="34" charset="0"/>
                <a:cs typeface="Arial" panose="020B0604020202020204" pitchFamily="34" charset="0"/>
              </a:rPr>
              <a:t>الأصل / المستلمين</a:t>
            </a:r>
            <a:endParaRPr lang="en-US" altLang="zh-CN"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ar-JO" altLang="zh-CN" b="1" dirty="0">
                <a:solidFill>
                  <a:srgbClr val="FFFFFF"/>
                </a:solidFill>
                <a:latin typeface="Arial" panose="020B0604020202020204" pitchFamily="34" charset="0"/>
                <a:cs typeface="Arial" panose="020B0604020202020204" pitchFamily="34" charset="0"/>
              </a:rPr>
              <a:t>يخاطب يوحنا صديقه العزيز غايوس، الرجل الذي كان يفتح بيته بانتظام للمبشرين المسافرين، ربما في آسيا الصغرى، حيث عاش يوحنا.</a:t>
            </a:r>
            <a:endParaRPr lang="en-US" altLang="zh-CN" b="1" dirty="0">
              <a:solidFill>
                <a:srgbClr val="FFFFFF"/>
              </a:solidFill>
              <a:latin typeface="Arial" panose="020B0604020202020204" pitchFamily="34" charset="0"/>
              <a:cs typeface="Arial" panose="020B0604020202020204" pitchFamily="34" charset="0"/>
            </a:endParaRPr>
          </a:p>
        </p:txBody>
      </p:sp>
      <p:pic>
        <p:nvPicPr>
          <p:cNvPr id="302087" name="Picture 12" descr="j02901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7713" y="4724400"/>
            <a:ext cx="2046287"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1+#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الحجة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7203"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307</a:t>
            </a:r>
            <a:endParaRPr lang="en-US" b="1" dirty="0">
              <a:solidFill>
                <a:srgbClr val="000000"/>
              </a:solidFill>
              <a:latin typeface="Arial" panose="020B0604020202020204" pitchFamily="34" charset="0"/>
              <a:cs typeface="Arial" panose="020B0604020202020204" pitchFamily="34" charset="0"/>
            </a:endParaRPr>
          </a:p>
        </p:txBody>
      </p:sp>
      <p:sp>
        <p:nvSpPr>
          <p:cNvPr id="307204" name="Text Box 4"/>
          <p:cNvSpPr txBox="1">
            <a:spLocks noChangeArrowheads="1"/>
          </p:cNvSpPr>
          <p:nvPr/>
        </p:nvSpPr>
        <p:spPr bwMode="auto">
          <a:xfrm>
            <a:off x="0" y="1335088"/>
            <a:ext cx="9144000" cy="353943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تعلم البطاقة البريدية لرسالة يوحنا الثالثة المؤمنين إظهار الضيافة والدعم للمعلمين الحقيقيين المرسلين من الكنيسة لتمكينهم من نشر الإنجيل بحرية.</a:t>
            </a:r>
            <a:endParaRPr lang="en-US" altLang="zh-CN" sz="2800" b="1" dirty="0">
              <a:solidFill>
                <a:srgbClr val="FFFFFF"/>
              </a:solidFill>
              <a:latin typeface="Arial" panose="020B0604020202020204" pitchFamily="34" charset="0"/>
              <a:cs typeface="Arial" panose="020B0604020202020204" pitchFamily="34" charset="0"/>
            </a:endParaRPr>
          </a:p>
          <a:p>
            <a:pPr eaLnBrk="1" hangingPunct="1">
              <a:spcBef>
                <a:spcPct val="0"/>
              </a:spcBef>
            </a:pPr>
            <a:r>
              <a:rPr lang="en-US" altLang="zh-CN" sz="2800" b="1" dirty="0">
                <a:solidFill>
                  <a:srgbClr val="FFFFFF"/>
                </a:solidFill>
                <a:latin typeface="Arial" panose="020B0604020202020204" pitchFamily="34" charset="0"/>
                <a:cs typeface="Arial" panose="020B0604020202020204" pitchFamily="34" charset="0"/>
              </a:rPr>
              <a:t> </a:t>
            </a:r>
          </a:p>
          <a:p>
            <a:pPr eaLnBrk="1" hangingPunct="1">
              <a:spcBef>
                <a:spcPct val="0"/>
              </a:spcBef>
            </a:pPr>
            <a:r>
              <a:rPr lang="ar-JO" altLang="zh-CN" sz="2800" b="1" dirty="0">
                <a:solidFill>
                  <a:srgbClr val="FFFFFF"/>
                </a:solidFill>
                <a:latin typeface="Arial" panose="020B0604020202020204" pitchFamily="34" charset="0"/>
                <a:cs typeface="Arial" panose="020B0604020202020204" pitchFamily="34" charset="0"/>
              </a:rPr>
              <a:t>كتب يوحنا إلى غايس ليثني عليه على هذا النوع من الضيافة، يمدح يوحنا أولاً غايس لدعمه الأمين لهؤلاء الرجال (الآيات ١- ٨)، ثم يدين مقاوم غايوس أي ديوتريفس، لرفضه المرسلين وأولئك الذين يدعمونهم (الآيات ٩- ١١)، ويختتم بتقديم ديمتريوس المستحق للدعم (ع12) مع بعض الأمور الشخصية      (ع13-15).</a:t>
            </a:r>
            <a:endParaRPr lang="en-US" altLang="zh-CN" sz="2800" b="1" dirty="0">
              <a:solidFill>
                <a:srgbClr val="FFFFFF"/>
              </a:solidFill>
              <a:latin typeface="Arial" panose="020B0604020202020204" pitchFamily="34" charset="0"/>
              <a:cs typeface="Arial" panose="020B0604020202020204" pitchFamily="34" charset="0"/>
            </a:endParaRPr>
          </a:p>
        </p:txBody>
      </p:sp>
      <p:pic>
        <p:nvPicPr>
          <p:cNvPr id="307205" name="Picture 6" descr="j02511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34925"/>
            <a:ext cx="2773363" cy="148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932599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8226"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الملخص</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8227" name="Text Box 3"/>
          <p:cNvSpPr txBox="1">
            <a:spLocks noChangeArrowheads="1"/>
          </p:cNvSpPr>
          <p:nvPr/>
        </p:nvSpPr>
        <p:spPr bwMode="auto">
          <a:xfrm>
            <a:off x="7829331" y="0"/>
            <a:ext cx="1326004"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cs typeface="Arial" panose="020B0604020202020204" pitchFamily="34" charset="0"/>
              </a:rPr>
              <a:t>307-309</a:t>
            </a:r>
            <a:endParaRPr lang="en-US" b="1" dirty="0">
              <a:solidFill>
                <a:srgbClr val="000000"/>
              </a:solidFill>
              <a:latin typeface="Arial" panose="020B0604020202020204" pitchFamily="34" charset="0"/>
              <a:cs typeface="Arial" panose="020B0604020202020204" pitchFamily="34" charset="0"/>
            </a:endParaRPr>
          </a:p>
        </p:txBody>
      </p:sp>
      <p:sp>
        <p:nvSpPr>
          <p:cNvPr id="24580" name="Text Box 4"/>
          <p:cNvSpPr txBox="1">
            <a:spLocks noChangeArrowheads="1"/>
          </p:cNvSpPr>
          <p:nvPr/>
        </p:nvSpPr>
        <p:spPr bwMode="auto">
          <a:xfrm>
            <a:off x="179388" y="914400"/>
            <a:ext cx="8964612" cy="892552"/>
          </a:xfrm>
          <a:prstGeom prst="rect">
            <a:avLst/>
          </a:prstGeom>
          <a:solidFill>
            <a:schemeClr val="bg1"/>
          </a:solidFill>
          <a:ln w="9525">
            <a:solidFill>
              <a:schemeClr val="tx1"/>
            </a:solidFill>
            <a:miter lim="800000"/>
            <a:headEnd/>
            <a:tailEnd/>
          </a:ln>
        </p:spPr>
        <p:txBody>
          <a:bodyPr>
            <a:spAutoFit/>
          </a:bodyPr>
          <a:lstStyle>
            <a:lvl1pPr marL="263525" indent="-2635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47663" indent="-347663"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1. الآيات (١-٨) </a:t>
            </a:r>
            <a:r>
              <a:rPr lang="ar-JO" altLang="zh-CN" sz="2600" b="1" dirty="0">
                <a:solidFill>
                  <a:srgbClr val="00B050"/>
                </a:solidFill>
                <a:latin typeface="Arial" panose="020B0604020202020204" pitchFamily="34" charset="0"/>
                <a:cs typeface="Arial" panose="020B0604020202020204" pitchFamily="34" charset="0"/>
              </a:rPr>
              <a:t>يؤكد يوحنا تقوى غايس </a:t>
            </a:r>
            <a:r>
              <a:rPr lang="ar-JO" altLang="zh-CN" sz="2600" b="1" dirty="0">
                <a:solidFill>
                  <a:srgbClr val="000000"/>
                </a:solidFill>
                <a:latin typeface="Arial" panose="020B0604020202020204" pitchFamily="34" charset="0"/>
                <a:cs typeface="Arial" panose="020B0604020202020204" pitchFamily="34" charset="0"/>
              </a:rPr>
              <a:t>ودعمه التبشيري حتى يستمر في دعم المبشرين على الرغم من معارضة ديوتريفس.</a:t>
            </a:r>
            <a:r>
              <a:rPr lang="en-US" altLang="zh-CN" sz="2600" b="1" dirty="0">
                <a:solidFill>
                  <a:srgbClr val="000000"/>
                </a:solidFill>
                <a:latin typeface="Arial" panose="020B0604020202020204" pitchFamily="34" charset="0"/>
                <a:cs typeface="Arial" panose="020B0604020202020204" pitchFamily="34" charset="0"/>
              </a:rPr>
              <a:t> </a:t>
            </a:r>
          </a:p>
        </p:txBody>
      </p:sp>
      <p:pic>
        <p:nvPicPr>
          <p:cNvPr id="24584" name="Picture 8" descr="j017775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0"/>
            <a:ext cx="36576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 Box 5"/>
          <p:cNvSpPr txBox="1">
            <a:spLocks noChangeArrowheads="1"/>
          </p:cNvSpPr>
          <p:nvPr/>
        </p:nvSpPr>
        <p:spPr bwMode="auto">
          <a:xfrm>
            <a:off x="2411413" y="2566988"/>
            <a:ext cx="6732587" cy="892552"/>
          </a:xfrm>
          <a:prstGeom prst="rect">
            <a:avLst/>
          </a:prstGeom>
          <a:solidFill>
            <a:schemeClr val="bg1"/>
          </a:solidFill>
          <a:ln w="9525">
            <a:solidFill>
              <a:schemeClr val="tx1"/>
            </a:solidFill>
            <a:miter lim="800000"/>
            <a:headEnd/>
            <a:tailEnd/>
          </a:ln>
        </p:spPr>
        <p:txBody>
          <a:bodyPr wrap="square">
            <a:spAutoFit/>
          </a:bodyPr>
          <a:lstStyle>
            <a:lvl1pPr marL="358775" indent="-3587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2. (٩-١١) </a:t>
            </a:r>
            <a:r>
              <a:rPr lang="ar-JO" altLang="zh-CN" sz="2600" b="1" dirty="0">
                <a:solidFill>
                  <a:srgbClr val="FF0000"/>
                </a:solidFill>
                <a:latin typeface="Arial" panose="020B0604020202020204" pitchFamily="34" charset="0"/>
                <a:cs typeface="Arial" panose="020B0604020202020204" pitchFamily="34" charset="0"/>
              </a:rPr>
              <a:t>يدين يوحنا ديوتريفس </a:t>
            </a:r>
            <a:r>
              <a:rPr lang="ar-JO" altLang="zh-CN" sz="2600" b="1" dirty="0">
                <a:solidFill>
                  <a:srgbClr val="000000"/>
                </a:solidFill>
                <a:latin typeface="Arial" panose="020B0604020202020204" pitchFamily="34" charset="0"/>
                <a:cs typeface="Arial" panose="020B0604020202020204" pitchFamily="34" charset="0"/>
              </a:rPr>
              <a:t>لرفض تعليمه ولمقاومة الدعم الإرسالي حتى لا يتم تقليد أفعاله الشريرة.</a:t>
            </a:r>
            <a:endParaRPr lang="en-US" altLang="zh-CN" sz="2600" b="1" dirty="0">
              <a:solidFill>
                <a:srgbClr val="000000"/>
              </a:solidFill>
              <a:latin typeface="Arial" panose="020B0604020202020204" pitchFamily="34" charset="0"/>
              <a:cs typeface="Arial" panose="020B0604020202020204" pitchFamily="34" charset="0"/>
            </a:endParaRPr>
          </a:p>
        </p:txBody>
      </p:sp>
      <p:sp>
        <p:nvSpPr>
          <p:cNvPr id="24582" name="Text Box 6"/>
          <p:cNvSpPr txBox="1">
            <a:spLocks noChangeArrowheads="1"/>
          </p:cNvSpPr>
          <p:nvPr/>
        </p:nvSpPr>
        <p:spPr bwMode="auto">
          <a:xfrm>
            <a:off x="381000" y="4619625"/>
            <a:ext cx="8763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3. (١٢) </a:t>
            </a:r>
            <a:r>
              <a:rPr lang="ar-JO" altLang="zh-CN" sz="2600" b="1" dirty="0">
                <a:solidFill>
                  <a:srgbClr val="002060"/>
                </a:solidFill>
                <a:latin typeface="Arial" panose="020B0604020202020204" pitchFamily="34" charset="0"/>
                <a:cs typeface="Arial" panose="020B0604020202020204" pitchFamily="34" charset="0"/>
              </a:rPr>
              <a:t>يوصي يوحنا ديمتريوس</a:t>
            </a:r>
            <a:r>
              <a:rPr lang="ar-JO" altLang="zh-CN" sz="2600" b="1" dirty="0">
                <a:solidFill>
                  <a:srgbClr val="000000"/>
                </a:solidFill>
                <a:latin typeface="Arial" panose="020B0604020202020204" pitchFamily="34" charset="0"/>
                <a:cs typeface="Arial" panose="020B0604020202020204" pitchFamily="34" charset="0"/>
              </a:rPr>
              <a:t>، الذي ربما كان مبشراً مسافراً حمل الرسالة، بشهادة إيجابية ثلاثية حتى لا يتردد غايس في إعطائه نفس الدعم الذي أظهره للمبشرين الآخرين.</a:t>
            </a:r>
            <a:endParaRPr lang="en-US" altLang="zh-CN" sz="2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531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4581"/>
                                        </p:tgtEl>
                                        <p:attrNameLst>
                                          <p:attrName>style.visibility</p:attrName>
                                        </p:attrNameLst>
                                      </p:cBhvr>
                                      <p:to>
                                        <p:strVal val="visible"/>
                                      </p:to>
                                    </p:set>
                                    <p:anim calcmode="lin" valueType="num">
                                      <p:cBhvr additive="base">
                                        <p:cTn id="13" dur="500" fill="hold"/>
                                        <p:tgtEl>
                                          <p:spTgt spid="24581"/>
                                        </p:tgtEl>
                                        <p:attrNameLst>
                                          <p:attrName>ppt_x</p:attrName>
                                        </p:attrNameLst>
                                      </p:cBhvr>
                                      <p:tavLst>
                                        <p:tav tm="0">
                                          <p:val>
                                            <p:strVal val="#ppt_x"/>
                                          </p:val>
                                        </p:tav>
                                        <p:tav tm="100000">
                                          <p:val>
                                            <p:strVal val="#ppt_x"/>
                                          </p:val>
                                        </p:tav>
                                      </p:tavLst>
                                    </p:anim>
                                    <p:anim calcmode="lin" valueType="num">
                                      <p:cBhvr additive="base">
                                        <p:cTn id="14" dur="500" fill="hold"/>
                                        <p:tgtEl>
                                          <p:spTgt spid="24581"/>
                                        </p:tgtEl>
                                        <p:attrNameLst>
                                          <p:attrName>ppt_y</p:attrName>
                                        </p:attrNameLst>
                                      </p:cBhvr>
                                      <p:tavLst>
                                        <p:tav tm="0">
                                          <p:val>
                                            <p:strVal val="0-#ppt_h/2"/>
                                          </p:val>
                                        </p:tav>
                                        <p:tav tm="100000">
                                          <p:val>
                                            <p:strVal val="#ppt_y"/>
                                          </p:val>
                                        </p:tav>
                                      </p:tavLst>
                                    </p:anim>
                                  </p:childTnLst>
                                </p:cTn>
                              </p:par>
                              <p:par>
                                <p:cTn id="15" presetID="12" presetClass="entr" presetSubtype="4" fill="hold" nodeType="withEffect">
                                  <p:stCondLst>
                                    <p:cond delay="0"/>
                                  </p:stCondLst>
                                  <p:childTnLst>
                                    <p:set>
                                      <p:cBhvr>
                                        <p:cTn id="16" dur="1" fill="hold">
                                          <p:stCondLst>
                                            <p:cond delay="0"/>
                                          </p:stCondLst>
                                        </p:cTn>
                                        <p:tgtEl>
                                          <p:spTgt spid="24584"/>
                                        </p:tgtEl>
                                        <p:attrNameLst>
                                          <p:attrName>style.visibility</p:attrName>
                                        </p:attrNameLst>
                                      </p:cBhvr>
                                      <p:to>
                                        <p:strVal val="visible"/>
                                      </p:to>
                                    </p:set>
                                    <p:animEffect transition="in" filter="slide(fromBottom)">
                                      <p:cBhvr>
                                        <p:cTn id="17" dur="500"/>
                                        <p:tgtEl>
                                          <p:spTgt spid="2458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24582"/>
                                        </p:tgtEl>
                                        <p:attrNameLst>
                                          <p:attrName>style.visibility</p:attrName>
                                        </p:attrNameLst>
                                      </p:cBhvr>
                                      <p:to>
                                        <p:strVal val="visible"/>
                                      </p:to>
                                    </p:set>
                                    <p:anim calcmode="lin" valueType="num">
                                      <p:cBhvr additive="base">
                                        <p:cTn id="22" dur="500" fill="hold"/>
                                        <p:tgtEl>
                                          <p:spTgt spid="24582"/>
                                        </p:tgtEl>
                                        <p:attrNameLst>
                                          <p:attrName>ppt_x</p:attrName>
                                        </p:attrNameLst>
                                      </p:cBhvr>
                                      <p:tavLst>
                                        <p:tav tm="0">
                                          <p:val>
                                            <p:strVal val="#ppt_x"/>
                                          </p:val>
                                        </p:tav>
                                        <p:tav tm="100000">
                                          <p:val>
                                            <p:strVal val="#ppt_x"/>
                                          </p:val>
                                        </p:tav>
                                      </p:tavLst>
                                    </p:anim>
                                    <p:anim calcmode="lin" valueType="num">
                                      <p:cBhvr additive="base">
                                        <p:cTn id="23" dur="500" fill="hold"/>
                                        <p:tgtEl>
                                          <p:spTgt spid="2458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animBg="1" autoUpdateAnimBg="0"/>
      <p:bldP spid="24581" grpId="0" animBg="1" autoUpdateAnimBg="0"/>
      <p:bldP spid="24582" grpId="0" animBg="1"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309250"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الملخص</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09251" name="Text Box 3"/>
          <p:cNvSpPr txBox="1">
            <a:spLocks noChangeArrowheads="1"/>
          </p:cNvSpPr>
          <p:nvPr/>
        </p:nvSpPr>
        <p:spPr bwMode="auto">
          <a:xfrm>
            <a:off x="7838949" y="0"/>
            <a:ext cx="1306768"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b="1" dirty="0">
                <a:solidFill>
                  <a:srgbClr val="000000"/>
                </a:solidFill>
                <a:latin typeface="Arial" panose="020B0604020202020204" pitchFamily="34" charset="0"/>
              </a:rPr>
              <a:t>307-309</a:t>
            </a:r>
            <a:endParaRPr lang="en-US" b="1" dirty="0">
              <a:solidFill>
                <a:srgbClr val="000000"/>
              </a:solidFill>
              <a:latin typeface="Arial" panose="020B0604020202020204" pitchFamily="34" charset="0"/>
            </a:endParaRPr>
          </a:p>
        </p:txBody>
      </p:sp>
      <p:sp>
        <p:nvSpPr>
          <p:cNvPr id="309252" name="Text Box 7"/>
          <p:cNvSpPr txBox="1">
            <a:spLocks noChangeArrowheads="1"/>
          </p:cNvSpPr>
          <p:nvPr/>
        </p:nvSpPr>
        <p:spPr bwMode="auto">
          <a:xfrm>
            <a:off x="381000" y="963613"/>
            <a:ext cx="8382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87350" marR="0" lvl="0" indent="-387350" algn="r" defTabSz="914400" rtl="1" eaLnBrk="1" fontAlgn="base" latinLnBrk="0" hangingPunct="1">
              <a:lnSpc>
                <a:spcPct val="100000"/>
              </a:lnSpc>
              <a:spcBef>
                <a:spcPct val="0"/>
              </a:spcBef>
              <a:spcAft>
                <a:spcPct val="0"/>
              </a:spcAft>
              <a:buClrTx/>
              <a:buSzTx/>
              <a:buFontTx/>
              <a:buNone/>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(١٢) </a:t>
            </a:r>
            <a:r>
              <a:rPr kumimoji="0" lang="ar-JO" altLang="zh-CN" sz="26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يوصي يوحنا ديمتريوس</a:t>
            </a: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الذي ربما كان مبشراً مسافراً حمل الرسالة، بشهادة إيجابية ثلاثية حتى لا يتردد غايس في إعطائه نفس الدعم الذي أظهره للمبشرين الآخرين.</a:t>
            </a:r>
            <a:endParaRPr kumimoji="0" lang="en-US" altLang="zh-CN" sz="2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560" name="Text Box 8"/>
          <p:cNvSpPr txBox="1">
            <a:spLocks noChangeArrowheads="1"/>
          </p:cNvSpPr>
          <p:nvPr/>
        </p:nvSpPr>
        <p:spPr bwMode="auto">
          <a:xfrm>
            <a:off x="381000" y="3810000"/>
            <a:ext cx="8382000" cy="1292662"/>
          </a:xfrm>
          <a:prstGeom prst="rect">
            <a:avLst/>
          </a:prstGeom>
          <a:solidFill>
            <a:schemeClr val="bg1"/>
          </a:solidFill>
          <a:ln w="9525">
            <a:solidFill>
              <a:schemeClr val="tx1"/>
            </a:solidFill>
            <a:miter lim="800000"/>
            <a:headEnd/>
            <a:tailEnd/>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387350" indent="-387350" algn="r" rtl="1" eaLnBrk="1" hangingPunct="1">
              <a:spcBef>
                <a:spcPct val="0"/>
              </a:spcBef>
            </a:pPr>
            <a:r>
              <a:rPr lang="ar-JO" altLang="zh-CN" sz="2600" b="1" dirty="0">
                <a:solidFill>
                  <a:srgbClr val="000000"/>
                </a:solidFill>
                <a:latin typeface="Arial" panose="020B0604020202020204" pitchFamily="34" charset="0"/>
                <a:cs typeface="Arial" panose="020B0604020202020204" pitchFamily="34" charset="0"/>
              </a:rPr>
              <a:t>4. الآيات (١٣-١٥) يعرب يوحنا عن رغبته في رؤية غايس شخصيًا، ويتمنى له السلام ويرسل تحياته، ويطلب تحياته نيابةً عن أصدقاء غايوس </a:t>
            </a:r>
            <a:r>
              <a:rPr lang="ar-JO" altLang="zh-CN" sz="2600" b="1" dirty="0">
                <a:solidFill>
                  <a:srgbClr val="7030A0"/>
                </a:solidFill>
                <a:latin typeface="Arial" panose="020B0604020202020204" pitchFamily="34" charset="0"/>
                <a:cs typeface="Arial" panose="020B0604020202020204" pitchFamily="34" charset="0"/>
              </a:rPr>
              <a:t>لتعزيز</a:t>
            </a:r>
            <a:r>
              <a:rPr lang="ar-JO" altLang="zh-CN" sz="2600" b="1" dirty="0">
                <a:solidFill>
                  <a:srgbClr val="000000"/>
                </a:solidFill>
                <a:latin typeface="Arial" panose="020B0604020202020204" pitchFamily="34" charset="0"/>
                <a:cs typeface="Arial" panose="020B0604020202020204" pitchFamily="34" charset="0"/>
              </a:rPr>
              <a:t> استيائه من ديوتريفس ومحبته لغايس.</a:t>
            </a:r>
            <a:endParaRPr lang="en-US" altLang="zh-CN" sz="2600" b="1" dirty="0">
              <a:solidFill>
                <a:srgbClr val="000000"/>
              </a:solidFill>
              <a:latin typeface="Arial" panose="020B0604020202020204" pitchFamily="34" charset="0"/>
              <a:cs typeface="Arial" panose="020B0604020202020204" pitchFamily="34" charset="0"/>
            </a:endParaRPr>
          </a:p>
        </p:txBody>
      </p:sp>
      <p:pic>
        <p:nvPicPr>
          <p:cNvPr id="309254" name="Picture 9" descr="j030022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4388" y="5421313"/>
            <a:ext cx="1820862" cy="146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3365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560"/>
                                        </p:tgtEl>
                                        <p:attrNameLst>
                                          <p:attrName>style.visibility</p:attrName>
                                        </p:attrNameLst>
                                      </p:cBhvr>
                                      <p:to>
                                        <p:strVal val="visible"/>
                                      </p:to>
                                    </p:set>
                                    <p:anim calcmode="lin" valueType="num">
                                      <p:cBhvr additive="base">
                                        <p:cTn id="7" dur="500" fill="hold"/>
                                        <p:tgtEl>
                                          <p:spTgt spid="23560"/>
                                        </p:tgtEl>
                                        <p:attrNameLst>
                                          <p:attrName>ppt_x</p:attrName>
                                        </p:attrNameLst>
                                      </p:cBhvr>
                                      <p:tavLst>
                                        <p:tav tm="0">
                                          <p:val>
                                            <p:strVal val="#ppt_x"/>
                                          </p:val>
                                        </p:tav>
                                        <p:tav tm="100000">
                                          <p:val>
                                            <p:strVal val="#ppt_x"/>
                                          </p:val>
                                        </p:tav>
                                      </p:tavLst>
                                    </p:anim>
                                    <p:anim calcmode="lin" valueType="num">
                                      <p:cBhvr additive="base">
                                        <p:cTn id="8" dur="500" fill="hold"/>
                                        <p:tgtEl>
                                          <p:spTgt spid="235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0" grpId="0" animBg="1"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785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مرسلاً</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 (٥-٨)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29755158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مسح العهد الجديد</a:t>
            </a:r>
            <a:r>
              <a:rPr lang="en-US" sz="32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4000" b="1" dirty="0">
                <a:solidFill>
                  <a:srgbClr val="FFFFFF"/>
                </a:solidFill>
                <a:latin typeface="Arial" panose="020B0604020202020204" pitchFamily="34" charset="0"/>
                <a:cs typeface="Arial" panose="020B0604020202020204" pitchFamily="34" charset="0"/>
              </a:rPr>
              <a:t>أحصل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079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people in front of globe missions.jpg"/>
          <p:cNvPicPr>
            <a:picLocks noChangeAspect="1"/>
          </p:cNvPicPr>
          <p:nvPr/>
        </p:nvPicPr>
        <p:blipFill rotWithShape="1">
          <a:blip r:embed="rId3">
            <a:extLst>
              <a:ext uri="{28A0092B-C50C-407E-A947-70E740481C1C}">
                <a14:useLocalDpi xmlns:a14="http://schemas.microsoft.com/office/drawing/2010/main"/>
              </a:ext>
            </a:extLst>
          </a:blip>
          <a:srcRect l="1587"/>
          <a:stretch/>
        </p:blipFill>
        <p:spPr bwMode="auto">
          <a:xfrm>
            <a:off x="0" y="0"/>
            <a:ext cx="9448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2" name="Title 1"/>
          <p:cNvSpPr>
            <a:spLocks noGrp="1"/>
          </p:cNvSpPr>
          <p:nvPr>
            <p:ph type="title" idx="4294967295"/>
          </p:nvPr>
        </p:nvSpPr>
        <p:spPr>
          <a:xfrm>
            <a:off x="108520" y="288032"/>
            <a:ext cx="9144000" cy="1988840"/>
          </a:xfrm>
        </p:spPr>
        <p:txBody>
          <a:bodyPr/>
          <a:lstStyle/>
          <a:p>
            <a:pPr>
              <a:defRPr/>
            </a:pPr>
            <a:r>
              <a:rPr lang="ar-JO" sz="4800" dirty="0">
                <a:effectLst>
                  <a:glow rad="101600">
                    <a:schemeClr val="bg1">
                      <a:alpha val="99000"/>
                    </a:schemeClr>
                  </a:glow>
                </a:effectLst>
              </a:rPr>
              <a:t>عِش حق الله من خلال </a:t>
            </a:r>
            <a:r>
              <a:rPr lang="ar-JO" sz="4800" dirty="0">
                <a:solidFill>
                  <a:srgbClr val="FF0000"/>
                </a:solidFill>
                <a:effectLst>
                  <a:glow rad="101600">
                    <a:schemeClr val="bg1">
                      <a:alpha val="99000"/>
                    </a:schemeClr>
                  </a:glow>
                </a:effectLst>
              </a:rPr>
              <a:t>دعم الإرساليات </a:t>
            </a:r>
            <a:r>
              <a:rPr lang="ar-JO" sz="4800" dirty="0">
                <a:effectLst>
                  <a:glow rad="101600">
                    <a:schemeClr val="bg1">
                      <a:alpha val="99000"/>
                    </a:schemeClr>
                  </a:glow>
                </a:effectLst>
              </a:rPr>
              <a:t>بالطريقة التي وضعها الله لك.</a:t>
            </a:r>
            <a:endParaRPr lang="en-US" sz="4800" dirty="0">
              <a:effectLst>
                <a:glow rad="101600">
                  <a:schemeClr val="bg1">
                    <a:alpha val="99000"/>
                  </a:schemeClr>
                </a:glow>
              </a:effectLst>
            </a:endParaRPr>
          </a:p>
        </p:txBody>
      </p:sp>
      <p:sp>
        <p:nvSpPr>
          <p:cNvPr id="291843" name="Title 1"/>
          <p:cNvSpPr txBox="1">
            <a:spLocks/>
          </p:cNvSpPr>
          <p:nvPr/>
        </p:nvSpPr>
        <p:spPr bwMode="auto">
          <a:xfrm>
            <a:off x="0" y="5876925"/>
            <a:ext cx="9467850" cy="9810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الفكرة الرئيسة لـ ٣ يوحنا</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1843"/>
                                        </p:tgtEl>
                                        <p:attrNameLst>
                                          <p:attrName>style.visibility</p:attrName>
                                        </p:attrNameLst>
                                      </p:cBhvr>
                                      <p:to>
                                        <p:strVal val="visible"/>
                                      </p:to>
                                    </p:set>
                                    <p:animEffect transition="in" filter="blinds(horizontal)">
                                      <p:cBhvr>
                                        <p:cTn id="7" dur="500"/>
                                        <p:tgtEl>
                                          <p:spTgt spid="291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idx="4294967295"/>
          </p:nvPr>
        </p:nvSpPr>
        <p:spPr>
          <a:xfrm>
            <a:off x="1905000" y="0"/>
            <a:ext cx="4876800" cy="5334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Accordance" panose="00000400000000000000" pitchFamily="2" charset="-78"/>
                <a:cs typeface="Arial" panose="020B0604020202020204" pitchFamily="34" charset="0"/>
              </a:rPr>
              <a:t>ماذا عنك؟</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3891"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
        <p:nvSpPr>
          <p:cNvPr id="293892" name="Rectangle 4"/>
          <p:cNvSpPr>
            <a:spLocks noChangeArrowheads="1"/>
          </p:cNvSpPr>
          <p:nvPr/>
        </p:nvSpPr>
        <p:spPr bwMode="auto">
          <a:xfrm>
            <a:off x="1933575" y="19812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93893" name="Text Box 6"/>
          <p:cNvSpPr txBox="1">
            <a:spLocks noChangeArrowheads="1"/>
          </p:cNvSpPr>
          <p:nvPr/>
        </p:nvSpPr>
        <p:spPr bwMode="auto">
          <a:xfrm>
            <a:off x="381000" y="3048000"/>
            <a:ext cx="8382000" cy="492443"/>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تتقدم بالإنجيل من خلال دعم المرسلين من خلال الضيافة والتمويل؟</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pic>
        <p:nvPicPr>
          <p:cNvPr id="293894" name="Picture 7" descr="j02220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4343400"/>
            <a:ext cx="1779588" cy="178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3896" name="Picture 7" descr="3 john hands_holding_wrist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590800" y="533400"/>
            <a:ext cx="3746500" cy="250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A5873050-DF23-0B40-B1B7-E2C76BC5959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3044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الكلمة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2455855"/>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المرسلين</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٣٠٥</a:t>
            </a:r>
          </a:p>
        </p:txBody>
      </p:sp>
      <p:sp>
        <p:nvSpPr>
          <p:cNvPr id="8" name="Rectangle 2">
            <a:extLst>
              <a:ext uri="{FF2B5EF4-FFF2-40B4-BE49-F238E27FC236}">
                <a16:creationId xmlns:a16="http://schemas.microsoft.com/office/drawing/2014/main" id="{1FD145A8-205A-154D-BF7A-35E8F911917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618279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524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0130" name="Rectangle 2" descr="Paper bag"/>
          <p:cNvSpPr>
            <a:spLocks noChangeArrowheads="1"/>
          </p:cNvSpPr>
          <p:nvPr/>
        </p:nvSpPr>
        <p:spPr bwMode="auto">
          <a:xfrm>
            <a:off x="0" y="0"/>
            <a:ext cx="9144000" cy="6858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p:spPr>
        <p:txBody>
          <a:bodyPr wrap="none" anchor="ctr">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pic>
        <p:nvPicPr>
          <p:cNvPr id="560131" name="Picture 3" descr="DSS"/>
          <p:cNvPicPr>
            <a:picLocks noChangeAspect="1" noChangeArrowheads="1"/>
          </p:cNvPicPr>
          <p:nvPr/>
        </p:nvPicPr>
        <p:blipFill>
          <a:blip r:embed="rId4">
            <a:lum bright="-48000" contrast="30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w="9525">
            <a:noFill/>
            <a:miter lim="800000"/>
            <a:headEnd/>
            <a:tailEnd/>
          </a:ln>
        </p:spPr>
      </p:pic>
      <p:sp>
        <p:nvSpPr>
          <p:cNvPr id="62468" name="Rectangle 4"/>
          <p:cNvSpPr>
            <a:spLocks noGrp="1" noChangeArrowheads="1"/>
          </p:cNvSpPr>
          <p:nvPr>
            <p:ph type="title"/>
          </p:nvPr>
        </p:nvSpPr>
        <p:spPr>
          <a:xfrm>
            <a:off x="457200" y="457200"/>
            <a:ext cx="8686800" cy="1295400"/>
          </a:xfrm>
          <a:effectLst>
            <a:outerShdw blurRad="63500" dist="38099" dir="2700000" algn="ctr" rotWithShape="0">
              <a:srgbClr val="000000">
                <a:alpha val="74998"/>
              </a:srgbClr>
            </a:outerShdw>
          </a:effectLst>
        </p:spPr>
        <p:txBody>
          <a:bodyPr/>
          <a:lstStyle/>
          <a:p>
            <a:pPr algn="ctr" eaLnBrk="1" hangingPunct="1">
              <a:defRPr/>
            </a:pPr>
            <a:r>
              <a:rPr lang="ar-JO" sz="4700" dirty="0">
                <a:ea typeface="ＭＳ Ｐゴシック" pitchFamily="-112" charset="-128"/>
                <a:cs typeface="Arial" panose="020B0604020202020204" pitchFamily="34" charset="0"/>
              </a:rPr>
              <a:t>من أنا؟ (جذور العائلة)</a:t>
            </a:r>
            <a:endParaRPr lang="en-US" sz="4700" dirty="0">
              <a:ea typeface="ＭＳ Ｐゴシック" pitchFamily="-112" charset="-128"/>
              <a:cs typeface="Arial" panose="020B0604020202020204" pitchFamily="34" charset="0"/>
            </a:endParaRPr>
          </a:p>
        </p:txBody>
      </p:sp>
      <p:sp>
        <p:nvSpPr>
          <p:cNvPr id="62470" name="Text Box 6"/>
          <p:cNvSpPr txBox="1">
            <a:spLocks noChangeArrowheads="1"/>
          </p:cNvSpPr>
          <p:nvPr/>
        </p:nvSpPr>
        <p:spPr bwMode="auto">
          <a:xfrm>
            <a:off x="7832725" y="39688"/>
            <a:ext cx="355600" cy="461962"/>
          </a:xfrm>
          <a:prstGeom prst="rect">
            <a:avLst/>
          </a:prstGeom>
          <a:noFill/>
          <a:ln w="9525">
            <a:noFill/>
            <a:miter lim="800000"/>
            <a:headEnd/>
            <a:tailEnd/>
          </a:ln>
          <a:effectLst>
            <a:outerShdw blurRad="63500" dist="35921" dir="2700000" algn="ctr" rotWithShape="0">
              <a:srgbClr val="1011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endParaRPr>
          </a:p>
        </p:txBody>
      </p:sp>
      <p:sp>
        <p:nvSpPr>
          <p:cNvPr id="7" name="Rectangle 5"/>
          <p:cNvSpPr txBox="1">
            <a:spLocks noChangeArrowheads="1"/>
          </p:cNvSpPr>
          <p:nvPr/>
        </p:nvSpPr>
        <p:spPr bwMode="auto">
          <a:xfrm>
            <a:off x="609600" y="1981200"/>
            <a:ext cx="7924800" cy="41148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ولدت في طوكيو بصفتي (</a:t>
            </a:r>
            <a:r>
              <a:rPr lang="ar-JO" sz="3200" b="1" kern="0" dirty="0">
                <a:solidFill>
                  <a:srgbClr val="FFFFFF"/>
                </a:solidFill>
                <a:latin typeface="Arial" panose="020B0604020202020204" pitchFamily="34" charset="0"/>
                <a:ea typeface="ＭＳ Ｐゴシック" pitchFamily="-112" charset="-128"/>
                <a:cs typeface="Arial" panose="020B0604020202020204" pitchFamily="34" charset="0"/>
              </a:rPr>
              <a:t>طفل الإرسالية</a:t>
            </a:r>
            <a: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a:t>
            </a: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 1958.</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انتقلت إلى كاليفورنيا (منطقة سان فرانسيسكو) بعمر 18 شهراً.</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طلاق الوالدين (عمر 4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وتطلقت (بعمر 8-10 سنوات)</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الولادة الجديدة (عمر 13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تزوجت أمي للمرة الثالثة (عمر 14 سنة)</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descr="Scribes and scroll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26263"/>
          </a:xfrm>
          <a:prstGeom prst="rect">
            <a:avLst/>
          </a:prstGeom>
          <a:noFill/>
          <a:ln w="9525">
            <a:noFill/>
            <a:miter lim="800000"/>
            <a:headEnd/>
            <a:tailEnd/>
          </a:ln>
        </p:spPr>
      </p:pic>
      <p:sp>
        <p:nvSpPr>
          <p:cNvPr id="63491" name="Rectangle 3"/>
          <p:cNvSpPr>
            <a:spLocks noGrp="1" noChangeArrowheads="1"/>
          </p:cNvSpPr>
          <p:nvPr>
            <p:ph type="title"/>
          </p:nvPr>
        </p:nvSpPr>
        <p:spPr>
          <a:xfrm>
            <a:off x="1295400" y="457200"/>
            <a:ext cx="7467600" cy="1295400"/>
          </a:xfrm>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(جذور التعليم).</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467544" y="5334000"/>
            <a:ext cx="7914456" cy="17526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بكالوريوس، تسويق الأعمال (جامعة هاي، 1980).</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ماجستير عالي في اللاهوت، الخدمات الرعوية (دالاس، 1987).</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الدكتوراه، تفسير الكتاب المقدس (دالاس، 1990).</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64227" name="Rectangle 3"/>
          <p:cNvSpPr>
            <a:spLocks noGrp="1" noChangeArrowheads="1"/>
          </p:cNvSpPr>
          <p:nvPr>
            <p:ph type="title"/>
          </p:nvPr>
        </p:nvSpPr>
        <p:spPr>
          <a:xfrm>
            <a:off x="304800" y="-304800"/>
            <a:ext cx="7010400" cy="1295400"/>
          </a:xfrm>
        </p:spPr>
        <p:txBody>
          <a:bodyPr/>
          <a:lstStyle/>
          <a:p>
            <a:pPr algn="r" eaLnBrk="1" hangingPunct="1"/>
            <a:r>
              <a:rPr lang="ar-JO" sz="4300" dirty="0">
                <a:ea typeface="ＭＳ Ｐゴシック" charset="-128"/>
                <a:cs typeface="Arial" panose="020B0604020202020204" pitchFamily="34" charset="0"/>
              </a:rPr>
              <a:t>من أنا؟ (شغفي).</a:t>
            </a:r>
            <a:endParaRPr lang="en-US" sz="4300" dirty="0">
              <a:ea typeface="ＭＳ Ｐゴシック" charset="-128"/>
              <a:cs typeface="Arial" panose="020B0604020202020204" pitchFamily="34" charset="0"/>
            </a:endParaRPr>
          </a:p>
        </p:txBody>
      </p:sp>
      <p:sp>
        <p:nvSpPr>
          <p:cNvPr id="5" name="Rectangle 4"/>
          <p:cNvSpPr txBox="1">
            <a:spLocks noChangeArrowheads="1"/>
          </p:cNvSpPr>
          <p:nvPr/>
        </p:nvSpPr>
        <p:spPr bwMode="auto">
          <a:xfrm>
            <a:off x="457200" y="1066800"/>
            <a:ext cx="2314600" cy="4114800"/>
          </a:xfrm>
          <a:prstGeom prst="rect">
            <a:avLst/>
          </a:prstGeom>
          <a:noFill/>
          <a:ln w="9525">
            <a:noFill/>
            <a:miter lim="800000"/>
            <a:headEnd/>
            <a:tailEnd/>
          </a:ln>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إلهي</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عائلتي</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225"/>
            <a:ext cx="9144000" cy="7216775"/>
          </a:xfrm>
          <a:prstGeom prst="rect">
            <a:avLst/>
          </a:prstGeom>
          <a:noFill/>
          <a:ln w="9525">
            <a:noFill/>
            <a:miter lim="800000"/>
            <a:headEnd/>
            <a:tailEnd/>
          </a:ln>
        </p:spPr>
      </p:pic>
      <p:sp>
        <p:nvSpPr>
          <p:cNvPr id="64515" name="Rectangle 3"/>
          <p:cNvSpPr>
            <a:spLocks noGrp="1" noChangeArrowheads="1"/>
          </p:cNvSpPr>
          <p:nvPr>
            <p:ph type="title"/>
          </p:nvPr>
        </p:nvSpPr>
        <p:spPr>
          <a:effectLst>
            <a:outerShdw blurRad="63500" dist="35921" dir="2700000" algn="ctr" rotWithShape="0">
              <a:srgbClr val="101100">
                <a:alpha val="74998"/>
              </a:srgbClr>
            </a:outerShdw>
          </a:effectLst>
        </p:spPr>
        <p:txBody>
          <a:bodyPr/>
          <a:lstStyle/>
          <a:p>
            <a:pPr algn="r" eaLnBrk="1" hangingPunct="1">
              <a:defRPr/>
            </a:pPr>
            <a:r>
              <a:rPr lang="ar-JO" dirty="0">
                <a:ea typeface="ＭＳ Ｐゴシック" pitchFamily="-112" charset="-128"/>
                <a:cs typeface="Arial" panose="020B0604020202020204" pitchFamily="34" charset="0"/>
              </a:rPr>
              <a:t>من أنا؟ (شغفي)</a:t>
            </a:r>
            <a:endParaRPr lang="en-US" dirty="0">
              <a:ea typeface="ＭＳ Ｐゴシック" pitchFamily="-112" charset="-128"/>
              <a:cs typeface="Arial" panose="020B0604020202020204" pitchFamily="34" charset="0"/>
            </a:endParaRPr>
          </a:p>
        </p:txBody>
      </p:sp>
      <p:sp>
        <p:nvSpPr>
          <p:cNvPr id="5" name="Rectangle 4"/>
          <p:cNvSpPr txBox="1">
            <a:spLocks noChangeArrowheads="1"/>
          </p:cNvSpPr>
          <p:nvPr/>
        </p:nvSpPr>
        <p:spPr bwMode="auto">
          <a:xfrm>
            <a:off x="1752600" y="2286000"/>
            <a:ext cx="7010400" cy="4114800"/>
          </a:xfrm>
          <a:prstGeom prst="rect">
            <a:avLst/>
          </a:prstGeom>
          <a:noFill/>
          <a:ln w="9525">
            <a:noFill/>
            <a:miter lim="800000"/>
            <a:headEnd/>
            <a:tailEnd/>
          </a:ln>
          <a:effectLst>
            <a:outerShdw blurRad="63500" dist="35921" dir="2700000" algn="ctr" rotWithShape="0">
              <a:srgbClr val="101100">
                <a:alpha val="74998"/>
              </a:srgb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إلهي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عائلتي</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كلمة الله</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0078F0"/>
              </a:buClr>
              <a:buSzPct val="85000"/>
              <a:buFont typeface="Wingdings" pitchFamily="-112" charset="2"/>
              <a:buChar char="o"/>
              <a:tabLst/>
              <a:defRPr/>
            </a:pP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الموسيقى</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dissolve">
                                      <p:cBhvr>
                                        <p:cTn id="7" dur="500"/>
                                        <p:tgtEl>
                                          <p:spTgt spid="645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Family 199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33400"/>
            <a:ext cx="7224713" cy="906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3827" name="Rectangle 3"/>
          <p:cNvSpPr>
            <a:spLocks noGrp="1" noChangeArrowheads="1"/>
          </p:cNvSpPr>
          <p:nvPr>
            <p:ph type="title"/>
          </p:nvPr>
        </p:nvSpPr>
        <p:spPr>
          <a:xfrm>
            <a:off x="76200" y="-76200"/>
            <a:ext cx="6705600" cy="1295400"/>
          </a:xfrm>
        </p:spPr>
        <p:txBody>
          <a:bodyPr/>
          <a:lstStyle/>
          <a:p>
            <a:pPr eaLnBrk="1" hangingPunct="1">
              <a:defRPr/>
            </a:pPr>
            <a:r>
              <a:rPr lang="ar-JO" sz="2800" dirty="0">
                <a:ea typeface="ＭＳ Ｐゴシック" charset="0"/>
                <a:cs typeface="Arial" panose="020B0604020202020204" pitchFamily="34" charset="0"/>
              </a:rPr>
              <a:t>20 شباط 1991 : التحرك إلى سنغافورة</a:t>
            </a:r>
            <a:endParaRPr lang="en-US" sz="2800" dirty="0">
              <a:ea typeface="ＭＳ Ｐゴシック" charset="0"/>
              <a:cs typeface="Arial" panose="020B0604020202020204" pitchFamily="34" charset="0"/>
            </a:endParaRPr>
          </a:p>
        </p:txBody>
      </p:sp>
      <p:sp>
        <p:nvSpPr>
          <p:cNvPr id="333828" name="Rectangle 4"/>
          <p:cNvSpPr>
            <a:spLocks noChangeArrowheads="1"/>
          </p:cNvSpPr>
          <p:nvPr/>
        </p:nvSpPr>
        <p:spPr bwMode="auto">
          <a:xfrm>
            <a:off x="6096000" y="1295400"/>
            <a:ext cx="3048000" cy="5562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ريك, 33</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سوزان, حوالي 30 </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كيرت, 4</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ar-JO"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ستيفن, 1</a:t>
            </a:r>
            <a:endParaRPr kumimoji="0" 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5052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5" name="Picture 2" descr="Three Boys 19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ar-JO" sz="5400" dirty="0">
                <a:solidFill>
                  <a:schemeClr val="tx1"/>
                </a:solidFill>
                <a:effectLst>
                  <a:glow rad="266700">
                    <a:schemeClr val="bg1">
                      <a:alpha val="75000"/>
                    </a:schemeClr>
                  </a:glow>
                </a:effectLst>
                <a:cs typeface="Arial" panose="020B0604020202020204" pitchFamily="34" charset="0"/>
              </a:rPr>
              <a:t>أولادنا الثلاثة</a:t>
            </a:r>
            <a:endParaRPr lang="en-US" sz="5400" dirty="0">
              <a:solidFill>
                <a:schemeClr val="tx1"/>
              </a:solidFill>
              <a:effectLst>
                <a:glow rad="266700">
                  <a:schemeClr val="bg1">
                    <a:alpha val="75000"/>
                  </a:schemeClr>
                </a:glow>
              </a:effectLst>
              <a:cs typeface="Arial" panose="020B0604020202020204" pitchFamily="34" charset="0"/>
            </a:endParaRPr>
          </a:p>
        </p:txBody>
      </p:sp>
    </p:spTree>
    <p:extLst>
      <p:ext uri="{BB962C8B-B14F-4D97-AF65-F5344CB8AC3E}">
        <p14:creationId xmlns:p14="http://schemas.microsoft.com/office/powerpoint/2010/main" val="299272342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85312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50FFF-89A1-914A-85AA-7D6C844C23B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8519" y="-27383"/>
            <a:ext cx="9252520" cy="6803017"/>
          </a:xfrm>
          <a:prstGeom prst="rect">
            <a:avLst/>
          </a:prstGeom>
        </p:spPr>
      </p:pic>
      <p:sp>
        <p:nvSpPr>
          <p:cNvPr id="355331" name="Rectangle 3"/>
          <p:cNvSpPr>
            <a:spLocks noGrp="1" noChangeArrowheads="1"/>
          </p:cNvSpPr>
          <p:nvPr>
            <p:ph type="ctrTitle"/>
          </p:nvPr>
        </p:nvSpPr>
        <p:spPr>
          <a:xfrm>
            <a:off x="9144000" y="5736273"/>
            <a:ext cx="2667000" cy="1124744"/>
          </a:xfrm>
          <a:effectLst>
            <a:outerShdw blurRad="63500" dist="35921" dir="2700000" algn="ctr" rotWithShape="0">
              <a:srgbClr val="000000">
                <a:alpha val="74998"/>
              </a:srgbClr>
            </a:outerShdw>
          </a:effectLst>
        </p:spPr>
        <p:txBody>
          <a:bodyPr/>
          <a:lstStyle/>
          <a:p>
            <a:pPr eaLnBrk="1" hangingPunct="1">
              <a:defRPr/>
            </a:pP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355333" name="Text Box 5"/>
          <p:cNvSpPr txBox="1">
            <a:spLocks noChangeArrowheads="1"/>
          </p:cNvSpPr>
          <p:nvPr/>
        </p:nvSpPr>
        <p:spPr bwMode="auto">
          <a:xfrm>
            <a:off x="7181369" y="3617698"/>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(35)</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4" name="Text Box 6"/>
          <p:cNvSpPr txBox="1">
            <a:spLocks noChangeArrowheads="1"/>
          </p:cNvSpPr>
          <p:nvPr/>
        </p:nvSpPr>
        <p:spPr bwMode="auto">
          <a:xfrm>
            <a:off x="39467" y="2895568"/>
            <a:ext cx="1364181"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 (29)</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5" name="Text Box 7"/>
          <p:cNvSpPr txBox="1">
            <a:spLocks noChangeArrowheads="1"/>
          </p:cNvSpPr>
          <p:nvPr/>
        </p:nvSpPr>
        <p:spPr bwMode="auto">
          <a:xfrm>
            <a:off x="2653848" y="4077073"/>
            <a:ext cx="2555776"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كيتي وجيسي (32)</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55336" name="Text Box 8"/>
          <p:cNvSpPr txBox="1">
            <a:spLocks noChangeArrowheads="1"/>
          </p:cNvSpPr>
          <p:nvPr/>
        </p:nvSpPr>
        <p:spPr bwMode="auto">
          <a:xfrm>
            <a:off x="5233583" y="2233849"/>
            <a:ext cx="1570665"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0"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2020</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1633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B829F-C175-7A4E-85FE-8C21E59056B4}"/>
              </a:ext>
            </a:extLst>
          </p:cNvPr>
          <p:cNvPicPr>
            <a:picLocks noChangeAspect="1"/>
          </p:cNvPicPr>
          <p:nvPr/>
        </p:nvPicPr>
        <p:blipFill>
          <a:blip r:embed="rId3"/>
          <a:stretch>
            <a:fillRect/>
          </a:stretch>
        </p:blipFill>
        <p:spPr>
          <a:xfrm>
            <a:off x="2" y="7744"/>
            <a:ext cx="8944095" cy="6858000"/>
          </a:xfrm>
          <a:prstGeom prst="rect">
            <a:avLst/>
          </a:prstGeom>
        </p:spPr>
      </p:pic>
      <p:sp>
        <p:nvSpPr>
          <p:cNvPr id="2" name="Title 1"/>
          <p:cNvSpPr>
            <a:spLocks noGrp="1"/>
          </p:cNvSpPr>
          <p:nvPr>
            <p:ph type="title"/>
          </p:nvPr>
        </p:nvSpPr>
        <p:spPr>
          <a:xfrm>
            <a:off x="3344450" y="4481439"/>
            <a:ext cx="5573711" cy="2376562"/>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(35) وكارا يمتلكون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95667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0" y="2132856"/>
            <a:ext cx="9144000" cy="25211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٢٣ </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2266975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5B68D-5F20-C943-B229-C7DC97FCDEEF}"/>
              </a:ext>
            </a:extLst>
          </p:cNvPr>
          <p:cNvPicPr>
            <a:picLocks noChangeAspect="1"/>
          </p:cNvPicPr>
          <p:nvPr/>
        </p:nvPicPr>
        <p:blipFill>
          <a:blip r:embed="rId2"/>
          <a:stretch>
            <a:fillRect/>
          </a:stretch>
        </p:blipFill>
        <p:spPr>
          <a:xfrm>
            <a:off x="0" y="911403"/>
            <a:ext cx="9144000" cy="5035194"/>
          </a:xfrm>
          <a:prstGeom prst="rect">
            <a:avLst/>
          </a:prstGeom>
        </p:spPr>
      </p:pic>
      <p:sp>
        <p:nvSpPr>
          <p:cNvPr id="2" name="Title 1">
            <a:extLst>
              <a:ext uri="{FF2B5EF4-FFF2-40B4-BE49-F238E27FC236}">
                <a16:creationId xmlns:a16="http://schemas.microsoft.com/office/drawing/2014/main" id="{0BF149C2-64A3-C441-9E66-96A743259513}"/>
              </a:ext>
            </a:extLst>
          </p:cNvPr>
          <p:cNvSpPr>
            <a:spLocks noGrp="1"/>
          </p:cNvSpPr>
          <p:nvPr>
            <p:ph type="title"/>
          </p:nvPr>
        </p:nvSpPr>
        <p:spPr>
          <a:xfrm>
            <a:off x="0" y="0"/>
            <a:ext cx="9144000" cy="911403"/>
          </a:xfrm>
        </p:spPr>
        <p:txBody>
          <a:bodyPr/>
          <a:lstStyle/>
          <a:p>
            <a:r>
              <a:rPr lang="ar-JO" sz="3600" b="1" dirty="0">
                <a:latin typeface="Arial" panose="020B0604020202020204" pitchFamily="34" charset="0"/>
                <a:cs typeface="Arial" panose="020B0604020202020204" pitchFamily="34" charset="0"/>
              </a:rPr>
              <a:t>كيرت وكارا يمتلكون حركاتهم الترادفية</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2557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10472"/>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ستيفن, كيتي وجيسي في جيج هاربور</a:t>
            </a:r>
            <a:endParaRPr lang="en-US" sz="36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9A830D49-CCA5-4640-94B0-970131952545}"/>
              </a:ext>
            </a:extLst>
          </p:cNvPr>
          <p:cNvPicPr>
            <a:picLocks noChangeAspect="1"/>
          </p:cNvPicPr>
          <p:nvPr/>
        </p:nvPicPr>
        <p:blipFill>
          <a:blip r:embed="rId3"/>
          <a:stretch>
            <a:fillRect/>
          </a:stretch>
        </p:blipFill>
        <p:spPr>
          <a:xfrm>
            <a:off x="0" y="1139942"/>
            <a:ext cx="9144000" cy="5718059"/>
          </a:xfrm>
          <a:prstGeom prst="rect">
            <a:avLst/>
          </a:prstGeom>
        </p:spPr>
      </p:pic>
      <p:grpSp>
        <p:nvGrpSpPr>
          <p:cNvPr id="6" name="Group 5">
            <a:extLst>
              <a:ext uri="{FF2B5EF4-FFF2-40B4-BE49-F238E27FC236}">
                <a16:creationId xmlns:a16="http://schemas.microsoft.com/office/drawing/2014/main" id="{82A00994-B4DA-DD47-960C-40CAA0C06EA3}"/>
              </a:ext>
            </a:extLst>
          </p:cNvPr>
          <p:cNvGrpSpPr/>
          <p:nvPr/>
        </p:nvGrpSpPr>
        <p:grpSpPr>
          <a:xfrm>
            <a:off x="5052053" y="4221089"/>
            <a:ext cx="4099296" cy="2634827"/>
            <a:chOff x="5052053" y="4193704"/>
            <a:chExt cx="4099296" cy="2634827"/>
          </a:xfrm>
        </p:grpSpPr>
        <p:pic>
          <p:nvPicPr>
            <p:cNvPr id="3" name="Picture 2">
              <a:extLst>
                <a:ext uri="{FF2B5EF4-FFF2-40B4-BE49-F238E27FC236}">
                  <a16:creationId xmlns:a16="http://schemas.microsoft.com/office/drawing/2014/main" id="{F8E61F73-D356-2B44-A369-B8E30A4F21C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52053" y="4193704"/>
              <a:ext cx="4091946" cy="2564904"/>
            </a:xfrm>
            <a:prstGeom prst="rect">
              <a:avLst/>
            </a:prstGeom>
          </p:spPr>
        </p:pic>
        <p:sp>
          <p:nvSpPr>
            <p:cNvPr id="5" name="Rectangle 2">
              <a:extLst>
                <a:ext uri="{FF2B5EF4-FFF2-40B4-BE49-F238E27FC236}">
                  <a16:creationId xmlns:a16="http://schemas.microsoft.com/office/drawing/2014/main" id="{E9A72B3A-DC0C-0E43-9DC5-4EF8B819FF68}"/>
                </a:ext>
              </a:extLst>
            </p:cNvPr>
            <p:cNvSpPr txBox="1">
              <a:spLocks noChangeArrowheads="1"/>
            </p:cNvSpPr>
            <p:nvPr/>
          </p:nvSpPr>
          <p:spPr bwMode="auto">
            <a:xfrm>
              <a:off x="5052053" y="6078099"/>
              <a:ext cx="4099296" cy="75043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793437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9B2A7-A2B7-844D-B483-1A11A0C630E8}"/>
              </a:ext>
            </a:extLst>
          </p:cNvPr>
          <p:cNvPicPr>
            <a:picLocks noChangeAspect="1"/>
          </p:cNvPicPr>
          <p:nvPr/>
        </p:nvPicPr>
        <p:blipFill>
          <a:blip r:embed="rId2"/>
          <a:stretch>
            <a:fillRect/>
          </a:stretch>
        </p:blipFill>
        <p:spPr>
          <a:xfrm>
            <a:off x="1115616" y="-171400"/>
            <a:ext cx="6912768" cy="9217024"/>
          </a:xfrm>
          <a:prstGeom prst="rect">
            <a:avLst/>
          </a:prstGeom>
        </p:spPr>
      </p:pic>
      <p:sp>
        <p:nvSpPr>
          <p:cNvPr id="184322" name="Title 1"/>
          <p:cNvSpPr>
            <a:spLocks noGrp="1"/>
          </p:cNvSpPr>
          <p:nvPr>
            <p:ph type="title"/>
          </p:nvPr>
        </p:nvSpPr>
        <p:spPr>
          <a:xfrm>
            <a:off x="5076057" y="5373216"/>
            <a:ext cx="2952328" cy="1008063"/>
          </a:xfrm>
        </p:spPr>
        <p:txBody>
          <a:bodyPr/>
          <a:lstStyle/>
          <a:p>
            <a:pPr>
              <a:defRPr/>
            </a:pPr>
            <a:r>
              <a:rPr lang="ar-JO" dirty="0">
                <a:effectLst>
                  <a:glow rad="139700">
                    <a:schemeClr val="tx1"/>
                  </a:glow>
                </a:effectLst>
                <a:ea typeface="ＭＳ Ｐゴシック" charset="0"/>
              </a:rPr>
              <a:t>حفيدنا ذو السنتين جيسي</a:t>
            </a:r>
            <a:endParaRPr lang="en-US" dirty="0">
              <a:effectLst>
                <a:glow rad="139700">
                  <a:schemeClr val="tx1"/>
                </a:glow>
              </a:effectLst>
              <a:ea typeface="ＭＳ Ｐゴシック" charset="0"/>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115616" y="5445224"/>
            <a:ext cx="3282468"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99243116"/>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27384"/>
            <a:ext cx="9144000" cy="6868864"/>
          </a:xfrm>
          <a:prstGeom prst="rect">
            <a:avLst/>
          </a:prstGeom>
        </p:spPr>
      </p:pic>
      <p:sp>
        <p:nvSpPr>
          <p:cNvPr id="4"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(32)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4304978"/>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34791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7A69EE-EE8C-0E4C-9B05-734D742316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7504" y="-1"/>
            <a:ext cx="9073008" cy="6873889"/>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(29) فنان تشكيلي في ريدلاندز, كاليفورنيا</a:t>
            </a:r>
            <a:endParaRPr lang="en-US" sz="48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191552023"/>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0338" name="Picture 2" descr="Image result for giving christian">
            <a:extLst>
              <a:ext uri="{FF2B5EF4-FFF2-40B4-BE49-F238E27FC236}">
                <a16:creationId xmlns:a16="http://schemas.microsoft.com/office/drawing/2014/main" id="{EA75823D-5FBE-B244-86CE-330E0CC06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503009"/>
            <a:ext cx="9073008" cy="45365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51520" y="4888004"/>
            <a:ext cx="841223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
        <p:nvSpPr>
          <p:cNvPr id="900098" name="Rectangle 2"/>
          <p:cNvSpPr>
            <a:spLocks noGrp="1" noChangeArrowheads="1"/>
          </p:cNvSpPr>
          <p:nvPr>
            <p:ph type="ctrTitle"/>
          </p:nvPr>
        </p:nvSpPr>
        <p:spPr>
          <a:xfrm>
            <a:off x="30201" y="22671"/>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Accordance" panose="00000400000000000000" pitchFamily="2" charset="-78"/>
              </a:rPr>
              <a:t>كن معطياً</a:t>
            </a:r>
            <a:endParaRPr lang="en-US" sz="6600" dirty="0">
              <a:effectLst>
                <a:glow rad="127000">
                  <a:schemeClr val="tx1"/>
                </a:glow>
              </a:effectLst>
              <a:ea typeface="Accordance" panose="00000400000000000000" pitchFamily="2" charset="-78"/>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د. ريك جريفيث•  مؤسسة الدراسات اللاهوتية الأردنية</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rPr>
              <a:t>BibleStudyDownloads.org</a:t>
            </a:r>
          </a:p>
        </p:txBody>
      </p:sp>
    </p:spTree>
    <p:extLst>
      <p:ext uri="{BB962C8B-B14F-4D97-AF65-F5344CB8AC3E}">
        <p14:creationId xmlns:p14="http://schemas.microsoft.com/office/powerpoint/2010/main" val="3844861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txBox="1">
            <a:spLocks/>
          </p:cNvSpPr>
          <p:nvPr/>
        </p:nvSpPr>
        <p:spPr bwMode="auto">
          <a:xfrm>
            <a:off x="0" y="44450"/>
            <a:ext cx="9144000" cy="227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ما هو أكثر أهمية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بالنسبة لك؟</a:t>
            </a:r>
            <a:endParaRPr kumimoji="0" lang="en-US" sz="7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Bible heart larg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536950"/>
            <a:ext cx="4406900" cy="329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gods strength and our weakn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3716338"/>
            <a:ext cx="4706938" cy="3141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492375"/>
            <a:ext cx="9144000" cy="1512888"/>
          </a:xfrm>
          <a:gradFill flip="none" rotWithShape="1">
            <a:gsLst>
              <a:gs pos="0">
                <a:srgbClr val="660066"/>
              </a:gs>
              <a:gs pos="100000">
                <a:schemeClr val="bg1"/>
              </a:gs>
            </a:gsLst>
            <a:lin ang="0" scaled="1"/>
            <a:tileRect/>
          </a:gradFill>
        </p:spPr>
        <p:txBody>
          <a:bodyPr/>
          <a:lstStyle/>
          <a:p>
            <a:pPr>
              <a:defRPr/>
            </a:pPr>
            <a:r>
              <a:rPr lang="ar-JO"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القدرة أم النزاهة؟</a:t>
            </a:r>
            <a:endParaRPr lang="en-US" sz="7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04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900"/>
                                        <p:tgtEl>
                                          <p:spTgt spid="5"/>
                                        </p:tgtEl>
                                      </p:cBhvr>
                                    </p:animEffect>
                                  </p:childTnLst>
                                </p:cTn>
                              </p:par>
                            </p:childTnLst>
                          </p:cTn>
                        </p:par>
                        <p:par>
                          <p:cTn id="12" fill="hold" nodeType="afterGroup">
                            <p:stCondLst>
                              <p:cond delay="1400"/>
                            </p:stCondLst>
                            <p:childTnLst>
                              <p:par>
                                <p:cTn id="13" presetID="9"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4" descr="bible001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0"/>
            <a:ext cx="9109075"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46" y="0"/>
            <a:ext cx="9133254" cy="5373216"/>
          </a:xfrm>
        </p:spPr>
        <p:txBody>
          <a:bodyPr/>
          <a:lstStyle/>
          <a:p>
            <a:pPr>
              <a:defRPr/>
            </a:pPr>
            <a:r>
              <a:rPr lang="ar-JO"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كيف يمكنني اعتبار الحق على أنه الحق، بينما يرى الكثير من الآخرين الحق بشكل مختلف؟</a:t>
            </a:r>
            <a:endParaRPr lang="en-US" sz="6600" b="1" dirty="0">
              <a:solidFill>
                <a:schemeClr val="tx1"/>
              </a:solidFill>
              <a:effectLst>
                <a:glow rad="254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225283" name="Title 1"/>
          <p:cNvSpPr txBox="1">
            <a:spLocks/>
          </p:cNvSpPr>
          <p:nvPr/>
        </p:nvSpPr>
        <p:spPr bwMode="auto">
          <a:xfrm>
            <a:off x="0" y="5373688"/>
            <a:ext cx="9144000" cy="1484312"/>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مراسل في تقرير عطلة نهاية الأسبوع بالولايات المتحدة الأمريكية عن الدين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rPr>
              <a:t> (١٩٩٦)</a:t>
            </a:r>
            <a:endParaRPr kumimoji="0" lang="en-US" sz="3600" b="1" u="none" strike="noStrike" kern="1200" cap="none" spc="0" normalizeH="0" baseline="0" noProof="0" dirty="0">
              <a:ln>
                <a:noFill/>
              </a:ln>
              <a:solidFill>
                <a:srgbClr val="E3EBF1"/>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a:extLst>
              <a:ext uri="{FF2B5EF4-FFF2-40B4-BE49-F238E27FC236}">
                <a16:creationId xmlns:a16="http://schemas.microsoft.com/office/drawing/2014/main" id="{5F7CA741-38F8-3846-935B-3083C5F59399}"/>
              </a:ext>
            </a:extLst>
          </p:cNvPr>
          <p:cNvSpPr txBox="1">
            <a:spLocks noChangeArrowheads="1"/>
          </p:cNvSpPr>
          <p:nvPr/>
        </p:nvSpPr>
        <p:spPr bwMode="auto">
          <a:xfrm rot="20341302">
            <a:off x="6217383" y="4163904"/>
            <a:ext cx="3067093" cy="909772"/>
          </a:xfrm>
          <a:prstGeom prst="rect">
            <a:avLst/>
          </a:prstGeom>
          <a:solidFill>
            <a:srgbClr val="FF0000"/>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ccordance" panose="00000400000000000000" pitchFamily="2" charset="-78"/>
              </a:rPr>
              <a:t>٣ يوحنا</a:t>
            </a:r>
          </a:p>
        </p:txBody>
      </p:sp>
    </p:spTree>
    <p:extLst>
      <p:ext uri="{BB962C8B-B14F-4D97-AF65-F5344CB8AC3E}">
        <p14:creationId xmlns:p14="http://schemas.microsoft.com/office/powerpoint/2010/main" val="3231276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8390" y="-171400"/>
            <a:ext cx="9171408" cy="6453336"/>
          </a:xfrm>
          <a:prstGeom prst="rect">
            <a:avLst/>
          </a:prstGeom>
        </p:spPr>
      </p:pic>
      <p:sp>
        <p:nvSpPr>
          <p:cNvPr id="2" name="Title 1"/>
          <p:cNvSpPr>
            <a:spLocks noGrp="1"/>
          </p:cNvSpPr>
          <p:nvPr>
            <p:ph type="title"/>
          </p:nvPr>
        </p:nvSpPr>
        <p:spPr>
          <a:xfrm>
            <a:off x="-592" y="332656"/>
            <a:ext cx="9133254" cy="1556792"/>
          </a:xfrm>
        </p:spPr>
        <p:txBody>
          <a:bodyPr/>
          <a:lstStyle/>
          <a:p>
            <a:pPr>
              <a:defRPr/>
            </a:pPr>
            <a:r>
              <a:rPr lang="ar-JO"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rPr>
              <a:t>الحق هو الحق</a:t>
            </a:r>
            <a:endParaRPr lang="en-US" sz="8000" b="1" dirty="0">
              <a:effectLst>
                <a:glow rad="101600">
                  <a:schemeClr val="bg1">
                    <a:alpha val="94000"/>
                  </a:schemeClr>
                </a:glow>
              </a:effectLst>
              <a:latin typeface="Arial" panose="020B0604020202020204" pitchFamily="34" charset="0"/>
              <a:ea typeface="Accordance" panose="00000400000000000000" pitchFamily="2" charset="-78"/>
              <a:cs typeface="Arial" panose="020B0604020202020204" pitchFamily="34" charset="0"/>
            </a:endParaRPr>
          </a:p>
        </p:txBody>
      </p:sp>
      <p:grpSp>
        <p:nvGrpSpPr>
          <p:cNvPr id="9" name="Group 8"/>
          <p:cNvGrpSpPr/>
          <p:nvPr/>
        </p:nvGrpSpPr>
        <p:grpSpPr>
          <a:xfrm>
            <a:off x="1973539" y="1240200"/>
            <a:ext cx="7495005" cy="7223470"/>
            <a:chOff x="1913220" y="1384216"/>
            <a:chExt cx="7495005" cy="7223470"/>
          </a:xfrm>
        </p:grpSpPr>
        <p:sp>
          <p:nvSpPr>
            <p:cNvPr id="3" name="Isosceles Triangle 2"/>
            <p:cNvSpPr/>
            <p:nvPr/>
          </p:nvSpPr>
          <p:spPr bwMode="auto">
            <a:xfrm rot="18237502">
              <a:off x="3945024" y="336218"/>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Isosceles Triangle 4"/>
            <p:cNvSpPr/>
            <p:nvPr/>
          </p:nvSpPr>
          <p:spPr bwMode="auto">
            <a:xfrm rot="18361151">
              <a:off x="3564668" y="552766"/>
              <a:ext cx="3811754" cy="7114649"/>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Isosceles Triangle 5"/>
            <p:cNvSpPr/>
            <p:nvPr/>
          </p:nvSpPr>
          <p:spPr bwMode="auto">
            <a:xfrm rot="18946706">
              <a:off x="2973768" y="1384216"/>
              <a:ext cx="4116414" cy="7223470"/>
            </a:xfrm>
            <a:prstGeom prs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Oval 7"/>
            <p:cNvSpPr/>
            <p:nvPr/>
          </p:nvSpPr>
          <p:spPr bwMode="auto">
            <a:xfrm>
              <a:off x="2483768" y="191683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Oval 9"/>
            <p:cNvSpPr/>
            <p:nvPr/>
          </p:nvSpPr>
          <p:spPr bwMode="auto">
            <a:xfrm>
              <a:off x="2771800" y="2276872"/>
              <a:ext cx="720080" cy="72008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11" name="Title 1"/>
          <p:cNvSpPr txBox="1">
            <a:spLocks/>
          </p:cNvSpPr>
          <p:nvPr/>
        </p:nvSpPr>
        <p:spPr bwMode="auto">
          <a:xfrm>
            <a:off x="3419872" y="3068960"/>
            <a:ext cx="417646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الحق لا يزال الحق حتى لو لم يصدقهُ أحد.</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itle 1"/>
          <p:cNvSpPr txBox="1">
            <a:spLocks/>
          </p:cNvSpPr>
          <p:nvPr/>
        </p:nvSpPr>
        <p:spPr bwMode="auto">
          <a:xfrm>
            <a:off x="4667815" y="4973845"/>
            <a:ext cx="4536504" cy="16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rPr>
              <a:t>الكذب يبقى كذباً حتى لو صدقهُ الجميع.</a:t>
            </a:r>
            <a:endParaRPr kumimoji="0" lang="en-US" sz="3600" b="1" u="none" strike="noStrike" kern="1200" cap="none" spc="0" normalizeH="0" baseline="0" noProof="0" dirty="0">
              <a:ln>
                <a:noFill/>
              </a:ln>
              <a:solidFill>
                <a:srgbClr val="E3EBF1"/>
              </a:solidFill>
              <a:effectLst>
                <a:glow rad="101600">
                  <a:srgbClr val="000000">
                    <a:alpha val="94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34CDC6BE-9633-E149-A58C-E575524F695C}"/>
              </a:ext>
            </a:extLst>
          </p:cNvPr>
          <p:cNvSpPr txBox="1">
            <a:spLocks noChangeArrowheads="1"/>
          </p:cNvSpPr>
          <p:nvPr/>
        </p:nvSpPr>
        <p:spPr bwMode="auto">
          <a:xfrm>
            <a:off x="-38389" y="6021288"/>
            <a:ext cx="5042438" cy="722553"/>
          </a:xfrm>
          <a:prstGeom prst="rect">
            <a:avLst/>
          </a:prstGeom>
          <a:solidFill>
            <a:schemeClr val="bg1"/>
          </a:solid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73259037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eaLnBrk="1" hangingPunct="1">
              <a:defRPr/>
            </a:pPr>
            <a:r>
              <a:rPr lang="ar-JO" sz="4800" dirty="0">
                <a:solidFill>
                  <a:srgbClr val="FFF9FC"/>
                </a:solidFill>
                <a:effectLst>
                  <a:glow rad="228600">
                    <a:schemeClr val="tx1">
                      <a:alpha val="96000"/>
                    </a:schemeClr>
                  </a:glow>
                </a:effectLst>
                <a:ea typeface="ＭＳ Ｐゴシック" charset="0"/>
                <a:cs typeface="Arial" panose="020B0604020202020204" pitchFamily="34" charset="0"/>
              </a:rPr>
              <a:t>ما علمته في كلية سنغافورة للكتاب المقدس</a:t>
            </a:r>
            <a:endParaRPr lang="en-US" sz="3600" dirty="0">
              <a:solidFill>
                <a:srgbClr val="FFF9FC"/>
              </a:solidFill>
              <a:effectLst>
                <a:glow rad="228600">
                  <a:schemeClr val="tx1">
                    <a:alpha val="96000"/>
                  </a:schemeClr>
                </a:glow>
              </a:effectLst>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مسح الكتاب المقدس بشكل أساسي</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دراسة الكتاب </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الخلفيات</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البحث والكتابة</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اللاهوت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الخلق * يسوع</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 الخلاص * المستقبل</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69850" y="5505271"/>
            <a:ext cx="9213850"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الوعظ</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0"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2</a:t>
            </a:r>
            <a:r>
              <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endParaRPr kumimoji="0" lang="en-US" sz="3600" b="1"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الإنجليزية</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أندونيسي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صيني</a:t>
            </a:r>
            <a:r>
              <a:rPr kumimoji="0" lang="en-US" sz="36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50524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Accordance" panose="00000400000000000000" pitchFamily="2" charset="-78"/>
              </a:rPr>
              <a:t>الآية المفتاحية</a:t>
            </a:r>
            <a:endParaRPr lang="en-US" sz="4800" dirty="0">
              <a:effectLst>
                <a:glow rad="127000">
                  <a:schemeClr val="tx1"/>
                </a:glow>
              </a:effectLst>
              <a:ea typeface="Accordance" panose="00000400000000000000" pitchFamily="2" charset="-78"/>
            </a:endParaRPr>
          </a:p>
        </p:txBody>
      </p:sp>
      <p:sp>
        <p:nvSpPr>
          <p:cNvPr id="5" name="Rectangle 2"/>
          <p:cNvSpPr txBox="1">
            <a:spLocks noChangeArrowheads="1"/>
          </p:cNvSpPr>
          <p:nvPr/>
        </p:nvSpPr>
        <p:spPr bwMode="auto">
          <a:xfrm>
            <a:off x="0" y="1988840"/>
            <a:ext cx="9144000" cy="30243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6000" b="1">
                <a:solidFill>
                  <a:srgbClr val="FFFFFF"/>
                </a:solidFill>
                <a:effectLst>
                  <a:glow rad="127000">
                    <a:srgbClr val="000000"/>
                  </a:glow>
                </a:effectLst>
                <a:latin typeface="Accordance" panose="00000400000000000000" pitchFamily="2" charset="-78"/>
                <a:ea typeface="Accordance" panose="00000400000000000000" pitchFamily="2" charset="-78"/>
                <a:cs typeface="Accordance" panose="00000400000000000000" pitchFamily="2" charset="-78"/>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فنحن ينبغي لنا أن نقبل أمثال هؤلاء، لكي نكون عاملين معهم بالحق.</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(8)</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
        <p:nvSpPr>
          <p:cNvPr id="7" name="Text Box 24"/>
          <p:cNvSpPr txBox="1">
            <a:spLocks noChangeArrowheads="1"/>
          </p:cNvSpPr>
          <p:nvPr/>
        </p:nvSpPr>
        <p:spPr bwMode="auto">
          <a:xfrm>
            <a:off x="8386926" y="2871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1384432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rPr>
              <a:t>رسائل العهد الجديد ٢٧  </a:t>
            </a:r>
            <a:endParaRPr lang="en-US" sz="4800" dirty="0">
              <a:solidFill>
                <a:srgbClr val="FFFFFF"/>
              </a:solidFill>
              <a:effectLst>
                <a:glow rad="165100">
                  <a:schemeClr val="tx1">
                    <a:alpha val="99000"/>
                  </a:schemeClr>
                </a:glow>
              </a:effectLst>
              <a:ea typeface="Accordance" panose="00000400000000000000" pitchFamily="2" charset="-78"/>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3740033462"/>
              </p:ext>
            </p:extLst>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757238" y="1844675"/>
            <a:ext cx="10296526" cy="1512888"/>
            <a:chOff x="-758496" y="1844130"/>
            <a:chExt cx="10298682" cy="1512870"/>
          </a:xfrm>
        </p:grpSpPr>
        <p:grpSp>
          <p:nvGrpSpPr>
            <p:cNvPr id="228357" name="Group 7"/>
            <p:cNvGrpSpPr>
              <a:grpSpLocks/>
            </p:cNvGrpSpPr>
            <p:nvPr/>
          </p:nvGrpSpPr>
          <p:grpSpPr bwMode="auto">
            <a:xfrm>
              <a:off x="-758496" y="1844130"/>
              <a:ext cx="10298682" cy="1512870"/>
              <a:chOff x="-758496" y="1844130"/>
              <a:chExt cx="10298682" cy="1512870"/>
            </a:xfrm>
          </p:grpSpPr>
          <p:sp>
            <p:nvSpPr>
              <p:cNvPr id="22835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0" name="Rectangular Callout 2"/>
              <p:cNvSpPr>
                <a:spLocks noChangeArrowheads="1"/>
              </p:cNvSpPr>
              <p:nvPr/>
            </p:nvSpPr>
            <p:spPr bwMode="auto">
              <a:xfrm flipH="1">
                <a:off x="1042134" y="1844973"/>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1" name="Rectangular Callout 6"/>
              <p:cNvSpPr>
                <a:spLocks noChangeArrowheads="1"/>
              </p:cNvSpPr>
              <p:nvPr/>
            </p:nvSpPr>
            <p:spPr bwMode="auto">
              <a:xfrm>
                <a:off x="457230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2" name="Rectangular Callout 6"/>
              <p:cNvSpPr>
                <a:spLocks noChangeArrowheads="1"/>
              </p:cNvSpPr>
              <p:nvPr/>
            </p:nvSpPr>
            <p:spPr bwMode="auto">
              <a:xfrm>
                <a:off x="4284207"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3" name="Rectangular Callout 6"/>
              <p:cNvSpPr>
                <a:spLocks noChangeArrowheads="1"/>
              </p:cNvSpPr>
              <p:nvPr/>
            </p:nvSpPr>
            <p:spPr bwMode="auto">
              <a:xfrm>
                <a:off x="2338591" y="206085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4" name="Rectangular Callout 6"/>
              <p:cNvSpPr>
                <a:spLocks noChangeArrowheads="1"/>
              </p:cNvSpPr>
              <p:nvPr/>
            </p:nvSpPr>
            <p:spPr bwMode="auto">
              <a:xfrm>
                <a:off x="147428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5" name="Rectangular Callout 6"/>
              <p:cNvSpPr>
                <a:spLocks noChangeArrowheads="1"/>
              </p:cNvSpPr>
              <p:nvPr/>
            </p:nvSpPr>
            <p:spPr bwMode="auto">
              <a:xfrm>
                <a:off x="118712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6" name="Rectangular Callout 6"/>
              <p:cNvSpPr>
                <a:spLocks noChangeArrowheads="1"/>
              </p:cNvSpPr>
              <p:nvPr/>
            </p:nvSpPr>
            <p:spPr bwMode="auto">
              <a:xfrm>
                <a:off x="682009"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7" name="Rectangular Callout 6"/>
              <p:cNvSpPr>
                <a:spLocks noChangeArrowheads="1"/>
              </p:cNvSpPr>
              <p:nvPr/>
            </p:nvSpPr>
            <p:spPr bwMode="auto">
              <a:xfrm>
                <a:off x="393908"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8" name="Rectangular Callout 6"/>
              <p:cNvSpPr>
                <a:spLocks noChangeArrowheads="1"/>
              </p:cNvSpPr>
              <p:nvPr/>
            </p:nvSpPr>
            <p:spPr bwMode="auto">
              <a:xfrm>
                <a:off x="-75849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69" name="Rectangular Callout 6"/>
              <p:cNvSpPr>
                <a:spLocks noChangeArrowheads="1"/>
              </p:cNvSpPr>
              <p:nvPr/>
            </p:nvSpPr>
            <p:spPr bwMode="auto">
              <a:xfrm>
                <a:off x="3490995"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0" name="Rectangular Callout 6"/>
              <p:cNvSpPr>
                <a:spLocks noChangeArrowheads="1"/>
              </p:cNvSpPr>
              <p:nvPr/>
            </p:nvSpPr>
            <p:spPr bwMode="auto">
              <a:xfrm>
                <a:off x="5364586" y="191693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1" name="Rectangular Callout 6"/>
              <p:cNvSpPr>
                <a:spLocks noChangeArrowheads="1"/>
              </p:cNvSpPr>
              <p:nvPr/>
            </p:nvSpPr>
            <p:spPr bwMode="auto">
              <a:xfrm>
                <a:off x="5651754"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2" name="Rectangular Callout 6"/>
              <p:cNvSpPr>
                <a:spLocks noChangeArrowheads="1"/>
              </p:cNvSpPr>
              <p:nvPr/>
            </p:nvSpPr>
            <p:spPr bwMode="auto">
              <a:xfrm>
                <a:off x="105807"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3" name="Rectangular Callout 6"/>
              <p:cNvSpPr>
                <a:spLocks noChangeArrowheads="1"/>
              </p:cNvSpPr>
              <p:nvPr/>
            </p:nvSpPr>
            <p:spPr bwMode="auto">
              <a:xfrm>
                <a:off x="1763322" y="1844130"/>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4" name="Rectangular Callout 6"/>
              <p:cNvSpPr>
                <a:spLocks noChangeArrowheads="1"/>
              </p:cNvSpPr>
              <p:nvPr/>
            </p:nvSpPr>
            <p:spPr bwMode="auto">
              <a:xfrm>
                <a:off x="2050490"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5" name="Rectangular Callout 6"/>
              <p:cNvSpPr>
                <a:spLocks noChangeArrowheads="1"/>
              </p:cNvSpPr>
              <p:nvPr/>
            </p:nvSpPr>
            <p:spPr bwMode="auto">
              <a:xfrm>
                <a:off x="2626692"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6" name="Rectangular Callout 6"/>
              <p:cNvSpPr>
                <a:spLocks noChangeArrowheads="1"/>
              </p:cNvSpPr>
              <p:nvPr/>
            </p:nvSpPr>
            <p:spPr bwMode="auto">
              <a:xfrm>
                <a:off x="2842768" y="1988895"/>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28377" name="Rectangular Callout 6"/>
              <p:cNvSpPr>
                <a:spLocks noChangeArrowheads="1"/>
              </p:cNvSpPr>
              <p:nvPr/>
            </p:nvSpPr>
            <p:spPr bwMode="auto">
              <a:xfrm>
                <a:off x="4859476"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9" name="Title 1"/>
            <p:cNvSpPr txBox="1">
              <a:spLocks/>
            </p:cNvSpPr>
            <p:nvPr/>
          </p:nvSpPr>
          <p:spPr bwMode="auto">
            <a:xfrm>
              <a:off x="-1722" y="1916832"/>
              <a:ext cx="9146194"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rPr>
                <a:t>١٩ يردون على بدعة!</a:t>
              </a:r>
              <a:endParaRPr kumimoji="0" lang="en-US" sz="54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ea typeface="Accordance" panose="00000400000000000000" pitchFamily="2" charset="-78"/>
                <a:cs typeface="Arial" panose="020B0604020202020204" pitchFamily="34" charset="0"/>
              </a:endParaRPr>
            </a:p>
          </p:txBody>
        </p:sp>
      </p:grpSp>
      <p:sp>
        <p:nvSpPr>
          <p:cNvPr id="31" name="Rectangle 3"/>
          <p:cNvSpPr txBox="1">
            <a:spLocks noChangeArrowheads="1"/>
          </p:cNvSpPr>
          <p:nvPr/>
        </p:nvSpPr>
        <p:spPr bwMode="auto">
          <a:xfrm>
            <a:off x="8411882" y="0"/>
            <a:ext cx="732118" cy="4885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Accordance" panose="00000400000000000000" pitchFamily="2" charset="-78"/>
                <a:cs typeface="Arial" panose="020B0604020202020204" pitchFamily="34" charset="0"/>
              </a:rPr>
              <a:t>٢٨ </a:t>
            </a:r>
          </a:p>
        </p:txBody>
      </p:sp>
      <p:grpSp>
        <p:nvGrpSpPr>
          <p:cNvPr id="27" name="Group 26">
            <a:extLst>
              <a:ext uri="{FF2B5EF4-FFF2-40B4-BE49-F238E27FC236}">
                <a16:creationId xmlns:a16="http://schemas.microsoft.com/office/drawing/2014/main" id="{052B5786-42B0-1BB8-A62C-D8E2A3AFF615}"/>
              </a:ext>
            </a:extLst>
          </p:cNvPr>
          <p:cNvGrpSpPr/>
          <p:nvPr/>
        </p:nvGrpSpPr>
        <p:grpSpPr>
          <a:xfrm>
            <a:off x="971600" y="5895246"/>
            <a:ext cx="7509761" cy="932614"/>
            <a:chOff x="1038715" y="5895246"/>
            <a:chExt cx="7509761" cy="932614"/>
          </a:xfrm>
        </p:grpSpPr>
        <p:sp>
          <p:nvSpPr>
            <p:cNvPr id="28" name="Rectangle 2">
              <a:extLst>
                <a:ext uri="{FF2B5EF4-FFF2-40B4-BE49-F238E27FC236}">
                  <a16:creationId xmlns:a16="http://schemas.microsoft.com/office/drawing/2014/main" id="{6046DB19-5811-BB1B-3B37-F93CE66C2B1F}"/>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D4AE38A8-0F92-F7CF-1FFB-167E22F486EA}"/>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6A832284-BCFC-F937-BEAF-BC4CE099F4FD}"/>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2E7FCA7-AC84-2FF9-41EB-FECBF691F5F9}"/>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FE8673D8-CC6D-F509-9C0A-C95D9A8D90E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20DFFAF0-B666-C43E-A44A-94B93ADF8E56}"/>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E1AD3062-CC8A-9882-CAB3-2278FB7A4783}"/>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6" name="Rectangle 2">
              <a:extLst>
                <a:ext uri="{FF2B5EF4-FFF2-40B4-BE49-F238E27FC236}">
                  <a16:creationId xmlns:a16="http://schemas.microsoft.com/office/drawing/2014/main" id="{158EE4B3-AF3C-280E-783F-C964E38AA93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6F8BCCDE-4F2D-F77D-E2CA-10DC7E1E6E0C}"/>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8" name="Rectangle 2">
              <a:extLst>
                <a:ext uri="{FF2B5EF4-FFF2-40B4-BE49-F238E27FC236}">
                  <a16:creationId xmlns:a16="http://schemas.microsoft.com/office/drawing/2014/main" id="{9E6B3580-189F-895A-5B95-81B3A48FEC6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9" name="Rectangle 2">
              <a:extLst>
                <a:ext uri="{FF2B5EF4-FFF2-40B4-BE49-F238E27FC236}">
                  <a16:creationId xmlns:a16="http://schemas.microsoft.com/office/drawing/2014/main" id="{1E5770B1-5E4E-1F48-F84F-57F6A2422D95}"/>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0" name="Rectangle 2">
              <a:extLst>
                <a:ext uri="{FF2B5EF4-FFF2-40B4-BE49-F238E27FC236}">
                  <a16:creationId xmlns:a16="http://schemas.microsoft.com/office/drawing/2014/main" id="{A6DEEA3C-84E0-A716-1AF2-A8ACA4228AE6}"/>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1" name="Rectangle 2">
              <a:extLst>
                <a:ext uri="{FF2B5EF4-FFF2-40B4-BE49-F238E27FC236}">
                  <a16:creationId xmlns:a16="http://schemas.microsoft.com/office/drawing/2014/main" id="{EDCD778F-D9FD-8658-BE80-1E98C20E89B5}"/>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2" name="Rectangle 2">
              <a:extLst>
                <a:ext uri="{FF2B5EF4-FFF2-40B4-BE49-F238E27FC236}">
                  <a16:creationId xmlns:a16="http://schemas.microsoft.com/office/drawing/2014/main" id="{AE997FBC-2379-0663-9DE7-B8A49C2529CA}"/>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3" name="Rectangle 2">
              <a:extLst>
                <a:ext uri="{FF2B5EF4-FFF2-40B4-BE49-F238E27FC236}">
                  <a16:creationId xmlns:a16="http://schemas.microsoft.com/office/drawing/2014/main" id="{C32C92AD-C18C-B5EC-AA19-39901728888C}"/>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4" name="Rectangle 2">
              <a:extLst>
                <a:ext uri="{FF2B5EF4-FFF2-40B4-BE49-F238E27FC236}">
                  <a16:creationId xmlns:a16="http://schemas.microsoft.com/office/drawing/2014/main" id="{235A5FA5-E1C3-C65B-A6F6-269BC7CFB584}"/>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5" name="Rectangle 2">
              <a:extLst>
                <a:ext uri="{FF2B5EF4-FFF2-40B4-BE49-F238E27FC236}">
                  <a16:creationId xmlns:a16="http://schemas.microsoft.com/office/drawing/2014/main" id="{41EE6DE0-5064-22DE-1828-617D83885F57}"/>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6" name="Rectangle 2">
              <a:extLst>
                <a:ext uri="{FF2B5EF4-FFF2-40B4-BE49-F238E27FC236}">
                  <a16:creationId xmlns:a16="http://schemas.microsoft.com/office/drawing/2014/main" id="{2A48B525-E24F-06E4-62C0-76980281B373}"/>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7" name="Rectangle 2">
              <a:extLst>
                <a:ext uri="{FF2B5EF4-FFF2-40B4-BE49-F238E27FC236}">
                  <a16:creationId xmlns:a16="http://schemas.microsoft.com/office/drawing/2014/main" id="{68A5B029-A10F-3327-A8F0-61D6214D6F75}"/>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8" name="Rectangle 2">
              <a:extLst>
                <a:ext uri="{FF2B5EF4-FFF2-40B4-BE49-F238E27FC236}">
                  <a16:creationId xmlns:a16="http://schemas.microsoft.com/office/drawing/2014/main" id="{504E2593-F917-6D8A-A049-29D7026C0FE1}"/>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9" name="Rectangle 2">
              <a:extLst>
                <a:ext uri="{FF2B5EF4-FFF2-40B4-BE49-F238E27FC236}">
                  <a16:creationId xmlns:a16="http://schemas.microsoft.com/office/drawing/2014/main" id="{B8CB638A-9DB0-3134-5DE5-ABB997D7AFD9}"/>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0" name="Rectangle 2">
              <a:extLst>
                <a:ext uri="{FF2B5EF4-FFF2-40B4-BE49-F238E27FC236}">
                  <a16:creationId xmlns:a16="http://schemas.microsoft.com/office/drawing/2014/main" id="{DC023623-0533-FA87-F8DC-8D18AEE8405E}"/>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1" name="Rectangle 2">
              <a:extLst>
                <a:ext uri="{FF2B5EF4-FFF2-40B4-BE49-F238E27FC236}">
                  <a16:creationId xmlns:a16="http://schemas.microsoft.com/office/drawing/2014/main" id="{397B6821-76A1-38B3-9EC8-EAD8392E1D42}"/>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2" name="Rectangle 2">
              <a:extLst>
                <a:ext uri="{FF2B5EF4-FFF2-40B4-BE49-F238E27FC236}">
                  <a16:creationId xmlns:a16="http://schemas.microsoft.com/office/drawing/2014/main" id="{C918FD43-0703-7DE5-2166-808192AE46A7}"/>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3" name="Rectangle 2">
              <a:extLst>
                <a:ext uri="{FF2B5EF4-FFF2-40B4-BE49-F238E27FC236}">
                  <a16:creationId xmlns:a16="http://schemas.microsoft.com/office/drawing/2014/main" id="{15275107-CE77-1534-2D3D-4892BD83BC0F}"/>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54" name="Rectangle 2">
              <a:extLst>
                <a:ext uri="{FF2B5EF4-FFF2-40B4-BE49-F238E27FC236}">
                  <a16:creationId xmlns:a16="http://schemas.microsoft.com/office/drawing/2014/main" id="{FE4EEFB5-4A30-8816-2DA2-540821043E6A}"/>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5" name="Rectangle 2">
              <a:extLst>
                <a:ext uri="{FF2B5EF4-FFF2-40B4-BE49-F238E27FC236}">
                  <a16:creationId xmlns:a16="http://schemas.microsoft.com/office/drawing/2014/main" id="{262D6858-7A90-196E-F899-37A8965F098B}"/>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97155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pic>
        <p:nvPicPr>
          <p:cNvPr id="272390" name="Picture 6" descr="Sunday Adelaja's Blog arabic bible - Sunday Adelaja's Blog">
            <a:extLst>
              <a:ext uri="{FF2B5EF4-FFF2-40B4-BE49-F238E27FC236}">
                <a16:creationId xmlns:a16="http://schemas.microsoft.com/office/drawing/2014/main" id="{0DACFAD3-110F-350A-19CE-9718CD89FC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700"/>
          <a:stretch/>
        </p:blipFill>
        <p:spPr bwMode="auto">
          <a:xfrm>
            <a:off x="-10747" y="-15532"/>
            <a:ext cx="9303521" cy="69729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0746" y="0"/>
            <a:ext cx="9133254" cy="4509120"/>
          </a:xfrm>
        </p:spPr>
        <p:txBody>
          <a:bodyPr/>
          <a:lstStyle/>
          <a:p>
            <a:pPr>
              <a:defRPr/>
            </a:pPr>
            <a:r>
              <a:rPr lang="ar-JO"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rPr>
              <a:t>هل أنت بحاجة إلى طاعة حق الله؟</a:t>
            </a:r>
            <a:endParaRPr lang="en-US" sz="8800" b="1" dirty="0">
              <a:solidFill>
                <a:schemeClr val="tx1"/>
              </a:solidFill>
              <a:effectLst>
                <a:glow rad="127000">
                  <a:schemeClr val="bg1">
                    <a:alpha val="93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93E32327-3D82-FA41-B264-D9490C2287D4}"/>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76468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يو</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No Animations</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340749"/>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DB51E8F1-D80E-D240-837A-665B4151D6D0}"/>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14591EDD-D1A2-C14A-9098-B583318FE3D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5" name="Text Box 3"/>
          <p:cNvSpPr txBox="1">
            <a:spLocks noChangeArrowheads="1"/>
          </p:cNvSpPr>
          <p:nvPr/>
        </p:nvSpPr>
        <p:spPr bwMode="auto">
          <a:xfrm>
            <a:off x="8482419" y="190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31426" name="Picture 7" descr="j02275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0"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6" name="Text Box 8"/>
          <p:cNvSpPr txBox="1">
            <a:spLocks noChangeArrowheads="1"/>
          </p:cNvSpPr>
          <p:nvPr/>
        </p:nvSpPr>
        <p:spPr bwMode="auto">
          <a:xfrm>
            <a:off x="3810000" y="762000"/>
            <a:ext cx="5334000"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قبل أن يكتمل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وينتشر بين المؤمنين الأوائل،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اعتمدت الكنيسة على الوعاظ</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والمعلمين المتجولين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 أجل الحق. </a:t>
            </a:r>
          </a:p>
        </p:txBody>
      </p:sp>
      <p:sp>
        <p:nvSpPr>
          <p:cNvPr id="231428" name="Rectangle 2"/>
          <p:cNvSpPr>
            <a:spLocks noGrp="1" noChangeArrowheads="1"/>
          </p:cNvSpPr>
          <p:nvPr>
            <p:ph type="title" idx="4294967295"/>
          </p:nvPr>
        </p:nvSpPr>
        <p:spPr>
          <a:xfrm>
            <a:off x="2133600" y="228600"/>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ＭＳ Ｐゴシック" charset="0"/>
                <a:cs typeface="Arial" panose="020B0604020202020204" pitchFamily="34" charset="0"/>
              </a:rPr>
              <a:t>المناسبة</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7" name="Text Box 8"/>
          <p:cNvSpPr txBox="1">
            <a:spLocks noChangeArrowheads="1"/>
          </p:cNvSpPr>
          <p:nvPr/>
        </p:nvSpPr>
        <p:spPr bwMode="auto">
          <a:xfrm>
            <a:off x="-34925" y="5037138"/>
            <a:ext cx="917892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ولأن النُزل كانت قليلة وغير آمنة،</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فقد بقي هؤلاء المعلمون</a:t>
            </a: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 المسيحيين. </a:t>
            </a:r>
          </a:p>
        </p:txBody>
      </p:sp>
    </p:spTree>
    <p:extLst>
      <p:ext uri="{BB962C8B-B14F-4D97-AF65-F5344CB8AC3E}">
        <p14:creationId xmlns:p14="http://schemas.microsoft.com/office/powerpoint/2010/main" val="1395262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6">
                                            <p:txEl>
                                              <p:pRg st="0" end="0"/>
                                            </p:txEl>
                                          </p:spTgt>
                                        </p:tgtEl>
                                        <p:attrNameLst>
                                          <p:attrName>style.visibility</p:attrName>
                                        </p:attrNameLst>
                                      </p:cBhvr>
                                      <p:to>
                                        <p:strVal val="visible"/>
                                      </p:to>
                                    </p:set>
                                    <p:anim calcmode="lin" valueType="num">
                                      <p:cBhvr additive="base">
                                        <p:cTn id="7" dur="500" fill="hold"/>
                                        <p:tgtEl>
                                          <p:spTgt spid="1741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7416">
                                            <p:txEl>
                                              <p:pRg st="1" end="1"/>
                                            </p:txEl>
                                          </p:spTgt>
                                        </p:tgtEl>
                                        <p:attrNameLst>
                                          <p:attrName>style.visibility</p:attrName>
                                        </p:attrNameLst>
                                      </p:cBhvr>
                                      <p:to>
                                        <p:strVal val="visible"/>
                                      </p:to>
                                    </p:set>
                                    <p:anim calcmode="lin" valueType="num">
                                      <p:cBhvr additive="base">
                                        <p:cTn id="11" dur="500" fill="hold"/>
                                        <p:tgtEl>
                                          <p:spTgt spid="17416">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7416">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7416">
                                            <p:txEl>
                                              <p:pRg st="2" end="2"/>
                                            </p:txEl>
                                          </p:spTgt>
                                        </p:tgtEl>
                                        <p:attrNameLst>
                                          <p:attrName>style.visibility</p:attrName>
                                        </p:attrNameLst>
                                      </p:cBhvr>
                                      <p:to>
                                        <p:strVal val="visible"/>
                                      </p:to>
                                    </p:set>
                                    <p:anim calcmode="lin" valueType="num">
                                      <p:cBhvr additive="base">
                                        <p:cTn id="15" dur="500" fill="hold"/>
                                        <p:tgtEl>
                                          <p:spTgt spid="17416">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7416">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7416">
                                            <p:txEl>
                                              <p:pRg st="3" end="3"/>
                                            </p:txEl>
                                          </p:spTgt>
                                        </p:tgtEl>
                                        <p:attrNameLst>
                                          <p:attrName>style.visibility</p:attrName>
                                        </p:attrNameLst>
                                      </p:cBhvr>
                                      <p:to>
                                        <p:strVal val="visible"/>
                                      </p:to>
                                    </p:set>
                                    <p:anim calcmode="lin" valueType="num">
                                      <p:cBhvr additive="base">
                                        <p:cTn id="19" dur="500" fill="hold"/>
                                        <p:tgtEl>
                                          <p:spTgt spid="17416">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416">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7416">
                                            <p:txEl>
                                              <p:pRg st="4" end="4"/>
                                            </p:txEl>
                                          </p:spTgt>
                                        </p:tgtEl>
                                        <p:attrNameLst>
                                          <p:attrName>style.visibility</p:attrName>
                                        </p:attrNameLst>
                                      </p:cBhvr>
                                      <p:to>
                                        <p:strVal val="visible"/>
                                      </p:to>
                                    </p:set>
                                    <p:anim calcmode="lin" valueType="num">
                                      <p:cBhvr additive="base">
                                        <p:cTn id="23" dur="500" fill="hold"/>
                                        <p:tgtEl>
                                          <p:spTgt spid="17416">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741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 calcmode="lin" valueType="num">
                                      <p:cBhvr additive="base">
                                        <p:cTn id="3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uiExpand="1" build="p" autoUpdateAnimBg="0"/>
      <p:bldP spid="7" grpId="0" uiExpand="1"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1043608" y="404664"/>
            <a:ext cx="7891462"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كان رجل يُدعى غايُس يُقدم بالأمانة ضيافة</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لمثل هؤلاء الرجال (الأعداد 5-8)، </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بالرغم من معارضة رجل في الكنيسة</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يُدعى ديوتريفس (الأعداد 9-10).</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2450" name="Rectangle 2"/>
          <p:cNvSpPr>
            <a:spLocks noGrp="1" noChangeArrowheads="1"/>
          </p:cNvSpPr>
          <p:nvPr>
            <p:ph type="title" idx="4294967295"/>
          </p:nvPr>
        </p:nvSpPr>
        <p:spPr>
          <a:xfrm rot="16200000">
            <a:off x="-2907506" y="2907506"/>
            <a:ext cx="6858000" cy="1042988"/>
          </a:xfrm>
          <a:solidFill>
            <a:schemeClr val="tx1"/>
          </a:solidFill>
        </p:spPr>
        <p:txBody>
          <a:bodyPr anchor="ctr"/>
          <a:lstStyle/>
          <a:p>
            <a:pPr algn="ctr" eaLnBrk="1" hangingPunct="1"/>
            <a:r>
              <a:rPr lang="ar-JO" altLang="zh-CN" sz="4000" b="1" dirty="0">
                <a:solidFill>
                  <a:schemeClr val="bg1"/>
                </a:solidFill>
                <a:latin typeface="Arial" panose="020B0604020202020204" pitchFamily="34" charset="0"/>
                <a:ea typeface="ＭＳ Ｐゴシック" charset="0"/>
                <a:cs typeface="Arial" panose="020B0604020202020204" pitchFamily="34" charset="0"/>
              </a:rPr>
              <a:t>المناسبة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2451" name="Text Box 3"/>
          <p:cNvSpPr txBox="1">
            <a:spLocks noChangeArrowheads="1"/>
          </p:cNvSpPr>
          <p:nvPr/>
        </p:nvSpPr>
        <p:spPr bwMode="auto">
          <a:xfrm>
            <a:off x="8482419" y="190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2324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947" y="3429000"/>
            <a:ext cx="2949841"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6"/>
          <p:cNvSpPr txBox="1">
            <a:spLocks noChangeArrowheads="1"/>
          </p:cNvSpPr>
          <p:nvPr/>
        </p:nvSpPr>
        <p:spPr bwMode="auto">
          <a:xfrm>
            <a:off x="3419872" y="3429000"/>
            <a:ext cx="5443538"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كتب يوحنا ليشّجع غايُس على</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مواصلة ممارسة الضيافة </a:t>
            </a:r>
            <a:endPar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وتقديم الدعم للمبشرين. </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703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xEl>
                                              <p:pRg st="0" end="0"/>
                                            </p:txEl>
                                          </p:spTgt>
                                        </p:tgtEl>
                                        <p:attrNameLst>
                                          <p:attrName>style.visibility</p:attrName>
                                        </p:attrNameLst>
                                      </p:cBhvr>
                                      <p:to>
                                        <p:strVal val="visible"/>
                                      </p:to>
                                    </p:set>
                                    <p:animEffect transition="in" filter="blinds(horizontal)">
                                      <p:cBhvr>
                                        <p:cTn id="7" dur="500"/>
                                        <p:tgtEl>
                                          <p:spTgt spid="1741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414">
                                            <p:txEl>
                                              <p:pRg st="1" end="1"/>
                                            </p:txEl>
                                          </p:spTgt>
                                        </p:tgtEl>
                                        <p:attrNameLst>
                                          <p:attrName>style.visibility</p:attrName>
                                        </p:attrNameLst>
                                      </p:cBhvr>
                                      <p:to>
                                        <p:strVal val="visible"/>
                                      </p:to>
                                    </p:set>
                                    <p:animEffect transition="in" filter="blinds(horizontal)">
                                      <p:cBhvr>
                                        <p:cTn id="10" dur="500"/>
                                        <p:tgtEl>
                                          <p:spTgt spid="17414">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414">
                                            <p:txEl>
                                              <p:pRg st="2" end="2"/>
                                            </p:txEl>
                                          </p:spTgt>
                                        </p:tgtEl>
                                        <p:attrNameLst>
                                          <p:attrName>style.visibility</p:attrName>
                                        </p:attrNameLst>
                                      </p:cBhvr>
                                      <p:to>
                                        <p:strVal val="visible"/>
                                      </p:to>
                                    </p:set>
                                    <p:animEffect transition="in" filter="blinds(horizontal)">
                                      <p:cBhvr>
                                        <p:cTn id="13" dur="500"/>
                                        <p:tgtEl>
                                          <p:spTgt spid="17414">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7414">
                                            <p:txEl>
                                              <p:pRg st="3" end="3"/>
                                            </p:txEl>
                                          </p:spTgt>
                                        </p:tgtEl>
                                        <p:attrNameLst>
                                          <p:attrName>style.visibility</p:attrName>
                                        </p:attrNameLst>
                                      </p:cBhvr>
                                      <p:to>
                                        <p:strVal val="visible"/>
                                      </p:to>
                                    </p:set>
                                    <p:animEffect transition="in" filter="blinds(horizontal)">
                                      <p:cBhvr>
                                        <p:cTn id="16" dur="500"/>
                                        <p:tgtEl>
                                          <p:spTgt spid="17414">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linds(horizontal)">
                                      <p:cBhvr>
                                        <p:cTn id="21" dur="500"/>
                                        <p:tgtEl>
                                          <p:spTgt spid="7">
                                            <p:txEl>
                                              <p:pRg st="0" end="0"/>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linds(horizontal)">
                                      <p:cBhvr>
                                        <p:cTn id="24" dur="500"/>
                                        <p:tgtEl>
                                          <p:spTgt spid="7">
                                            <p:txEl>
                                              <p:pRg st="1" end="1"/>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uiExpand="1" build="allAtOnce"/>
      <p:bldP spid="7" grpId="0" uiExpand="1"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589626208"/>
              </p:ext>
            </p:extLst>
          </p:nvPr>
        </p:nvGraphicFramePr>
        <p:xfrm>
          <a:off x="414020" y="1162835"/>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C8A22C15-89A2-5340-B110-F80EB2ECD703}"/>
              </a:ext>
            </a:extLst>
          </p:cNvPr>
          <p:cNvGrpSpPr/>
          <p:nvPr/>
        </p:nvGrpSpPr>
        <p:grpSpPr>
          <a:xfrm>
            <a:off x="1094687" y="5895246"/>
            <a:ext cx="7509761" cy="932614"/>
            <a:chOff x="1038715" y="5895246"/>
            <a:chExt cx="7509761" cy="932614"/>
          </a:xfrm>
        </p:grpSpPr>
        <p:sp>
          <p:nvSpPr>
            <p:cNvPr id="11" name="Rectangle 2">
              <a:extLst>
                <a:ext uri="{FF2B5EF4-FFF2-40B4-BE49-F238E27FC236}">
                  <a16:creationId xmlns:a16="http://schemas.microsoft.com/office/drawing/2014/main" id="{38C2BDC7-44E6-E043-B918-D9E53F68AA30}"/>
                </a:ext>
              </a:extLst>
            </p:cNvPr>
            <p:cNvSpPr txBox="1">
              <a:spLocks noChangeArrowheads="1"/>
            </p:cNvSpPr>
            <p:nvPr/>
          </p:nvSpPr>
          <p:spPr bwMode="auto">
            <a:xfrm rot="16200000">
              <a:off x="718871"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متى</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a:extLst>
                <a:ext uri="{FF2B5EF4-FFF2-40B4-BE49-F238E27FC236}">
                  <a16:creationId xmlns:a16="http://schemas.microsoft.com/office/drawing/2014/main" id="{B5747D89-D18F-CF4B-8DAB-CA9C892C38A2}"/>
                </a:ext>
              </a:extLst>
            </p:cNvPr>
            <p:cNvSpPr txBox="1">
              <a:spLocks noChangeArrowheads="1"/>
            </p:cNvSpPr>
            <p:nvPr/>
          </p:nvSpPr>
          <p:spPr bwMode="auto">
            <a:xfrm rot="16200000">
              <a:off x="996442" y="6215090"/>
              <a:ext cx="932614" cy="292926"/>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مرقس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a:extLst>
                <a:ext uri="{FF2B5EF4-FFF2-40B4-BE49-F238E27FC236}">
                  <a16:creationId xmlns:a16="http://schemas.microsoft.com/office/drawing/2014/main" id="{F49AFD5F-FA02-CF4A-A87A-1DD43A961469}"/>
                </a:ext>
              </a:extLst>
            </p:cNvPr>
            <p:cNvSpPr txBox="1">
              <a:spLocks noChangeArrowheads="1"/>
            </p:cNvSpPr>
            <p:nvPr/>
          </p:nvSpPr>
          <p:spPr bwMode="auto">
            <a:xfrm rot="16200000">
              <a:off x="1294461" y="6194641"/>
              <a:ext cx="932614" cy="333823"/>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لوقا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1CB1C898-956E-854B-B5DD-3235AB49954F}"/>
                </a:ext>
              </a:extLst>
            </p:cNvPr>
            <p:cNvSpPr txBox="1">
              <a:spLocks noChangeArrowheads="1"/>
            </p:cNvSpPr>
            <p:nvPr/>
          </p:nvSpPr>
          <p:spPr bwMode="auto">
            <a:xfrm rot="16200000">
              <a:off x="157203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95DC8A63-17E0-A540-BF35-4B1D21DC936F}"/>
                </a:ext>
              </a:extLst>
            </p:cNvPr>
            <p:cNvSpPr txBox="1">
              <a:spLocks noChangeArrowheads="1"/>
            </p:cNvSpPr>
            <p:nvPr/>
          </p:nvSpPr>
          <p:spPr bwMode="auto">
            <a:xfrm rot="16200000">
              <a:off x="1866586" y="6194642"/>
              <a:ext cx="932614" cy="333822"/>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اعمال</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64D2D515-A900-7745-BD26-538FE25C8992}"/>
                </a:ext>
              </a:extLst>
            </p:cNvPr>
            <p:cNvSpPr txBox="1">
              <a:spLocks noChangeArrowheads="1"/>
            </p:cNvSpPr>
            <p:nvPr/>
          </p:nvSpPr>
          <p:spPr bwMode="auto">
            <a:xfrm rot="16200000">
              <a:off x="212717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رومية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173A327B-8EC1-2E47-B90C-F854A21436FB}"/>
                </a:ext>
              </a:extLst>
            </p:cNvPr>
            <p:cNvSpPr txBox="1">
              <a:spLocks noChangeArrowheads="1"/>
            </p:cNvSpPr>
            <p:nvPr/>
          </p:nvSpPr>
          <p:spPr bwMode="auto">
            <a:xfrm rot="16200000">
              <a:off x="240474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18A0697D-84F2-3649-8D41-66A5ADF31DCC}"/>
                </a:ext>
              </a:extLst>
            </p:cNvPr>
            <p:cNvSpPr txBox="1">
              <a:spLocks noChangeArrowheads="1"/>
            </p:cNvSpPr>
            <p:nvPr/>
          </p:nvSpPr>
          <p:spPr bwMode="auto">
            <a:xfrm rot="16200000">
              <a:off x="268231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كورنثوس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24A5A048-A073-C045-B37E-6BA5AB04B452}"/>
                </a:ext>
              </a:extLst>
            </p:cNvPr>
            <p:cNvSpPr txBox="1">
              <a:spLocks noChangeArrowheads="1"/>
            </p:cNvSpPr>
            <p:nvPr/>
          </p:nvSpPr>
          <p:spPr bwMode="auto">
            <a:xfrm rot="16200000">
              <a:off x="295988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غلاطية</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C6D67607-774F-1E44-8842-918C8DA28136}"/>
                </a:ext>
              </a:extLst>
            </p:cNvPr>
            <p:cNvSpPr txBox="1">
              <a:spLocks noChangeArrowheads="1"/>
            </p:cNvSpPr>
            <p:nvPr/>
          </p:nvSpPr>
          <p:spPr bwMode="auto">
            <a:xfrm rot="16200000">
              <a:off x="323745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افسس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1135E1C1-09D3-8C4A-8322-A2F343AAB526}"/>
                </a:ext>
              </a:extLst>
            </p:cNvPr>
            <p:cNvSpPr txBox="1">
              <a:spLocks noChangeArrowheads="1"/>
            </p:cNvSpPr>
            <p:nvPr/>
          </p:nvSpPr>
          <p:spPr bwMode="auto">
            <a:xfrm rot="16200000">
              <a:off x="351502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فيلبي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3EB4CBB7-AFF0-CB4F-BA66-DC1D6BA51F71}"/>
                </a:ext>
              </a:extLst>
            </p:cNvPr>
            <p:cNvSpPr txBox="1">
              <a:spLocks noChangeArrowheads="1"/>
            </p:cNvSpPr>
            <p:nvPr/>
          </p:nvSpPr>
          <p:spPr bwMode="auto">
            <a:xfrm rot="16200000">
              <a:off x="379259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كولوسي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A64B1AA4-D32D-4448-9AB3-C8992E94A000}"/>
                </a:ext>
              </a:extLst>
            </p:cNvPr>
            <p:cNvSpPr txBox="1">
              <a:spLocks noChangeArrowheads="1"/>
            </p:cNvSpPr>
            <p:nvPr/>
          </p:nvSpPr>
          <p:spPr bwMode="auto">
            <a:xfrm rot="16200000">
              <a:off x="407016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29FCE46C-2027-F240-BA8C-4B3767C95512}"/>
                </a:ext>
              </a:extLst>
            </p:cNvPr>
            <p:cNvSpPr txBox="1">
              <a:spLocks noChangeArrowheads="1"/>
            </p:cNvSpPr>
            <p:nvPr/>
          </p:nvSpPr>
          <p:spPr bwMode="auto">
            <a:xfrm rot="16200000">
              <a:off x="434774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تسالونيكي</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FA9EE5D1-7DE3-934D-9A8A-F59A2B0E9B82}"/>
                </a:ext>
              </a:extLst>
            </p:cNvPr>
            <p:cNvSpPr txBox="1">
              <a:spLocks noChangeArrowheads="1"/>
            </p:cNvSpPr>
            <p:nvPr/>
          </p:nvSpPr>
          <p:spPr bwMode="auto">
            <a:xfrm rot="16200000">
              <a:off x="462531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4C02575B-AB6C-424F-A676-16A2DDC6328A}"/>
                </a:ext>
              </a:extLst>
            </p:cNvPr>
            <p:cNvSpPr txBox="1">
              <a:spLocks noChangeArrowheads="1"/>
            </p:cNvSpPr>
            <p:nvPr/>
          </p:nvSpPr>
          <p:spPr bwMode="auto">
            <a:xfrm rot="16200000">
              <a:off x="490288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00FA11F-8FC2-914D-9851-8B9C308410E6}"/>
                </a:ext>
              </a:extLst>
            </p:cNvPr>
            <p:cNvSpPr txBox="1">
              <a:spLocks noChangeArrowheads="1"/>
            </p:cNvSpPr>
            <p:nvPr/>
          </p:nvSpPr>
          <p:spPr bwMode="auto">
            <a:xfrm rot="16200000">
              <a:off x="5180453"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تيطس</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B54B59CA-8720-2E4B-9324-61802C97F4C2}"/>
                </a:ext>
              </a:extLst>
            </p:cNvPr>
            <p:cNvSpPr txBox="1">
              <a:spLocks noChangeArrowheads="1"/>
            </p:cNvSpPr>
            <p:nvPr/>
          </p:nvSpPr>
          <p:spPr bwMode="auto">
            <a:xfrm rot="16200000">
              <a:off x="545802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فليمون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11AEEF9F-5818-6E42-A071-DC75F26A3D09}"/>
                </a:ext>
              </a:extLst>
            </p:cNvPr>
            <p:cNvSpPr txBox="1">
              <a:spLocks noChangeArrowheads="1"/>
            </p:cNvSpPr>
            <p:nvPr/>
          </p:nvSpPr>
          <p:spPr bwMode="auto">
            <a:xfrm rot="16200000">
              <a:off x="5735595"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عبرانيين</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51A52FC4-2C44-9A41-A3BC-9ECDA79517DB}"/>
                </a:ext>
              </a:extLst>
            </p:cNvPr>
            <p:cNvSpPr txBox="1">
              <a:spLocks noChangeArrowheads="1"/>
            </p:cNvSpPr>
            <p:nvPr/>
          </p:nvSpPr>
          <p:spPr bwMode="auto">
            <a:xfrm rot="16200000">
              <a:off x="6013166"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يعقوب</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EE7A20F6-A182-894F-8439-2B4065C9BDE3}"/>
                </a:ext>
              </a:extLst>
            </p:cNvPr>
            <p:cNvSpPr txBox="1">
              <a:spLocks noChangeArrowheads="1"/>
            </p:cNvSpPr>
            <p:nvPr/>
          </p:nvSpPr>
          <p:spPr bwMode="auto">
            <a:xfrm rot="16200000">
              <a:off x="7401021"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3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2" name="Rectangle 2">
              <a:extLst>
                <a:ext uri="{FF2B5EF4-FFF2-40B4-BE49-F238E27FC236}">
                  <a16:creationId xmlns:a16="http://schemas.microsoft.com/office/drawing/2014/main" id="{4E9EE5C7-A85E-7C47-AA58-992AE14D0BB3}"/>
                </a:ext>
              </a:extLst>
            </p:cNvPr>
            <p:cNvSpPr txBox="1">
              <a:spLocks noChangeArrowheads="1"/>
            </p:cNvSpPr>
            <p:nvPr/>
          </p:nvSpPr>
          <p:spPr bwMode="auto">
            <a:xfrm rot="16200000">
              <a:off x="7678592"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يهوذا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3" name="Rectangle 2">
              <a:extLst>
                <a:ext uri="{FF2B5EF4-FFF2-40B4-BE49-F238E27FC236}">
                  <a16:creationId xmlns:a16="http://schemas.microsoft.com/office/drawing/2014/main" id="{B5B962F5-31F0-454E-9201-650CE22E3124}"/>
                </a:ext>
              </a:extLst>
            </p:cNvPr>
            <p:cNvSpPr txBox="1">
              <a:spLocks noChangeArrowheads="1"/>
            </p:cNvSpPr>
            <p:nvPr/>
          </p:nvSpPr>
          <p:spPr bwMode="auto">
            <a:xfrm rot="16200000">
              <a:off x="7956154"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رؤيا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FBCE18C5-E6BB-FD49-A7AF-1550244A81B6}"/>
                </a:ext>
              </a:extLst>
            </p:cNvPr>
            <p:cNvSpPr txBox="1">
              <a:spLocks noChangeArrowheads="1"/>
            </p:cNvSpPr>
            <p:nvPr/>
          </p:nvSpPr>
          <p:spPr bwMode="auto">
            <a:xfrm rot="16200000">
              <a:off x="7123450"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5" name="Rectangle 2">
              <a:extLst>
                <a:ext uri="{FF2B5EF4-FFF2-40B4-BE49-F238E27FC236}">
                  <a16:creationId xmlns:a16="http://schemas.microsoft.com/office/drawing/2014/main" id="{0E3FB9DA-8F42-DA4B-89B0-958FC4872284}"/>
                </a:ext>
              </a:extLst>
            </p:cNvPr>
            <p:cNvSpPr txBox="1">
              <a:spLocks noChangeArrowheads="1"/>
            </p:cNvSpPr>
            <p:nvPr/>
          </p:nvSpPr>
          <p:spPr bwMode="auto">
            <a:xfrm rot="16200000">
              <a:off x="6290737"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1 </a:t>
              </a:r>
            </a:p>
          </p:txBody>
        </p:sp>
        <p:sp>
          <p:nvSpPr>
            <p:cNvPr id="36" name="Rectangle 2">
              <a:extLst>
                <a:ext uri="{FF2B5EF4-FFF2-40B4-BE49-F238E27FC236}">
                  <a16:creationId xmlns:a16="http://schemas.microsoft.com/office/drawing/2014/main" id="{7CEC32A0-1CB5-9B4D-8C1B-9A0FFE9D2319}"/>
                </a:ext>
              </a:extLst>
            </p:cNvPr>
            <p:cNvSpPr txBox="1">
              <a:spLocks noChangeArrowheads="1"/>
            </p:cNvSpPr>
            <p:nvPr/>
          </p:nvSpPr>
          <p:spPr bwMode="auto">
            <a:xfrm rot="16200000">
              <a:off x="6568308"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بطرس</a:t>
              </a:r>
              <a:r>
                <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37" name="Rectangle 2">
              <a:extLst>
                <a:ext uri="{FF2B5EF4-FFF2-40B4-BE49-F238E27FC236}">
                  <a16:creationId xmlns:a16="http://schemas.microsoft.com/office/drawing/2014/main" id="{923C05E1-A024-0142-907F-F9922916C111}"/>
                </a:ext>
              </a:extLst>
            </p:cNvPr>
            <p:cNvSpPr txBox="1">
              <a:spLocks noChangeArrowheads="1"/>
            </p:cNvSpPr>
            <p:nvPr/>
          </p:nvSpPr>
          <p:spPr bwMode="auto">
            <a:xfrm rot="16200000">
              <a:off x="6845879" y="6235537"/>
              <a:ext cx="932614" cy="252031"/>
            </a:xfrm>
            <a:prstGeom prst="rect">
              <a:avLst/>
            </a:prstGeom>
            <a:solidFill>
              <a:schemeClr val="bg1"/>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يوحنا</a:t>
              </a:r>
              <a:endParaRPr kumimoji="0" lang="en-US" sz="1400" b="1" u="none" strike="noStrike" kern="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grpSp>
      <p:sp>
        <p:nvSpPr>
          <p:cNvPr id="2" name="Title 1"/>
          <p:cNvSpPr>
            <a:spLocks noGrp="1"/>
          </p:cNvSpPr>
          <p:nvPr>
            <p:ph type="title"/>
          </p:nvPr>
        </p:nvSpPr>
        <p:spPr>
          <a:xfrm>
            <a:off x="601216" y="274638"/>
            <a:ext cx="8003232" cy="1066130"/>
          </a:xfrm>
          <a:solidFill>
            <a:srgbClr val="800000"/>
          </a:solidFill>
        </p:spPr>
        <p:txBody>
          <a:bodyPr/>
          <a:lstStyle/>
          <a:p>
            <a:pPr>
              <a:defRPr/>
            </a:pPr>
            <a:r>
              <a:rPr lang="ar-JO" sz="4800" dirty="0">
                <a:solidFill>
                  <a:srgbClr val="FFFFFF"/>
                </a:solidFill>
                <a:effectLst>
                  <a:glow rad="165100">
                    <a:schemeClr val="tx1">
                      <a:alpha val="99000"/>
                    </a:schemeClr>
                  </a:glow>
                </a:effectLst>
                <a:cs typeface="Arial" panose="020B0604020202020204" pitchFamily="34" charset="0"/>
              </a:rPr>
              <a:t>إصحاحات العهد الجديد</a:t>
            </a:r>
            <a:endParaRPr lang="en-US" sz="4800" dirty="0">
              <a:solidFill>
                <a:srgbClr val="FFFFFF"/>
              </a:solidFill>
              <a:effectLst>
                <a:glow rad="165100">
                  <a:schemeClr val="tx1">
                    <a:alpha val="99000"/>
                  </a:schemeClr>
                </a:glow>
              </a:effectLst>
              <a:cs typeface="Arial" panose="020B0604020202020204" pitchFamily="34" charset="0"/>
            </a:endParaRPr>
          </a:p>
        </p:txBody>
      </p:sp>
      <p:grpSp>
        <p:nvGrpSpPr>
          <p:cNvPr id="10" name="Group 9"/>
          <p:cNvGrpSpPr>
            <a:grpSpLocks/>
          </p:cNvGrpSpPr>
          <p:nvPr/>
        </p:nvGrpSpPr>
        <p:grpSpPr bwMode="auto">
          <a:xfrm>
            <a:off x="4429125" y="1844675"/>
            <a:ext cx="4751387" cy="1296988"/>
            <a:chOff x="4283968" y="1844824"/>
            <a:chExt cx="4752528" cy="1296144"/>
          </a:xfrm>
        </p:grpSpPr>
        <p:grpSp>
          <p:nvGrpSpPr>
            <p:cNvPr id="137220" name="Group 7"/>
            <p:cNvGrpSpPr>
              <a:grpSpLocks/>
            </p:cNvGrpSpPr>
            <p:nvPr/>
          </p:nvGrpSpPr>
          <p:grpSpPr bwMode="auto">
            <a:xfrm>
              <a:off x="4283968" y="1844824"/>
              <a:ext cx="4680520" cy="1296144"/>
              <a:chOff x="4283968" y="1844824"/>
              <a:chExt cx="4680520" cy="1296144"/>
            </a:xfrm>
          </p:grpSpPr>
          <p:sp>
            <p:nvSpPr>
              <p:cNvPr id="137222"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23" name="Rectangular Callout 6"/>
              <p:cNvSpPr>
                <a:spLocks noChangeArrowheads="1"/>
              </p:cNvSpPr>
              <p:nvPr/>
            </p:nvSpPr>
            <p:spPr bwMode="auto">
              <a:xfrm>
                <a:off x="5076056" y="1844824"/>
                <a:ext cx="3888432" cy="1296144"/>
              </a:xfrm>
              <a:prstGeom prst="wedgeRectCallout">
                <a:avLst>
                  <a:gd name="adj1" fmla="val 19847"/>
                  <a:gd name="adj2" fmla="val 237088"/>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أربعة أسفار في العهد الجديد تحتوي على إصحاح واحد فقط</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3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 name="Chart 4"/>
          <p:cNvGraphicFramePr>
            <a:graphicFrameLocks/>
          </p:cNvGraphicFramePr>
          <p:nvPr>
            <p:extLst>
              <p:ext uri="{D42A27DB-BD31-4B8C-83A1-F6EECF244321}">
                <p14:modId xmlns:p14="http://schemas.microsoft.com/office/powerpoint/2010/main" val="3681824959"/>
              </p:ext>
            </p:extLst>
          </p:nvPr>
        </p:nvGraphicFramePr>
        <p:xfrm>
          <a:off x="827584" y="1268760"/>
          <a:ext cx="7776864" cy="5040560"/>
        </p:xfrm>
        <a:graphic>
          <a:graphicData uri="http://schemas.openxmlformats.org/drawingml/2006/chart">
            <c:chart xmlns:c="http://schemas.openxmlformats.org/drawingml/2006/chart" xmlns:r="http://schemas.openxmlformats.org/officeDocument/2006/relationships" r:id="rId4"/>
          </a:graphicData>
        </a:graphic>
      </p:graphicFrame>
      <p:grpSp>
        <p:nvGrpSpPr>
          <p:cNvPr id="4" name="Group 3">
            <a:extLst>
              <a:ext uri="{FF2B5EF4-FFF2-40B4-BE49-F238E27FC236}">
                <a16:creationId xmlns:a16="http://schemas.microsoft.com/office/drawing/2014/main" id="{BBA5C51F-0F67-C94C-999A-8CD84E08CF48}"/>
              </a:ext>
            </a:extLst>
          </p:cNvPr>
          <p:cNvGrpSpPr/>
          <p:nvPr/>
        </p:nvGrpSpPr>
        <p:grpSpPr>
          <a:xfrm>
            <a:off x="1547664" y="5843405"/>
            <a:ext cx="6552727" cy="461665"/>
            <a:chOff x="1547664" y="5987421"/>
            <a:chExt cx="6552727" cy="461665"/>
          </a:xfrm>
        </p:grpSpPr>
        <p:sp>
          <p:nvSpPr>
            <p:cNvPr id="3" name="TextBox 2">
              <a:extLst>
                <a:ext uri="{FF2B5EF4-FFF2-40B4-BE49-F238E27FC236}">
                  <a16:creationId xmlns:a16="http://schemas.microsoft.com/office/drawing/2014/main" id="{C65C83F7-AC1E-9F42-B5F1-3AA33203D435}"/>
                </a:ext>
              </a:extLst>
            </p:cNvPr>
            <p:cNvSpPr txBox="1"/>
            <p:nvPr/>
          </p:nvSpPr>
          <p:spPr>
            <a:xfrm>
              <a:off x="1547664" y="5987421"/>
              <a:ext cx="1728192"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فليمون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577FB90-504E-6046-BDED-254DB19BDB56}"/>
                </a:ext>
              </a:extLst>
            </p:cNvPr>
            <p:cNvSpPr txBox="1"/>
            <p:nvPr/>
          </p:nvSpPr>
          <p:spPr>
            <a:xfrm>
              <a:off x="3207131"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3A6665C-76CC-C247-946B-E3CBE6210B85}"/>
                </a:ext>
              </a:extLst>
            </p:cNvPr>
            <p:cNvSpPr txBox="1"/>
            <p:nvPr/>
          </p:nvSpPr>
          <p:spPr>
            <a:xfrm>
              <a:off x="4764998" y="5987421"/>
              <a:ext cx="1584176"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20D84BA-66F6-484F-9026-93F66021711B}"/>
                </a:ext>
              </a:extLst>
            </p:cNvPr>
            <p:cNvSpPr txBox="1"/>
            <p:nvPr/>
          </p:nvSpPr>
          <p:spPr>
            <a:xfrm>
              <a:off x="6331330" y="5987421"/>
              <a:ext cx="1769061" cy="461665"/>
            </a:xfrm>
            <a:prstGeom prst="rect">
              <a:avLst/>
            </a:prstGeom>
            <a:solidFill>
              <a:schemeClr val="tx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0" name="Title 1">
            <a:extLst>
              <a:ext uri="{FF2B5EF4-FFF2-40B4-BE49-F238E27FC236}">
                <a16:creationId xmlns:a16="http://schemas.microsoft.com/office/drawing/2014/main" id="{B3286E6A-E7C3-2E47-9599-DC3092A0D0E6}"/>
              </a:ext>
            </a:extLst>
          </p:cNvPr>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كلمة</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8A728E31-2212-7E40-BBAC-9B6D1A9C81BA}"/>
              </a:ext>
            </a:extLst>
          </p:cNvPr>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245</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ECF1870-41DD-8C42-97EB-42EBAB579CC5}"/>
              </a:ext>
            </a:extLst>
          </p:cNvPr>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FFFFFF"/>
                </a:solidFill>
                <a:effectLst>
                  <a:glow rad="165100">
                    <a:srgbClr val="000000">
                      <a:alpha val="99000"/>
                    </a:srgbClr>
                  </a:glow>
                </a:effectLst>
                <a:latin typeface="Arial" panose="020B0604020202020204" pitchFamily="34" charset="0"/>
                <a:cs typeface="Arial" panose="020B0604020202020204" pitchFamily="34" charset="0"/>
              </a:rPr>
              <a:t>219</a:t>
            </a:r>
            <a:endPar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8892EDD2-9B4A-5D48-93E8-59C73A2ED8BA}"/>
              </a:ext>
            </a:extLst>
          </p:cNvPr>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13</a:t>
            </a:r>
          </a:p>
        </p:txBody>
      </p:sp>
      <p:sp>
        <p:nvSpPr>
          <p:cNvPr id="14" name="Title 1">
            <a:extLst>
              <a:ext uri="{FF2B5EF4-FFF2-40B4-BE49-F238E27FC236}">
                <a16:creationId xmlns:a16="http://schemas.microsoft.com/office/drawing/2014/main" id="{13320392-7F39-7945-9524-04BA8982C7A0}"/>
              </a:ext>
            </a:extLst>
          </p:cNvPr>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glow rad="165100">
                    <a:srgbClr val="000000">
                      <a:alpha val="99000"/>
                    </a:srgbClr>
                  </a:glow>
                </a:effectLst>
                <a:uLnTx/>
                <a:uFillTx/>
                <a:latin typeface="Arial" panose="020B0604020202020204" pitchFamily="34" charset="0"/>
                <a:cs typeface="Arial" panose="020B0604020202020204" pitchFamily="34" charset="0"/>
              </a:rPr>
              <a:t>15</a:t>
            </a:r>
          </a:p>
        </p:txBody>
      </p:sp>
      <p:sp>
        <p:nvSpPr>
          <p:cNvPr id="2" name="Title 1"/>
          <p:cNvSpPr>
            <a:spLocks noGrp="1"/>
          </p:cNvSpPr>
          <p:nvPr>
            <p:ph type="title"/>
          </p:nvPr>
        </p:nvSpPr>
        <p:spPr>
          <a:xfrm>
            <a:off x="0" y="274638"/>
            <a:ext cx="9144000" cy="1066130"/>
          </a:xfrm>
          <a:solidFill>
            <a:srgbClr val="800000"/>
          </a:solidFill>
          <a:ln w="57150">
            <a:solidFill>
              <a:srgbClr val="FFFFFF"/>
            </a:solidFill>
          </a:ln>
        </p:spPr>
        <p:txBody>
          <a:bodyPr/>
          <a:lstStyle/>
          <a:p>
            <a:pPr>
              <a:defRPr/>
            </a:pPr>
            <a:r>
              <a:rPr lang="ar-JO" sz="4000" dirty="0">
                <a:solidFill>
                  <a:srgbClr val="FFFFFF"/>
                </a:solidFill>
                <a:effectLst>
                  <a:glow rad="165100">
                    <a:schemeClr val="tx1">
                      <a:alpha val="99000"/>
                    </a:schemeClr>
                  </a:glow>
                </a:effectLst>
                <a:cs typeface="Arial" panose="020B0604020202020204" pitchFamily="34" charset="0"/>
              </a:rPr>
              <a:t>أعداد أسفار الإصحاح الواحد في العهد الجديد</a:t>
            </a:r>
            <a:endParaRPr lang="en-US" sz="4000" dirty="0">
              <a:solidFill>
                <a:srgbClr val="FFFFFF"/>
              </a:solidFill>
              <a:effectLst>
                <a:glow rad="165100">
                  <a:schemeClr val="tx1">
                    <a:alpha val="99000"/>
                  </a:schemeClr>
                </a:glow>
              </a:effectLst>
              <a:cs typeface="Arial" panose="020B0604020202020204" pitchFamily="34" charset="0"/>
            </a:endParaRPr>
          </a:p>
        </p:txBody>
      </p:sp>
    </p:spTree>
    <p:extLst>
      <p:ext uri="{BB962C8B-B14F-4D97-AF65-F5344CB8AC3E}">
        <p14:creationId xmlns:p14="http://schemas.microsoft.com/office/powerpoint/2010/main" val="1112482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5525" name="Rectangle 5"/>
          <p:cNvSpPr>
            <a:spLocks noChangeArrowheads="1"/>
          </p:cNvSpPr>
          <p:nvPr/>
        </p:nvSpPr>
        <p:spPr bwMode="auto">
          <a:xfrm>
            <a:off x="766110"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رسالة </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يوحنا الثانية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يحذر يوحنا الرسول</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من</a:t>
            </a: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دعم </a:t>
            </a:r>
            <a:endParaRPr kumimoji="0" lang="ar-JO"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المعلمين الكذبة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رسالة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يوحنا الثالثة</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يقدم الجانب الآخر: على المؤمنين</a:t>
            </a:r>
            <a:endPar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أن </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يدعموا المعلمين </a:t>
            </a:r>
            <a:r>
              <a:rPr lang="ar-JO" altLang="zh-CN" sz="3200" b="1" dirty="0">
                <a:solidFill>
                  <a:srgbClr val="0066FF"/>
                </a:solidFill>
                <a:latin typeface="Arial" panose="020B0604020202020204" pitchFamily="34" charset="0"/>
                <a:cs typeface="Arial" panose="020B0604020202020204" pitchFamily="34" charset="0"/>
              </a:rPr>
              <a:t>و</a:t>
            </a:r>
            <a:r>
              <a:rPr kumimoji="0" lang="ar-SA" altLang="zh-CN" sz="3200" b="1" u="none" strike="noStrike" kern="1200" cap="none" spc="0" normalizeH="0" baseline="0" noProof="0" dirty="0">
                <a:ln>
                  <a:noFill/>
                </a:ln>
                <a:solidFill>
                  <a:srgbClr val="0066FF"/>
                </a:solidFill>
                <a:effectLst/>
                <a:uLnTx/>
                <a:uFillTx/>
                <a:latin typeface="Arial" panose="020B0604020202020204" pitchFamily="34" charset="0"/>
                <a:cs typeface="Arial" panose="020B0604020202020204" pitchFamily="34" charset="0"/>
              </a:rPr>
              <a:t>المبشرين الحقيقيين</a:t>
            </a:r>
            <a:r>
              <a:rPr kumimoji="0" lang="ar-SA"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20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blinds(horizontal)">
                                      <p:cBhvr>
                                        <p:cTn id="13" dur="500"/>
                                        <p:tgtEl>
                                          <p:spTgt spid="7">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blinds(horizontal)">
                                      <p:cBhvr>
                                        <p:cTn id="16" dur="500"/>
                                        <p:tgtEl>
                                          <p:spTgt spid="7">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linds(horizontal)">
                                      <p:cBhvr>
                                        <p:cTn id="19" dur="500"/>
                                        <p:tgtEl>
                                          <p:spTgt spid="7">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bg/>
                                          </p:spTgt>
                                        </p:tgtEl>
                                        <p:attrNameLst>
                                          <p:attrName>style.visibility</p:attrName>
                                        </p:attrNameLst>
                                      </p:cBhvr>
                                      <p:to>
                                        <p:strVal val="visible"/>
                                      </p:to>
                                    </p:set>
                                    <p:animEffect transition="in" filter="blinds(horizontal)">
                                      <p:cBhvr>
                                        <p:cTn id="24" dur="500"/>
                                        <p:tgtEl>
                                          <p:spTgt spid="8">
                                            <p:bg/>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blinds(horizontal)">
                                      <p:cBhvr>
                                        <p:cTn id="3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ar-JO" altLang="zh-CN" sz="2800" b="1" dirty="0">
                <a:solidFill>
                  <a:schemeClr val="bg1"/>
                </a:solidFill>
                <a:latin typeface="Arial" panose="020B0604020202020204" pitchFamily="34" charset="0"/>
                <a:ea typeface="ＭＳ Ｐゴシック" charset="0"/>
                <a:cs typeface="Arial" panose="020B0604020202020204" pitchFamily="34" charset="0"/>
              </a:rPr>
              <a:t>2 يوحنا مقابل 3 يوحنا</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4" name="Text Box 3"/>
          <p:cNvSpPr txBox="1">
            <a:spLocks noChangeArrowheads="1"/>
          </p:cNvSpPr>
          <p:nvPr/>
        </p:nvSpPr>
        <p:spPr bwMode="auto">
          <a:xfrm>
            <a:off x="8465142" y="0"/>
            <a:ext cx="665567"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5525" name="Rectangle 5"/>
          <p:cNvSpPr>
            <a:spLocks noChangeArrowheads="1"/>
          </p:cNvSpPr>
          <p:nvPr/>
        </p:nvSpPr>
        <p:spPr bwMode="auto">
          <a:xfrm>
            <a:off x="766109" y="1362075"/>
            <a:ext cx="1087157" cy="461665"/>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التباينات</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56645660"/>
              </p:ext>
            </p:extLst>
          </p:nvPr>
        </p:nvGraphicFramePr>
        <p:xfrm>
          <a:off x="-9525" y="2349500"/>
          <a:ext cx="9110663" cy="3581184"/>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pPr algn="ct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3 يوحنا</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المستلمون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امرأة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رجل</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503180">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الأسماء</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مجهولة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غايُس، ديوتريفس، ديمتريوس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الحالة</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مدح</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المبشرون</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كاذب</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حقيقي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الضيافة/ الدعم</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في غير مكانه</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مفقود (ديوتريفس)</a:t>
                      </a:r>
                      <a:endParaRPr lang="en-US" altLang="zh-CN"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مصان (غايُس)</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الأعداد</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13</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15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الكلمات (النص اليوناني)</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245</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tc>
                  <a:txBody>
                    <a:bodyPr/>
                    <a:lstStyle/>
                    <a:p>
                      <a:pPr algn="ctr"/>
                      <a:r>
                        <a:rPr lang="ar-JO"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rPr>
                        <a:t>219</a:t>
                      </a:r>
                      <a:endParaRPr lang="en-US" sz="2000" b="1" i="0" dirty="0">
                        <a:solidFill>
                          <a:schemeClr val="bg1"/>
                        </a:solidFill>
                        <a:effectLst>
                          <a:outerShdw blurRad="50800" dist="101600" dir="2700000" algn="tl" rotWithShape="0">
                            <a:srgbClr val="000000">
                              <a:alpha val="59000"/>
                            </a:srgbClr>
                          </a:outerShdw>
                        </a:effectLst>
                        <a:latin typeface="Arial" panose="020B0604020202020204" pitchFamily="34" charset="0"/>
                        <a:cs typeface="Arial" panose="020B0604020202020204" pitchFamily="34" charset="0"/>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6757127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36546" name="Picture 5" descr="3 john world map over face.jpg"/>
          <p:cNvPicPr>
            <a:picLocks noChangeAspect="1"/>
          </p:cNvPicPr>
          <p:nvPr/>
        </p:nvPicPr>
        <p:blipFill>
          <a:blip r:embed="rId3">
            <a:extLst>
              <a:ext uri="{28A0092B-C50C-407E-A947-70E740481C1C}">
                <a14:useLocalDpi xmlns:a14="http://schemas.microsoft.com/office/drawing/2010/main" val="0"/>
              </a:ext>
            </a:extLst>
          </a:blip>
          <a:srcRect l="17442" t="8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7" name="Rectangle 2"/>
          <p:cNvSpPr>
            <a:spLocks noGrp="1" noChangeArrowheads="1"/>
          </p:cNvSpPr>
          <p:nvPr>
            <p:ph type="title" idx="4294967295"/>
          </p:nvPr>
        </p:nvSpPr>
        <p:spPr>
          <a:xfrm>
            <a:off x="1908175" y="195263"/>
            <a:ext cx="5102225" cy="569912"/>
          </a:xfrm>
          <a:solidFill>
            <a:schemeClr val="tx1"/>
          </a:solidFill>
        </p:spPr>
        <p:txBody>
          <a:bodyPr anchor="ctr"/>
          <a:lstStyle/>
          <a:p>
            <a:pPr algn="ctr" eaLnBrk="1" hangingPunct="1"/>
            <a:r>
              <a:rPr lang="ar-SA" sz="4000" b="1" dirty="0">
                <a:solidFill>
                  <a:schemeClr val="bg1"/>
                </a:solidFill>
                <a:latin typeface="Arial" panose="020B0604020202020204" pitchFamily="34" charset="0"/>
                <a:ea typeface="ＭＳ Ｐゴシック" charset="0"/>
                <a:cs typeface="Arial" panose="020B0604020202020204" pitchFamily="34" charset="0"/>
              </a:rPr>
              <a:t>٣ يوحنا ١ : ١-٤</a:t>
            </a:r>
          </a:p>
        </p:txBody>
      </p:sp>
      <p:sp>
        <p:nvSpPr>
          <p:cNvPr id="14342" name="Text Box 6"/>
          <p:cNvSpPr txBox="1">
            <a:spLocks noChangeArrowheads="1"/>
          </p:cNvSpPr>
          <p:nvPr/>
        </p:nvSpPr>
        <p:spPr bwMode="auto">
          <a:xfrm>
            <a:off x="304800" y="914400"/>
            <a:ext cx="4113213" cy="4746625"/>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1 الشيخ إلى غايس الحبيب الذي أنا أحبه بالحق</a:t>
            </a:r>
            <a:r>
              <a:rPr lang="ar-JO" altLang="zh-CN" sz="4000" b="1" dirty="0">
                <a:solidFill>
                  <a:srgbClr val="FFFFFF"/>
                </a:solidFill>
                <a:latin typeface="Arial" panose="020B0604020202020204" pitchFamily="34" charset="0"/>
                <a:cs typeface="Arial" panose="020B0604020202020204" pitchFamily="34" charset="0"/>
              </a:rPr>
              <a:t> 2 </a:t>
            </a:r>
            <a:r>
              <a:rPr lang="ar-SA" altLang="zh-CN" sz="4000" b="1" dirty="0">
                <a:solidFill>
                  <a:srgbClr val="FFFFFF"/>
                </a:solidFill>
                <a:latin typeface="Arial" panose="020B0604020202020204" pitchFamily="34" charset="0"/>
                <a:cs typeface="Arial" panose="020B0604020202020204" pitchFamily="34" charset="0"/>
              </a:rPr>
              <a:t>أيها الحبيب في كل شيء أروم أن تكون ناجحا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وصحيحا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كما أن نفسك ناجحة.</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Text Box 7"/>
          <p:cNvSpPr txBox="1">
            <a:spLocks noChangeArrowheads="1"/>
          </p:cNvSpPr>
          <p:nvPr/>
        </p:nvSpPr>
        <p:spPr bwMode="auto">
          <a:xfrm>
            <a:off x="4800600" y="914400"/>
            <a:ext cx="4114800" cy="5943600"/>
          </a:xfrm>
          <a:prstGeom prst="rect">
            <a:avLst/>
          </a:prstGeom>
          <a:solidFill>
            <a:schemeClr val="tx1"/>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000" b="1" dirty="0">
                <a:solidFill>
                  <a:srgbClr val="FFFFFF"/>
                </a:solidFill>
                <a:latin typeface="Arial" panose="020B0604020202020204" pitchFamily="34" charset="0"/>
                <a:cs typeface="Arial" panose="020B0604020202020204" pitchFamily="34" charset="0"/>
              </a:rPr>
              <a:t>3 لأني فرحت جدا</a:t>
            </a:r>
            <a:r>
              <a:rPr lang="ar-JO" altLang="zh-CN" sz="4000" b="1" dirty="0">
                <a:solidFill>
                  <a:srgbClr val="FFFFFF"/>
                </a:solidFill>
                <a:latin typeface="Arial" panose="020B0604020202020204" pitchFamily="34" charset="0"/>
                <a:cs typeface="Arial" panose="020B0604020202020204" pitchFamily="34" charset="0"/>
              </a:rPr>
              <a:t>ً</a:t>
            </a:r>
            <a:r>
              <a:rPr lang="ar-SA" altLang="zh-CN" sz="4000" b="1" dirty="0">
                <a:solidFill>
                  <a:srgbClr val="FFFFFF"/>
                </a:solidFill>
                <a:latin typeface="Arial" panose="020B0604020202020204" pitchFamily="34" charset="0"/>
                <a:cs typeface="Arial" panose="020B0604020202020204" pitchFamily="34" charset="0"/>
              </a:rPr>
              <a:t> إذ حضر إخوة وشهدوا بالحق الذي فيك، كما أنك تسلك بالحق</a:t>
            </a:r>
            <a:r>
              <a:rPr lang="ar-JO" altLang="zh-CN" sz="4000" b="1" dirty="0">
                <a:solidFill>
                  <a:srgbClr val="FFFFFF"/>
                </a:solidFill>
                <a:latin typeface="Arial" panose="020B0604020202020204" pitchFamily="34" charset="0"/>
                <a:cs typeface="Arial" panose="020B0604020202020204" pitchFamily="34" charset="0"/>
              </a:rPr>
              <a:t> 4 </a:t>
            </a:r>
            <a:r>
              <a:rPr lang="ar-SA" altLang="zh-CN" sz="4000" b="1" dirty="0">
                <a:solidFill>
                  <a:srgbClr val="FFFFFF"/>
                </a:solidFill>
                <a:latin typeface="Arial" panose="020B0604020202020204" pitchFamily="34" charset="0"/>
                <a:cs typeface="Arial" panose="020B0604020202020204" pitchFamily="34" charset="0"/>
              </a:rPr>
              <a:t>ليس لي فرح أعظم من هذا: أن أسمع عن أولادي أنهم يسلكون بالحق.</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6550" name="Text Box 3"/>
          <p:cNvSpPr txBox="1">
            <a:spLocks noChangeArrowheads="1"/>
          </p:cNvSpPr>
          <p:nvPr/>
        </p:nvSpPr>
        <p:spPr bwMode="auto">
          <a:xfrm>
            <a:off x="8337956" y="444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052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0-#ppt_w/2"/>
                                          </p:val>
                                        </p:tav>
                                        <p:tav tm="100000">
                                          <p:val>
                                            <p:strVal val="#ppt_x"/>
                                          </p:val>
                                        </p:tav>
                                      </p:tavLst>
                                    </p:anim>
                                    <p:anim calcmode="lin" valueType="num">
                                      <p:cBhvr additive="base">
                                        <p:cTn id="8"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3"/>
                                        </p:tgtEl>
                                        <p:attrNameLst>
                                          <p:attrName>style.visibility</p:attrName>
                                        </p:attrNameLst>
                                      </p:cBhvr>
                                      <p:to>
                                        <p:strVal val="visible"/>
                                      </p:to>
                                    </p:set>
                                    <p:anim calcmode="lin" valueType="num">
                                      <p:cBhvr additive="base">
                                        <p:cTn id="13" dur="500" fill="hold"/>
                                        <p:tgtEl>
                                          <p:spTgt spid="14343"/>
                                        </p:tgtEl>
                                        <p:attrNameLst>
                                          <p:attrName>ppt_x</p:attrName>
                                        </p:attrNameLst>
                                      </p:cBhvr>
                                      <p:tavLst>
                                        <p:tav tm="0">
                                          <p:val>
                                            <p:strVal val="1+#ppt_w/2"/>
                                          </p:val>
                                        </p:tav>
                                        <p:tav tm="100000">
                                          <p:val>
                                            <p:strVal val="#ppt_x"/>
                                          </p:val>
                                        </p:tav>
                                      </p:tavLst>
                                    </p:anim>
                                    <p:anim calcmode="lin" valueType="num">
                                      <p:cBhvr additive="base">
                                        <p:cTn id="14"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autoUpdateAnimBg="0"/>
      <p:bldP spid="14343"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sp>
        <p:nvSpPr>
          <p:cNvPr id="292866" name="Rectangle 2"/>
          <p:cNvSpPr>
            <a:spLocks noGrp="1" noChangeArrowheads="1"/>
          </p:cNvSpPr>
          <p:nvPr>
            <p:ph type="title" idx="4294967295"/>
          </p:nvPr>
        </p:nvSpPr>
        <p:spPr>
          <a:xfrm>
            <a:off x="1784456" y="444624"/>
            <a:ext cx="5369960" cy="499357"/>
          </a:xfrm>
          <a:solidFill>
            <a:schemeClr val="tx1"/>
          </a:solidFill>
        </p:spPr>
        <p:txBody>
          <a:bodyPr/>
          <a:lstStyle/>
          <a:p>
            <a:pPr algn="ctr" eaLnBrk="1" hangingPunct="1"/>
            <a:r>
              <a:rPr lang="ar-JO" altLang="zh-CN" sz="3600" b="1" dirty="0">
                <a:solidFill>
                  <a:schemeClr val="bg1"/>
                </a:solidFill>
                <a:latin typeface="Arial" panose="020B0604020202020204" pitchFamily="34" charset="0"/>
                <a:ea typeface="Accordance" panose="00000400000000000000" pitchFamily="2" charset="-78"/>
                <a:cs typeface="Arial" panose="020B0604020202020204" pitchFamily="34" charset="0"/>
              </a:rPr>
              <a:t>البيان الموجز</a:t>
            </a:r>
            <a:endParaRPr lang="en-US" sz="36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sp>
        <p:nvSpPr>
          <p:cNvPr id="292867" name="Text Box 3"/>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٣٠٧</a:t>
            </a:r>
          </a:p>
        </p:txBody>
      </p:sp>
      <p:sp>
        <p:nvSpPr>
          <p:cNvPr id="292869" name="Text Box 6"/>
          <p:cNvSpPr txBox="1">
            <a:spLocks noChangeArrowheads="1"/>
          </p:cNvSpPr>
          <p:nvPr/>
        </p:nvSpPr>
        <p:spPr bwMode="auto">
          <a:xfrm>
            <a:off x="815989" y="1772816"/>
            <a:ext cx="7512021" cy="3456384"/>
          </a:xfrm>
          <a:prstGeom prst="rect">
            <a:avLst/>
          </a:prstGeom>
          <a:solidFill>
            <a:srgbClr val="000000"/>
          </a:solidFill>
          <a:ln w="9525">
            <a:solidFill>
              <a:srgbClr val="000000"/>
            </a:solidFill>
            <a:miter lim="800000"/>
            <a:headEnd/>
            <a:tailEnd/>
          </a:ln>
        </p:spPr>
        <p:txBody>
          <a:bodyPr wrap="square" anchor="ctr">
            <a:no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شجع يوحنا غايس على مواصلة </a:t>
            </a:r>
            <a:r>
              <a:rPr kumimoji="0" lang="ar-JO" altLang="zh-CN"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مثل ديميتريوس، على الرغم من معارضة ديوتريفس، لمساعدة الكنيسة على رؤية مسؤوليتها في تمويل عمل الله.</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Rectangle 2">
            <a:extLst>
              <a:ext uri="{FF2B5EF4-FFF2-40B4-BE49-F238E27FC236}">
                <a16:creationId xmlns:a16="http://schemas.microsoft.com/office/drawing/2014/main" id="{746095A2-288D-4843-BD40-5CA8247D14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2315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gs>
            <a:gs pos="100000">
              <a:srgbClr val="0000FF"/>
            </a:gs>
          </a:gsLst>
          <a:path path="rect">
            <a:fillToRect l="100000" t="100000"/>
          </a:path>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71350C-3F66-494D-991E-C2F1A5BD999C}"/>
              </a:ext>
            </a:extLst>
          </p:cNvPr>
          <p:cNvGrpSpPr/>
          <p:nvPr/>
        </p:nvGrpSpPr>
        <p:grpSpPr>
          <a:xfrm>
            <a:off x="-7938" y="-26988"/>
            <a:ext cx="9151938" cy="7192963"/>
            <a:chOff x="-7938" y="-26988"/>
            <a:chExt cx="9151938" cy="7192963"/>
          </a:xfrm>
        </p:grpSpPr>
        <p:pic>
          <p:nvPicPr>
            <p:cNvPr id="237570" name="Picture 3" descr="truth in cros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26988"/>
              <a:ext cx="9151938" cy="7192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a:extLst>
                <a:ext uri="{FF2B5EF4-FFF2-40B4-BE49-F238E27FC236}">
                  <a16:creationId xmlns:a16="http://schemas.microsoft.com/office/drawing/2014/main" id="{FBFC800C-E2F7-E847-96A5-A6F6C05F7D21}"/>
                </a:ext>
              </a:extLst>
            </p:cNvPr>
            <p:cNvSpPr/>
            <p:nvPr/>
          </p:nvSpPr>
          <p:spPr bwMode="auto">
            <a:xfrm>
              <a:off x="6372200" y="3933056"/>
              <a:ext cx="1296144"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8D994F-F91F-3849-A8B1-087311809417}"/>
                </a:ext>
              </a:extLst>
            </p:cNvPr>
            <p:cNvSpPr/>
            <p:nvPr/>
          </p:nvSpPr>
          <p:spPr bwMode="auto">
            <a:xfrm>
              <a:off x="899592" y="3809963"/>
              <a:ext cx="4289321" cy="187220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p:nvPr>
        </p:nvSpPr>
        <p:spPr>
          <a:xfrm>
            <a:off x="10746" y="0"/>
            <a:ext cx="4885798" cy="5229200"/>
          </a:xfrm>
        </p:spPr>
        <p:txBody>
          <a:bodyPr/>
          <a:lstStyle/>
          <a:p>
            <a:pPr>
              <a:defRPr/>
            </a:pPr>
            <a:r>
              <a:rPr lang="ar-SA" sz="8000" b="1" dirty="0">
                <a:effectLst>
                  <a:glow rad="101600">
                    <a:schemeClr val="bg1">
                      <a:alpha val="94000"/>
                    </a:schemeClr>
                  </a:glow>
                </a:effectLst>
                <a:latin typeface="Arial" panose="020B0604020202020204" pitchFamily="34" charset="0"/>
                <a:cs typeface="Arial" panose="020B0604020202020204" pitchFamily="34" charset="0"/>
              </a:rPr>
              <a:t>كيف نطيع </a:t>
            </a:r>
            <a:r>
              <a:rPr lang="ar-JO" sz="8000" b="1" dirty="0">
                <a:effectLst>
                  <a:glow rad="101600">
                    <a:schemeClr val="bg1">
                      <a:alpha val="94000"/>
                    </a:schemeClr>
                  </a:glow>
                </a:effectLst>
                <a:latin typeface="Arial" panose="020B0604020202020204" pitchFamily="34" charset="0"/>
                <a:cs typeface="Arial" panose="020B0604020202020204" pitchFamily="34" charset="0"/>
              </a:rPr>
              <a:t> </a:t>
            </a:r>
            <a:r>
              <a:rPr lang="ar-SA" sz="8000" b="1" dirty="0">
                <a:effectLst>
                  <a:glow rad="101600">
                    <a:schemeClr val="bg1">
                      <a:alpha val="94000"/>
                    </a:schemeClr>
                  </a:glow>
                </a:effectLst>
                <a:latin typeface="Arial" panose="020B0604020202020204" pitchFamily="34" charset="0"/>
                <a:cs typeface="Arial" panose="020B0604020202020204" pitchFamily="34" charset="0"/>
              </a:rPr>
              <a:t>حق الله؟</a:t>
            </a:r>
          </a:p>
        </p:txBody>
      </p:sp>
      <p:sp>
        <p:nvSpPr>
          <p:cNvPr id="3" name="Title 1"/>
          <p:cNvSpPr txBox="1">
            <a:spLocks/>
          </p:cNvSpPr>
          <p:nvPr/>
        </p:nvSpPr>
        <p:spPr bwMode="auto">
          <a:xfrm rot="-1055688">
            <a:off x="324544" y="4916775"/>
            <a:ext cx="9144000" cy="14859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SA"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٣</a:t>
            </a:r>
            <a:r>
              <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 </a:t>
            </a:r>
            <a:r>
              <a:rPr kumimoji="0" lang="en-US" altLang="en-US" sz="8800" b="1" u="none" strike="noStrike" kern="1200" cap="none" spc="0" normalizeH="0" baseline="0" noProof="0" dirty="0" err="1">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rPr>
              <a:t>طرق</a:t>
            </a:r>
            <a:endParaRPr kumimoji="0" lang="en-US" altLang="en-US" sz="8800" b="1" u="none" strike="noStrike" kern="1200" cap="none" spc="0" normalizeH="0" baseline="0" noProof="0" dirty="0">
              <a:ln>
                <a:noFill/>
              </a:ln>
              <a:solidFill>
                <a:srgbClr val="FFFFFF"/>
              </a:solidFill>
              <a:effectLst/>
              <a:uLnTx/>
              <a:uFillTx/>
              <a:latin typeface="Arial" panose="020B0604020202020204" pitchFamily="34" charset="0"/>
              <a:ea typeface="Arail" charset="0"/>
              <a:cs typeface="Arial" panose="020B0604020202020204" pitchFamily="34" charset="0"/>
              <a:sym typeface="Arail" charset="0"/>
            </a:endParaRPr>
          </a:p>
        </p:txBody>
      </p:sp>
    </p:spTree>
    <p:extLst>
      <p:ext uri="{BB962C8B-B14F-4D97-AF65-F5344CB8AC3E}">
        <p14:creationId xmlns:p14="http://schemas.microsoft.com/office/powerpoint/2010/main" val="2708038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1" name="Up Arrow 10"/>
          <p:cNvSpPr>
            <a:spLocks noChangeArrowheads="1"/>
          </p:cNvSpPr>
          <p:nvPr/>
        </p:nvSpPr>
        <p:spPr bwMode="auto">
          <a:xfrm rot="3954856">
            <a:off x="2251076" y="2122487"/>
            <a:ext cx="893762" cy="1173163"/>
          </a:xfrm>
          <a:prstGeom prst="upArrow">
            <a:avLst>
              <a:gd name="adj1" fmla="val 50000"/>
              <a:gd name="adj2" fmla="val 50055"/>
            </a:avLst>
          </a:prstGeom>
          <a:solidFill>
            <a:srgbClr val="00009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41" name="Text Box 9"/>
          <p:cNvSpPr txBox="1">
            <a:spLocks noChangeArrowheads="1"/>
          </p:cNvSpPr>
          <p:nvPr/>
        </p:nvSpPr>
        <p:spPr bwMode="auto">
          <a:xfrm>
            <a:off x="-36513" y="765175"/>
            <a:ext cx="2736851" cy="2554545"/>
          </a:xfrm>
          <a:prstGeom prst="rect">
            <a:avLst/>
          </a:prstGeom>
          <a:solidFill>
            <a:srgbClr val="00009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٣</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تصبح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مرسل</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مثل ديميتريوس (١٢ )</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4603925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8441">
                                            <p:bg/>
                                          </p:spTgt>
                                        </p:tgtEl>
                                        <p:attrNameLst>
                                          <p:attrName>style.visibility</p:attrName>
                                        </p:attrNameLst>
                                      </p:cBhvr>
                                      <p:to>
                                        <p:strVal val="visible"/>
                                      </p:to>
                                    </p:set>
                                    <p:anim calcmode="lin" valueType="num">
                                      <p:cBhvr additive="base">
                                        <p:cTn id="35" dur="500" fill="hold"/>
                                        <p:tgtEl>
                                          <p:spTgt spid="18441">
                                            <p:bg/>
                                          </p:spTgt>
                                        </p:tgtEl>
                                        <p:attrNameLst>
                                          <p:attrName>ppt_x</p:attrName>
                                        </p:attrNameLst>
                                      </p:cBhvr>
                                      <p:tavLst>
                                        <p:tav tm="0">
                                          <p:val>
                                            <p:strVal val="0-#ppt_w/2"/>
                                          </p:val>
                                        </p:tav>
                                        <p:tav tm="100000">
                                          <p:val>
                                            <p:strVal val="#ppt_x"/>
                                          </p:val>
                                        </p:tav>
                                      </p:tavLst>
                                    </p:anim>
                                    <p:anim calcmode="lin" valueType="num">
                                      <p:cBhvr additive="base">
                                        <p:cTn id="36" dur="500" fill="hold"/>
                                        <p:tgtEl>
                                          <p:spTgt spid="18441">
                                            <p:bg/>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8441">
                                            <p:txEl>
                                              <p:pRg st="0" end="0"/>
                                            </p:txEl>
                                          </p:spTgt>
                                        </p:tgtEl>
                                        <p:attrNameLst>
                                          <p:attrName>style.visibility</p:attrName>
                                        </p:attrNameLst>
                                      </p:cBhvr>
                                      <p:to>
                                        <p:strVal val="visible"/>
                                      </p:to>
                                    </p:set>
                                    <p:anim calcmode="lin" valueType="num">
                                      <p:cBhvr additive="base">
                                        <p:cTn id="39" dur="500" fill="hold"/>
                                        <p:tgtEl>
                                          <p:spTgt spid="18441">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8441">
                                            <p:txEl>
                                              <p:pRg st="0" end="0"/>
                                            </p:txEl>
                                          </p:spTgt>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8441" grpId="0" build="p" animBg="1" autoUpdateAnimBg="0"/>
      <p:bldP spid="18436" grpId="0" build="p" animBg="1" autoUpdateAnimBg="0"/>
      <p:bldP spid="12" grpId="0" build="p" animBg="1" autoUpdateAnimBg="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398794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436" grpId="0" build="p" animBg="1" autoUpdateAnimBg="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40642"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24838" t="5840" r="31250" b="12910"/>
          <a:stretch>
            <a:fillRect/>
          </a:stretch>
        </p:blipFill>
        <p:spPr bwMode="auto">
          <a:xfrm>
            <a:off x="3348038" y="0"/>
            <a:ext cx="2232025"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3"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436" name="Text Box 4"/>
          <p:cNvSpPr txBox="1">
            <a:spLocks noChangeArrowheads="1"/>
          </p:cNvSpPr>
          <p:nvPr/>
        </p:nvSpPr>
        <p:spPr bwMode="auto">
          <a:xfrm>
            <a:off x="0" y="1335088"/>
            <a:ext cx="3348038" cy="3477875"/>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أيها الحبيب أنت تفعل بالأمانة كل ما تصنعه إلى الإخوة وإلى الغرباء</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40645" name="Rectangle 5"/>
          <p:cNvSpPr>
            <a:spLocks noChangeArrowheads="1"/>
          </p:cNvSpPr>
          <p:nvPr/>
        </p:nvSpPr>
        <p:spPr bwMode="auto">
          <a:xfrm>
            <a:off x="2603655" y="0"/>
            <a:ext cx="1083951" cy="646331"/>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4"/>
          <p:cNvSpPr txBox="1">
            <a:spLocks noChangeArrowheads="1"/>
          </p:cNvSpPr>
          <p:nvPr/>
        </p:nvSpPr>
        <p:spPr bwMode="auto">
          <a:xfrm>
            <a:off x="5580063" y="1335088"/>
            <a:ext cx="3384550" cy="4154984"/>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lvl="0" eaLnBrk="1" hangingPunct="1">
              <a:spcBef>
                <a:spcPct val="0"/>
              </a:spcBef>
              <a:defRPr/>
            </a:pP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الذين شهدوا بمحبتك أمام الكنيسة</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الذين تفعل حسنا</a:t>
            </a:r>
            <a:r>
              <a:rPr lang="ar-JO"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altLang="zh-CN"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إذا شيعتهم كما يحق لله</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75807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36">
                                            <p:txEl>
                                              <p:pRg st="0" end="0"/>
                                            </p:txEl>
                                          </p:spTgt>
                                        </p:tgtEl>
                                        <p:attrNameLst>
                                          <p:attrName>style.visibility</p:attrName>
                                        </p:attrNameLst>
                                      </p:cBhvr>
                                      <p:to>
                                        <p:strVal val="visible"/>
                                      </p:to>
                                    </p:set>
                                    <p:anim calcmode="lin" valueType="num">
                                      <p:cBhvr additive="base">
                                        <p:cTn id="13"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anim calcmode="lin" valueType="num">
                                      <p:cBhvr additive="base">
                                        <p:cTn id="19"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bg/>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build="p" animBg="1" autoUpdateAnimBg="0"/>
      <p:bldP spid="7" grpId="0" build="p"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026"/>
          <p:cNvSpPr>
            <a:spLocks noGrp="1" noChangeArrowheads="1"/>
          </p:cNvSpPr>
          <p:nvPr>
            <p:ph type="title"/>
          </p:nvPr>
        </p:nvSpPr>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مفاتيح البطاقة البريدية</a:t>
            </a:r>
            <a:endParaRPr lang="en-US" b="1" dirty="0">
              <a:latin typeface="Arial" panose="020B0604020202020204" pitchFamily="34" charset="0"/>
              <a:ea typeface="ＭＳ Ｐゴシック" charset="0"/>
              <a:cs typeface="Arial" panose="020B0604020202020204" pitchFamily="34" charset="0"/>
            </a:endParaRPr>
          </a:p>
        </p:txBody>
      </p:sp>
      <p:sp>
        <p:nvSpPr>
          <p:cNvPr id="241666" name="Rectangle 1027"/>
          <p:cNvSpPr>
            <a:spLocks noGrp="1" noChangeArrowheads="1"/>
          </p:cNvSpPr>
          <p:nvPr>
            <p:ph type="body" idx="1"/>
          </p:nvPr>
        </p:nvSpPr>
        <p:spPr>
          <a:xfrm>
            <a:off x="1062038" y="1766888"/>
            <a:ext cx="5491162" cy="5091112"/>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الكلمة المفتاحية: المبشرون</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الآية الرئيسيّة:</a:t>
            </a:r>
            <a:endParaRPr lang="en-US" b="1" dirty="0">
              <a:latin typeface="Arial" panose="020B0604020202020204" pitchFamily="34" charset="0"/>
              <a:ea typeface="ＭＳ Ｐゴシック" charset="0"/>
              <a:cs typeface="Arial" panose="020B0604020202020204" pitchFamily="34" charset="0"/>
            </a:endParaRP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لذلك ينبغي علينا</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أن نساعد مثل هؤلاء</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فنكون شركاء لهم</a:t>
            </a:r>
          </a:p>
          <a:p>
            <a:pPr algn="r" eaLnBrk="1" hangingPunct="1">
              <a:buFontTx/>
              <a:buNone/>
            </a:pPr>
            <a:r>
              <a:rPr lang="ar-JO" b="1" dirty="0">
                <a:latin typeface="Arial" panose="020B0604020202020204" pitchFamily="34" charset="0"/>
                <a:ea typeface="ＭＳ Ｐゴシック" charset="0"/>
                <a:cs typeface="Arial" panose="020B0604020202020204" pitchFamily="34" charset="0"/>
              </a:rPr>
              <a:t>في سبيل الحق. </a:t>
            </a:r>
          </a:p>
          <a:p>
            <a:pPr algn="r" eaLnBrk="1" hangingPunct="1">
              <a:buFontTx/>
              <a:buNone/>
            </a:pPr>
            <a:r>
              <a:rPr lang="ar-JO" sz="2800" b="1" dirty="0">
                <a:latin typeface="Arial" panose="020B0604020202020204" pitchFamily="34" charset="0"/>
                <a:ea typeface="ＭＳ Ｐゴシック" charset="0"/>
                <a:cs typeface="Arial" panose="020B0604020202020204" pitchFamily="34" charset="0"/>
              </a:rPr>
              <a:t>(3 يوحنا 8 الترجمة العربية المبسّطة)</a:t>
            </a:r>
            <a:r>
              <a:rPr lang="en-US" sz="2800" b="1" dirty="0">
                <a:latin typeface="Arial" panose="020B0604020202020204" pitchFamily="34" charset="0"/>
                <a:ea typeface="ＭＳ Ｐゴシック" charset="0"/>
                <a:cs typeface="Arial" panose="020B0604020202020204" pitchFamily="34" charset="0"/>
              </a:rPr>
              <a:t> </a:t>
            </a:r>
          </a:p>
        </p:txBody>
      </p:sp>
      <p:pic>
        <p:nvPicPr>
          <p:cNvPr id="241668" name="Picture 1031" descr="j02333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33400"/>
            <a:ext cx="1584176"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69" name="Picture 1032" descr="j02875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3621088"/>
            <a:ext cx="227012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1670" name="Picture 1033" descr="j0340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3388" y="5145088"/>
            <a:ext cx="1827212" cy="148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1" name="Text Box 1035"/>
          <p:cNvSpPr txBox="1">
            <a:spLocks noChangeArrowheads="1"/>
          </p:cNvSpPr>
          <p:nvPr/>
        </p:nvSpPr>
        <p:spPr bwMode="auto">
          <a:xfrm>
            <a:off x="8429646" y="44624"/>
            <a:ext cx="665567"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305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485791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7" name="Rectangle 5"/>
          <p:cNvSpPr>
            <a:spLocks noGrp="1" noChangeArrowheads="1"/>
          </p:cNvSpPr>
          <p:nvPr>
            <p:ph type="title"/>
          </p:nvPr>
        </p:nvSpPr>
        <p:spPr>
          <a:xfrm>
            <a:off x="-71438" y="5805264"/>
            <a:ext cx="9251951" cy="1128936"/>
          </a:xfrm>
          <a:solidFill>
            <a:srgbClr val="000000"/>
          </a:solidFill>
        </p:spPr>
        <p:txBody>
          <a:bodyPr/>
          <a:lstStyle/>
          <a:p>
            <a:pPr eaLnBrk="1" hangingPunct="1">
              <a:defRPr/>
            </a:pPr>
            <a:r>
              <a:rPr lang="ar-JO" sz="3600" dirty="0">
                <a:cs typeface="Arial" panose="020B0604020202020204" pitchFamily="34" charset="0"/>
              </a:rPr>
              <a:t>هل ستصلي؟</a:t>
            </a:r>
            <a:endParaRPr lang="en-US" sz="3600" dirty="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7384"/>
            <a:ext cx="9144000" cy="5871148"/>
          </a:xfrm>
          <a:prstGeom prst="rect">
            <a:avLst/>
          </a:prstGeom>
        </p:spPr>
      </p:pic>
    </p:spTree>
    <p:extLst>
      <p:ext uri="{BB962C8B-B14F-4D97-AF65-F5344CB8AC3E}">
        <p14:creationId xmlns:p14="http://schemas.microsoft.com/office/powerpoint/2010/main" val="164723369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0363654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4222880" y="5410200"/>
            <a:ext cx="2149345" cy="646331"/>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lang="ar-JO" sz="1800" b="1" dirty="0">
                <a:solidFill>
                  <a:srgbClr val="FFFFFF"/>
                </a:solidFill>
                <a:latin typeface="Arial" panose="020B0604020202020204" pitchFamily="34" charset="0"/>
                <a:cs typeface="Arial" panose="020B0604020202020204" pitchFamily="34" charset="0"/>
              </a:rPr>
              <a:t>كلية الكتاب المقدس 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eaLnBrk="1" hangingPunct="1">
              <a:defRPr/>
            </a:pPr>
            <a:r>
              <a:rPr lang="ar-JO" sz="4000" dirty="0">
                <a:cs typeface="Arial" panose="020B0604020202020204" pitchFamily="34" charset="0"/>
              </a:rPr>
              <a:t>قمت بالإشراف على طلاب الدكتوراة في الخدمة في كلية سنغافورة للكتاب المقدس ( 2009-2021 )</a:t>
            </a:r>
            <a:endParaRPr lang="en-US" sz="4000" dirty="0">
              <a:cs typeface="Arial" panose="020B0604020202020204" pitchFamily="34" charset="0"/>
            </a:endParaRPr>
          </a:p>
        </p:txBody>
      </p:sp>
    </p:spTree>
    <p:extLst>
      <p:ext uri="{BB962C8B-B14F-4D97-AF65-F5344CB8AC3E}">
        <p14:creationId xmlns:p14="http://schemas.microsoft.com/office/powerpoint/2010/main" val="218287318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r>
              <a:rPr lang="ar-JO" sz="4000" dirty="0">
                <a:solidFill>
                  <a:schemeClr val="hlink"/>
                </a:solidFill>
                <a:ea typeface="ＭＳ Ｐゴシック" charset="0"/>
              </a:rPr>
              <a:t>كلية الكتاب المقدس سنغافورة</a:t>
            </a:r>
            <a:endParaRPr lang="en-US" sz="4000" dirty="0">
              <a:solidFill>
                <a:schemeClr val="hlink"/>
              </a:solidFill>
              <a:ea typeface="ＭＳ Ｐゴシック" charset="0"/>
            </a:endParaRPr>
          </a:p>
        </p:txBody>
      </p:sp>
    </p:spTree>
    <p:extLst>
      <p:ext uri="{BB962C8B-B14F-4D97-AF65-F5344CB8AC3E}">
        <p14:creationId xmlns:p14="http://schemas.microsoft.com/office/powerpoint/2010/main" val="1033354829"/>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 name="Rectangle 2"/>
          <p:cNvSpPr txBox="1">
            <a:spLocks noChangeArrowheads="1"/>
          </p:cNvSpPr>
          <p:nvPr/>
        </p:nvSpPr>
        <p:spPr bwMode="auto">
          <a:xfrm>
            <a:off x="-36512" y="2318104"/>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كأعضاء في ملكوت المسيح، فنحن ينبغي لنا أن نقبل [المرسلين] لكي نكون عاملين معهم بالحق</a:t>
            </a:r>
            <a:r>
              <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a:t>
            </a: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8</a:t>
            </a:r>
            <a:r>
              <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a:t>
            </a:r>
          </a:p>
        </p:txBody>
      </p:sp>
      <p:sp>
        <p:nvSpPr>
          <p:cNvPr id="7" name="Text Box 3"/>
          <p:cNvSpPr txBox="1">
            <a:spLocks noChangeArrowheads="1"/>
          </p:cNvSpPr>
          <p:nvPr/>
        </p:nvSpPr>
        <p:spPr bwMode="auto">
          <a:xfrm>
            <a:off x="8170701" y="44450"/>
            <a:ext cx="86836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ف</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b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٣٠٥</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 name="Rectangle 2">
            <a:extLst>
              <a:ext uri="{FF2B5EF4-FFF2-40B4-BE49-F238E27FC236}">
                <a16:creationId xmlns:a16="http://schemas.microsoft.com/office/drawing/2014/main" id="{813DBAB4-308A-1E49-8017-0737892C0DC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69582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تعاليم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893776"/>
      </p:ext>
    </p:extLst>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855719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2863792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3245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62174233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036084566"/>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42436957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8208104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الإنجليزية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3786248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ملاحظات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صفية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لمسح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937945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48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كانت الكنيسة المنزلية موجودة على أنها المؤسسة الأساسية، التي تنشر حق عهد الله الجديد</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(الآيات ٣- ٤).</a:t>
            </a:r>
            <a:endPar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 name="Rectangle 2">
            <a:extLst>
              <a:ext uri="{FF2B5EF4-FFF2-40B4-BE49-F238E27FC236}">
                <a16:creationId xmlns:a16="http://schemas.microsoft.com/office/drawing/2014/main" id="{5FFC5E25-9C33-E54A-B65F-2C768E9CA0D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03263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الترجمات</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35031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ar-JO" sz="4000" dirty="0">
                <a:solidFill>
                  <a:schemeClr val="bg1"/>
                </a:solidFill>
                <a:ea typeface="ＭＳ Ｐゴシック" charset="0"/>
              </a:rPr>
              <a:t>الصينية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936670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الأندونيسية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415969942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ar-JO" sz="4000" dirty="0">
                <a:solidFill>
                  <a:schemeClr val="bg1"/>
                </a:solidFill>
                <a:ea typeface="ＭＳ Ｐゴシック" charset="0"/>
              </a:rPr>
              <a:t>المنغولية</a:t>
            </a:r>
            <a:endParaRPr lang="en-US" sz="14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361163933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ar-SA" sz="4800" dirty="0">
                <a:solidFill>
                  <a:schemeClr val="bg1"/>
                </a:solidFill>
                <a:ea typeface="ＭＳ Ｐゴシック" charset="0"/>
              </a:rPr>
              <a:t>العربية </a:t>
            </a:r>
            <a:endParaRPr lang="en-US" sz="1800" dirty="0">
              <a:solidFill>
                <a:schemeClr val="bg1"/>
              </a:solidFill>
              <a:ea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مسح العهد الجديد</a:t>
            </a:r>
            <a:endPar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740495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2-12 at 9.41.1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1280"/>
            <a:ext cx="9144000" cy="5890920"/>
          </a:xfrm>
          <a:prstGeom prst="rect">
            <a:avLst/>
          </a:prstGeom>
        </p:spPr>
      </p:pic>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204317108"/>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419078" y="-52388"/>
            <a:ext cx="3529186"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تعليم السيدات</a:t>
            </a:r>
          </a:p>
          <a:p>
            <a:pPr marL="0" marR="0" lvl="0" indent="0" algn="ctr" defTabSz="912813" rtl="0"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rPr>
              <a:t>تعاليم الكتاب المقدس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نيوزيلاندا</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8600952"/>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
        <p:nvSpPr>
          <p:cNvPr id="4" name="Rectangle 2">
            <a:extLst>
              <a:ext uri="{FF2B5EF4-FFF2-40B4-BE49-F238E27FC236}">
                <a16:creationId xmlns:a16="http://schemas.microsoft.com/office/drawing/2014/main" id="{20F8457A-E4FB-0347-B79B-81FB0EF1CF20}"/>
              </a:ext>
            </a:extLst>
          </p:cNvPr>
          <p:cNvSpPr txBox="1">
            <a:spLocks noChangeArrowheads="1"/>
          </p:cNvSpPr>
          <p:nvPr/>
        </p:nvSpPr>
        <p:spPr bwMode="auto">
          <a:xfrm>
            <a:off x="-35496" y="4901092"/>
            <a:ext cx="9144000" cy="930406"/>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90500">
                    <a:srgbClr val="000000"/>
                  </a:glow>
                </a:effectLst>
                <a:uLnTx/>
                <a:uFillTx/>
                <a:latin typeface="Arial" panose="020B0604020202020204" pitchFamily="34" charset="0"/>
                <a:cs typeface="Arial" panose="020B0604020202020204" pitchFamily="34" charset="0"/>
              </a:rPr>
              <a:t>سوزان تعلم زوجات طلاب كلية سنغافورة للكتاب المقدس </a:t>
            </a:r>
            <a:endParaRPr kumimoji="0" lang="en-US" sz="3600" b="1" u="none" strike="noStrike" kern="1200" cap="none" spc="0" normalizeH="0" baseline="0" noProof="0" dirty="0">
              <a:ln>
                <a:noFill/>
              </a:ln>
              <a:solidFill>
                <a:srgbClr val="000000"/>
              </a:solidFill>
              <a:effectLst>
                <a:glow rad="190500">
                  <a:srgbClr val="000000"/>
                </a:glow>
              </a:effectLst>
              <a:uLnTx/>
              <a:uFillTx/>
              <a:latin typeface="Arial" panose="020B0604020202020204" pitchFamily="34" charset="0"/>
              <a:cs typeface="Arial" panose="020B0604020202020204" pitchFamily="34" charset="0"/>
            </a:endParaRPr>
          </a:p>
        </p:txBody>
      </p:sp>
      <p:pic>
        <p:nvPicPr>
          <p:cNvPr id="5" name="Picture 7" descr="Crossroads-Logo.jpg">
            <a:extLst>
              <a:ext uri="{FF2B5EF4-FFF2-40B4-BE49-F238E27FC236}">
                <a16:creationId xmlns:a16="http://schemas.microsoft.com/office/drawing/2014/main" id="{F3DF5496-18C2-A149-8785-1019F9488A77}"/>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310127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ar-JO" sz="4000" dirty="0">
                <a:cs typeface="Arial" panose="020B0604020202020204" pitchFamily="34" charset="0"/>
              </a:rPr>
              <a:t>في مدرسة المجتمع الدولية الآن أكثر من 400 طالب</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422525" y="4025900"/>
            <a:ext cx="1905000"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مدرسة المجتمع الدولية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18470764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79251"/>
          </a:xfrm>
          <a:solidFill>
            <a:srgbClr val="000000"/>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الضيافة المسيحية</a:t>
            </a:r>
            <a:endParaRPr lang="en-US" sz="36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5685" y="772770"/>
            <a:ext cx="9144000" cy="6085230"/>
          </a:xfrm>
          <a:prstGeom prst="rect">
            <a:avLst/>
          </a:prstGeom>
        </p:spPr>
      </p:pic>
    </p:spTree>
    <p:extLst>
      <p:ext uri="{BB962C8B-B14F-4D97-AF65-F5344CB8AC3E}">
        <p14:creationId xmlns:p14="http://schemas.microsoft.com/office/powerpoint/2010/main" val="23462532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ea typeface="Accordance" panose="00000400000000000000" pitchFamily="2" charset="-78"/>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يجب على المؤمنين أن يستبدلوا معارضة يسوع مثل معارضة ديوتريفيس (الآيات ٩- ١١ أ) بالأعمال الصالحة المضيافة مثل ديمتريوس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rPr>
              <a:t> (الآيات ١١ ب -١٢ ).</a:t>
            </a:r>
            <a:endParaRPr kumimoji="0" lang="en-US" sz="4000" u="none" strike="noStrike" kern="1200" cap="none" spc="0" normalizeH="0" baseline="0" noProof="0" dirty="0">
              <a:ln>
                <a:noFill/>
              </a:ln>
              <a:solidFill>
                <a:srgbClr val="FFFFFF"/>
              </a:solidFill>
              <a:effectLst>
                <a:glow rad="127000">
                  <a:srgbClr val="000000"/>
                </a:glow>
              </a:effectLst>
              <a:uLnTx/>
              <a:uFillTx/>
              <a:ea typeface="Accordance" panose="00000400000000000000" pitchFamily="2" charset="-78"/>
            </a:endParaRPr>
          </a:p>
        </p:txBody>
      </p:sp>
      <p:sp>
        <p:nvSpPr>
          <p:cNvPr id="5" name="Text Box 3"/>
          <p:cNvSpPr txBox="1">
            <a:spLocks noChangeArrowheads="1"/>
          </p:cNvSpPr>
          <p:nvPr/>
        </p:nvSpPr>
        <p:spPr bwMode="auto">
          <a:xfrm>
            <a:off x="8170701" y="44450"/>
            <a:ext cx="8683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٢٧ ف</a:t>
            </a:r>
          </a:p>
        </p:txBody>
      </p:sp>
      <p:sp>
        <p:nvSpPr>
          <p:cNvPr id="7" name="Rectangle 2">
            <a:extLst>
              <a:ext uri="{FF2B5EF4-FFF2-40B4-BE49-F238E27FC236}">
                <a16:creationId xmlns:a16="http://schemas.microsoft.com/office/drawing/2014/main" id="{88FAF687-F8A3-7448-A5D1-B375587AF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341025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2246098" y="53033"/>
            <a:ext cx="4876800" cy="457200"/>
          </a:xfrm>
          <a:solidFill>
            <a:schemeClr val="tx1"/>
          </a:solidFill>
        </p:spPr>
        <p:txBody>
          <a:bodyPr/>
          <a:lstStyle/>
          <a:p>
            <a:pPr algn="ctr" eaLnBrk="1" hangingPunct="1"/>
            <a:r>
              <a:rPr lang="ar-JO" sz="2800" b="1" dirty="0">
                <a:solidFill>
                  <a:schemeClr val="bg1"/>
                </a:solidFill>
                <a:latin typeface="Arial" panose="020B0604020202020204" pitchFamily="34" charset="0"/>
                <a:ea typeface="Accordance" panose="00000400000000000000" pitchFamily="2" charset="-78"/>
                <a:cs typeface="Arial" panose="020B0604020202020204" pitchFamily="34" charset="0"/>
              </a:rPr>
              <a:t>٣ يوحنا - مخطط الملخص</a:t>
            </a:r>
            <a:endParaRPr lang="en-US" sz="2800" b="1" dirty="0">
              <a:solidFill>
                <a:schemeClr val="bg1"/>
              </a:solidFill>
              <a:latin typeface="Arial" panose="020B0604020202020204" pitchFamily="34" charset="0"/>
              <a:ea typeface="Accordance" panose="00000400000000000000" pitchFamily="2" charset="-78"/>
              <a:cs typeface="Arial" panose="020B0604020202020204" pitchFamily="34" charset="0"/>
            </a:endParaRPr>
          </a:p>
        </p:txBody>
      </p:sp>
      <p:grpSp>
        <p:nvGrpSpPr>
          <p:cNvPr id="254978" name="Group 178"/>
          <p:cNvGrpSpPr>
            <a:grpSpLocks/>
          </p:cNvGrpSpPr>
          <p:nvPr/>
        </p:nvGrpSpPr>
        <p:grpSpPr bwMode="auto">
          <a:xfrm>
            <a:off x="211857" y="506115"/>
            <a:ext cx="8720286" cy="6172200"/>
            <a:chOff x="-104" y="528"/>
            <a:chExt cx="4457" cy="3264"/>
          </a:xfrm>
        </p:grpSpPr>
        <p:grpSp>
          <p:nvGrpSpPr>
            <p:cNvPr id="254982" name="Group 128"/>
            <p:cNvGrpSpPr>
              <a:grpSpLocks/>
            </p:cNvGrpSpPr>
            <p:nvPr/>
          </p:nvGrpSpPr>
          <p:grpSpPr bwMode="auto">
            <a:xfrm>
              <a:off x="-104" y="528"/>
              <a:ext cx="4456" cy="411"/>
              <a:chOff x="0" y="0"/>
              <a:chExt cx="4456" cy="653"/>
            </a:xfrm>
          </p:grpSpPr>
          <p:sp>
            <p:nvSpPr>
              <p:cNvPr id="12385" name="Rectangle 97"/>
              <p:cNvSpPr>
                <a:spLocks noChangeArrowheads="1"/>
              </p:cNvSpPr>
              <p:nvPr/>
            </p:nvSpPr>
            <p:spPr bwMode="auto">
              <a:xfrm>
                <a:off x="32" y="0"/>
                <a:ext cx="4392" cy="656"/>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type="none" w="sm" len="sm"/>
                <a:tailEnd type="none" w="sm" len="sm"/>
              </a:ln>
              <a:effec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دعم المرسلين</a:t>
                </a:r>
                <a:endParaRPr kumimoji="0" lang="en-US" altLang="zh-CN"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53" name="Rectangle 127"/>
              <p:cNvSpPr>
                <a:spLocks noChangeArrowheads="1"/>
              </p:cNvSpPr>
              <p:nvPr/>
            </p:nvSpPr>
            <p:spPr bwMode="auto">
              <a:xfrm>
                <a:off x="0" y="0"/>
                <a:ext cx="4456"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3" name="Group 130"/>
            <p:cNvGrpSpPr>
              <a:grpSpLocks/>
            </p:cNvGrpSpPr>
            <p:nvPr/>
          </p:nvGrpSpPr>
          <p:grpSpPr bwMode="auto">
            <a:xfrm>
              <a:off x="-104" y="939"/>
              <a:ext cx="1488" cy="387"/>
              <a:chOff x="0" y="653"/>
              <a:chExt cx="1488" cy="615"/>
            </a:xfrm>
          </p:grpSpPr>
          <p:sp>
            <p:nvSpPr>
              <p:cNvPr id="255050" name="Rectangle 99"/>
              <p:cNvSpPr>
                <a:spLocks noChangeArrowheads="1"/>
              </p:cNvSpPr>
              <p:nvPr/>
            </p:nvSpPr>
            <p:spPr bwMode="auto">
              <a:xfrm>
                <a:off x="32" y="65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51" name="Rectangle 129"/>
              <p:cNvSpPr>
                <a:spLocks noChangeArrowheads="1"/>
              </p:cNvSpPr>
              <p:nvPr/>
            </p:nvSpPr>
            <p:spPr bwMode="auto">
              <a:xfrm>
                <a:off x="0"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4" name="Group 132"/>
            <p:cNvGrpSpPr>
              <a:grpSpLocks/>
            </p:cNvGrpSpPr>
            <p:nvPr/>
          </p:nvGrpSpPr>
          <p:grpSpPr bwMode="auto">
            <a:xfrm>
              <a:off x="1384" y="939"/>
              <a:ext cx="1488" cy="387"/>
              <a:chOff x="1488" y="653"/>
              <a:chExt cx="1488" cy="615"/>
            </a:xfrm>
          </p:grpSpPr>
          <p:sp>
            <p:nvSpPr>
              <p:cNvPr id="255048" name="Rectangle 100"/>
              <p:cNvSpPr>
                <a:spLocks noChangeArrowheads="1"/>
              </p:cNvSpPr>
              <p:nvPr/>
            </p:nvSpPr>
            <p:spPr bwMode="auto">
              <a:xfrm>
                <a:off x="1520" y="65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457200" rtl="1" eaLnBrk="0" fontAlgn="base" latinLnBrk="0" hangingPunct="0">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٩- ١١</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9" name="Rectangle 131"/>
              <p:cNvSpPr>
                <a:spLocks noChangeArrowheads="1"/>
              </p:cNvSpPr>
              <p:nvPr/>
            </p:nvSpPr>
            <p:spPr bwMode="auto">
              <a:xfrm>
                <a:off x="1488" y="65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5" name="Group 134"/>
            <p:cNvGrpSpPr>
              <a:grpSpLocks/>
            </p:cNvGrpSpPr>
            <p:nvPr/>
          </p:nvGrpSpPr>
          <p:grpSpPr bwMode="auto">
            <a:xfrm>
              <a:off x="2872" y="939"/>
              <a:ext cx="1480" cy="387"/>
              <a:chOff x="2976" y="653"/>
              <a:chExt cx="1480" cy="615"/>
            </a:xfrm>
          </p:grpSpPr>
          <p:sp>
            <p:nvSpPr>
              <p:cNvPr id="255046" name="Rectangle 101"/>
              <p:cNvSpPr>
                <a:spLocks noChangeArrowheads="1"/>
              </p:cNvSpPr>
              <p:nvPr/>
            </p:nvSpPr>
            <p:spPr bwMode="auto">
              <a:xfrm>
                <a:off x="3008" y="653"/>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 ١٥</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47" name="Rectangle 133"/>
              <p:cNvSpPr>
                <a:spLocks noChangeArrowheads="1"/>
              </p:cNvSpPr>
              <p:nvPr/>
            </p:nvSpPr>
            <p:spPr bwMode="auto">
              <a:xfrm>
                <a:off x="2976" y="65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6" name="Group 136"/>
            <p:cNvGrpSpPr>
              <a:grpSpLocks/>
            </p:cNvGrpSpPr>
            <p:nvPr/>
          </p:nvGrpSpPr>
          <p:grpSpPr bwMode="auto">
            <a:xfrm>
              <a:off x="-104" y="1326"/>
              <a:ext cx="1488" cy="386"/>
              <a:chOff x="0" y="1268"/>
              <a:chExt cx="1488" cy="615"/>
            </a:xfrm>
          </p:grpSpPr>
          <p:sp>
            <p:nvSpPr>
              <p:cNvPr id="255044" name="Rectangle 103"/>
              <p:cNvSpPr>
                <a:spLocks noChangeArrowheads="1"/>
              </p:cNvSpPr>
              <p:nvPr/>
            </p:nvSpPr>
            <p:spPr bwMode="auto">
              <a:xfrm>
                <a:off x="32" y="1268"/>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غايس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 </a:t>
                </a:r>
              </a:p>
            </p:txBody>
          </p:sp>
          <p:sp>
            <p:nvSpPr>
              <p:cNvPr id="255045" name="Rectangle 135"/>
              <p:cNvSpPr>
                <a:spLocks noChangeArrowheads="1"/>
              </p:cNvSpPr>
              <p:nvPr/>
            </p:nvSpPr>
            <p:spPr bwMode="auto">
              <a:xfrm>
                <a:off x="0"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7" name="Group 138"/>
            <p:cNvGrpSpPr>
              <a:grpSpLocks/>
            </p:cNvGrpSpPr>
            <p:nvPr/>
          </p:nvGrpSpPr>
          <p:grpSpPr bwMode="auto">
            <a:xfrm>
              <a:off x="1384" y="1326"/>
              <a:ext cx="1488" cy="386"/>
              <a:chOff x="1488" y="1268"/>
              <a:chExt cx="1488" cy="615"/>
            </a:xfrm>
          </p:grpSpPr>
          <p:sp>
            <p:nvSpPr>
              <p:cNvPr id="255042" name="Rectangle 104"/>
              <p:cNvSpPr>
                <a:spLocks noChangeArrowheads="1"/>
              </p:cNvSpPr>
              <p:nvPr/>
            </p:nvSpPr>
            <p:spPr bwMode="auto">
              <a:xfrm>
                <a:off x="1520" y="1268"/>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ديوتريفس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3" name="Rectangle 137"/>
              <p:cNvSpPr>
                <a:spLocks noChangeArrowheads="1"/>
              </p:cNvSpPr>
              <p:nvPr/>
            </p:nvSpPr>
            <p:spPr bwMode="auto">
              <a:xfrm>
                <a:off x="1488" y="1268"/>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8" name="Group 140"/>
            <p:cNvGrpSpPr>
              <a:grpSpLocks/>
            </p:cNvGrpSpPr>
            <p:nvPr/>
          </p:nvGrpSpPr>
          <p:grpSpPr bwMode="auto">
            <a:xfrm>
              <a:off x="2872" y="1326"/>
              <a:ext cx="1480" cy="386"/>
              <a:chOff x="2976" y="1268"/>
              <a:chExt cx="1480" cy="615"/>
            </a:xfrm>
          </p:grpSpPr>
          <p:sp>
            <p:nvSpPr>
              <p:cNvPr id="255040" name="Rectangle 105"/>
              <p:cNvSpPr>
                <a:spLocks noChangeArrowheads="1"/>
              </p:cNvSpPr>
              <p:nvPr/>
            </p:nvSpPr>
            <p:spPr bwMode="auto">
              <a:xfrm>
                <a:off x="3008" y="1268"/>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ديمِتريوسُ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41" name="Rectangle 139"/>
              <p:cNvSpPr>
                <a:spLocks noChangeArrowheads="1"/>
              </p:cNvSpPr>
              <p:nvPr/>
            </p:nvSpPr>
            <p:spPr bwMode="auto">
              <a:xfrm>
                <a:off x="2976" y="1268"/>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89" name="Group 142"/>
            <p:cNvGrpSpPr>
              <a:grpSpLocks/>
            </p:cNvGrpSpPr>
            <p:nvPr/>
          </p:nvGrpSpPr>
          <p:grpSpPr bwMode="auto">
            <a:xfrm>
              <a:off x="-104" y="1712"/>
              <a:ext cx="1488" cy="387"/>
              <a:chOff x="0" y="1883"/>
              <a:chExt cx="1488" cy="615"/>
            </a:xfrm>
          </p:grpSpPr>
          <p:sp>
            <p:nvSpPr>
              <p:cNvPr id="255038" name="Rectangle 107"/>
              <p:cNvSpPr>
                <a:spLocks noChangeArrowheads="1"/>
              </p:cNvSpPr>
              <p:nvPr/>
            </p:nvSpPr>
            <p:spPr bwMode="auto">
              <a:xfrm>
                <a:off x="32" y="188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أثنى عليه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9" name="Rectangle 141"/>
              <p:cNvSpPr>
                <a:spLocks noChangeArrowheads="1"/>
              </p:cNvSpPr>
              <p:nvPr/>
            </p:nvSpPr>
            <p:spPr bwMode="auto">
              <a:xfrm>
                <a:off x="0"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0" name="Group 144"/>
            <p:cNvGrpSpPr>
              <a:grpSpLocks/>
            </p:cNvGrpSpPr>
            <p:nvPr/>
          </p:nvGrpSpPr>
          <p:grpSpPr bwMode="auto">
            <a:xfrm>
              <a:off x="1384" y="1712"/>
              <a:ext cx="1488" cy="387"/>
              <a:chOff x="1488" y="1883"/>
              <a:chExt cx="1488" cy="615"/>
            </a:xfrm>
          </p:grpSpPr>
          <p:sp>
            <p:nvSpPr>
              <p:cNvPr id="255036" name="Rectangle 108"/>
              <p:cNvSpPr>
                <a:spLocks noChangeArrowheads="1"/>
              </p:cNvSpPr>
              <p:nvPr/>
            </p:nvSpPr>
            <p:spPr bwMode="auto">
              <a:xfrm>
                <a:off x="1520" y="1883"/>
                <a:ext cx="142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مُدان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7" name="Rectangle 143"/>
              <p:cNvSpPr>
                <a:spLocks noChangeArrowheads="1"/>
              </p:cNvSpPr>
              <p:nvPr/>
            </p:nvSpPr>
            <p:spPr bwMode="auto">
              <a:xfrm>
                <a:off x="1488" y="1883"/>
                <a:ext cx="148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1" name="Group 146"/>
            <p:cNvGrpSpPr>
              <a:grpSpLocks/>
            </p:cNvGrpSpPr>
            <p:nvPr/>
          </p:nvGrpSpPr>
          <p:grpSpPr bwMode="auto">
            <a:xfrm>
              <a:off x="2872" y="1712"/>
              <a:ext cx="1480" cy="387"/>
              <a:chOff x="2976" y="1883"/>
              <a:chExt cx="1480" cy="615"/>
            </a:xfrm>
          </p:grpSpPr>
          <p:sp>
            <p:nvSpPr>
              <p:cNvPr id="255034" name="Rectangle 109"/>
              <p:cNvSpPr>
                <a:spLocks noChangeArrowheads="1"/>
              </p:cNvSpPr>
              <p:nvPr/>
            </p:nvSpPr>
            <p:spPr bwMode="auto">
              <a:xfrm>
                <a:off x="3008" y="1883"/>
                <a:ext cx="1416"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موصى به (مشهود 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5" name="Rectangle 145"/>
              <p:cNvSpPr>
                <a:spLocks noChangeArrowheads="1"/>
              </p:cNvSpPr>
              <p:nvPr/>
            </p:nvSpPr>
            <p:spPr bwMode="auto">
              <a:xfrm>
                <a:off x="2976" y="1883"/>
                <a:ext cx="1480"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2" name="Group 148"/>
            <p:cNvGrpSpPr>
              <a:grpSpLocks/>
            </p:cNvGrpSpPr>
            <p:nvPr/>
          </p:nvGrpSpPr>
          <p:grpSpPr bwMode="auto">
            <a:xfrm>
              <a:off x="-104" y="2099"/>
              <a:ext cx="1488" cy="454"/>
              <a:chOff x="0" y="2498"/>
              <a:chExt cx="1488" cy="721"/>
            </a:xfrm>
          </p:grpSpPr>
          <p:sp>
            <p:nvSpPr>
              <p:cNvPr id="255032" name="Rectangle 111"/>
              <p:cNvSpPr>
                <a:spLocks noChangeArrowheads="1"/>
              </p:cNvSpPr>
              <p:nvPr/>
            </p:nvSpPr>
            <p:spPr bwMode="auto">
              <a:xfrm>
                <a:off x="32" y="2498"/>
                <a:ext cx="1424"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داعم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3" name="Rectangle 147"/>
              <p:cNvSpPr>
                <a:spLocks noChangeArrowheads="1"/>
              </p:cNvSpPr>
              <p:nvPr/>
            </p:nvSpPr>
            <p:spPr bwMode="auto">
              <a:xfrm>
                <a:off x="0"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3" name="Group 150"/>
            <p:cNvGrpSpPr>
              <a:grpSpLocks/>
            </p:cNvGrpSpPr>
            <p:nvPr/>
          </p:nvGrpSpPr>
          <p:grpSpPr bwMode="auto">
            <a:xfrm>
              <a:off x="1384" y="2099"/>
              <a:ext cx="1488" cy="454"/>
              <a:chOff x="1488" y="2498"/>
              <a:chExt cx="1488" cy="721"/>
            </a:xfrm>
          </p:grpSpPr>
          <p:sp>
            <p:nvSpPr>
              <p:cNvPr id="255030" name="Rectangle 112"/>
              <p:cNvSpPr>
                <a:spLocks noChangeArrowheads="1"/>
              </p:cNvSpPr>
              <p:nvPr/>
            </p:nvSpPr>
            <p:spPr bwMode="auto">
              <a:xfrm>
                <a:off x="1520" y="2498"/>
                <a:ext cx="1424"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معادي للمرسلين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31" name="Rectangle 149"/>
              <p:cNvSpPr>
                <a:spLocks noChangeArrowheads="1"/>
              </p:cNvSpPr>
              <p:nvPr/>
            </p:nvSpPr>
            <p:spPr bwMode="auto">
              <a:xfrm>
                <a:off x="1488" y="2498"/>
                <a:ext cx="1488"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4" name="Group 152"/>
            <p:cNvGrpSpPr>
              <a:grpSpLocks/>
            </p:cNvGrpSpPr>
            <p:nvPr/>
          </p:nvGrpSpPr>
          <p:grpSpPr bwMode="auto">
            <a:xfrm>
              <a:off x="2872" y="2099"/>
              <a:ext cx="1480" cy="454"/>
              <a:chOff x="2976" y="2498"/>
              <a:chExt cx="1480" cy="721"/>
            </a:xfrm>
          </p:grpSpPr>
          <p:sp>
            <p:nvSpPr>
              <p:cNvPr id="255028" name="Rectangle 113"/>
              <p:cNvSpPr>
                <a:spLocks noChangeArrowheads="1"/>
              </p:cNvSpPr>
              <p:nvPr/>
            </p:nvSpPr>
            <p:spPr bwMode="auto">
              <a:xfrm>
                <a:off x="3008" y="2498"/>
                <a:ext cx="1416"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هو مرسل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9" name="Rectangle 151"/>
              <p:cNvSpPr>
                <a:spLocks noChangeArrowheads="1"/>
              </p:cNvSpPr>
              <p:nvPr/>
            </p:nvSpPr>
            <p:spPr bwMode="auto">
              <a:xfrm>
                <a:off x="2976" y="2498"/>
                <a:ext cx="1480" cy="72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5" name="Group 154"/>
            <p:cNvGrpSpPr>
              <a:grpSpLocks/>
            </p:cNvGrpSpPr>
            <p:nvPr/>
          </p:nvGrpSpPr>
          <p:grpSpPr bwMode="auto">
            <a:xfrm>
              <a:off x="-104" y="2553"/>
              <a:ext cx="449" cy="465"/>
              <a:chOff x="0" y="3219"/>
              <a:chExt cx="449" cy="740"/>
            </a:xfrm>
          </p:grpSpPr>
          <p:sp>
            <p:nvSpPr>
              <p:cNvPr id="255026" name="Rectangle 115"/>
              <p:cNvSpPr>
                <a:spLocks noChangeArrowheads="1"/>
              </p:cNvSpPr>
              <p:nvPr/>
            </p:nvSpPr>
            <p:spPr bwMode="auto">
              <a:xfrm>
                <a:off x="12" y="3219"/>
                <a:ext cx="437"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تحية وصلاة</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 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55027" name="Rectangle 153"/>
              <p:cNvSpPr>
                <a:spLocks noChangeArrowheads="1"/>
              </p:cNvSpPr>
              <p:nvPr/>
            </p:nvSpPr>
            <p:spPr bwMode="auto">
              <a:xfrm>
                <a:off x="0"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6" name="Group 156"/>
            <p:cNvGrpSpPr>
              <a:grpSpLocks/>
            </p:cNvGrpSpPr>
            <p:nvPr/>
          </p:nvGrpSpPr>
          <p:grpSpPr bwMode="auto">
            <a:xfrm>
              <a:off x="328" y="2553"/>
              <a:ext cx="448" cy="465"/>
              <a:chOff x="432" y="3219"/>
              <a:chExt cx="448" cy="740"/>
            </a:xfrm>
          </p:grpSpPr>
          <p:sp>
            <p:nvSpPr>
              <p:cNvPr id="255024" name="Rectangle 116"/>
              <p:cNvSpPr>
                <a:spLocks noChangeArrowheads="1"/>
              </p:cNvSpPr>
              <p:nvPr/>
            </p:nvSpPr>
            <p:spPr bwMode="auto">
              <a:xfrm>
                <a:off x="464" y="3219"/>
                <a:ext cx="38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الفرح على التقوى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٣- ٤</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5" name="Rectangle 155"/>
              <p:cNvSpPr>
                <a:spLocks noChangeArrowheads="1"/>
              </p:cNvSpPr>
              <p:nvPr/>
            </p:nvSpPr>
            <p:spPr bwMode="auto">
              <a:xfrm>
                <a:off x="432" y="3219"/>
                <a:ext cx="44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7" name="Group 158"/>
            <p:cNvGrpSpPr>
              <a:grpSpLocks/>
            </p:cNvGrpSpPr>
            <p:nvPr/>
          </p:nvGrpSpPr>
          <p:grpSpPr bwMode="auto">
            <a:xfrm>
              <a:off x="776" y="2553"/>
              <a:ext cx="608" cy="465"/>
              <a:chOff x="880" y="3219"/>
              <a:chExt cx="608" cy="740"/>
            </a:xfrm>
          </p:grpSpPr>
          <p:sp>
            <p:nvSpPr>
              <p:cNvPr id="255022" name="Rectangle 117"/>
              <p:cNvSpPr>
                <a:spLocks noChangeArrowheads="1"/>
              </p:cNvSpPr>
              <p:nvPr/>
            </p:nvSpPr>
            <p:spPr bwMode="auto">
              <a:xfrm>
                <a:off x="912" y="3219"/>
                <a:ext cx="54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دعم مؤكد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٥- ٨</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3" name="Rectangle 157"/>
              <p:cNvSpPr>
                <a:spLocks noChangeArrowheads="1"/>
              </p:cNvSpPr>
              <p:nvPr/>
            </p:nvSpPr>
            <p:spPr bwMode="auto">
              <a:xfrm>
                <a:off x="880" y="3219"/>
                <a:ext cx="60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8" name="Group 160"/>
            <p:cNvGrpSpPr>
              <a:grpSpLocks/>
            </p:cNvGrpSpPr>
            <p:nvPr/>
          </p:nvGrpSpPr>
          <p:grpSpPr bwMode="auto">
            <a:xfrm>
              <a:off x="1357" y="2553"/>
              <a:ext cx="539" cy="465"/>
              <a:chOff x="1461" y="3219"/>
              <a:chExt cx="539" cy="740"/>
            </a:xfrm>
          </p:grpSpPr>
          <p:sp>
            <p:nvSpPr>
              <p:cNvPr id="255020" name="Rectangle 118"/>
              <p:cNvSpPr>
                <a:spLocks noChangeArrowheads="1"/>
              </p:cNvSpPr>
              <p:nvPr/>
            </p:nvSpPr>
            <p:spPr bwMode="auto">
              <a:xfrm>
                <a:off x="1461" y="3219"/>
                <a:ext cx="52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رفض 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21" name="Rectangle 159"/>
              <p:cNvSpPr>
                <a:spLocks noChangeArrowheads="1"/>
              </p:cNvSpPr>
              <p:nvPr/>
            </p:nvSpPr>
            <p:spPr bwMode="auto">
              <a:xfrm>
                <a:off x="1488"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4999" name="Group 162"/>
            <p:cNvGrpSpPr>
              <a:grpSpLocks/>
            </p:cNvGrpSpPr>
            <p:nvPr/>
          </p:nvGrpSpPr>
          <p:grpSpPr bwMode="auto">
            <a:xfrm>
              <a:off x="1896" y="2553"/>
              <a:ext cx="544" cy="465"/>
              <a:chOff x="2000" y="3219"/>
              <a:chExt cx="544" cy="740"/>
            </a:xfrm>
          </p:grpSpPr>
          <p:sp>
            <p:nvSpPr>
              <p:cNvPr id="255018" name="Rectangle 119"/>
              <p:cNvSpPr>
                <a:spLocks noChangeArrowheads="1"/>
              </p:cNvSpPr>
              <p:nvPr/>
            </p:nvSpPr>
            <p:spPr bwMode="auto">
              <a:xfrm>
                <a:off x="2032" y="3219"/>
                <a:ext cx="480"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مُعارضة المُرسَلين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١٠</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9" name="Rectangle 161"/>
              <p:cNvSpPr>
                <a:spLocks noChangeArrowheads="1"/>
              </p:cNvSpPr>
              <p:nvPr/>
            </p:nvSpPr>
            <p:spPr bwMode="auto">
              <a:xfrm>
                <a:off x="2000" y="3219"/>
                <a:ext cx="544"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0" name="Group 164"/>
            <p:cNvGrpSpPr>
              <a:grpSpLocks/>
            </p:cNvGrpSpPr>
            <p:nvPr/>
          </p:nvGrpSpPr>
          <p:grpSpPr bwMode="auto">
            <a:xfrm>
              <a:off x="2440" y="2553"/>
              <a:ext cx="432" cy="465"/>
              <a:chOff x="2544" y="3219"/>
              <a:chExt cx="432" cy="740"/>
            </a:xfrm>
          </p:grpSpPr>
          <p:sp>
            <p:nvSpPr>
              <p:cNvPr id="255016" name="Rectangle 120"/>
              <p:cNvSpPr>
                <a:spLocks noChangeArrowheads="1"/>
              </p:cNvSpPr>
              <p:nvPr/>
            </p:nvSpPr>
            <p:spPr bwMode="auto">
              <a:xfrm>
                <a:off x="2576" y="3219"/>
                <a:ext cx="368"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فعل الشر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١١</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7" name="Rectangle 163"/>
              <p:cNvSpPr>
                <a:spLocks noChangeArrowheads="1"/>
              </p:cNvSpPr>
              <p:nvPr/>
            </p:nvSpPr>
            <p:spPr bwMode="auto">
              <a:xfrm>
                <a:off x="2544" y="3219"/>
                <a:ext cx="43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1" name="Group 166"/>
            <p:cNvGrpSpPr>
              <a:grpSpLocks/>
            </p:cNvGrpSpPr>
            <p:nvPr/>
          </p:nvGrpSpPr>
          <p:grpSpPr bwMode="auto">
            <a:xfrm>
              <a:off x="2872" y="2553"/>
              <a:ext cx="480" cy="465"/>
              <a:chOff x="2976" y="3219"/>
              <a:chExt cx="480" cy="740"/>
            </a:xfrm>
          </p:grpSpPr>
          <p:sp>
            <p:nvSpPr>
              <p:cNvPr id="255014" name="Rectangle 121"/>
              <p:cNvSpPr>
                <a:spLocks noChangeArrowheads="1"/>
              </p:cNvSpPr>
              <p:nvPr/>
            </p:nvSpPr>
            <p:spPr bwMode="auto">
              <a:xfrm>
                <a:off x="3008" y="3219"/>
                <a:ext cx="416"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سُمعة جيدة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١٢</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5" name="Rectangle 165"/>
              <p:cNvSpPr>
                <a:spLocks noChangeArrowheads="1"/>
              </p:cNvSpPr>
              <p:nvPr/>
            </p:nvSpPr>
            <p:spPr bwMode="auto">
              <a:xfrm>
                <a:off x="2976" y="3219"/>
                <a:ext cx="480"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2" name="Group 168"/>
            <p:cNvGrpSpPr>
              <a:grpSpLocks/>
            </p:cNvGrpSpPr>
            <p:nvPr/>
          </p:nvGrpSpPr>
          <p:grpSpPr bwMode="auto">
            <a:xfrm>
              <a:off x="3352" y="2553"/>
              <a:ext cx="488" cy="465"/>
              <a:chOff x="3456" y="3219"/>
              <a:chExt cx="488" cy="740"/>
            </a:xfrm>
          </p:grpSpPr>
          <p:sp>
            <p:nvSpPr>
              <p:cNvPr id="255012" name="Rectangle 122"/>
              <p:cNvSpPr>
                <a:spLocks noChangeArrowheads="1"/>
              </p:cNvSpPr>
              <p:nvPr/>
            </p:nvSpPr>
            <p:spPr bwMode="auto">
              <a:xfrm>
                <a:off x="3488" y="3219"/>
                <a:ext cx="424"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زيارة متوقعة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١٣- ١٤ أ</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3" name="Rectangle 167"/>
              <p:cNvSpPr>
                <a:spLocks noChangeArrowheads="1"/>
              </p:cNvSpPr>
              <p:nvPr/>
            </p:nvSpPr>
            <p:spPr bwMode="auto">
              <a:xfrm>
                <a:off x="3456" y="3219"/>
                <a:ext cx="488"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3" name="Group 170"/>
            <p:cNvGrpSpPr>
              <a:grpSpLocks/>
            </p:cNvGrpSpPr>
            <p:nvPr/>
          </p:nvGrpSpPr>
          <p:grpSpPr bwMode="auto">
            <a:xfrm>
              <a:off x="3824" y="2553"/>
              <a:ext cx="529" cy="465"/>
              <a:chOff x="3928" y="3219"/>
              <a:chExt cx="529" cy="740"/>
            </a:xfrm>
          </p:grpSpPr>
          <p:sp>
            <p:nvSpPr>
              <p:cNvPr id="255010" name="Rectangle 123"/>
              <p:cNvSpPr>
                <a:spLocks noChangeArrowheads="1"/>
              </p:cNvSpPr>
              <p:nvPr/>
            </p:nvSpPr>
            <p:spPr bwMode="auto">
              <a:xfrm>
                <a:off x="3928" y="3219"/>
                <a:ext cx="529" cy="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تحيات حنونة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١٤ ب- ١٥</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11" name="Rectangle 169"/>
              <p:cNvSpPr>
                <a:spLocks noChangeArrowheads="1"/>
              </p:cNvSpPr>
              <p:nvPr/>
            </p:nvSpPr>
            <p:spPr bwMode="auto">
              <a:xfrm>
                <a:off x="3944" y="3219"/>
                <a:ext cx="512" cy="740"/>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4" name="Group 174"/>
            <p:cNvGrpSpPr>
              <a:grpSpLocks/>
            </p:cNvGrpSpPr>
            <p:nvPr/>
          </p:nvGrpSpPr>
          <p:grpSpPr bwMode="auto">
            <a:xfrm>
              <a:off x="-104" y="3018"/>
              <a:ext cx="4457" cy="387"/>
              <a:chOff x="0" y="3959"/>
              <a:chExt cx="5968" cy="615"/>
            </a:xfrm>
          </p:grpSpPr>
          <p:sp>
            <p:nvSpPr>
              <p:cNvPr id="255008" name="Rectangle 125"/>
              <p:cNvSpPr>
                <a:spLocks noChangeArrowheads="1"/>
              </p:cNvSpPr>
              <p:nvPr/>
            </p:nvSpPr>
            <p:spPr bwMode="auto">
              <a:xfrm>
                <a:off x="32" y="3959"/>
                <a:ext cx="590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255009" name="Rectangle 173"/>
              <p:cNvSpPr>
                <a:spLocks noChangeArrowheads="1"/>
              </p:cNvSpPr>
              <p:nvPr/>
            </p:nvSpPr>
            <p:spPr bwMode="auto">
              <a:xfrm>
                <a:off x="0" y="3959"/>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nvGrpSpPr>
            <p:cNvPr id="255005" name="Group 176"/>
            <p:cNvGrpSpPr>
              <a:grpSpLocks/>
            </p:cNvGrpSpPr>
            <p:nvPr/>
          </p:nvGrpSpPr>
          <p:grpSpPr bwMode="auto">
            <a:xfrm>
              <a:off x="-104" y="3405"/>
              <a:ext cx="4457" cy="387"/>
              <a:chOff x="0" y="4574"/>
              <a:chExt cx="5968" cy="615"/>
            </a:xfrm>
          </p:grpSpPr>
          <p:sp>
            <p:nvSpPr>
              <p:cNvPr id="255006" name="Rectangle 126"/>
              <p:cNvSpPr>
                <a:spLocks noChangeArrowheads="1"/>
              </p:cNvSpPr>
              <p:nvPr/>
            </p:nvSpPr>
            <p:spPr bwMode="auto">
              <a:xfrm>
                <a:off x="32" y="4574"/>
                <a:ext cx="590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ق.٩٠ م</a:t>
                </a:r>
              </a:p>
            </p:txBody>
          </p:sp>
          <p:sp>
            <p:nvSpPr>
              <p:cNvPr id="255007" name="Rectangle 175"/>
              <p:cNvSpPr>
                <a:spLocks noChangeArrowheads="1"/>
              </p:cNvSpPr>
              <p:nvPr/>
            </p:nvSpPr>
            <p:spPr bwMode="auto">
              <a:xfrm>
                <a:off x="0" y="4574"/>
                <a:ext cx="5968" cy="61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grpSp>
      </p:grpSp>
      <p:pic>
        <p:nvPicPr>
          <p:cNvPr id="254980" name="Picture 190" descr="j022753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156" y="72012"/>
            <a:ext cx="1255363" cy="1645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1" name="Text Box 3"/>
          <p:cNvSpPr txBox="1">
            <a:spLocks noChangeArrowheads="1"/>
          </p:cNvSpPr>
          <p:nvPr/>
        </p:nvSpPr>
        <p:spPr bwMode="auto">
          <a:xfrm>
            <a:off x="8337955" y="44450"/>
            <a:ext cx="704040"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٣٠٥</a:t>
            </a:r>
          </a:p>
        </p:txBody>
      </p:sp>
    </p:spTree>
    <p:extLst>
      <p:ext uri="{BB962C8B-B14F-4D97-AF65-F5344CB8AC3E}">
        <p14:creationId xmlns:p14="http://schemas.microsoft.com/office/powerpoint/2010/main" val="32393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4977"/>
                                        </p:tgtEl>
                                        <p:attrNameLst>
                                          <p:attrName>style.visibility</p:attrName>
                                        </p:attrNameLst>
                                      </p:cBhvr>
                                      <p:to>
                                        <p:strVal val="visible"/>
                                      </p:to>
                                    </p:set>
                                    <p:animEffect transition="in" filter="checkerboard(across)">
                                      <p:cBhvr>
                                        <p:cTn id="7" dur="500"/>
                                        <p:tgtEl>
                                          <p:spTgt spid="25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7"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72386" name="Picture 7" descr="mens cloth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0"/>
            <a:ext cx="3962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Text Box 3"/>
          <p:cNvSpPr txBox="1">
            <a:spLocks noChangeArrowheads="1"/>
          </p:cNvSpPr>
          <p:nvPr/>
        </p:nvSpPr>
        <p:spPr bwMode="auto">
          <a:xfrm>
            <a:off x="8368501" y="19050"/>
            <a:ext cx="78899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٣٠٦ </a:t>
            </a:r>
          </a:p>
        </p:txBody>
      </p:sp>
      <p:sp>
        <p:nvSpPr>
          <p:cNvPr id="9" name="Up Arrow 8"/>
          <p:cNvSpPr>
            <a:spLocks noChangeArrowheads="1"/>
          </p:cNvSpPr>
          <p:nvPr/>
        </p:nvSpPr>
        <p:spPr bwMode="auto">
          <a:xfrm rot="-1681446">
            <a:off x="4462463" y="4441825"/>
            <a:ext cx="893762" cy="1173163"/>
          </a:xfrm>
          <a:prstGeom prst="upArrow">
            <a:avLst>
              <a:gd name="adj1" fmla="val 50000"/>
              <a:gd name="adj2" fmla="val 50055"/>
            </a:avLst>
          </a:prstGeom>
          <a:solidFill>
            <a:srgbClr val="003E00"/>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0" name="Up Arrow 9"/>
          <p:cNvSpPr>
            <a:spLocks noChangeArrowheads="1"/>
          </p:cNvSpPr>
          <p:nvPr/>
        </p:nvSpPr>
        <p:spPr bwMode="auto">
          <a:xfrm rot="-7513425">
            <a:off x="5476876" y="1995487"/>
            <a:ext cx="893762" cy="1173163"/>
          </a:xfrm>
          <a:prstGeom prst="upArrow">
            <a:avLst>
              <a:gd name="adj1" fmla="val 50000"/>
              <a:gd name="adj2" fmla="val 50055"/>
            </a:avLst>
          </a:prstGeom>
          <a:solidFill>
            <a:schemeClr val="tx1"/>
          </a:solidFill>
          <a:ln w="76200">
            <a:solidFill>
              <a:srgbClr val="FFFFFF"/>
            </a:solidFill>
            <a:miter lim="800000"/>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8436" name="Text Box 4"/>
          <p:cNvSpPr txBox="1">
            <a:spLocks noChangeArrowheads="1"/>
          </p:cNvSpPr>
          <p:nvPr/>
        </p:nvSpPr>
        <p:spPr bwMode="auto">
          <a:xfrm>
            <a:off x="2984500" y="5346700"/>
            <a:ext cx="6196013" cy="1323439"/>
          </a:xfrm>
          <a:prstGeom prst="rect">
            <a:avLst/>
          </a:prstGeom>
          <a:solidFill>
            <a:srgbClr val="003E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١</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ساعد </a:t>
            </a:r>
            <a:r>
              <a:rPr kumimoji="0" lang="ar-JO" altLang="zh-CN" sz="40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الآخرين</a:t>
            </a:r>
            <a:r>
              <a:rPr kumimoji="0" lang="ar-JO"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 في الكشف عن الحق مثل غايُس(٥-٨)</a:t>
            </a:r>
            <a:endParaRPr kumimoji="0" lang="en-US" altLang="zh-CN"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2" name="Text Box 8"/>
          <p:cNvSpPr txBox="1">
            <a:spLocks noChangeArrowheads="1"/>
          </p:cNvSpPr>
          <p:nvPr/>
        </p:nvSpPr>
        <p:spPr bwMode="auto">
          <a:xfrm>
            <a:off x="6084888" y="866775"/>
            <a:ext cx="3059112" cy="2554545"/>
          </a:xfrm>
          <a:prstGeom prst="rect">
            <a:avLst/>
          </a:prstGeom>
          <a:solidFill>
            <a:schemeClr val="tx1"/>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٢</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لا </a:t>
            </a:r>
            <a:r>
              <a:rPr kumimoji="0" lang="ar-JO" sz="4000" b="1"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تعيق</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 الإرساليات مثل ديوتريفس (٩- ١١</a:t>
            </a:r>
            <a:r>
              <a:rPr kumimoji="0" lang="ar-JO" sz="4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rPr>
              <a:t>)</a:t>
            </a:r>
            <a:endPar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3" name="Rectangle 5"/>
          <p:cNvSpPr>
            <a:spLocks noChangeArrowheads="1"/>
          </p:cNvSpPr>
          <p:nvPr/>
        </p:nvSpPr>
        <p:spPr bwMode="auto">
          <a:xfrm>
            <a:off x="1" y="0"/>
            <a:ext cx="6997716" cy="584776"/>
          </a:xfrm>
          <a:prstGeom prst="rect">
            <a:avLst/>
          </a:prstGeom>
          <a:solidFill>
            <a:schemeClr val="accent1"/>
          </a:solidFill>
          <a:ln w="9525">
            <a:solidFill>
              <a:schemeClr val="tx1"/>
            </a:solidFill>
            <a:miter lim="800000"/>
            <a:headEnd type="none" w="sm" len="sm"/>
            <a:tailEnd type="none" w="sm" len="sm"/>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rPr>
              <a:t>كيف نطيع حق الله؟</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14" name="Rectangle 2">
            <a:extLst>
              <a:ext uri="{FF2B5EF4-FFF2-40B4-BE49-F238E27FC236}">
                <a16:creationId xmlns:a16="http://schemas.microsoft.com/office/drawing/2014/main" id="{B933C0FA-C5F7-5E43-9D14-70460143C119}"/>
              </a:ext>
            </a:extLst>
          </p:cNvPr>
          <p:cNvSpPr txBox="1">
            <a:spLocks noChangeArrowheads="1"/>
          </p:cNvSpPr>
          <p:nvPr/>
        </p:nvSpPr>
        <p:spPr bwMode="auto">
          <a:xfrm>
            <a:off x="132315" y="5933983"/>
            <a:ext cx="285218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٣ يوحنا</a:t>
            </a:r>
          </a:p>
        </p:txBody>
      </p:sp>
    </p:spTree>
    <p:extLst>
      <p:ext uri="{BB962C8B-B14F-4D97-AF65-F5344CB8AC3E}">
        <p14:creationId xmlns:p14="http://schemas.microsoft.com/office/powerpoint/2010/main" val="10843987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6">
                                            <p:bg/>
                                          </p:spTgt>
                                        </p:tgtEl>
                                        <p:attrNameLst>
                                          <p:attrName>style.visibility</p:attrName>
                                        </p:attrNameLst>
                                      </p:cBhvr>
                                      <p:to>
                                        <p:strVal val="visible"/>
                                      </p:to>
                                    </p:set>
                                    <p:anim calcmode="lin" valueType="num">
                                      <p:cBhvr additive="base">
                                        <p:cTn id="7" dur="500" fill="hold"/>
                                        <p:tgtEl>
                                          <p:spTgt spid="18436">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18436">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436">
                                            <p:txEl>
                                              <p:pRg st="0" end="0"/>
                                            </p:txEl>
                                          </p:spTgt>
                                        </p:tgtEl>
                                        <p:attrNameLst>
                                          <p:attrName>style.visibility</p:attrName>
                                        </p:attrNameLst>
                                      </p:cBhvr>
                                      <p:to>
                                        <p:strVal val="visible"/>
                                      </p:to>
                                    </p:set>
                                    <p:anim calcmode="lin" valueType="num">
                                      <p:cBhvr additive="base">
                                        <p:cTn id="11" dur="500" fill="hold"/>
                                        <p:tgtEl>
                                          <p:spTgt spid="1843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8436">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
                                            <p:bg/>
                                          </p:spTgt>
                                        </p:tgtEl>
                                        <p:attrNameLst>
                                          <p:attrName>style.visibility</p:attrName>
                                        </p:attrNameLst>
                                      </p:cBhvr>
                                      <p:to>
                                        <p:strVal val="visible"/>
                                      </p:to>
                                    </p:set>
                                    <p:anim calcmode="lin" valueType="num">
                                      <p:cBhvr additive="base">
                                        <p:cTn id="21" dur="500" fill="hold"/>
                                        <p:tgtEl>
                                          <p:spTgt spid="12">
                                            <p:bg/>
                                          </p:spTgt>
                                        </p:tgtEl>
                                        <p:attrNameLst>
                                          <p:attrName>ppt_x</p:attrName>
                                        </p:attrNameLst>
                                      </p:cBhvr>
                                      <p:tavLst>
                                        <p:tav tm="0">
                                          <p:val>
                                            <p:strVal val="0-#ppt_w/2"/>
                                          </p:val>
                                        </p:tav>
                                        <p:tav tm="100000">
                                          <p:val>
                                            <p:strVal val="#ppt_x"/>
                                          </p:val>
                                        </p:tav>
                                      </p:tavLst>
                                    </p:anim>
                                    <p:anim calcmode="lin" valueType="num">
                                      <p:cBhvr additive="base">
                                        <p:cTn id="22" dur="500" fill="hold"/>
                                        <p:tgtEl>
                                          <p:spTgt spid="12">
                                            <p:bg/>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 calcmode="lin" valueType="num">
                                      <p:cBhvr additive="base">
                                        <p:cTn id="25"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436" grpId="0" build="p" animBg="1" autoUpdateAnimBg="0"/>
      <p:bldP spid="12" grpId="0" build="p" animBg="1" autoUpdateAnimBg="0"/>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ar-SA" sz="3600" dirty="0">
                <a:effectLst>
                  <a:glow rad="127000">
                    <a:schemeClr val="tx1"/>
                  </a:glow>
                </a:effectLst>
                <a:ea typeface="ＭＳ Ｐゴシック" charset="0"/>
              </a:rPr>
              <a:t>٣ يوحنا ١ : ٩-١٠</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9 كتبت إلى الكنيسة ولكن ديوتريفس -الذي يحب أن يكون الأول بينهم- لا يقبلنا</a:t>
            </a:r>
            <a:r>
              <a:rPr lang="ar-JO" sz="3600" dirty="0">
                <a:effectLst>
                  <a:glow rad="127000">
                    <a:schemeClr val="tx1"/>
                  </a:glow>
                </a:effectLst>
                <a:ea typeface="ＭＳ Ｐゴシック" charset="0"/>
              </a:rPr>
              <a:t> 10 </a:t>
            </a:r>
            <a:r>
              <a:rPr lang="ar-SA" sz="3600" dirty="0">
                <a:effectLst>
                  <a:glow rad="127000">
                    <a:schemeClr val="tx1"/>
                  </a:glow>
                </a:effectLst>
                <a:ea typeface="ＭＳ Ｐゴシック" charset="0"/>
              </a:rPr>
              <a:t>من أجل ذلك إذا جئت فسأذكره بأعماله التي يعملها، هاذرا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علينا بأقوال خبيثة. وإذ هو غير مكتف بهذه، لا يقبل الإخوة، ويمنع أيضا الذين يريدون، ويطردهم من الكنيسة.</a:t>
            </a:r>
          </a:p>
        </p:txBody>
      </p:sp>
    </p:spTree>
    <p:extLst>
      <p:ext uri="{BB962C8B-B14F-4D97-AF65-F5344CB8AC3E}">
        <p14:creationId xmlns:p14="http://schemas.microsoft.com/office/powerpoint/2010/main" val="45855122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50" name="Picture 7" descr="mens clothing"/>
          <p:cNvPicPr>
            <a:picLocks noChangeAspect="1" noChangeArrowheads="1"/>
          </p:cNvPicPr>
          <p:nvPr/>
        </p:nvPicPr>
        <p:blipFill>
          <a:blip r:embed="rId3">
            <a:extLst>
              <a:ext uri="{28A0092B-C50C-407E-A947-70E740481C1C}">
                <a14:useLocalDpi xmlns:a14="http://schemas.microsoft.com/office/drawing/2010/main" val="0"/>
              </a:ext>
            </a:extLst>
          </a:blip>
          <a:srcRect l="69833" t="24406" r="3741" b="30490"/>
          <a:stretch>
            <a:fillRect/>
          </a:stretch>
        </p:blipFill>
        <p:spPr bwMode="auto">
          <a:xfrm>
            <a:off x="6707188" y="-28575"/>
            <a:ext cx="24114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1" name="Text Box 3"/>
          <p:cNvSpPr txBox="1">
            <a:spLocks noChangeArrowheads="1"/>
          </p:cNvSpPr>
          <p:nvPr/>
        </p:nvSpPr>
        <p:spPr bwMode="auto">
          <a:xfrm>
            <a:off x="8410981" y="19050"/>
            <a:ext cx="704039"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306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8052" name="Rectangle 5"/>
          <p:cNvSpPr>
            <a:spLocks noChangeArrowheads="1"/>
          </p:cNvSpPr>
          <p:nvPr/>
        </p:nvSpPr>
        <p:spPr bwMode="auto">
          <a:xfrm>
            <a:off x="3752777" y="211138"/>
            <a:ext cx="2444901" cy="923330"/>
          </a:xfrm>
          <a:prstGeom prst="rect">
            <a:avLst/>
          </a:prstGeom>
          <a:solidFill>
            <a:schemeClr val="accent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ديوتريفس</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179388" y="1341438"/>
            <a:ext cx="6300787" cy="830262"/>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يقتات من زيوس</a:t>
            </a:r>
            <a:endParaRPr kumimoji="0" lang="en-US" altLang="zh-CN" sz="4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3" name="Text Box 8"/>
          <p:cNvSpPr txBox="1">
            <a:spLocks noChangeArrowheads="1"/>
          </p:cNvSpPr>
          <p:nvPr/>
        </p:nvSpPr>
        <p:spPr bwMode="auto">
          <a:xfrm>
            <a:off x="34925" y="2416175"/>
            <a:ext cx="666115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1500" indent="-571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يهذر عن يوحنا الرسول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رفض المبشرين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571500" marR="0" lvl="0" indent="-571500" algn="r" defTabSz="914400" rtl="1" eaLnBrk="1" fontAlgn="base" latinLnBrk="0" hangingPunct="1">
              <a:lnSpc>
                <a:spcPct val="100000"/>
              </a:lnSpc>
              <a:spcBef>
                <a:spcPct val="0"/>
              </a:spcBef>
              <a:spcAft>
                <a:spcPct val="0"/>
              </a:spcAft>
              <a:buClrTx/>
              <a:buSzTx/>
              <a:buFont typeface="Arial" charset="0"/>
              <a:buChar char="•"/>
              <a:tabLst/>
              <a:defRPr/>
            </a:pPr>
            <a:r>
              <a:rPr kumimoji="0" lang="ar-JO"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طرد الداعمين</a:t>
            </a:r>
            <a:endParaRPr kumimoji="0" lang="en-US" altLang="zh-CN"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9815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5" name="Title 1"/>
          <p:cNvSpPr>
            <a:spLocks noGrp="1"/>
          </p:cNvSpPr>
          <p:nvPr>
            <p:ph type="ctrTitle"/>
          </p:nvPr>
        </p:nvSpPr>
        <p:spPr>
          <a:xfrm rot="19926456">
            <a:off x="-269875" y="3494088"/>
            <a:ext cx="9144000" cy="981075"/>
          </a:xfrm>
          <a:solidFill>
            <a:srgbClr val="FFFF00"/>
          </a:solidFill>
        </p:spPr>
        <p:txBody>
          <a:bodyPr/>
          <a:lstStyle/>
          <a:p>
            <a:r>
              <a:rPr lang="ar-JO" sz="8000" dirty="0">
                <a:solidFill>
                  <a:schemeClr val="tx1"/>
                </a:solidFill>
                <a:ea typeface="ＭＳ Ｐゴシック" charset="0"/>
                <a:cs typeface="Arial" panose="020B0604020202020204" pitchFamily="34" charset="0"/>
              </a:rPr>
              <a:t>العوائق</a:t>
            </a:r>
            <a:endParaRPr lang="en-US" sz="8000" dirty="0">
              <a:solidFill>
                <a:schemeClr val="tx1"/>
              </a:solidFill>
              <a:ea typeface="ＭＳ Ｐゴシック" charset="0"/>
              <a:cs typeface="Arial" panose="020B0604020202020204" pitchFamily="34" charset="0"/>
            </a:endParaRPr>
          </a:p>
        </p:txBody>
      </p:sp>
      <p:sp>
        <p:nvSpPr>
          <p:cNvPr id="4" name="Title 1"/>
          <p:cNvSpPr txBox="1">
            <a:spLocks/>
          </p:cNvSpPr>
          <p:nvPr/>
        </p:nvSpPr>
        <p:spPr bwMode="auto">
          <a:xfrm rot="1727232">
            <a:off x="-328813" y="3169759"/>
            <a:ext cx="9144001" cy="9810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العوائق</a:t>
            </a:r>
            <a:endParaRPr kumimoji="0" lang="en-US" sz="8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840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75105"/>
                                        </p:tgtEl>
                                        <p:attrNameLst>
                                          <p:attrName>style.visibility</p:attrName>
                                        </p:attrNameLst>
                                      </p:cBhvr>
                                      <p:to>
                                        <p:strVal val="visible"/>
                                      </p:to>
                                    </p:set>
                                    <p:anim calcmode="lin" valueType="num">
                                      <p:cBhvr>
                                        <p:cTn id="12" dur="1000" fill="hold"/>
                                        <p:tgtEl>
                                          <p:spTgt spid="175105"/>
                                        </p:tgtEl>
                                        <p:attrNameLst>
                                          <p:attrName>ppt_w</p:attrName>
                                        </p:attrNameLst>
                                      </p:cBhvr>
                                      <p:tavLst>
                                        <p:tav tm="0">
                                          <p:val>
                                            <p:strVal val="#ppt_w*0.70"/>
                                          </p:val>
                                        </p:tav>
                                        <p:tav tm="100000">
                                          <p:val>
                                            <p:strVal val="#ppt_w"/>
                                          </p:val>
                                        </p:tav>
                                      </p:tavLst>
                                    </p:anim>
                                    <p:anim calcmode="lin" valueType="num">
                                      <p:cBhvr>
                                        <p:cTn id="13" dur="1000" fill="hold"/>
                                        <p:tgtEl>
                                          <p:spTgt spid="175105"/>
                                        </p:tgtEl>
                                        <p:attrNameLst>
                                          <p:attrName>ppt_h</p:attrName>
                                        </p:attrNameLst>
                                      </p:cBhvr>
                                      <p:tavLst>
                                        <p:tav tm="0">
                                          <p:val>
                                            <p:strVal val="#ppt_h"/>
                                          </p:val>
                                        </p:tav>
                                        <p:tav tm="100000">
                                          <p:val>
                                            <p:strVal val="#ppt_h"/>
                                          </p:val>
                                        </p:tav>
                                      </p:tavLst>
                                    </p:anim>
                                    <p:animEffect transition="in" filter="fade">
                                      <p:cBhvr>
                                        <p:cTn id="14" dur="1000"/>
                                        <p:tgtEl>
                                          <p:spTgt spid="17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5"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0"/>
            <a:ext cx="4572000" cy="6858000"/>
          </a:xfrm>
        </p:spPr>
        <p:txBody>
          <a:bodyPr/>
          <a:lstStyle/>
          <a:p>
            <a:pPr>
              <a:defRPr/>
            </a:pPr>
            <a:r>
              <a:rPr lang="ar-JO" sz="7200" dirty="0">
                <a:latin typeface="Arial" panose="020B0604020202020204" pitchFamily="34" charset="0"/>
                <a:cs typeface="Arial" panose="020B0604020202020204" pitchFamily="34" charset="0"/>
              </a:rPr>
              <a:t>هل يجب علينا</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أن نسمي</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المعلمين الكذبة</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بالإسم؟</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179388" y="5732463"/>
            <a:ext cx="2952750" cy="9366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فعل ذلك.</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pic>
        <p:nvPicPr>
          <p:cNvPr id="30310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836613"/>
            <a:ext cx="3960812" cy="263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312405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477000" y="1196753"/>
            <a:ext cx="2667000" cy="2303686"/>
          </a:xfrm>
        </p:spPr>
        <p:txBody>
          <a:bodyPr/>
          <a:lstStyle/>
          <a:p>
            <a:pPr>
              <a:defRPr/>
            </a:pPr>
            <a:r>
              <a:rPr lang="ar-JO" sz="7200" dirty="0">
                <a:latin typeface="Arial" panose="020B0604020202020204" pitchFamily="34" charset="0"/>
                <a:cs typeface="Arial" panose="020B0604020202020204" pitchFamily="34" charset="0"/>
              </a:rPr>
              <a:t>هارولد</a:t>
            </a:r>
            <a:br>
              <a:rPr lang="ar-JO" sz="7200" dirty="0">
                <a:latin typeface="Arial" panose="020B0604020202020204" pitchFamily="34" charset="0"/>
                <a:cs typeface="Arial" panose="020B0604020202020204" pitchFamily="34" charset="0"/>
              </a:rPr>
            </a:br>
            <a:r>
              <a:rPr lang="ar-JO" sz="7200" dirty="0">
                <a:latin typeface="Arial" panose="020B0604020202020204" pitchFamily="34" charset="0"/>
                <a:cs typeface="Arial" panose="020B0604020202020204" pitchFamily="34" charset="0"/>
              </a:rPr>
              <a:t>كامبينج</a:t>
            </a:r>
            <a:endParaRPr lang="en-US" sz="72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6477000" y="5082803"/>
            <a:ext cx="266700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a:t>
            </a:r>
          </a:p>
          <a:p>
            <a:pPr marL="0" marR="0" lvl="0" indent="0"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في عام 1994</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9" name="Title 1"/>
          <p:cNvSpPr txBox="1">
            <a:spLocks/>
          </p:cNvSpPr>
          <p:nvPr/>
        </p:nvSpPr>
        <p:spPr bwMode="auto">
          <a:xfrm>
            <a:off x="3095626" y="5084763"/>
            <a:ext cx="29527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21 أيار 2011</a:t>
            </a:r>
            <a:endParaRPr kumimoji="0" lang="en-US" sz="36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
        <p:nvSpPr>
          <p:cNvPr id="10" name="Title 1"/>
          <p:cNvSpPr txBox="1">
            <a:spLocks/>
          </p:cNvSpPr>
          <p:nvPr/>
        </p:nvSpPr>
        <p:spPr bwMode="auto">
          <a:xfrm>
            <a:off x="35322" y="5114926"/>
            <a:ext cx="2736850" cy="1584325"/>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سيأتي يسوع في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rPr>
              <a:t>21 تشرين الأول 2011</a:t>
            </a:r>
            <a:endParaRPr kumimoji="0" lang="en-US" sz="3200" u="none" strike="noStrike" kern="1200" cap="none" spc="0" normalizeH="0" baseline="0" noProof="0" dirty="0">
              <a:ln>
                <a:noFill/>
              </a:ln>
              <a:solidFill>
                <a:srgbClr val="CCECFF"/>
              </a:solidFill>
              <a:effectLst>
                <a:outerShdw blurRad="38100" dist="38100" dir="2700000" algn="tl">
                  <a:srgbClr val="000000"/>
                </a:outerShdw>
              </a:effectLst>
              <a:uLnTx/>
              <a:uFillTx/>
              <a:latin typeface="Arial" panose="020B0604020202020204" pitchFamily="34" charset="0"/>
              <a:ea typeface="ＭＳ Ｐゴシック" pitchFamily="24" charset="-128"/>
              <a:cs typeface="Arial" panose="020B0604020202020204" pitchFamily="34" charset="0"/>
            </a:endParaRPr>
          </a:p>
        </p:txBody>
      </p:sp>
    </p:spTree>
    <p:extLst>
      <p:ext uri="{BB962C8B-B14F-4D97-AF65-F5344CB8AC3E}">
        <p14:creationId xmlns:p14="http://schemas.microsoft.com/office/powerpoint/2010/main" val="3127638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6469062"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572000" y="1916113"/>
            <a:ext cx="4572000" cy="1584325"/>
          </a:xfrm>
        </p:spPr>
        <p:txBody>
          <a:bodyPr/>
          <a:lstStyle/>
          <a:p>
            <a:pPr>
              <a:defRPr/>
            </a:pPr>
            <a:r>
              <a:rPr lang="en-US" sz="7200" dirty="0"/>
              <a:t>Harold Camping</a:t>
            </a:r>
          </a:p>
        </p:txBody>
      </p:sp>
      <p:sp>
        <p:nvSpPr>
          <p:cNvPr id="8" name="Title 1"/>
          <p:cNvSpPr txBox="1">
            <a:spLocks/>
          </p:cNvSpPr>
          <p:nvPr/>
        </p:nvSpPr>
        <p:spPr bwMode="auto">
          <a:xfrm>
            <a:off x="0" y="116632"/>
            <a:ext cx="9144000" cy="59766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اعترف كامبينج في مقابلة خاصة</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أنه لم يعد يعتقد</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 بإمكان أي شخص</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أن يعرف وقت ال</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إ</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ختطاف أو نهاية العالم،</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في تناقض شديد مع موقفه الثابت سابق</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بخصوص هذا الموضوع. في آذار 2012 صرّح أن محاولته للتنب</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ؤ</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بالموعد كانت</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خاطئة، وأن منتقديه كانوا على حق في تأكيدهم على</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كلمات متى 24: 36 </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وَأَمَّا ذَلِكَ ٱلْيَوْمُ وَتِلْكَ ٱلسَّاعَةُ فَلَا يَعْلَمُ بِهِمَا أَحَدٌ</a:t>
            </a:r>
            <a:r>
              <a:rPr lang="ar-JO" sz="3200" dirty="0">
                <a:solidFill>
                  <a:srgbClr val="FFFFFF"/>
                </a:solidFill>
                <a:effectLst>
                  <a:glow rad="355600">
                    <a:srgbClr val="000000"/>
                  </a:glow>
                </a:effectLst>
                <a:latin typeface="Arial" panose="020B0604020202020204" pitchFamily="34" charset="0"/>
                <a:cs typeface="Arial" panose="020B0604020202020204" pitchFamily="34" charset="0"/>
              </a:rPr>
              <a:t>،</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وأضاف أنه يبحث الآن في الكتاب المقدس</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بحماس أكثر... ليس لإيجاد تواريخ، </a:t>
            </a:r>
            <a:endPar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بل أن يكون أكثر إخلاص</a:t>
            </a:r>
            <a:r>
              <a:rPr kumimoji="0" lang="ar-JO"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اً</a:t>
            </a:r>
            <a:r>
              <a:rPr kumimoji="0" lang="ar-SA"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rPr>
              <a:t> لفهمه.</a:t>
            </a:r>
            <a:endParaRPr kumimoji="0" lang="en-US" sz="3200" u="none" strike="noStrike" kern="1200" cap="none" spc="0" normalizeH="0" baseline="0" noProof="0" dirty="0">
              <a:ln>
                <a:noFill/>
              </a:ln>
              <a:solidFill>
                <a:srgbClr val="FFFFFF"/>
              </a:solidFill>
              <a:effectLst>
                <a:glow rad="355600">
                  <a:srgbClr val="000000"/>
                </a:glow>
              </a:effectLst>
              <a:uLnTx/>
              <a:uFillTx/>
              <a:latin typeface="Arial" panose="020B0604020202020204" pitchFamily="34" charset="0"/>
              <a:ea typeface="ＭＳ Ｐゴシック" pitchFamily="24" charset="-128"/>
              <a:cs typeface="Arial" panose="020B0604020202020204" pitchFamily="34" charset="0"/>
            </a:endParaRPr>
          </a:p>
        </p:txBody>
      </p:sp>
      <p:sp>
        <p:nvSpPr>
          <p:cNvPr id="5" name="Title 1"/>
          <p:cNvSpPr txBox="1">
            <a:spLocks/>
          </p:cNvSpPr>
          <p:nvPr/>
        </p:nvSpPr>
        <p:spPr bwMode="auto">
          <a:xfrm>
            <a:off x="323528" y="6309320"/>
            <a:ext cx="8568952" cy="476672"/>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http://</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en.wikipedia.org</a:t>
            </a:r>
            <a:r>
              <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rPr>
              <a:t>/wiki/</a:t>
            </a:r>
            <a:r>
              <a:rPr kumimoji="0" lang="en-US" sz="2000" b="0" i="0" u="none" strike="noStrike" kern="1200" cap="none" spc="0" normalizeH="0" baseline="0" noProof="0" dirty="0" err="1">
                <a:ln>
                  <a:noFill/>
                </a:ln>
                <a:solidFill>
                  <a:srgbClr val="FFFFFF"/>
                </a:solidFill>
                <a:effectLst>
                  <a:glow rad="355600">
                    <a:srgbClr val="000000"/>
                  </a:glow>
                </a:effectLst>
                <a:uLnTx/>
                <a:uFillTx/>
                <a:latin typeface="Aril"/>
                <a:ea typeface="ＭＳ Ｐゴシック" pitchFamily="24" charset="-128"/>
              </a:rPr>
              <a:t>Harold_Camping</a:t>
            </a:r>
            <a:endParaRPr kumimoji="0" lang="en-US" sz="2000" b="0" i="0" u="none" strike="noStrike" kern="1200" cap="none" spc="0" normalizeH="0" baseline="0" noProof="0" dirty="0">
              <a:ln>
                <a:noFill/>
              </a:ln>
              <a:solidFill>
                <a:srgbClr val="FFFFFF"/>
              </a:solidFill>
              <a:effectLst>
                <a:glow rad="355600">
                  <a:srgbClr val="000000"/>
                </a:glow>
              </a:effectLst>
              <a:uLnTx/>
              <a:uFillTx/>
              <a:latin typeface="Aril"/>
              <a:ea typeface="ＭＳ Ｐゴシック" pitchFamily="24" charset="-128"/>
            </a:endParaRPr>
          </a:p>
        </p:txBody>
      </p:sp>
    </p:spTree>
    <p:extLst>
      <p:ext uri="{BB962C8B-B14F-4D97-AF65-F5344CB8AC3E}">
        <p14:creationId xmlns:p14="http://schemas.microsoft.com/office/powerpoint/2010/main" val="22099773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nnai_St._Thomas_Basilica_side_view.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231" y="1340768"/>
            <a:ext cx="7731464" cy="5171927"/>
          </a:xfrm>
          <a:prstGeom prst="rect">
            <a:avLst/>
          </a:prstGeom>
        </p:spPr>
      </p:pic>
      <p:sp>
        <p:nvSpPr>
          <p:cNvPr id="4" name="Text Box 7"/>
          <p:cNvSpPr txBox="1">
            <a:spLocks noChangeArrowheads="1"/>
          </p:cNvSpPr>
          <p:nvPr/>
        </p:nvSpPr>
        <p:spPr bwMode="auto">
          <a:xfrm>
            <a:off x="840233" y="6328029"/>
            <a:ext cx="6858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كاتدرائية القديس توما، في مدراس، بالهند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7">
            <a:extLst>
              <a:ext uri="{FF2B5EF4-FFF2-40B4-BE49-F238E27FC236}">
                <a16:creationId xmlns:a16="http://schemas.microsoft.com/office/drawing/2014/main" id="{60FA4FF4-9090-9E4C-A0BC-F6D80CEDCFB0}"/>
              </a:ext>
            </a:extLst>
          </p:cNvPr>
          <p:cNvSpPr txBox="1">
            <a:spLocks noChangeArrowheads="1"/>
          </p:cNvSpPr>
          <p:nvPr/>
        </p:nvSpPr>
        <p:spPr bwMode="auto">
          <a:xfrm>
            <a:off x="0" y="-80308"/>
            <a:ext cx="9142548" cy="207441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أحد أقدم وأقوى التقاليد أنه في عام 52 م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(بين رحلتي بولس التبشيرية الثانية والثالثة)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الرسول توما أخذ الإنجيل </a:t>
            </a:r>
            <a:endPar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إلى الهند وحتى إلى الصين.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31665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2123728" y="548680"/>
            <a:ext cx="5086350" cy="646331"/>
          </a:xfrm>
          <a:prstGeom prst="rect">
            <a:avLst/>
          </a:prstGeom>
          <a:solidFill>
            <a:srgbClr val="000000"/>
          </a:solidFill>
          <a:ln>
            <a:noFill/>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توما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70263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4" name="Rectangle 2"/>
          <p:cNvSpPr txBox="1">
            <a:spLocks noChangeArrowheads="1"/>
          </p:cNvSpPr>
          <p:nvPr/>
        </p:nvSpPr>
        <p:spPr bwMode="auto">
          <a:xfrm>
            <a:off x="224444" y="1596994"/>
            <a:ext cx="8676456"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spcBef>
                <a:spcPct val="0"/>
              </a:spcBef>
              <a:defRPr sz="4000" b="1">
                <a:solidFill>
                  <a:srgbClr val="FFFFFF"/>
                </a:solidFill>
                <a:effectLst>
                  <a:glow rad="127000">
                    <a:srgbClr val="000000"/>
                  </a:glow>
                </a:effectLst>
                <a:latin typeface="Arial" panose="020B0604020202020204" pitchFamily="34" charset="0"/>
                <a:ea typeface="Accordance" panose="00000400000000000000" pitchFamily="2" charset="-78"/>
                <a:cs typeface="Arial" panose="020B0604020202020204" pitchFamily="34" charset="0"/>
              </a:defRPr>
            </a:lvl1pPr>
            <a:lvl2pPr eaLnBrk="0" hangingPunct="0">
              <a:spcBef>
                <a:spcPct val="0"/>
              </a:spcBef>
              <a:defRPr sz="4400">
                <a:solidFill>
                  <a:schemeClr val="bg1"/>
                </a:solidFill>
                <a:latin typeface="Arial" charset="0"/>
                <a:ea typeface="ＭＳ Ｐゴシック" pitchFamily="-108" charset="-128"/>
                <a:cs typeface="ＭＳ Ｐゴシック" pitchFamily="-108" charset="-128"/>
              </a:defRPr>
            </a:lvl2pPr>
            <a:lvl3pPr eaLnBrk="0" hangingPunct="0">
              <a:spcBef>
                <a:spcPct val="0"/>
              </a:spcBef>
              <a:defRPr sz="4400">
                <a:solidFill>
                  <a:schemeClr val="bg1"/>
                </a:solidFill>
                <a:latin typeface="Arial" charset="0"/>
                <a:ea typeface="ＭＳ Ｐゴシック" pitchFamily="-108" charset="-128"/>
                <a:cs typeface="ＭＳ Ｐゴシック" pitchFamily="-108" charset="-128"/>
              </a:defRPr>
            </a:lvl3pPr>
            <a:lvl4pPr eaLnBrk="0" hangingPunct="0">
              <a:spcBef>
                <a:spcPct val="0"/>
              </a:spcBef>
              <a:defRPr sz="4400">
                <a:solidFill>
                  <a:schemeClr val="bg1"/>
                </a:solidFill>
                <a:latin typeface="Arial" charset="0"/>
                <a:ea typeface="ＭＳ Ｐゴシック" pitchFamily="-108" charset="-128"/>
                <a:cs typeface="ＭＳ Ｐゴシック" pitchFamily="-108" charset="-128"/>
              </a:defRPr>
            </a:lvl4pPr>
            <a:lvl5pPr eaLnBrk="0" hangingPunct="0">
              <a:spcBef>
                <a:spcPct val="0"/>
              </a:spcBef>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rPr>
              <a:t>المعلمون المتنقلون لأنهم من أجل اسمه خرجوا</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dirty="0"/>
              <a:t>7</a:t>
            </a:r>
            <a:r>
              <a:rPr kumimoji="0" lang="ar-JO" sz="4000" u="none" strike="noStrike" kern="1200" cap="none" spc="0" normalizeH="0" baseline="0" noProof="0" dirty="0">
                <a:ln>
                  <a:noFill/>
                </a:ln>
                <a:solidFill>
                  <a:srgbClr val="FFFFFF"/>
                </a:solidFill>
                <a:effectLst>
                  <a:glow rad="127000">
                    <a:srgbClr val="000000"/>
                  </a:glow>
                </a:effectLst>
                <a:uLnTx/>
                <a:uFillTx/>
              </a:rPr>
              <a:t>)  </a:t>
            </a:r>
            <a:r>
              <a:rPr kumimoji="0" lang="en-US" sz="4000" u="none" strike="noStrike" kern="1200" cap="none" spc="0" normalizeH="0" baseline="0" noProof="0" dirty="0">
                <a:ln>
                  <a:noFill/>
                </a:ln>
                <a:solidFill>
                  <a:srgbClr val="FFFFFF"/>
                </a:solidFill>
                <a:effectLst>
                  <a:glow rad="127000">
                    <a:srgbClr val="000000"/>
                  </a:glow>
                </a:effectLst>
                <a:uLnTx/>
                <a:uFillTx/>
              </a:rPr>
              <a:t>)</a:t>
            </a:r>
            <a:r>
              <a:rPr kumimoji="0" lang="ar-JO" sz="4000" u="none" strike="noStrike" kern="1200" cap="none" spc="0" normalizeH="0" baseline="0" noProof="0" dirty="0">
                <a:ln>
                  <a:noFill/>
                </a:ln>
                <a:solidFill>
                  <a:srgbClr val="FFFFFF"/>
                </a:solidFill>
                <a:effectLst>
                  <a:glow rad="127000">
                    <a:srgbClr val="000000"/>
                  </a:glow>
                </a:effectLst>
                <a:uLnTx/>
                <a:uFillTx/>
              </a:rPr>
              <a:t> لأن لديهم رسالة لا يعتبرها غير المؤمن جديرة بالدعم</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0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٢٧ ف</a:t>
            </a:r>
          </a:p>
        </p:txBody>
      </p:sp>
      <p:sp>
        <p:nvSpPr>
          <p:cNvPr id="7" name="Rectangle 2">
            <a:extLst>
              <a:ext uri="{FF2B5EF4-FFF2-40B4-BE49-F238E27FC236}">
                <a16:creationId xmlns:a16="http://schemas.microsoft.com/office/drawing/2014/main" id="{DBDFB649-36C3-0A4B-B157-2D192C32577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٣ يوحنا</a:t>
            </a:r>
          </a:p>
        </p:txBody>
      </p:sp>
    </p:spTree>
    <p:extLst>
      <p:ext uri="{BB962C8B-B14F-4D97-AF65-F5344CB8AC3E}">
        <p14:creationId xmlns:p14="http://schemas.microsoft.com/office/powerpoint/2010/main" val="20573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476672"/>
            <a:ext cx="5314950" cy="5976664"/>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ذلك الوقت</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كنا نحن الرسل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جميعاً</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أورشليم... وقمنا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بتقسيم مناطق العالم،</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بحيث يذهب كل واحد منّا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إلى المنطقة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التي وقعت له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وإلى الأمة التي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أرسله الرب إليها.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63820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وحسب القرعة،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كانت الهند من نصيب يهوذا توما،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وهو التوأم أيض</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فلم يرغب بالذهاب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أنه لضعف في الجسد،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لا يستطيع السفر،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وأنا رجل عبراني؛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يمكنني أن أمضي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بين الهنود وأبشر بالحق؟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76996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وبينما كان يفكر ويتحدث،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ظهر له المخلص ليلاً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وقال له: لا تخف يا توما،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000000"/>
                </a:solidFill>
                <a:latin typeface="Arial" panose="020B0604020202020204" pitchFamily="34"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ذهب إلى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وأكرز بالكلمة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 نعمتي معك. </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02721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885950" y="685800"/>
            <a:ext cx="531495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لكنه لم يطع، قائلاً: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أرسلني حيثما شئت،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ولكن إلى مكان آخر،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لأني إلى الهنود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لن أذهب.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5094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91680" y="476672"/>
            <a:ext cx="5688632" cy="5904656"/>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وبينما هو</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يتكلم ويفكر هكذا،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تصادف أنه كان هناك</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تاجر ما قادم من الهند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يدعى أبانيس،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الملك جوندافورس."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65405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GondopharesShinObv.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43000" y="-14288"/>
            <a:ext cx="68580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09182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91680" y="685800"/>
            <a:ext cx="5760640" cy="569552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جاء تاجر من الهند</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أسمه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مرسل من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الملك جوندافورس،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وأمره أن يبتاع نجار</a:t>
            </a:r>
            <a:r>
              <a:rPr lang="ar-JO" sz="2800" b="1" dirty="0">
                <a:solidFill>
                  <a:srgbClr val="000000"/>
                </a:solidFill>
                <a:latin typeface="Arial" panose="020B0604020202020204" pitchFamily="34"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ويأتي بهِ إليه.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547824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19672" y="548680"/>
            <a:ext cx="5855556"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وحالاً رآه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ماشي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 السوق</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عند الظهيرة وقال له:</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أترغب في أن تبتاع نجار</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فقال له: نعم.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فقال له الرب: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لدي عبد نجار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وأرغب أن أبيعه.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9034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19672" y="620688"/>
            <a:ext cx="5832648" cy="5760640"/>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وبقولهِ هذا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أراه توما من البعيد،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واتفق معه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ثلاثة </a:t>
            </a:r>
            <a:r>
              <a:rPr lang="ar-JO" sz="2800" b="1" dirty="0">
                <a:solidFill>
                  <a:srgbClr val="000000"/>
                </a:solidFill>
                <a:latin typeface="Arial" panose="020B0604020202020204" pitchFamily="34" charset="0"/>
                <a:cs typeface="Arial" panose="020B0604020202020204" pitchFamily="34" charset="0"/>
              </a:rPr>
              <a:t> لترات</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الفضة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مختومة،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وكتب صك بيع،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قائلاً: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38219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St_Thomas_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45357" y="-228600"/>
            <a:ext cx="7227094" cy="7306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p:cNvSpPr/>
          <p:nvPr/>
        </p:nvSpPr>
        <p:spPr bwMode="auto">
          <a:xfrm>
            <a:off x="1691680" y="548680"/>
            <a:ext cx="5760640" cy="5832648"/>
          </a:xfrm>
          <a:prstGeom prst="ellipse">
            <a:avLst/>
          </a:prstGeom>
          <a:solidFill>
            <a:srgbClr val="DC9744">
              <a:alpha val="75000"/>
            </a:srgb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ابن يوسف النجار</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أقر بأني</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قد بعت عبدي،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المدعو يهوذا،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 يا أبانيس،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تاجر جوندافورس</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ملك الهنود.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33676758"/>
      </p:ext>
    </p:extLst>
  </p:cSld>
  <p:clrMapOvr>
    <a:masterClrMapping/>
  </p:clrMapOvr>
</p:sld>
</file>

<file path=ppt/theme/theme1.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5.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Arial Unicode M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a:ln>
              <a:noFill/>
            </a:ln>
            <a:solidFill>
              <a:schemeClr val="tx1"/>
            </a:solidFill>
            <a:effectLst/>
            <a:latin typeface="Arial"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8932</TotalTime>
  <Words>7392</Words>
  <Application>Microsoft Macintosh PowerPoint</Application>
  <PresentationFormat>On-screen Show (4:3)</PresentationFormat>
  <Paragraphs>1213</Paragraphs>
  <Slides>170</Slides>
  <Notes>134</Notes>
  <HiddenSlides>0</HiddenSlides>
  <MMClips>0</MMClips>
  <ScaleCrop>false</ScaleCrop>
  <HeadingPairs>
    <vt:vector size="8" baseType="variant">
      <vt:variant>
        <vt:lpstr>Fonts Used</vt:lpstr>
      </vt:variant>
      <vt:variant>
        <vt:i4>11</vt:i4>
      </vt:variant>
      <vt:variant>
        <vt:lpstr>Theme</vt:lpstr>
      </vt:variant>
      <vt:variant>
        <vt:i4>52</vt:i4>
      </vt:variant>
      <vt:variant>
        <vt:lpstr>Embedded OLE Servers</vt:lpstr>
      </vt:variant>
      <vt:variant>
        <vt:i4>1</vt:i4>
      </vt:variant>
      <vt:variant>
        <vt:lpstr>Slide Titles</vt:lpstr>
      </vt:variant>
      <vt:variant>
        <vt:i4>170</vt:i4>
      </vt:variant>
    </vt:vector>
  </HeadingPairs>
  <TitlesOfParts>
    <vt:vector size="234" baseType="lpstr">
      <vt:lpstr>26</vt:lpstr>
      <vt:lpstr>Aril</vt:lpstr>
      <vt:lpstr>ＭＳ Ｐゴシック</vt:lpstr>
      <vt:lpstr>ヒラギノ角ゴ Pro W3</vt:lpstr>
      <vt:lpstr>Accordance</vt:lpstr>
      <vt:lpstr>Arial</vt:lpstr>
      <vt:lpstr>Calibri</vt:lpstr>
      <vt:lpstr>Comic Sans MS</vt:lpstr>
      <vt:lpstr>Tahoma</vt:lpstr>
      <vt:lpstr>Times New Roman</vt:lpstr>
      <vt:lpstr>Wingdings</vt:lpstr>
      <vt:lpstr>3_Blank Presentation</vt:lpstr>
      <vt:lpstr>1_Expedition</vt:lpstr>
      <vt:lpstr>1_Default Design</vt:lpstr>
      <vt:lpstr>Default Design</vt:lpstr>
      <vt:lpstr>Beam</vt:lpstr>
      <vt:lpstr>3_Default Design</vt:lpstr>
      <vt:lpstr>4_Default Design</vt:lpstr>
      <vt:lpstr>49_Blank Presentation</vt:lpstr>
      <vt:lpstr>5_Default Design</vt:lpstr>
      <vt:lpstr>15_Default Design</vt:lpstr>
      <vt:lpstr>1_Office Theme</vt:lpstr>
      <vt:lpstr>Blank Presentation</vt:lpstr>
      <vt:lpstr>7_Office Theme</vt:lpstr>
      <vt:lpstr>6_Expedition</vt:lpstr>
      <vt:lpstr>7_Expedition</vt:lpstr>
      <vt:lpstr>8_Expedition</vt:lpstr>
      <vt:lpstr>9_Expedition</vt:lpstr>
      <vt:lpstr>2_Office Theme</vt:lpstr>
      <vt:lpstr>6_Blank Presentation</vt:lpstr>
      <vt:lpstr>50_Blank Presentation</vt:lpstr>
      <vt:lpstr>2_Expedition</vt:lpstr>
      <vt:lpstr>4_Expedition</vt:lpstr>
      <vt:lpstr>10_Expedition</vt:lpstr>
      <vt:lpstr>11_Expedition</vt:lpstr>
      <vt:lpstr>4_Beam</vt:lpstr>
      <vt:lpstr>2_Orbit</vt:lpstr>
      <vt:lpstr>12_Default Design</vt:lpstr>
      <vt:lpstr>6_Default Design</vt:lpstr>
      <vt:lpstr>Compass</vt:lpstr>
      <vt:lpstr>7_Blank Presentation</vt:lpstr>
      <vt:lpstr>13_Expedition</vt:lpstr>
      <vt:lpstr>12_Blank Presentation</vt:lpstr>
      <vt:lpstr>9_Blank Presentation</vt:lpstr>
      <vt:lpstr>9_Office Theme</vt:lpstr>
      <vt:lpstr>15_Office Theme</vt:lpstr>
      <vt:lpstr>Maple</vt:lpstr>
      <vt:lpstr>1_Blank Presentation</vt:lpstr>
      <vt:lpstr>7_Default Design</vt:lpstr>
      <vt:lpstr>1_Cascade</vt:lpstr>
      <vt:lpstr>6_Orbit</vt:lpstr>
      <vt:lpstr>52_Blank Presentation</vt:lpstr>
      <vt:lpstr>1_Clipboard</vt:lpstr>
      <vt:lpstr>30_Default Design</vt:lpstr>
      <vt:lpstr>8_Default Design</vt:lpstr>
      <vt:lpstr>35_Default Design</vt:lpstr>
      <vt:lpstr>5_Beam</vt:lpstr>
      <vt:lpstr>3_Beam</vt:lpstr>
      <vt:lpstr>36_Default Design</vt:lpstr>
      <vt:lpstr>8_Office Theme</vt:lpstr>
      <vt:lpstr>6_Beam</vt:lpstr>
      <vt:lpstr>8_Blank Presentation</vt:lpstr>
      <vt:lpstr>2_Beam</vt:lpstr>
      <vt:lpstr>Worksheet</vt:lpstr>
      <vt:lpstr> ٣ يوحنا</vt:lpstr>
      <vt:lpstr>الكلمة المفتاحية</vt:lpstr>
      <vt:lpstr>الموضوع الرئيسي</vt:lpstr>
      <vt:lpstr>الآية المفتاحية</vt:lpstr>
      <vt:lpstr>البيان الموجز</vt:lpstr>
      <vt:lpstr>بيان الملكوت</vt:lpstr>
      <vt:lpstr>العهد</vt:lpstr>
      <vt:lpstr>الفداء</vt:lpstr>
      <vt:lpstr>النبوة (الإله, الرب) </vt:lpstr>
      <vt:lpstr>٣ يوحنا - مخطط الملخص</vt:lpstr>
      <vt:lpstr>Acrostic Bible – 3 John</vt:lpstr>
      <vt:lpstr>كن معطياً</vt:lpstr>
      <vt:lpstr>كيف يمكنني اعتبار الحق على أنه الحق، بينما يرى الكثير من الآخرين الحق بشكل مختلف؟</vt:lpstr>
      <vt:lpstr>الحق هو الحق</vt:lpstr>
      <vt:lpstr>رسائل العهد الجديد ٢٧  </vt:lpstr>
      <vt:lpstr>هل أنت بحاجة إلى طاعة حق الله؟</vt:lpstr>
      <vt:lpstr>PowerPoint Presentation</vt:lpstr>
      <vt:lpstr>عِش حق الله من خلال دعم الإرساليات بالطريقة التي وضعها الله لك.</vt:lpstr>
      <vt:lpstr>ماذا عنك؟</vt:lpstr>
      <vt:lpstr>PowerPoint Presentation</vt:lpstr>
      <vt:lpstr>من أنا؟ (جذور العائلة)</vt:lpstr>
      <vt:lpstr>من أنا؟ (جذور التعليم).</vt:lpstr>
      <vt:lpstr>من أنا؟ (شغفي).</vt:lpstr>
      <vt:lpstr>من أنا؟ (شغفي)</vt:lpstr>
      <vt:lpstr>20 شباط 1991 : التحرك إلى سنغافورة</vt:lpstr>
      <vt:lpstr>أولادنا الثلاثة</vt:lpstr>
      <vt:lpstr>أولادنا الثلاثة</vt:lpstr>
      <vt:lpstr>عائلة جريفيث 28 تشرين ثاني 2019</vt:lpstr>
      <vt:lpstr>كيرت (35) وكارا يمتلكون شركة أعمال استشارية قرب مدينة سياتل</vt:lpstr>
      <vt:lpstr>كيرت وكارا يمتلكون حركاتهم الترادفية</vt:lpstr>
      <vt:lpstr>ستيفن, كيتي وجيسي في جيج هاربور</vt:lpstr>
      <vt:lpstr>حفيدنا ذو السنتين جيسي</vt:lpstr>
      <vt:lpstr>ستيفن (32) هو طيار في الشركة المتحدة يتنقل إلى سياتل من إس إف أو  </vt:lpstr>
      <vt:lpstr>جون (29) فنان تشكيلي في ريدلاندز, كاليفورنيا</vt:lpstr>
      <vt:lpstr>كن معطياً</vt:lpstr>
      <vt:lpstr>القدرة أم النزاهة؟</vt:lpstr>
      <vt:lpstr>كيف يمكنني اعتبار الحق على أنه الحق، بينما يرى الكثير من الآخرين الحق بشكل مختلف؟</vt:lpstr>
      <vt:lpstr>الحق هو الحق</vt:lpstr>
      <vt:lpstr>ما علمته في كلية سنغافورة للكتاب المقدس</vt:lpstr>
      <vt:lpstr>رسائل العهد الجديد ٢٧  </vt:lpstr>
      <vt:lpstr>هل أنت بحاجة إلى طاعة حق الله؟</vt:lpstr>
      <vt:lpstr>نظرة عامة على العهد الجديد</vt:lpstr>
      <vt:lpstr>المناسبة</vt:lpstr>
      <vt:lpstr>المناسبة</vt:lpstr>
      <vt:lpstr>إصحاحات العهد الجديد</vt:lpstr>
      <vt:lpstr>أعداد أسفار الإصحاح الواحد في العهد الجديد</vt:lpstr>
      <vt:lpstr>2 يوحنا مقابل 3 يوحنا</vt:lpstr>
      <vt:lpstr>2 يوحنا مقابل 3 يوحنا</vt:lpstr>
      <vt:lpstr>٣ يوحنا ١ : ١-٤</vt:lpstr>
      <vt:lpstr>كيف نطيع  حق الله؟</vt:lpstr>
      <vt:lpstr>PowerPoint Presentation</vt:lpstr>
      <vt:lpstr>PowerPoint Presentation</vt:lpstr>
      <vt:lpstr>PowerPoint Presentation</vt:lpstr>
      <vt:lpstr>مفاتيح البطاقة البريدية</vt:lpstr>
      <vt:lpstr>هل ستصلي؟</vt:lpstr>
      <vt:lpstr>مؤسستنا الإرسالية</vt:lpstr>
      <vt:lpstr>طلاب كلية سنغافورة للكتاب المقدس</vt:lpstr>
      <vt:lpstr>قمت بالإشراف على طلاب الدكتوراة في الخدمة في كلية سنغافورة للكتاب المقدس ( 2009-2021 )</vt:lpstr>
      <vt:lpstr>كلية الكتاب المقدس سنغافورة</vt:lpstr>
      <vt:lpstr>PowerPoint Presentation</vt:lpstr>
      <vt:lpstr>تايلاند • منغوليا • ميانمار • أندونيسيا</vt:lpstr>
      <vt:lpstr>طلاب كلية سنغافورة للكتاب المقدس</vt:lpstr>
      <vt:lpstr>مسح العهد الجديد •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الصينية</vt:lpstr>
      <vt:lpstr>الأندونيسية</vt:lpstr>
      <vt:lpstr>المنغولية</vt:lpstr>
      <vt:lpstr>العربية </vt:lpstr>
      <vt:lpstr>BibleStudyDownloads.org</vt:lpstr>
      <vt:lpstr>PowerPoint Presentation</vt:lpstr>
      <vt:lpstr>تايلاند • منغوليا • ميانمار • أندونيسيا</vt:lpstr>
      <vt:lpstr>في مدرسة المجتمع الدولية الآن أكثر من 400 طالب</vt:lpstr>
      <vt:lpstr>الضيافة المسيحية</vt:lpstr>
      <vt:lpstr>٣ يوحنا - مخطط الملخص</vt:lpstr>
      <vt:lpstr>PowerPoint Presentation</vt:lpstr>
      <vt:lpstr>٣ يوحنا ١ : ٩-١٠  9 كتبت إلى الكنيسة ولكن ديوتريفس -الذي يحب أن يكون الأول بينهم- لا يقبلنا 10 من أجل ذلك إذا جئت فسأذكره بأعماله التي يعملها، هاذراً علينا بأقوال خبيثة. وإذ هو غير مكتف بهذه، لا يقبل الإخوة، ويمنع أيضا الذين يريدون، ويطردهم من الكنيسة.</vt:lpstr>
      <vt:lpstr>PowerPoint Presentation</vt:lpstr>
      <vt:lpstr>العوائق</vt:lpstr>
      <vt:lpstr>هل يجب علينا أن نسمي المعلمين الكذبة بالإسم؟</vt:lpstr>
      <vt:lpstr>هارولد كامبينج</vt:lpstr>
      <vt:lpstr>Harold Camping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People</vt:lpstr>
      <vt:lpstr>شعب كنيسة الطرق المتقاطقة• حزيران 2021</vt:lpstr>
      <vt:lpstr>Our People</vt:lpstr>
      <vt:lpstr>ريك وسوزان 2006-2021</vt:lpstr>
      <vt:lpstr>Our People</vt:lpstr>
      <vt:lpstr>Missions Giving</vt:lpstr>
      <vt:lpstr>٣ يوحنا ١١   أيها الحبيب، لا تتمثل بالشر بل بالخير، لأن من يصنع الخير هو من الله، ومن يصنع الشر فلم يبصر الله.</vt:lpstr>
      <vt:lpstr>PowerPoint Presentation</vt:lpstr>
      <vt:lpstr>PowerPoint Presentation</vt:lpstr>
      <vt:lpstr>نمّوا أنفسكم لتصبحوا رجالاً جديرين بالثقة. </vt:lpstr>
      <vt:lpstr>الإرساليات في سنغافورة عام 1990 = 549 مؤمناً لكل مرسل واحد</vt:lpstr>
      <vt:lpstr>الإرساليات في سنغافورة عام 2009 = 200 مؤمناً لكل مرسل واحد</vt:lpstr>
      <vt:lpstr>حوالي ثلث الكنائس لم ترسل حتى مرسلاً واحداً.</vt:lpstr>
      <vt:lpstr>رؤيتنا</vt:lpstr>
      <vt:lpstr>الطرق المتقاطعة في الإرساليات</vt:lpstr>
      <vt:lpstr>عطاء الإرساليات</vt:lpstr>
      <vt:lpstr>PowerPoint Presentation</vt:lpstr>
      <vt:lpstr>PowerPoint Presentation</vt:lpstr>
      <vt:lpstr>PowerPoint Presentation</vt:lpstr>
      <vt:lpstr>Myanmar 2014?</vt:lpstr>
      <vt:lpstr>سارة، ونوح وكيزيا تشيرو</vt:lpstr>
      <vt:lpstr>نوح (قبيلة التشيرو، مانيبور)</vt:lpstr>
      <vt:lpstr>نوح (قبيلة التشيرو، مانيبور)</vt:lpstr>
      <vt:lpstr>موازنة العلاقات مع المهام (13- 15).</vt:lpstr>
      <vt:lpstr>كيف نطيع  حق الله؟</vt:lpstr>
      <vt:lpstr>عِش حق الله من خلال دعم الإرساليات بالطريقة التي وضعها الله لك.</vt:lpstr>
      <vt:lpstr>البيان الموجز</vt:lpstr>
      <vt:lpstr>PowerPoint Presentation</vt:lpstr>
      <vt:lpstr>ماذا عنك؟</vt:lpstr>
      <vt:lpstr>PowerPoint Presentation</vt:lpstr>
      <vt:lpstr>وعظ العهد الجديد • BibleStudyDownloads.org</vt:lpstr>
      <vt:lpstr>رحلة التعليم       في نيبال</vt:lpstr>
      <vt:lpstr>عشنا مع عائلة نيبالية</vt:lpstr>
      <vt:lpstr>قمنا بالتدريس في كلية الدراسات العليا           في اللاهوت في جبال الهيمالايا</vt:lpstr>
      <vt:lpstr>Name</vt:lpstr>
      <vt:lpstr>كان لدينا الكثير من المجموعات الصغيرة</vt:lpstr>
      <vt:lpstr>Name</vt:lpstr>
      <vt:lpstr>Name</vt:lpstr>
      <vt:lpstr>واجبات وواجبات أكثر</vt:lpstr>
      <vt:lpstr>واجبات وواجبات أكثر</vt:lpstr>
      <vt:lpstr>Name</vt:lpstr>
      <vt:lpstr>مؤمنون معمدون حديثاً</vt:lpstr>
      <vt:lpstr>القس أناندا تامانغ</vt:lpstr>
      <vt:lpstr>يدير الفقس أناندا مدرسة تدريبية</vt:lpstr>
      <vt:lpstr>شكراً لله  من أجل النمو  في كنيسة نيبال.</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الفرضية</vt:lpstr>
      <vt:lpstr>عنوان البطاقة</vt:lpstr>
      <vt:lpstr>التأليف</vt:lpstr>
      <vt:lpstr>الظروف</vt:lpstr>
      <vt:lpstr>الحجة</vt:lpstr>
      <vt:lpstr>الملخص</vt:lpstr>
      <vt:lpstr>الملخص</vt:lpstr>
      <vt:lpstr>PowerPoint Presentation</vt:lpstr>
      <vt:lpstr>مسح العهد الجديد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271</cp:revision>
  <dcterms:created xsi:type="dcterms:W3CDTF">2003-04-21T16:31:52Z</dcterms:created>
  <dcterms:modified xsi:type="dcterms:W3CDTF">2025-03-25T17:46:38Z</dcterms:modified>
</cp:coreProperties>
</file>