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theme/theme38.xml" ContentType="application/vnd.openxmlformats-officedocument.theme+xml"/>
  <Override PartName="/ppt/slideLayouts/slideLayout350.xml" ContentType="application/vnd.openxmlformats-officedocument.presentationml.slideLayout+xml"/>
  <Override PartName="/ppt/theme/theme39.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4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2.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3.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4.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5.xml" ContentType="application/vnd.openxmlformats-officedocument.theme+xml"/>
  <Override PartName="/ppt/slideLayouts/slideLayout416.xml" ContentType="application/vnd.openxmlformats-officedocument.presentationml.slideLayout+xml"/>
  <Override PartName="/ppt/theme/theme46.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8.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9.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0.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1.xml" ContentType="application/vnd.openxmlformats-officedocument.theme+xml"/>
  <Override PartName="/ppt/slideLayouts/slideLayout472.xml" ContentType="application/vnd.openxmlformats-officedocument.presentationml.slideLayout+xml"/>
  <Override PartName="/ppt/theme/theme52.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4.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7.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9.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0.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61.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62.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63.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64.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65.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6.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67.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4.xml" ContentType="application/vnd.openxmlformats-officedocument.themeOverr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theme/themeOverride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9.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0.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842" r:id="rId5"/>
    <p:sldMasterId id="2147483974" r:id="rId6"/>
    <p:sldMasterId id="2147484048" r:id="rId7"/>
    <p:sldMasterId id="2147484282" r:id="rId8"/>
    <p:sldMasterId id="2147484294" r:id="rId9"/>
    <p:sldMasterId id="2147484306" r:id="rId10"/>
    <p:sldMasterId id="2147484309" r:id="rId11"/>
    <p:sldMasterId id="2147484321" r:id="rId12"/>
    <p:sldMasterId id="2147484323" r:id="rId13"/>
    <p:sldMasterId id="2147484327" r:id="rId14"/>
    <p:sldMasterId id="2147484697" r:id="rId15"/>
    <p:sldMasterId id="2147484786" r:id="rId16"/>
    <p:sldMasterId id="2147485760" r:id="rId17"/>
    <p:sldMasterId id="2147485772" r:id="rId18"/>
    <p:sldMasterId id="2147485796" r:id="rId19"/>
    <p:sldMasterId id="2147485810" r:id="rId20"/>
    <p:sldMasterId id="2147485822" r:id="rId21"/>
    <p:sldMasterId id="2147485834" r:id="rId22"/>
    <p:sldMasterId id="2147485845" r:id="rId23"/>
    <p:sldMasterId id="2147485857" r:id="rId24"/>
    <p:sldMasterId id="2147485894" r:id="rId25"/>
    <p:sldMasterId id="2147485906" r:id="rId26"/>
    <p:sldMasterId id="2147485920" r:id="rId27"/>
    <p:sldMasterId id="2147485945" r:id="rId28"/>
    <p:sldMasterId id="2147485957" r:id="rId29"/>
    <p:sldMasterId id="2147485960" r:id="rId30"/>
    <p:sldMasterId id="2147485972" r:id="rId31"/>
    <p:sldMasterId id="2147485974" r:id="rId32"/>
    <p:sldMasterId id="2147485986" r:id="rId33"/>
    <p:sldMasterId id="2147485998" r:id="rId34"/>
    <p:sldMasterId id="2147486012" r:id="rId35"/>
    <p:sldMasterId id="2147486024" r:id="rId36"/>
    <p:sldMasterId id="2147486036" r:id="rId37"/>
    <p:sldMasterId id="2147486061" r:id="rId38"/>
    <p:sldMasterId id="2147486063" r:id="rId39"/>
    <p:sldMasterId id="2147486065" r:id="rId40"/>
    <p:sldMasterId id="2147486078" r:id="rId41"/>
    <p:sldMasterId id="2147486089" r:id="rId42"/>
    <p:sldMasterId id="2147486101" r:id="rId43"/>
    <p:sldMasterId id="2147486113" r:id="rId44"/>
    <p:sldMasterId id="2147486124" r:id="rId45"/>
    <p:sldMasterId id="2147486136" r:id="rId46"/>
    <p:sldMasterId id="2147486138" r:id="rId47"/>
    <p:sldMasterId id="2147486150" r:id="rId48"/>
    <p:sldMasterId id="2147486162" r:id="rId49"/>
    <p:sldMasterId id="2147486174" r:id="rId50"/>
    <p:sldMasterId id="2147486186" r:id="rId51"/>
    <p:sldMasterId id="2147486198" r:id="rId52"/>
    <p:sldMasterId id="2147486200" r:id="rId53"/>
    <p:sldMasterId id="2147486212" r:id="rId54"/>
    <p:sldMasterId id="2147486224" r:id="rId55"/>
    <p:sldMasterId id="2147486237" r:id="rId56"/>
    <p:sldMasterId id="2147486250" r:id="rId57"/>
    <p:sldMasterId id="2147486262" r:id="rId58"/>
    <p:sldMasterId id="2147486275" r:id="rId59"/>
    <p:sldMasterId id="2147486287" r:id="rId60"/>
    <p:sldMasterId id="2147486300" r:id="rId61"/>
    <p:sldMasterId id="2147486312" r:id="rId62"/>
    <p:sldMasterId id="2147486326" r:id="rId63"/>
    <p:sldMasterId id="2147486338" r:id="rId64"/>
    <p:sldMasterId id="2147486350" r:id="rId65"/>
    <p:sldMasterId id="2147486362" r:id="rId66"/>
    <p:sldMasterId id="2147486374" r:id="rId67"/>
    <p:sldMasterId id="2147486386" r:id="rId68"/>
  </p:sldMasterIdLst>
  <p:notesMasterIdLst>
    <p:notesMasterId r:id="rId298"/>
  </p:notesMasterIdLst>
  <p:sldIdLst>
    <p:sldId id="5389" r:id="rId69"/>
    <p:sldId id="5390" r:id="rId70"/>
    <p:sldId id="5391" r:id="rId71"/>
    <p:sldId id="5392" r:id="rId72"/>
    <p:sldId id="5343" r:id="rId73"/>
    <p:sldId id="5393" r:id="rId74"/>
    <p:sldId id="5344" r:id="rId75"/>
    <p:sldId id="5394" r:id="rId76"/>
    <p:sldId id="5395" r:id="rId77"/>
    <p:sldId id="5396" r:id="rId78"/>
    <p:sldId id="5397" r:id="rId79"/>
    <p:sldId id="5345" r:id="rId80"/>
    <p:sldId id="5398" r:id="rId81"/>
    <p:sldId id="5399" r:id="rId82"/>
    <p:sldId id="5346" r:id="rId83"/>
    <p:sldId id="5347" r:id="rId84"/>
    <p:sldId id="5348" r:id="rId85"/>
    <p:sldId id="5400" r:id="rId86"/>
    <p:sldId id="5401" r:id="rId87"/>
    <p:sldId id="5402" r:id="rId88"/>
    <p:sldId id="275" r:id="rId89"/>
    <p:sldId id="290" r:id="rId90"/>
    <p:sldId id="261" r:id="rId91"/>
    <p:sldId id="276" r:id="rId92"/>
    <p:sldId id="262" r:id="rId93"/>
    <p:sldId id="263" r:id="rId94"/>
    <p:sldId id="285" r:id="rId95"/>
    <p:sldId id="265" r:id="rId96"/>
    <p:sldId id="267" r:id="rId97"/>
    <p:sldId id="266" r:id="rId98"/>
    <p:sldId id="268" r:id="rId99"/>
    <p:sldId id="270" r:id="rId100"/>
    <p:sldId id="286" r:id="rId101"/>
    <p:sldId id="271" r:id="rId102"/>
    <p:sldId id="1227" r:id="rId103"/>
    <p:sldId id="347" r:id="rId104"/>
    <p:sldId id="348" r:id="rId105"/>
    <p:sldId id="384" r:id="rId106"/>
    <p:sldId id="272" r:id="rId107"/>
    <p:sldId id="5514" r:id="rId108"/>
    <p:sldId id="5726" r:id="rId109"/>
    <p:sldId id="260" r:id="rId110"/>
    <p:sldId id="301" r:id="rId111"/>
    <p:sldId id="282" r:id="rId112"/>
    <p:sldId id="5727" r:id="rId113"/>
    <p:sldId id="5407" r:id="rId114"/>
    <p:sldId id="5728" r:id="rId115"/>
    <p:sldId id="5409" r:id="rId116"/>
    <p:sldId id="5410" r:id="rId117"/>
    <p:sldId id="5411" r:id="rId118"/>
    <p:sldId id="5412" r:id="rId119"/>
    <p:sldId id="5413" r:id="rId120"/>
    <p:sldId id="5414" r:id="rId121"/>
    <p:sldId id="5730" r:id="rId122"/>
    <p:sldId id="5416" r:id="rId123"/>
    <p:sldId id="5417" r:id="rId124"/>
    <p:sldId id="5418" r:id="rId125"/>
    <p:sldId id="5419" r:id="rId126"/>
    <p:sldId id="5420" r:id="rId127"/>
    <p:sldId id="5421" r:id="rId128"/>
    <p:sldId id="5731" r:id="rId129"/>
    <p:sldId id="5729" r:id="rId130"/>
    <p:sldId id="5423" r:id="rId131"/>
    <p:sldId id="369" r:id="rId132"/>
    <p:sldId id="5171" r:id="rId133"/>
    <p:sldId id="1223" r:id="rId134"/>
    <p:sldId id="5424" r:id="rId135"/>
    <p:sldId id="1209" r:id="rId136"/>
    <p:sldId id="1225" r:id="rId137"/>
    <p:sldId id="5425" r:id="rId138"/>
    <p:sldId id="5426" r:id="rId139"/>
    <p:sldId id="303" r:id="rId140"/>
    <p:sldId id="5154" r:id="rId141"/>
    <p:sldId id="304" r:id="rId142"/>
    <p:sldId id="5172" r:id="rId143"/>
    <p:sldId id="5427" r:id="rId144"/>
    <p:sldId id="1210" r:id="rId145"/>
    <p:sldId id="1226" r:id="rId146"/>
    <p:sldId id="471" r:id="rId147"/>
    <p:sldId id="472" r:id="rId148"/>
    <p:sldId id="5732" r:id="rId149"/>
    <p:sldId id="370" r:id="rId150"/>
    <p:sldId id="1212" r:id="rId151"/>
    <p:sldId id="360" r:id="rId152"/>
    <p:sldId id="1229" r:id="rId153"/>
    <p:sldId id="1197" r:id="rId154"/>
    <p:sldId id="287" r:id="rId155"/>
    <p:sldId id="279" r:id="rId156"/>
    <p:sldId id="280" r:id="rId157"/>
    <p:sldId id="288" r:id="rId158"/>
    <p:sldId id="552" r:id="rId159"/>
    <p:sldId id="5428" r:id="rId160"/>
    <p:sldId id="5429" r:id="rId161"/>
    <p:sldId id="5513" r:id="rId162"/>
    <p:sldId id="5431" r:id="rId163"/>
    <p:sldId id="5430" r:id="rId164"/>
    <p:sldId id="5511" r:id="rId165"/>
    <p:sldId id="5512" r:id="rId166"/>
    <p:sldId id="277" r:id="rId167"/>
    <p:sldId id="5432" r:id="rId168"/>
    <p:sldId id="5433" r:id="rId169"/>
    <p:sldId id="5434" r:id="rId170"/>
    <p:sldId id="5435" r:id="rId171"/>
    <p:sldId id="5377" r:id="rId172"/>
    <p:sldId id="362" r:id="rId173"/>
    <p:sldId id="385" r:id="rId174"/>
    <p:sldId id="473" r:id="rId175"/>
    <p:sldId id="365" r:id="rId176"/>
    <p:sldId id="366" r:id="rId177"/>
    <p:sldId id="5160" r:id="rId178"/>
    <p:sldId id="371" r:id="rId179"/>
    <p:sldId id="5179" r:id="rId180"/>
    <p:sldId id="1247" r:id="rId181"/>
    <p:sldId id="5436" r:id="rId182"/>
    <p:sldId id="5437" r:id="rId183"/>
    <p:sldId id="5445" r:id="rId184"/>
    <p:sldId id="5178" r:id="rId185"/>
    <p:sldId id="1232" r:id="rId186"/>
    <p:sldId id="5438" r:id="rId187"/>
    <p:sldId id="5177" r:id="rId188"/>
    <p:sldId id="1217" r:id="rId189"/>
    <p:sldId id="1236" r:id="rId190"/>
    <p:sldId id="5176" r:id="rId191"/>
    <p:sldId id="1224" r:id="rId192"/>
    <p:sldId id="1211" r:id="rId193"/>
    <p:sldId id="1237" r:id="rId194"/>
    <p:sldId id="372" r:id="rId195"/>
    <p:sldId id="5175" r:id="rId196"/>
    <p:sldId id="1230" r:id="rId197"/>
    <p:sldId id="1238" r:id="rId198"/>
    <p:sldId id="386" r:id="rId199"/>
    <p:sldId id="1239" r:id="rId200"/>
    <p:sldId id="1240" r:id="rId201"/>
    <p:sldId id="5174" r:id="rId202"/>
    <p:sldId id="1213" r:id="rId203"/>
    <p:sldId id="5153" r:id="rId204"/>
    <p:sldId id="373" r:id="rId205"/>
    <p:sldId id="1198" r:id="rId206"/>
    <p:sldId id="1241" r:id="rId207"/>
    <p:sldId id="5180" r:id="rId208"/>
    <p:sldId id="5439" r:id="rId209"/>
    <p:sldId id="5183" r:id="rId210"/>
    <p:sldId id="1214" r:id="rId211"/>
    <p:sldId id="5182" r:id="rId212"/>
    <p:sldId id="4054" r:id="rId213"/>
    <p:sldId id="5403" r:id="rId214"/>
    <p:sldId id="307" r:id="rId215"/>
    <p:sldId id="5440" r:id="rId216"/>
    <p:sldId id="309" r:id="rId217"/>
    <p:sldId id="5404" r:id="rId218"/>
    <p:sldId id="722" r:id="rId219"/>
    <p:sldId id="723" r:id="rId220"/>
    <p:sldId id="5156" r:id="rId221"/>
    <p:sldId id="5208" r:id="rId222"/>
    <p:sldId id="5209" r:id="rId223"/>
    <p:sldId id="477" r:id="rId224"/>
    <p:sldId id="5446" r:id="rId225"/>
    <p:sldId id="479" r:id="rId226"/>
    <p:sldId id="480" r:id="rId227"/>
    <p:sldId id="481" r:id="rId228"/>
    <p:sldId id="482" r:id="rId229"/>
    <p:sldId id="5447" r:id="rId230"/>
    <p:sldId id="484" r:id="rId231"/>
    <p:sldId id="485" r:id="rId232"/>
    <p:sldId id="486" r:id="rId233"/>
    <p:sldId id="487" r:id="rId234"/>
    <p:sldId id="4201" r:id="rId235"/>
    <p:sldId id="4790" r:id="rId236"/>
    <p:sldId id="4202" r:id="rId237"/>
    <p:sldId id="4791" r:id="rId238"/>
    <p:sldId id="492" r:id="rId239"/>
    <p:sldId id="493" r:id="rId240"/>
    <p:sldId id="494" r:id="rId241"/>
    <p:sldId id="5725" r:id="rId242"/>
    <p:sldId id="749" r:id="rId243"/>
    <p:sldId id="4099" r:id="rId244"/>
    <p:sldId id="4071" r:id="rId245"/>
    <p:sldId id="341" r:id="rId246"/>
    <p:sldId id="4776" r:id="rId247"/>
    <p:sldId id="501" r:id="rId248"/>
    <p:sldId id="4789" r:id="rId249"/>
    <p:sldId id="441" r:id="rId250"/>
    <p:sldId id="442" r:id="rId251"/>
    <p:sldId id="443" r:id="rId252"/>
    <p:sldId id="444" r:id="rId253"/>
    <p:sldId id="445" r:id="rId254"/>
    <p:sldId id="446" r:id="rId255"/>
    <p:sldId id="447" r:id="rId256"/>
    <p:sldId id="5504" r:id="rId257"/>
    <p:sldId id="5505" r:id="rId258"/>
    <p:sldId id="5506" r:id="rId259"/>
    <p:sldId id="5507" r:id="rId260"/>
    <p:sldId id="5508" r:id="rId261"/>
    <p:sldId id="5509" r:id="rId262"/>
    <p:sldId id="5510" r:id="rId263"/>
    <p:sldId id="5503" r:id="rId264"/>
    <p:sldId id="5211" r:id="rId265"/>
    <p:sldId id="1215" r:id="rId266"/>
    <p:sldId id="1242" r:id="rId267"/>
    <p:sldId id="4187" r:id="rId268"/>
    <p:sldId id="4188" r:id="rId269"/>
    <p:sldId id="4193" r:id="rId270"/>
    <p:sldId id="4194" r:id="rId271"/>
    <p:sldId id="4195" r:id="rId272"/>
    <p:sldId id="4196" r:id="rId273"/>
    <p:sldId id="4197" r:id="rId274"/>
    <p:sldId id="4198" r:id="rId275"/>
    <p:sldId id="4199" r:id="rId276"/>
    <p:sldId id="4200" r:id="rId277"/>
    <p:sldId id="5733" r:id="rId278"/>
    <p:sldId id="5212" r:id="rId279"/>
    <p:sldId id="5181" r:id="rId280"/>
    <p:sldId id="5441" r:id="rId281"/>
    <p:sldId id="5442" r:id="rId282"/>
    <p:sldId id="5443" r:id="rId283"/>
    <p:sldId id="5444" r:id="rId284"/>
    <p:sldId id="412" r:id="rId285"/>
    <p:sldId id="5162" r:id="rId286"/>
    <p:sldId id="5161" r:id="rId287"/>
    <p:sldId id="5163" r:id="rId288"/>
    <p:sldId id="5164" r:id="rId289"/>
    <p:sldId id="5734" r:id="rId290"/>
    <p:sldId id="5166" r:id="rId291"/>
    <p:sldId id="5167" r:id="rId292"/>
    <p:sldId id="449" r:id="rId293"/>
    <p:sldId id="4046" r:id="rId294"/>
    <p:sldId id="393" r:id="rId295"/>
    <p:sldId id="298" r:id="rId296"/>
    <p:sldId id="4045" r:id="rId29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5389"/>
            <p14:sldId id="5390"/>
            <p14:sldId id="5391"/>
            <p14:sldId id="5392"/>
            <p14:sldId id="5343"/>
            <p14:sldId id="5393"/>
            <p14:sldId id="5344"/>
            <p14:sldId id="5394"/>
            <p14:sldId id="5395"/>
            <p14:sldId id="5396"/>
            <p14:sldId id="5397"/>
            <p14:sldId id="5345"/>
            <p14:sldId id="5398"/>
            <p14:sldId id="5399"/>
            <p14:sldId id="5346"/>
            <p14:sldId id="5347"/>
            <p14:sldId id="5348"/>
            <p14:sldId id="5400"/>
            <p14:sldId id="5401"/>
            <p14:sldId id="5402"/>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47"/>
            <p14:sldId id="348"/>
            <p14:sldId id="384"/>
            <p14:sldId id="272"/>
            <p14:sldId id="5514"/>
            <p14:sldId id="5726"/>
            <p14:sldId id="260"/>
            <p14:sldId id="301"/>
            <p14:sldId id="282"/>
          </p14:sldIdLst>
        </p14:section>
        <p14:section name="Sermon" id="{FEFF429E-FFEE-514E-9445-136ED27E0A8F}">
          <p14:sldIdLst>
            <p14:sldId id="5727"/>
            <p14:sldId id="5407"/>
            <p14:sldId id="5728"/>
            <p14:sldId id="5409"/>
            <p14:sldId id="5410"/>
            <p14:sldId id="5411"/>
            <p14:sldId id="5412"/>
            <p14:sldId id="5413"/>
            <p14:sldId id="5414"/>
            <p14:sldId id="5730"/>
            <p14:sldId id="5416"/>
            <p14:sldId id="5417"/>
            <p14:sldId id="5418"/>
            <p14:sldId id="5419"/>
            <p14:sldId id="5420"/>
            <p14:sldId id="5421"/>
            <p14:sldId id="5731"/>
            <p14:sldId id="5729"/>
            <p14:sldId id="5423"/>
          </p14:sldIdLst>
        </p14:section>
        <p14:section name="Chapters" id="{959DA88E-D6A3-7349-BCC1-ABDEE4D6DFBC}">
          <p14:sldIdLst>
            <p14:sldId id="369"/>
            <p14:sldId id="5171"/>
            <p14:sldId id="1223"/>
            <p14:sldId id="5424"/>
            <p14:sldId id="1209"/>
            <p14:sldId id="1225"/>
            <p14:sldId id="5425"/>
            <p14:sldId id="5426"/>
            <p14:sldId id="303"/>
            <p14:sldId id="5154"/>
            <p14:sldId id="304"/>
            <p14:sldId id="5172"/>
            <p14:sldId id="5427"/>
            <p14:sldId id="1210"/>
            <p14:sldId id="1226"/>
            <p14:sldId id="471"/>
            <p14:sldId id="472"/>
            <p14:sldId id="5732"/>
            <p14:sldId id="370"/>
            <p14:sldId id="1212"/>
            <p14:sldId id="360"/>
            <p14:sldId id="1229"/>
            <p14:sldId id="1197"/>
            <p14:sldId id="287"/>
            <p14:sldId id="279"/>
            <p14:sldId id="280"/>
            <p14:sldId id="288"/>
            <p14:sldId id="552"/>
            <p14:sldId id="5428"/>
            <p14:sldId id="5429"/>
            <p14:sldId id="5513"/>
            <p14:sldId id="5431"/>
            <p14:sldId id="5430"/>
            <p14:sldId id="5511"/>
            <p14:sldId id="5512"/>
            <p14:sldId id="277"/>
            <p14:sldId id="5432"/>
            <p14:sldId id="5433"/>
            <p14:sldId id="5434"/>
            <p14:sldId id="5435"/>
            <p14:sldId id="5377"/>
            <p14:sldId id="362"/>
            <p14:sldId id="385"/>
            <p14:sldId id="473"/>
            <p14:sldId id="365"/>
            <p14:sldId id="366"/>
            <p14:sldId id="5160"/>
            <p14:sldId id="371"/>
            <p14:sldId id="5179"/>
            <p14:sldId id="1247"/>
            <p14:sldId id="5436"/>
            <p14:sldId id="5437"/>
            <p14:sldId id="5445"/>
            <p14:sldId id="5178"/>
            <p14:sldId id="1232"/>
            <p14:sldId id="5438"/>
            <p14:sldId id="5177"/>
            <p14:sldId id="1217"/>
            <p14:sldId id="1236"/>
            <p14:sldId id="5176"/>
            <p14:sldId id="1224"/>
            <p14:sldId id="1211"/>
            <p14:sldId id="1237"/>
            <p14:sldId id="372"/>
            <p14:sldId id="5175"/>
            <p14:sldId id="1230"/>
            <p14:sldId id="1238"/>
            <p14:sldId id="386"/>
            <p14:sldId id="1239"/>
            <p14:sldId id="1240"/>
            <p14:sldId id="5174"/>
            <p14:sldId id="1213"/>
            <p14:sldId id="5153"/>
            <p14:sldId id="373"/>
            <p14:sldId id="1198"/>
            <p14:sldId id="1241"/>
            <p14:sldId id="5180"/>
            <p14:sldId id="5439"/>
            <p14:sldId id="5183"/>
            <p14:sldId id="1214"/>
            <p14:sldId id="5182"/>
            <p14:sldId id="4054"/>
            <p14:sldId id="5403"/>
            <p14:sldId id="307"/>
            <p14:sldId id="5440"/>
            <p14:sldId id="309"/>
            <p14:sldId id="5404"/>
            <p14:sldId id="722"/>
            <p14:sldId id="723"/>
            <p14:sldId id="5156"/>
            <p14:sldId id="5208"/>
            <p14:sldId id="5209"/>
            <p14:sldId id="477"/>
            <p14:sldId id="5446"/>
            <p14:sldId id="479"/>
            <p14:sldId id="480"/>
            <p14:sldId id="481"/>
            <p14:sldId id="482"/>
            <p14:sldId id="5447"/>
            <p14:sldId id="484"/>
            <p14:sldId id="485"/>
            <p14:sldId id="486"/>
            <p14:sldId id="487"/>
            <p14:sldId id="4201"/>
            <p14:sldId id="4790"/>
            <p14:sldId id="4202"/>
            <p14:sldId id="4791"/>
            <p14:sldId id="492"/>
            <p14:sldId id="493"/>
            <p14:sldId id="494"/>
            <p14:sldId id="5725"/>
            <p14:sldId id="749"/>
            <p14:sldId id="4099"/>
            <p14:sldId id="4071"/>
            <p14:sldId id="341"/>
            <p14:sldId id="4776"/>
            <p14:sldId id="501"/>
            <p14:sldId id="4789"/>
            <p14:sldId id="441"/>
            <p14:sldId id="442"/>
            <p14:sldId id="443"/>
            <p14:sldId id="444"/>
            <p14:sldId id="445"/>
            <p14:sldId id="446"/>
            <p14:sldId id="447"/>
            <p14:sldId id="5504"/>
            <p14:sldId id="5505"/>
            <p14:sldId id="5506"/>
            <p14:sldId id="5507"/>
            <p14:sldId id="5508"/>
            <p14:sldId id="5509"/>
            <p14:sldId id="5510"/>
            <p14:sldId id="5503"/>
            <p14:sldId id="5211"/>
            <p14:sldId id="1215"/>
            <p14:sldId id="1242"/>
            <p14:sldId id="4187"/>
            <p14:sldId id="4188"/>
            <p14:sldId id="4193"/>
            <p14:sldId id="4194"/>
            <p14:sldId id="4195"/>
            <p14:sldId id="4196"/>
            <p14:sldId id="4197"/>
            <p14:sldId id="4198"/>
            <p14:sldId id="4199"/>
            <p14:sldId id="4200"/>
            <p14:sldId id="5733"/>
            <p14:sldId id="5212"/>
            <p14:sldId id="5181"/>
            <p14:sldId id="5441"/>
            <p14:sldId id="5442"/>
            <p14:sldId id="5443"/>
            <p14:sldId id="5444"/>
            <p14:sldId id="412"/>
          </p14:sldIdLst>
        </p14:section>
        <p14:section name="Conclusion" id="{C19C7D37-CEAE-D146-8495-3A92F08A723E}">
          <p14:sldIdLst>
            <p14:sldId id="5162"/>
            <p14:sldId id="5161"/>
            <p14:sldId id="5163"/>
            <p14:sldId id="5164"/>
            <p14:sldId id="5734"/>
            <p14:sldId id="5166"/>
            <p14:sldId id="5167"/>
            <p14:sldId id="449"/>
            <p14:sldId id="4046"/>
          </p14:sldIdLst>
        </p14:section>
        <p14:section name="Supplements" id="{0EC9B701-27D1-D245-8659-B089EAEE6C16}">
          <p14:sldIdLst>
            <p14:sldId id="393"/>
            <p14:sldId id="29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92"/>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8" autoAdjust="0"/>
    <p:restoredTop sz="92943" autoAdjust="0"/>
  </p:normalViewPr>
  <p:slideViewPr>
    <p:cSldViewPr>
      <p:cViewPr varScale="1">
        <p:scale>
          <a:sx n="88" d="100"/>
          <a:sy n="88" d="100"/>
        </p:scale>
        <p:origin x="200" y="1408"/>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99" Type="http://schemas.openxmlformats.org/officeDocument/2006/relationships/presProps" Target="presProps.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1.xml"/><Relationship Id="rId170" Type="http://schemas.openxmlformats.org/officeDocument/2006/relationships/slide" Target="slides/slide102.xml"/><Relationship Id="rId226" Type="http://schemas.openxmlformats.org/officeDocument/2006/relationships/slide" Target="slides/slide158.xml"/><Relationship Id="rId268" Type="http://schemas.openxmlformats.org/officeDocument/2006/relationships/slide" Target="slides/slide200.xml"/><Relationship Id="rId32" Type="http://schemas.openxmlformats.org/officeDocument/2006/relationships/slideMaster" Target="slideMasters/slideMaster32.xml"/><Relationship Id="rId74" Type="http://schemas.openxmlformats.org/officeDocument/2006/relationships/slide" Target="slides/slide6.xml"/><Relationship Id="rId128" Type="http://schemas.openxmlformats.org/officeDocument/2006/relationships/slide" Target="slides/slide60.xml"/><Relationship Id="rId5" Type="http://schemas.openxmlformats.org/officeDocument/2006/relationships/slideMaster" Target="slideMasters/slideMaster5.xml"/><Relationship Id="rId181" Type="http://schemas.openxmlformats.org/officeDocument/2006/relationships/slide" Target="slides/slide113.xml"/><Relationship Id="rId237" Type="http://schemas.openxmlformats.org/officeDocument/2006/relationships/slide" Target="slides/slide169.xml"/><Relationship Id="rId279" Type="http://schemas.openxmlformats.org/officeDocument/2006/relationships/slide" Target="slides/slide211.xml"/><Relationship Id="rId43" Type="http://schemas.openxmlformats.org/officeDocument/2006/relationships/slideMaster" Target="slideMasters/slideMaster43.xml"/><Relationship Id="rId139" Type="http://schemas.openxmlformats.org/officeDocument/2006/relationships/slide" Target="slides/slide71.xml"/><Relationship Id="rId290" Type="http://schemas.openxmlformats.org/officeDocument/2006/relationships/slide" Target="slides/slide222.xml"/><Relationship Id="rId85" Type="http://schemas.openxmlformats.org/officeDocument/2006/relationships/slide" Target="slides/slide17.xml"/><Relationship Id="rId150" Type="http://schemas.openxmlformats.org/officeDocument/2006/relationships/slide" Target="slides/slide82.xml"/><Relationship Id="rId192" Type="http://schemas.openxmlformats.org/officeDocument/2006/relationships/slide" Target="slides/slide124.xml"/><Relationship Id="rId206" Type="http://schemas.openxmlformats.org/officeDocument/2006/relationships/slide" Target="slides/slide138.xml"/><Relationship Id="rId248" Type="http://schemas.openxmlformats.org/officeDocument/2006/relationships/slide" Target="slides/slide180.xml"/><Relationship Id="rId12" Type="http://schemas.openxmlformats.org/officeDocument/2006/relationships/slideMaster" Target="slideMasters/slideMaster12.xml"/><Relationship Id="rId108" Type="http://schemas.openxmlformats.org/officeDocument/2006/relationships/slide" Target="slides/slide40.xml"/><Relationship Id="rId54" Type="http://schemas.openxmlformats.org/officeDocument/2006/relationships/slideMaster" Target="slideMasters/slideMaster54.xml"/><Relationship Id="rId96" Type="http://schemas.openxmlformats.org/officeDocument/2006/relationships/slide" Target="slides/slide28.xml"/><Relationship Id="rId161" Type="http://schemas.openxmlformats.org/officeDocument/2006/relationships/slide" Target="slides/slide93.xml"/><Relationship Id="rId217"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170.xml"/><Relationship Id="rId259" Type="http://schemas.openxmlformats.org/officeDocument/2006/relationships/slide" Target="slides/slide191.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291" Type="http://schemas.openxmlformats.org/officeDocument/2006/relationships/slide" Target="slides/slide22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93" Type="http://schemas.openxmlformats.org/officeDocument/2006/relationships/slide" Target="slides/slide125.xml"/><Relationship Id="rId207" Type="http://schemas.openxmlformats.org/officeDocument/2006/relationships/slide" Target="slides/slide139.xml"/><Relationship Id="rId228" Type="http://schemas.openxmlformats.org/officeDocument/2006/relationships/slide" Target="slides/slide160.xml"/><Relationship Id="rId249"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281"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20" Type="http://schemas.openxmlformats.org/officeDocument/2006/relationships/slide" Target="slides/slide52.xml"/><Relationship Id="rId141" Type="http://schemas.openxmlformats.org/officeDocument/2006/relationships/slide" Target="slides/slide73.xml"/><Relationship Id="rId7" Type="http://schemas.openxmlformats.org/officeDocument/2006/relationships/slideMaster" Target="slideMasters/slideMaster7.xml"/><Relationship Id="rId162" Type="http://schemas.openxmlformats.org/officeDocument/2006/relationships/slide" Target="slides/slide94.xml"/><Relationship Id="rId183" Type="http://schemas.openxmlformats.org/officeDocument/2006/relationships/slide" Target="slides/slide115.xml"/><Relationship Id="rId218" Type="http://schemas.openxmlformats.org/officeDocument/2006/relationships/slide" Target="slides/slide150.xml"/><Relationship Id="rId239" Type="http://schemas.openxmlformats.org/officeDocument/2006/relationships/slide" Target="slides/slide171.xml"/><Relationship Id="rId250" Type="http://schemas.openxmlformats.org/officeDocument/2006/relationships/slide" Target="slides/slide182.xml"/><Relationship Id="rId271" Type="http://schemas.openxmlformats.org/officeDocument/2006/relationships/slide" Target="slides/slide203.xml"/><Relationship Id="rId292" Type="http://schemas.openxmlformats.org/officeDocument/2006/relationships/slide" Target="slides/slide22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31" Type="http://schemas.openxmlformats.org/officeDocument/2006/relationships/slide" Target="slides/slide63.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208" Type="http://schemas.openxmlformats.org/officeDocument/2006/relationships/slide" Target="slides/slide140.xml"/><Relationship Id="rId229" Type="http://schemas.openxmlformats.org/officeDocument/2006/relationships/slide" Target="slides/slide161.xml"/><Relationship Id="rId240" Type="http://schemas.openxmlformats.org/officeDocument/2006/relationships/slide" Target="slides/slide172.xml"/><Relationship Id="rId261"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8" Type="http://schemas.openxmlformats.org/officeDocument/2006/relationships/slideMaster" Target="slideMasters/slideMaster8.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219" Type="http://schemas.openxmlformats.org/officeDocument/2006/relationships/slide" Target="slides/slide151.xml"/><Relationship Id="rId230" Type="http://schemas.openxmlformats.org/officeDocument/2006/relationships/slide" Target="slides/slide162.xml"/><Relationship Id="rId251" Type="http://schemas.openxmlformats.org/officeDocument/2006/relationships/slide" Target="slides/slide18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4.xml"/><Relationship Id="rId293" Type="http://schemas.openxmlformats.org/officeDocument/2006/relationships/slide" Target="slides/slide22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95" Type="http://schemas.openxmlformats.org/officeDocument/2006/relationships/slide" Target="slides/slide127.xml"/><Relationship Id="rId209" Type="http://schemas.openxmlformats.org/officeDocument/2006/relationships/slide" Target="slides/slide141.xml"/><Relationship Id="rId220" Type="http://schemas.openxmlformats.org/officeDocument/2006/relationships/slide" Target="slides/slide152.xml"/><Relationship Id="rId241"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4.xml"/><Relationship Id="rId283" Type="http://schemas.openxmlformats.org/officeDocument/2006/relationships/slide" Target="slides/slide215.xml"/><Relationship Id="rId78" Type="http://schemas.openxmlformats.org/officeDocument/2006/relationships/slide" Target="slides/slide10.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64" Type="http://schemas.openxmlformats.org/officeDocument/2006/relationships/slide" Target="slides/slide96.xml"/><Relationship Id="rId185" Type="http://schemas.openxmlformats.org/officeDocument/2006/relationships/slide" Target="slides/slide117.xml"/><Relationship Id="rId9" Type="http://schemas.openxmlformats.org/officeDocument/2006/relationships/slideMaster" Target="slideMasters/slideMaster9.xml"/><Relationship Id="rId210" Type="http://schemas.openxmlformats.org/officeDocument/2006/relationships/slide" Target="slides/slide142.xml"/><Relationship Id="rId26" Type="http://schemas.openxmlformats.org/officeDocument/2006/relationships/slideMaster" Target="slideMasters/slideMaster26.xml"/><Relationship Id="rId231" Type="http://schemas.openxmlformats.org/officeDocument/2006/relationships/slide" Target="slides/slide163.xml"/><Relationship Id="rId252" Type="http://schemas.openxmlformats.org/officeDocument/2006/relationships/slide" Target="slides/slide184.xml"/><Relationship Id="rId273" Type="http://schemas.openxmlformats.org/officeDocument/2006/relationships/slide" Target="slides/slide205.xml"/><Relationship Id="rId294" Type="http://schemas.openxmlformats.org/officeDocument/2006/relationships/slide" Target="slides/slide2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221" Type="http://schemas.openxmlformats.org/officeDocument/2006/relationships/slide" Target="slides/slide153.xml"/><Relationship Id="rId242" Type="http://schemas.openxmlformats.org/officeDocument/2006/relationships/slide" Target="slides/slide174.xml"/><Relationship Id="rId263" Type="http://schemas.openxmlformats.org/officeDocument/2006/relationships/slide" Target="slides/slide195.xml"/><Relationship Id="rId284"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32" Type="http://schemas.openxmlformats.org/officeDocument/2006/relationships/slide" Target="slides/slide164.xml"/><Relationship Id="rId253" Type="http://schemas.openxmlformats.org/officeDocument/2006/relationships/slide" Target="slides/slide185.xml"/><Relationship Id="rId274" Type="http://schemas.openxmlformats.org/officeDocument/2006/relationships/slide" Target="slides/slide206.xml"/><Relationship Id="rId295"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201" Type="http://schemas.openxmlformats.org/officeDocument/2006/relationships/slide" Target="slides/slide133.xml"/><Relationship Id="rId222" Type="http://schemas.openxmlformats.org/officeDocument/2006/relationships/slide" Target="slides/slide154.xml"/><Relationship Id="rId243" Type="http://schemas.openxmlformats.org/officeDocument/2006/relationships/slide" Target="slides/slide175.xml"/><Relationship Id="rId264" Type="http://schemas.openxmlformats.org/officeDocument/2006/relationships/slide" Target="slides/slide196.xml"/><Relationship Id="rId285" Type="http://schemas.openxmlformats.org/officeDocument/2006/relationships/slide" Target="slides/slide2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1" Type="http://schemas.openxmlformats.org/officeDocument/2006/relationships/slideMaster" Target="slideMasters/slideMaster1.xml"/><Relationship Id="rId212" Type="http://schemas.openxmlformats.org/officeDocument/2006/relationships/slide" Target="slides/slide144.xml"/><Relationship Id="rId233" Type="http://schemas.openxmlformats.org/officeDocument/2006/relationships/slide" Target="slides/slide165.xml"/><Relationship Id="rId254" Type="http://schemas.openxmlformats.org/officeDocument/2006/relationships/slide" Target="slides/slide18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275" Type="http://schemas.openxmlformats.org/officeDocument/2006/relationships/slide" Target="slides/slide207.xml"/><Relationship Id="rId296" Type="http://schemas.openxmlformats.org/officeDocument/2006/relationships/slide" Target="slides/slide228.xml"/><Relationship Id="rId300" Type="http://schemas.openxmlformats.org/officeDocument/2006/relationships/viewProps" Target="viewProps.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202" Type="http://schemas.openxmlformats.org/officeDocument/2006/relationships/slide" Target="slides/slide134.xml"/><Relationship Id="rId223" Type="http://schemas.openxmlformats.org/officeDocument/2006/relationships/slide" Target="slides/slide155.xml"/><Relationship Id="rId244"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7.xml"/><Relationship Id="rId286" Type="http://schemas.openxmlformats.org/officeDocument/2006/relationships/slide" Target="slides/slide218.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34"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7.xml"/><Relationship Id="rId276" Type="http://schemas.openxmlformats.org/officeDocument/2006/relationships/slide" Target="slides/slide208.xml"/><Relationship Id="rId297" Type="http://schemas.openxmlformats.org/officeDocument/2006/relationships/slide" Target="slides/slide229.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301"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19" Type="http://schemas.openxmlformats.org/officeDocument/2006/relationships/slideMaster" Target="slideMasters/slideMaster19.xml"/><Relationship Id="rId224" Type="http://schemas.openxmlformats.org/officeDocument/2006/relationships/slide" Target="slides/slide156.xml"/><Relationship Id="rId245" Type="http://schemas.openxmlformats.org/officeDocument/2006/relationships/slide" Target="slides/slide177.xml"/><Relationship Id="rId266" Type="http://schemas.openxmlformats.org/officeDocument/2006/relationships/slide" Target="slides/slide198.xml"/><Relationship Id="rId287" Type="http://schemas.openxmlformats.org/officeDocument/2006/relationships/slide" Target="slides/slide219.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slide" Target="slides/slide146.xml"/><Relationship Id="rId235" Type="http://schemas.openxmlformats.org/officeDocument/2006/relationships/slide" Target="slides/slide167.xml"/><Relationship Id="rId256" Type="http://schemas.openxmlformats.org/officeDocument/2006/relationships/slide" Target="slides/slide188.xml"/><Relationship Id="rId277" Type="http://schemas.openxmlformats.org/officeDocument/2006/relationships/slide" Target="slides/slide209.xml"/><Relationship Id="rId298" Type="http://schemas.openxmlformats.org/officeDocument/2006/relationships/notesMaster" Target="notesMasters/notesMaster1.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302"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179" Type="http://schemas.openxmlformats.org/officeDocument/2006/relationships/slide" Target="slides/slide111.xml"/><Relationship Id="rId190" Type="http://schemas.openxmlformats.org/officeDocument/2006/relationships/slide" Target="slides/slide122.xml"/><Relationship Id="rId204" Type="http://schemas.openxmlformats.org/officeDocument/2006/relationships/slide" Target="slides/slide136.xml"/><Relationship Id="rId225" Type="http://schemas.openxmlformats.org/officeDocument/2006/relationships/slide" Target="slides/slide157.xml"/><Relationship Id="rId246" Type="http://schemas.openxmlformats.org/officeDocument/2006/relationships/slide" Target="slides/slide178.xml"/><Relationship Id="rId267" Type="http://schemas.openxmlformats.org/officeDocument/2006/relationships/slide" Target="slides/slide199.xml"/><Relationship Id="rId288" Type="http://schemas.openxmlformats.org/officeDocument/2006/relationships/slide" Target="slides/slide220.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94" Type="http://schemas.openxmlformats.org/officeDocument/2006/relationships/slide" Target="slides/slide26.xml"/><Relationship Id="rId148" Type="http://schemas.openxmlformats.org/officeDocument/2006/relationships/slide" Target="slides/slide80.xml"/><Relationship Id="rId169" Type="http://schemas.openxmlformats.org/officeDocument/2006/relationships/slide" Target="slides/slide101.xml"/><Relationship Id="rId4" Type="http://schemas.openxmlformats.org/officeDocument/2006/relationships/slideMaster" Target="slideMasters/slideMaster4.xml"/><Relationship Id="rId180" Type="http://schemas.openxmlformats.org/officeDocument/2006/relationships/slide" Target="slides/slide112.xml"/><Relationship Id="rId215" Type="http://schemas.openxmlformats.org/officeDocument/2006/relationships/slide" Target="slides/slide147.xml"/><Relationship Id="rId236" Type="http://schemas.openxmlformats.org/officeDocument/2006/relationships/slide" Target="slides/slide168.xml"/><Relationship Id="rId257" Type="http://schemas.openxmlformats.org/officeDocument/2006/relationships/slide" Target="slides/slide189.xml"/><Relationship Id="rId278"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107" Type="http://schemas.openxmlformats.org/officeDocument/2006/relationships/slide" Target="slides/slide39.xml"/><Relationship Id="rId289" Type="http://schemas.openxmlformats.org/officeDocument/2006/relationships/slide" Target="slides/slide22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258" Type="http://schemas.openxmlformats.org/officeDocument/2006/relationships/slide" Target="slides/slide19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171" Type="http://schemas.openxmlformats.org/officeDocument/2006/relationships/slide" Target="slides/slide103.xml"/><Relationship Id="rId227" Type="http://schemas.openxmlformats.org/officeDocument/2006/relationships/slide" Target="slides/slide159.xml"/><Relationship Id="rId269" Type="http://schemas.openxmlformats.org/officeDocument/2006/relationships/slide" Target="slides/slide201.xml"/><Relationship Id="rId33" Type="http://schemas.openxmlformats.org/officeDocument/2006/relationships/slideMaster" Target="slideMasters/slideMaster33.xml"/><Relationship Id="rId129" Type="http://schemas.openxmlformats.org/officeDocument/2006/relationships/slide" Target="slides/slide61.xml"/><Relationship Id="rId280" Type="http://schemas.openxmlformats.org/officeDocument/2006/relationships/slide" Target="slides/slide212.xml"/><Relationship Id="rId75" Type="http://schemas.openxmlformats.org/officeDocument/2006/relationships/slide" Target="slides/slide7.xml"/><Relationship Id="rId140" Type="http://schemas.openxmlformats.org/officeDocument/2006/relationships/slide" Target="slides/slide72.xml"/><Relationship Id="rId182"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various motivations for obedience.</a:t>
            </a:r>
          </a:p>
          <a:p>
            <a:r>
              <a:rPr lang="en-US"/>
              <a:t>We obey traffic laws out of fear of getting a ticket.</a:t>
            </a:r>
          </a:p>
          <a:p>
            <a:r>
              <a:rPr lang="en-US"/>
              <a:t>We obey an organization's rules to avoid getting fired.</a:t>
            </a:r>
          </a:p>
          <a:p>
            <a:endParaRPr lang="en-US"/>
          </a:p>
          <a:p>
            <a:r>
              <a:rPr lang="en-US"/>
              <a:t>But Jesus linked obedience with love thrice in John 14:</a:t>
            </a:r>
          </a:p>
          <a:p>
            <a:endParaRPr lang="en-US"/>
          </a:p>
          <a:p>
            <a:r>
              <a:rPr lang="en-US" sz="1200" b="1" kern="1200">
                <a:solidFill>
                  <a:schemeClr val="tx1"/>
                </a:solidFill>
                <a:effectLst/>
                <a:latin typeface="Times New Roman" charset="0"/>
                <a:ea typeface="ＭＳ Ｐゴシック" charset="0"/>
                <a:cs typeface="Geneva" charset="0"/>
              </a:rPr>
              <a:t>John 14:15</a:t>
            </a:r>
            <a:r>
              <a:rPr lang="en-US" sz="1200" kern="1200">
                <a:solidFill>
                  <a:schemeClr val="tx1"/>
                </a:solidFill>
                <a:effectLst/>
                <a:latin typeface="Times New Roman" charset="0"/>
                <a:ea typeface="ＭＳ Ｐゴシック" charset="0"/>
                <a:cs typeface="Geneva" charset="0"/>
              </a:rPr>
              <a:t>  If you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obey</a:t>
            </a:r>
            <a:r>
              <a:rPr lang="en-US" sz="1200" kern="1200">
                <a:solidFill>
                  <a:schemeClr val="tx1"/>
                </a:solidFill>
                <a:effectLst/>
                <a:latin typeface="Times New Roman" charset="0"/>
                <a:ea typeface="ＭＳ Ｐゴシック" charset="0"/>
                <a:cs typeface="Geneva" charset="0"/>
              </a:rPr>
              <a:t> my commandments.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14:21</a:t>
            </a:r>
            <a:r>
              <a:rPr lang="en-US" sz="1200" kern="1200">
                <a:solidFill>
                  <a:schemeClr val="tx1"/>
                </a:solidFill>
                <a:effectLst/>
                <a:latin typeface="Times New Roman" charset="0"/>
                <a:ea typeface="ＭＳ Ｐゴシック" charset="0"/>
                <a:cs typeface="Geneva" charset="0"/>
              </a:rPr>
              <a:t> Those who accept my commandments and </a:t>
            </a:r>
            <a:r>
              <a:rPr lang="en-US" sz="1200" b="1" kern="1200">
                <a:solidFill>
                  <a:schemeClr val="tx1"/>
                </a:solidFill>
                <a:effectLst/>
                <a:latin typeface="Times New Roman" charset="0"/>
                <a:ea typeface="ＭＳ Ｐゴシック" charset="0"/>
                <a:cs typeface="Geneva" charset="0"/>
              </a:rPr>
              <a:t>obey </a:t>
            </a:r>
            <a:r>
              <a:rPr lang="en-US" sz="1200" kern="1200">
                <a:solidFill>
                  <a:schemeClr val="tx1"/>
                </a:solidFill>
                <a:effectLst/>
                <a:latin typeface="Times New Roman" charset="0"/>
                <a:ea typeface="ＭＳ Ｐゴシック" charset="0"/>
                <a:cs typeface="Geneva" charset="0"/>
              </a:rPr>
              <a:t>them are the ones who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And because they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my Father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I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reveal myself to each of them.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14:24</a:t>
            </a:r>
            <a:r>
              <a:rPr lang="en-US" sz="1200" kern="1200">
                <a:solidFill>
                  <a:schemeClr val="tx1"/>
                </a:solidFill>
                <a:effectLst/>
                <a:latin typeface="Times New Roman" charset="0"/>
                <a:ea typeface="ＭＳ Ｐゴシック" charset="0"/>
                <a:cs typeface="Geneva" charset="0"/>
              </a:rPr>
              <a:t> Anyone who doesn’t </a:t>
            </a:r>
            <a:r>
              <a:rPr lang="en-US" sz="1200" b="1" kern="1200">
                <a:solidFill>
                  <a:schemeClr val="tx1"/>
                </a:solidFill>
                <a:effectLst/>
                <a:latin typeface="Times New Roman" charset="0"/>
                <a:ea typeface="ＭＳ Ｐゴシック" charset="0"/>
                <a:cs typeface="Geneva" charset="0"/>
              </a:rPr>
              <a:t>love me </a:t>
            </a:r>
            <a:r>
              <a:rPr lang="en-US" sz="1200" kern="1200">
                <a:solidFill>
                  <a:schemeClr val="tx1"/>
                </a:solidFill>
                <a:effectLst/>
                <a:latin typeface="Times New Roman" charset="0"/>
                <a:ea typeface="ＭＳ Ｐゴシック" charset="0"/>
                <a:cs typeface="Geneva" charset="0"/>
              </a:rPr>
              <a:t>will not </a:t>
            </a:r>
            <a:r>
              <a:rPr lang="en-US" sz="1200" b="1" kern="1200">
                <a:solidFill>
                  <a:schemeClr val="tx1"/>
                </a:solidFill>
                <a:effectLst/>
                <a:latin typeface="Times New Roman" charset="0"/>
                <a:ea typeface="ＭＳ Ｐゴシック" charset="0"/>
                <a:cs typeface="Geneva" charset="0"/>
              </a:rPr>
              <a:t>obey me</a:t>
            </a:r>
            <a:r>
              <a:rPr lang="en-US" sz="1200" kern="1200">
                <a:solidFill>
                  <a:schemeClr val="tx1"/>
                </a:solidFill>
                <a:effectLst/>
                <a:latin typeface="Times New Roman" charset="0"/>
                <a:ea typeface="ＭＳ Ｐゴシック" charset="0"/>
                <a:cs typeface="Geneva" charset="0"/>
              </a:rPr>
              <a:t>. And remember, my words are not my own. What I am telling you is from the Father who sent </a:t>
            </a:r>
            <a:r>
              <a:rPr lang="en-US" sz="1200" b="1" kern="1200">
                <a:solidFill>
                  <a:schemeClr val="tx1"/>
                </a:solidFill>
                <a:effectLst/>
                <a:latin typeface="Times New Roman" charset="0"/>
                <a:ea typeface="ＭＳ Ｐゴシック" charset="0"/>
                <a:cs typeface="Geneva" charset="0"/>
              </a:rPr>
              <a:t>me</a:t>
            </a:r>
            <a:r>
              <a:rPr lang="en-US" sz="1200" kern="1200">
                <a:solidFill>
                  <a:schemeClr val="tx1"/>
                </a:solidFill>
                <a:effectLst/>
                <a:latin typeface="Times New Roman" charset="0"/>
                <a:ea typeface="ＭＳ Ｐゴシック" charset="0"/>
                <a:cs typeface="Geneva" charset="0"/>
              </a:rPr>
              <a:t>.</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 Like the Gospel of John, so 1 John links these two.</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1</a:t>
            </a:fld>
            <a:endParaRPr lang="en-US"/>
          </a:p>
        </p:txBody>
      </p:sp>
    </p:spTree>
    <p:extLst>
      <p:ext uri="{BB962C8B-B14F-4D97-AF65-F5344CB8AC3E}">
        <p14:creationId xmlns:p14="http://schemas.microsoft.com/office/powerpoint/2010/main" val="282442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a:p>
            <a:pPr eaLnBrk="1" hangingPunct="1"/>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Light dispels darkness, showing the reality of things.</a:t>
            </a:r>
          </a:p>
          <a:p>
            <a:pPr eaLnBrk="1" hangingPunct="1"/>
            <a:r>
              <a:rPr lang="en-US"/>
              <a:t>Truth shows sin, showing false teaching and practice.</a:t>
            </a:r>
          </a:p>
          <a:p>
            <a:pPr eaLnBrk="1" hangingPunct="1"/>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a:p>
            <a:endParaRPr lang="en-US" dirty="0">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3877278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D1D1F-056A-034A-BC02-F148F371EE1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149</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C85A3F-BAFE-1E4B-8B16-7E30731FB9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265770-3049-DC40-BA7A-E5C04F922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sz="1200" kern="1200" dirty="0">
              <a:solidFill>
                <a:schemeClr val="tx1"/>
              </a:solidFill>
              <a:effectLst/>
              <a:latin typeface="Times New Roman" charset="0"/>
              <a:ea typeface="ＭＳ Ｐゴシック" charset="0"/>
              <a:cs typeface="Geneva" charset="0"/>
            </a:endParaRPr>
          </a:p>
          <a:p>
            <a:pPr algn="l" rtl="0"/>
            <a:endParaRPr lang="en-US" sz="1200" b="1" kern="1200" dirty="0">
              <a:solidFill>
                <a:schemeClr val="tx1"/>
              </a:solidFill>
              <a:effectLst/>
              <a:latin typeface="Times New Roman"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3B559E-4CF6-F246-8F44-8EDD528B6E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9CA219-88BF-D444-9DAA-ABAD1AA474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44450A-1382-9847-A228-3AEE09FC31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F94574-8B2F-134E-B8AE-3824ED43AE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DB8C6-5944-8A4E-B3ED-155A9AD004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7B4205-3B0F-A446-A05A-C37AA2D90F5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others rather than for yourself, which is a key trait of false teaching (3:1–5:3 restated).</a:t>
            </a: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E88C96-5DE2-854A-BE73-403D5A7F51C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9224E2-315E-6540-8987-E9C6D2F4D5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AEE5DF-427B-B140-A97A-C701D1DE0DF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6699"/>
                </a:solidFill>
                <a:effectLst/>
                <a:latin typeface="Helvetica Neue" panose="02000503000000020004" pitchFamily="2" charset="0"/>
              </a:rPr>
              <a:t>John 10:25 NLT</a:t>
            </a:r>
            <a:r>
              <a:rPr lang="en-US" b="0" dirty="0">
                <a:solidFill>
                  <a:srgbClr val="000000"/>
                </a:solidFill>
                <a:effectLst/>
                <a:latin typeface="Lucida Grande" panose="020B0600040502020204" pitchFamily="34" charset="0"/>
              </a:rPr>
              <a:t>    Jesus </a:t>
            </a:r>
            <a:r>
              <a:rPr lang="en-US" b="0" dirty="0" err="1">
                <a:solidFill>
                  <a:srgbClr val="000000"/>
                </a:solidFill>
                <a:effectLst/>
                <a:latin typeface="Lucida Grande" panose="020B0600040502020204" pitchFamily="34" charset="0"/>
              </a:rPr>
              <a:t>replied,"</a:t>
            </a:r>
            <a:r>
              <a:rPr lang="en-US" b="0" dirty="0" err="1">
                <a:solidFill>
                  <a:srgbClr val="FF2500"/>
                </a:solidFill>
                <a:effectLst/>
                <a:latin typeface="Lucida Grande" panose="020B0600040502020204" pitchFamily="34" charset="0"/>
              </a:rPr>
              <a:t>I</a:t>
            </a:r>
            <a:r>
              <a:rPr lang="en-US" b="0" dirty="0">
                <a:solidFill>
                  <a:srgbClr val="FF2500"/>
                </a:solidFill>
                <a:effectLst/>
                <a:latin typeface="Lucida Grande" panose="020B0600040502020204" pitchFamily="34" charset="0"/>
              </a:rPr>
              <a:t> have already told you, and you don’t believe me. The proof is the work I do in my Father’s name.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26</a:t>
            </a:r>
            <a:r>
              <a:rPr lang="en-US" b="0" dirty="0">
                <a:solidFill>
                  <a:srgbClr val="FF2500"/>
                </a:solidFill>
                <a:effectLst/>
                <a:latin typeface="Lucida Grande" panose="020B0600040502020204" pitchFamily="34" charset="0"/>
              </a:rPr>
              <a:t> But you don’t believe me because you are not my sheep.</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27</a:t>
            </a:r>
            <a:r>
              <a:rPr lang="en-US" b="0" dirty="0">
                <a:solidFill>
                  <a:srgbClr val="FF2500"/>
                </a:solidFill>
                <a:effectLst/>
                <a:latin typeface="Lucida Grande" panose="020B0600040502020204" pitchFamily="34" charset="0"/>
              </a:rPr>
              <a:t> My sheep listen to my voice; I know them, and they follow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28</a:t>
            </a:r>
            <a:r>
              <a:rPr lang="en-US" b="0" dirty="0">
                <a:solidFill>
                  <a:srgbClr val="FF2500"/>
                </a:solidFill>
                <a:effectLst/>
                <a:latin typeface="Lucida Grande" panose="020B0600040502020204" pitchFamily="34" charset="0"/>
              </a:rPr>
              <a:t> I give them eternal life, and they will never perish. No one can snatch them away from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29</a:t>
            </a:r>
            <a:r>
              <a:rPr lang="en-US" b="0"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30</a:t>
            </a:r>
            <a:r>
              <a:rPr lang="en-US" b="0" dirty="0">
                <a:solidFill>
                  <a:srgbClr val="FF2500"/>
                </a:solidFill>
                <a:effectLst/>
                <a:latin typeface="Lucida Grande" panose="020B0600040502020204" pitchFamily="34" charset="0"/>
              </a:rPr>
              <a:t> The Father and I are one.”</a:t>
            </a:r>
            <a:endParaRPr lang="en-US" b="0" dirty="0"/>
          </a:p>
          <a:p>
            <a:r>
              <a:rPr lang="en-US" b="0" dirty="0"/>
              <a:t>_______________</a:t>
            </a:r>
          </a:p>
          <a:p>
            <a:r>
              <a:rPr lang="en-US" b="0" dirty="0"/>
              <a:t>Common-470</a:t>
            </a:r>
          </a:p>
          <a:p>
            <a:r>
              <a:rPr lang="en-US" b="0" dirty="0"/>
              <a:t>OS-14-2Chron-318</a:t>
            </a:r>
          </a:p>
          <a:p>
            <a:r>
              <a:rPr lang="en-US" b="0" dirty="0"/>
              <a:t>NS-23-1John-41, 173</a:t>
            </a:r>
          </a:p>
          <a:p>
            <a:pPr eaLnBrk="1" hangingPunct="1"/>
            <a:endParaRPr lang="en-US" b="0"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a:t>
            </a:r>
          </a:p>
          <a:p>
            <a:r>
              <a:rPr lang="en-US" dirty="0"/>
              <a:t>_______________</a:t>
            </a:r>
          </a:p>
          <a:p>
            <a:r>
              <a:rPr lang="en-US" dirty="0"/>
              <a:t>NS-06-Romans2-3—slide 68</a:t>
            </a:r>
          </a:p>
          <a:p>
            <a:r>
              <a:rPr lang="en-US" dirty="0"/>
              <a:t>NS-23-1John—177</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178</a:t>
            </a:fld>
            <a:endParaRPr lang="en-US"/>
          </a:p>
        </p:txBody>
      </p:sp>
    </p:spTree>
    <p:extLst>
      <p:ext uri="{BB962C8B-B14F-4D97-AF65-F5344CB8AC3E}">
        <p14:creationId xmlns:p14="http://schemas.microsoft.com/office/powerpoint/2010/main" val="41297158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a:p>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a:p>
            <a:pPr marL="0" marR="0" lvl="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0" dirty="0">
              <a:latin typeface="Arial" panose="020B0604020202020204" pitchFamily="34" charset="0"/>
              <a:cs typeface="Arial" panose="020B0604020202020204" pitchFamily="34" charset="0"/>
            </a:endParaRPr>
          </a:p>
          <a:p>
            <a:pPr marL="0" marR="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1"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a:p>
            <a:pPr marL="0" marR="0" indent="0" algn="l" defTabSz="914400" rtl="1"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 Who has God put in your path today that you can love practically so he or she will be protected from false teaching?</a:t>
            </a:r>
          </a:p>
          <a:p>
            <a:pPr eaLnBrk="1" hangingPunct="1"/>
            <a:r>
              <a:rPr lang="en-US"/>
              <a:t>• What specifically should you do today to help that person?</a:t>
            </a:r>
          </a:p>
          <a:p>
            <a:pPr eaLnBrk="1" hangingPunct="1"/>
            <a:endParaRPr lang="en-US" dirty="0"/>
          </a:p>
        </p:txBody>
      </p:sp>
    </p:spTree>
    <p:extLst>
      <p:ext uri="{BB962C8B-B14F-4D97-AF65-F5344CB8AC3E}">
        <p14:creationId xmlns:p14="http://schemas.microsoft.com/office/powerpoint/2010/main" val="26156384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2376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1 John has numerous themes. Among them are love, obedience, false teaching, and fellowship.</a:t>
            </a:r>
          </a:p>
          <a:p>
            <a:endParaRPr lang="en-US"/>
          </a:p>
          <a:p>
            <a:r>
              <a:rPr lang="en-US"/>
              <a:t>• Paul said that love is the greatest trait (1 Cor 13:13), and, likewise, it seems that love is the overall theme in 1 John.</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Our four gospels were consistently cited, whereas "Brown's Gnostic gospels" were likely not even written until the second century. Even if The Gospel of Thomas appeared as early as AD 40,</a:t>
            </a:r>
            <a:r>
              <a:rPr lang="en-US" altLang="ja-JP">
                <a:ea typeface="ＭＳ Ｐゴシック" charset="0"/>
                <a:cs typeface="ＭＳ Ｐゴシック" charset="0"/>
              </a:rPr>
              <a:t> it was still deemed heretical. </a:t>
            </a:r>
          </a:p>
          <a:p>
            <a:pPr eaLnBrk="1" hangingPunct="1"/>
            <a:endParaRPr lang="en-US" altLang="ja-JP">
              <a:ea typeface="ＭＳ Ｐゴシック" charset="0"/>
              <a:cs typeface="ＭＳ Ｐゴシック" charset="0"/>
            </a:endParaRPr>
          </a:p>
          <a:p>
            <a:pPr eaLnBrk="1" hangingPunct="1"/>
            <a:r>
              <a:rPr lang="en-US">
                <a:ea typeface="ＭＳ Ｐゴシック" charset="0"/>
                <a:cs typeface="ＭＳ Ｐゴシック" charset="0"/>
              </a:rPr>
              <a:t>From H. Wayne House, </a:t>
            </a:r>
            <a:r>
              <a:rPr lang="en-US" i="1">
                <a:ea typeface="ＭＳ Ｐゴシック" charset="0"/>
                <a:cs typeface="ＭＳ Ｐゴシック" charset="0"/>
              </a:rPr>
              <a:t>Chronological &amp; Background Charts to the New Testament. </a:t>
            </a:r>
            <a:r>
              <a:rPr lang="en-US" altLang="ja-JP" i="1">
                <a:ea typeface="ＭＳ Ｐゴシック" charset="0"/>
                <a:cs typeface="ＭＳ Ｐゴシック" charset="0"/>
              </a:rPr>
              <a:t> </a:t>
            </a:r>
          </a:p>
          <a:p>
            <a:pPr eaLnBrk="1" hangingPunct="1"/>
            <a:endParaRPr lang="en-US" altLang="ja-JP" i="1">
              <a:ea typeface="ＭＳ Ｐゴシック" charset="0"/>
              <a:cs typeface="ＭＳ Ｐゴシック" charset="0"/>
            </a:endParaRPr>
          </a:p>
          <a:p>
            <a:pPr eaLnBrk="1" hangingPunct="1"/>
            <a:r>
              <a:rPr lang="en-US" altLang="ja-JP">
                <a:ea typeface="ＭＳ Ｐゴシック" charset="0"/>
                <a:cs typeface="ＭＳ Ｐゴシック" charset="0"/>
              </a:rPr>
              <a:t>(This is printed on the final page of the Answering the Atheist seminar notes.)</a:t>
            </a:r>
            <a:endParaRPr lang="en-US" altLang="ja-JP" i="1">
              <a:ea typeface="ＭＳ Ｐゴシック" charset="0"/>
              <a:cs typeface="ＭＳ Ｐゴシック" charset="0"/>
            </a:endParaRPr>
          </a:p>
          <a:p>
            <a:pPr eaLnBrk="1" hangingPunct="1"/>
            <a:r>
              <a:rPr lang="en-US" i="1">
                <a:solidFill>
                  <a:srgbClr val="000000"/>
                </a:solidFill>
                <a:latin typeface="Times" charset="0"/>
                <a:ea typeface="ＭＳ Ｐゴシック" charset="0"/>
                <a:cs typeface="ＭＳ Ｐゴシック" charset="0"/>
              </a:rPr>
              <a:t>______________</a:t>
            </a:r>
          </a:p>
          <a:p>
            <a:pPr eaLnBrk="1" hangingPunct="1"/>
            <a:r>
              <a:rPr lang="en-US" i="0">
                <a:solidFill>
                  <a:srgbClr val="000000"/>
                </a:solidFill>
                <a:latin typeface="Times" charset="0"/>
                <a:ea typeface="ＭＳ Ｐゴシック" charset="0"/>
                <a:cs typeface="ＭＳ Ｐゴシック" charset="0"/>
              </a:rPr>
              <a:t>AP-04-Da Vinci Code-63</a:t>
            </a:r>
          </a:p>
          <a:p>
            <a:pPr eaLnBrk="1" hangingPunct="1"/>
            <a:r>
              <a:rPr lang="en-US" i="0">
                <a:solidFill>
                  <a:srgbClr val="000000"/>
                </a:solidFill>
                <a:latin typeface="Times" charset="0"/>
                <a:ea typeface="ＭＳ Ｐゴシック" charset="0"/>
                <a:cs typeface="ＭＳ Ｐゴシック" charset="0"/>
              </a:rPr>
              <a:t>NB-18-Literary-9</a:t>
            </a:r>
          </a:p>
          <a:p>
            <a:pPr eaLnBrk="1" hangingPunct="1"/>
            <a:r>
              <a:rPr lang="en-US" i="0">
                <a:solidFill>
                  <a:srgbClr val="000000"/>
                </a:solidFill>
                <a:latin typeface="Times" charset="0"/>
                <a:ea typeface="ＭＳ Ｐゴシック" charset="0"/>
                <a:cs typeface="ＭＳ Ｐゴシック" charset="0"/>
              </a:rPr>
              <a:t>NS-23-1 John-214</a:t>
            </a:r>
          </a:p>
          <a:p>
            <a:pPr eaLnBrk="1" hangingPunct="1"/>
            <a:r>
              <a:rPr lang="en-US" i="0">
                <a:solidFill>
                  <a:srgbClr val="000000"/>
                </a:solidFill>
                <a:latin typeface="Times" charset="0"/>
                <a:ea typeface="ＭＳ Ｐゴシック" charset="0"/>
                <a:cs typeface="ＭＳ Ｐゴシック" charset="0"/>
              </a:rPr>
              <a:t>TH-06-Da Vinci Code-63</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228</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0" dirty="0">
                <a:latin typeface="Arial" panose="020B0604020202020204" pitchFamily="34" charset="0"/>
                <a:cs typeface="Arial" panose="020B0604020202020204" pitchFamily="34" charset="0"/>
              </a:rPr>
              <a:t>Ephesus was also an early center for the false teaching called Gnosticism, so-called from the Greek word for knowledge, gnosis.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3</a:t>
            </a:fld>
            <a:endParaRPr lang="en-US"/>
          </a:p>
        </p:txBody>
      </p:sp>
    </p:spTree>
    <p:extLst>
      <p:ext uri="{BB962C8B-B14F-4D97-AF65-F5344CB8AC3E}">
        <p14:creationId xmlns:p14="http://schemas.microsoft.com/office/powerpoint/2010/main" val="145126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33</a:t>
            </a:fld>
            <a:endParaRPr lang="en-US"/>
          </a:p>
        </p:txBody>
      </p:sp>
    </p:spTree>
    <p:extLst>
      <p:ext uri="{BB962C8B-B14F-4D97-AF65-F5344CB8AC3E}">
        <p14:creationId xmlns:p14="http://schemas.microsoft.com/office/powerpoint/2010/main" val="283914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15027-5C8F-D048-A8CD-A180B07F6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D76BC-28AA-4847-A878-98CF28E8F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225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John warns about the </a:t>
            </a:r>
            <a:r>
              <a:rPr lang="en-US" i="0"/>
              <a:t>false teaching of Gnosticism in 1 John 2:26. He then quickly follows with his exhortation to perseverance—presumably continuing in love and obedience.</a:t>
            </a:r>
            <a:endParaRPr lang="en-US"/>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6699"/>
                </a:solidFill>
                <a:effectLst/>
                <a:latin typeface="Helvetica Neue" panose="02000503000000020004" pitchFamily="2" charset="0"/>
              </a:rPr>
              <a:t>John 10:25 NLT</a:t>
            </a:r>
            <a:r>
              <a:rPr lang="en-US" b="0" dirty="0">
                <a:solidFill>
                  <a:srgbClr val="000000"/>
                </a:solidFill>
                <a:effectLst/>
                <a:latin typeface="Lucida Grande" panose="020B0600040502020204" pitchFamily="34" charset="0"/>
              </a:rPr>
              <a:t>    Jesus </a:t>
            </a:r>
            <a:r>
              <a:rPr lang="en-US" b="0" dirty="0" err="1">
                <a:solidFill>
                  <a:srgbClr val="000000"/>
                </a:solidFill>
                <a:effectLst/>
                <a:latin typeface="Lucida Grande" panose="020B0600040502020204" pitchFamily="34" charset="0"/>
              </a:rPr>
              <a:t>replied,"</a:t>
            </a:r>
            <a:r>
              <a:rPr lang="en-US" b="0" dirty="0" err="1">
                <a:solidFill>
                  <a:srgbClr val="FF2500"/>
                </a:solidFill>
                <a:effectLst/>
                <a:latin typeface="Lucida Grande" panose="020B0600040502020204" pitchFamily="34" charset="0"/>
              </a:rPr>
              <a:t>I</a:t>
            </a:r>
            <a:r>
              <a:rPr lang="en-US" b="0" dirty="0">
                <a:solidFill>
                  <a:srgbClr val="FF2500"/>
                </a:solidFill>
                <a:effectLst/>
                <a:latin typeface="Lucida Grande" panose="020B0600040502020204" pitchFamily="34" charset="0"/>
              </a:rPr>
              <a:t> have already told you, and you don’t believe me. The proof is the work I do in my Father’s name.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26</a:t>
            </a:r>
            <a:r>
              <a:rPr lang="en-US" b="0" dirty="0">
                <a:solidFill>
                  <a:srgbClr val="FF2500"/>
                </a:solidFill>
                <a:effectLst/>
                <a:latin typeface="Lucida Grande" panose="020B0600040502020204" pitchFamily="34" charset="0"/>
              </a:rPr>
              <a:t> But you don’t believe me because you are not my sheep.</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27</a:t>
            </a:r>
            <a:r>
              <a:rPr lang="en-US" b="0" dirty="0">
                <a:solidFill>
                  <a:srgbClr val="FF2500"/>
                </a:solidFill>
                <a:effectLst/>
                <a:latin typeface="Lucida Grande" panose="020B0600040502020204" pitchFamily="34" charset="0"/>
              </a:rPr>
              <a:t> My sheep listen to my voice; I know them, and they follow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28</a:t>
            </a:r>
            <a:r>
              <a:rPr lang="en-US" b="0" dirty="0">
                <a:solidFill>
                  <a:srgbClr val="FF2500"/>
                </a:solidFill>
                <a:effectLst/>
                <a:latin typeface="Lucida Grande" panose="020B0600040502020204" pitchFamily="34" charset="0"/>
              </a:rPr>
              <a:t> I give them eternal life, and they will never perish. No one can snatch them away from me,</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29</a:t>
            </a:r>
            <a:r>
              <a:rPr lang="en-US" b="0"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30</a:t>
            </a:r>
            <a:r>
              <a:rPr lang="en-US" b="0" dirty="0">
                <a:solidFill>
                  <a:srgbClr val="FF2500"/>
                </a:solidFill>
                <a:effectLst/>
                <a:latin typeface="Lucida Grande" panose="020B0600040502020204" pitchFamily="34" charset="0"/>
              </a:rPr>
              <a:t> The Father and I are one.”</a:t>
            </a:r>
            <a:endParaRPr lang="en-US" b="0" dirty="0"/>
          </a:p>
          <a:p>
            <a:r>
              <a:rPr lang="en-US" b="0" dirty="0"/>
              <a:t>_______________</a:t>
            </a:r>
          </a:p>
          <a:p>
            <a:r>
              <a:rPr lang="en-US" b="0" dirty="0"/>
              <a:t>Common-470</a:t>
            </a:r>
          </a:p>
          <a:p>
            <a:r>
              <a:rPr lang="en-US" b="0" dirty="0"/>
              <a:t>OS-14-2Chron-318</a:t>
            </a:r>
          </a:p>
          <a:p>
            <a:r>
              <a:rPr lang="en-US" b="0" dirty="0"/>
              <a:t>NS-23-1John-41, 173</a:t>
            </a:r>
          </a:p>
          <a:p>
            <a:pPr eaLnBrk="1" hangingPunct="1"/>
            <a:endParaRPr lang="en-US" b="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EA50-E467-9800-D298-C064FD3DE513}"/>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2EFFF35E-175D-998F-DE8C-56CD2B5AAFF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60D40A52-3985-5B9D-89EE-9C81F542E025}"/>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D2E70557-C229-A452-39E3-44F23C2AD24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a:p>
            <a:endParaRPr lang="en-US" dirty="0">
              <a:cs typeface="ＭＳ Ｐゴシック" charset="0"/>
            </a:endParaRPr>
          </a:p>
        </p:txBody>
      </p:sp>
    </p:spTree>
    <p:extLst>
      <p:ext uri="{BB962C8B-B14F-4D97-AF65-F5344CB8AC3E}">
        <p14:creationId xmlns:p14="http://schemas.microsoft.com/office/powerpoint/2010/main" val="3840146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49BB-055F-4A02-BBEA-C407832C2E95}"/>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0116DD1D-7871-A639-ED24-A42718A4085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EFB9D5C8-979A-B784-0166-D8B9AC44365B}"/>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BCDA5DB2-4188-235E-4E43-0CD8712690B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10168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What do you want to be known for after you are gone? </a:t>
            </a:r>
          </a:p>
          <a:p>
            <a:endParaRPr lang="en-US"/>
          </a:p>
          <a:p>
            <a:r>
              <a:rPr lang="en-US"/>
              <a:t>I want more than anything to be known as a man of love—one who loved God and people. </a:t>
            </a:r>
          </a:p>
          <a:p>
            <a:endParaRPr lang="en-US"/>
          </a:p>
          <a:p>
            <a:r>
              <a:rPr lang="en-US"/>
              <a:t>As an old man, he focused on the basics, which is common for those who have lived long and finally note what is most important. So, this last surviving apostle, John, writes his first general letter, consistent with what Jesus said of him as "the disciple Jesus loved." </a:t>
            </a:r>
          </a:p>
          <a:p>
            <a:endParaRPr lang="en-US"/>
          </a:p>
          <a:p>
            <a:r>
              <a:rPr lang="en-US" sz="1200" b="1" kern="1200">
                <a:solidFill>
                  <a:schemeClr val="tx1"/>
                </a:solidFill>
                <a:effectLst/>
                <a:latin typeface="Times New Roman" charset="0"/>
                <a:ea typeface="ＭＳ Ｐゴシック" charset="0"/>
                <a:cs typeface="Geneva" charset="0"/>
              </a:rPr>
              <a:t>John 13:23</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was sitting next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table.</a:t>
            </a:r>
            <a:r>
              <a:rPr lang="en-US" sz="1200" kern="1200" baseline="30000">
                <a:solidFill>
                  <a:schemeClr val="tx1"/>
                </a:solidFill>
                <a:effectLst/>
                <a:latin typeface="Times New Roman" charset="0"/>
                <a:ea typeface="ＭＳ Ｐゴシック" charset="0"/>
                <a:cs typeface="Geneva" charset="0"/>
              </a:rPr>
              <a:t>a</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19:26</a:t>
            </a:r>
            <a:r>
              <a:rPr lang="en-US" sz="1200" kern="1200">
                <a:solidFill>
                  <a:schemeClr val="tx1"/>
                </a:solidFill>
                <a:effectLst/>
                <a:latin typeface="Times New Roman" charset="0"/>
                <a:ea typeface="ＭＳ Ｐゴシック" charset="0"/>
                <a:cs typeface="Geneva" charset="0"/>
              </a:rPr>
              <a:t> When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saw his mother standing there beside </a:t>
            </a:r>
            <a:r>
              <a:rPr lang="en-US" sz="1200" b="1" kern="1200">
                <a:solidFill>
                  <a:schemeClr val="tx1"/>
                </a:solidFill>
                <a:effectLst/>
                <a:latin typeface="Times New Roman" charset="0"/>
                <a:ea typeface="ＭＳ Ｐゴシック" charset="0"/>
                <a:cs typeface="Geneva" charset="0"/>
              </a:rPr>
              <a:t>the disciple </a:t>
            </a:r>
            <a:r>
              <a:rPr lang="en-US" sz="1200" kern="1200">
                <a:solidFill>
                  <a:schemeClr val="tx1"/>
                </a:solidFill>
                <a:effectLst/>
                <a:latin typeface="Times New Roman" charset="0"/>
                <a:ea typeface="ＭＳ Ｐゴシック" charset="0"/>
                <a:cs typeface="Geneva" charset="0"/>
              </a:rPr>
              <a:t>he </a:t>
            </a:r>
            <a:r>
              <a:rPr lang="en-US" sz="1200" b="1" kern="1200">
                <a:solidFill>
                  <a:schemeClr val="tx1"/>
                </a:solidFill>
                <a:effectLst/>
                <a:latin typeface="Times New Roman" charset="0"/>
                <a:ea typeface="ＭＳ Ｐゴシック" charset="0"/>
                <a:cs typeface="Geneva" charset="0"/>
              </a:rPr>
              <a:t>loved</a:t>
            </a:r>
            <a:r>
              <a:rPr lang="en-US" sz="1200" kern="1200">
                <a:solidFill>
                  <a:schemeClr val="tx1"/>
                </a:solidFill>
                <a:effectLst/>
                <a:latin typeface="Times New Roman" charset="0"/>
                <a:ea typeface="ＭＳ Ｐゴシック" charset="0"/>
                <a:cs typeface="Geneva" charset="0"/>
              </a:rPr>
              <a:t>, he said to her, “Dear woman, here is your son.”</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20:2</a:t>
            </a:r>
            <a:r>
              <a:rPr lang="en-US" sz="1200" kern="1200">
                <a:solidFill>
                  <a:schemeClr val="tx1"/>
                </a:solidFill>
                <a:effectLst/>
                <a:latin typeface="Times New Roman" charset="0"/>
                <a:ea typeface="ＭＳ Ｐゴシック" charset="0"/>
                <a:cs typeface="Geneva" charset="0"/>
              </a:rPr>
              <a:t> She ran and found Simon Peter and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other </a:t>
            </a:r>
            <a:r>
              <a:rPr lang="en-US" sz="1200" b="1" kern="1200">
                <a:solidFill>
                  <a:schemeClr val="tx1"/>
                </a:solidFill>
                <a:effectLst/>
                <a:latin typeface="Times New Roman" charset="0"/>
                <a:ea typeface="ＭＳ Ｐゴシック" charset="0"/>
                <a:cs typeface="Geneva" charset="0"/>
              </a:rPr>
              <a:t>disciple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whom </a:t>
            </a:r>
            <a:r>
              <a:rPr lang="en-US" sz="1200" b="1" kern="1200">
                <a:solidFill>
                  <a:schemeClr val="tx1"/>
                </a:solidFill>
                <a:effectLst/>
                <a:latin typeface="Times New Roman" charset="0"/>
                <a:ea typeface="ＭＳ Ｐゴシック" charset="0"/>
                <a:cs typeface="Geneva" charset="0"/>
              </a:rPr>
              <a:t>Jesus loved</a:t>
            </a:r>
            <a:r>
              <a:rPr lang="en-US" sz="1200" kern="1200">
                <a:solidFill>
                  <a:schemeClr val="tx1"/>
                </a:solidFill>
                <a:effectLst/>
                <a:latin typeface="Times New Roman" charset="0"/>
                <a:ea typeface="ＭＳ Ｐゴシック" charset="0"/>
                <a:cs typeface="Geneva" charset="0"/>
              </a:rPr>
              <a:t>. She said, “They have taken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Lord’s body out of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tomb, and we don’t know where they have put him!”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21:7</a:t>
            </a:r>
            <a:r>
              <a:rPr lang="en-US" sz="1200" kern="1200">
                <a:solidFill>
                  <a:schemeClr val="tx1"/>
                </a:solidFill>
                <a:effectLst/>
                <a:latin typeface="Times New Roman" charset="0"/>
                <a:ea typeface="ＭＳ Ｐゴシック" charset="0"/>
                <a:cs typeface="Geneva" charset="0"/>
              </a:rPr>
              <a:t>    Then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said to Peter, “It’s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When Simon Peter heard that it was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he put on his tunic (for he had stripped for work), jumped into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water, and headed to shore.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21:20</a:t>
            </a:r>
            <a:r>
              <a:rPr lang="en-US" sz="1200" kern="1200">
                <a:solidFill>
                  <a:schemeClr val="tx1"/>
                </a:solidFill>
                <a:effectLst/>
                <a:latin typeface="Times New Roman" charset="0"/>
                <a:ea typeface="ＭＳ Ｐゴシック" charset="0"/>
                <a:cs typeface="Geneva" charset="0"/>
              </a:rPr>
              <a:t>    Peter turned around and saw behind them </a:t>
            </a:r>
            <a:r>
              <a:rPr lang="en-US" sz="1200" b="1" kern="1200">
                <a:solidFill>
                  <a:schemeClr val="tx1"/>
                </a:solidFill>
                <a:effectLst/>
                <a:latin typeface="Times New Roman" charset="0"/>
                <a:ea typeface="ＭＳ Ｐゴシック" charset="0"/>
                <a:cs typeface="Geneva" charset="0"/>
              </a:rPr>
              <a:t>the disciple Jesus loved</a:t>
            </a:r>
            <a:r>
              <a:rPr lang="en-US" sz="1200" kern="1200">
                <a:solidFill>
                  <a:schemeClr val="tx1"/>
                </a:solidFill>
                <a:effectLst/>
                <a:latin typeface="Times New Roman" charset="0"/>
                <a:ea typeface="ＭＳ Ｐゴシック" charset="0"/>
                <a:cs typeface="Geneva" charset="0"/>
              </a:rPr>
              <a:t>—</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 had leaned over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during supper and asked, “Lord, who will betray you?”</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John's letter, then, focuses us on love as more important than knowledge. We need both love and knowledge, but love is more important. Love is what we really need, and love is one of the best—if not THE best—armor against false teachings like Gnosticism.</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5</a:t>
            </a:fld>
            <a:endParaRPr lang="en-US"/>
          </a:p>
        </p:txBody>
      </p:sp>
    </p:spTree>
    <p:extLst>
      <p:ext uri="{BB962C8B-B14F-4D97-AF65-F5344CB8AC3E}">
        <p14:creationId xmlns:p14="http://schemas.microsoft.com/office/powerpoint/2010/main" val="2711001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يُظهر نظام تتبع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b="1"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b="1"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b="1"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b="1"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b="1"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648D-EA5B-31FC-C71E-EFC2FC184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C7512-6930-2A51-7143-01CD4F233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3D3FF-DCAD-361D-EC34-CE71DCBF9DAD}"/>
              </a:ext>
            </a:extLst>
          </p:cNvPr>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a:p>
            <a:endParaRPr lang="en-US"/>
          </a:p>
        </p:txBody>
      </p:sp>
      <p:sp>
        <p:nvSpPr>
          <p:cNvPr id="4" name="Slide Number Placeholder 3">
            <a:extLst>
              <a:ext uri="{FF2B5EF4-FFF2-40B4-BE49-F238E27FC236}">
                <a16:creationId xmlns:a16="http://schemas.microsoft.com/office/drawing/2014/main" id="{C667D154-F34C-7130-4542-BC6DE1BCB84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8454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0"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0"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0"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0" dirty="0">
                <a:latin typeface="Arial" panose="020B0604020202020204" pitchFamily="34" charset="0"/>
                <a:ea typeface="ＭＳ Ｐゴシック" charset="0"/>
                <a:cs typeface="ＭＳ Ｐゴシック" charset="0"/>
              </a:rPr>
              <a:t>        النص لهانا في هذا المخطط</a:t>
            </a:r>
          </a:p>
          <a:p>
            <a:endParaRPr lang="en-US" b="0"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0"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2</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الإنسان – حتى وإن كان في داخله شرارة خير.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3</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4</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0" dirty="0">
                <a:latin typeface="Arial" panose="020B0604020202020204" pitchFamily="34" charset="0"/>
                <a:ea typeface="ＭＳ Ｐゴシック" charset="0"/>
                <a:cs typeface="ＭＳ Ｐゴシック" charset="0"/>
              </a:rPr>
              <a:t>النص لهانا في هذا المخطط </a:t>
            </a:r>
            <a:r>
              <a:rPr lang="en-US" b="0" dirty="0">
                <a:latin typeface="Arial" panose="020B0604020202020204" pitchFamily="34" charset="0"/>
                <a:ea typeface="ＭＳ Ｐゴシック" charset="0"/>
                <a:cs typeface="ＭＳ Ｐゴシック" charset="0"/>
              </a:rPr>
              <a:t>]</a:t>
            </a:r>
            <a:r>
              <a:rPr lang="ar-SA" b="0" dirty="0">
                <a:latin typeface="Arial" panose="020B0604020202020204" pitchFamily="34" charset="0"/>
                <a:ea typeface="ＭＳ Ｐゴシック" charset="0"/>
                <a:cs typeface="ＭＳ Ｐゴシック" charset="0"/>
              </a:rPr>
              <a:t>والرسوم بين القوسين هي لي</a:t>
            </a:r>
            <a:r>
              <a:rPr lang="en-US" b="0" dirty="0">
                <a:latin typeface="Arial" panose="020B0604020202020204" pitchFamily="34" charset="0"/>
                <a:ea typeface="ＭＳ Ｐゴシック" charset="0"/>
                <a:cs typeface="ＭＳ Ｐゴシック" charset="0"/>
              </a:rPr>
              <a:t>[</a:t>
            </a:r>
            <a:endParaRPr lang="ar-SA" b="0"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90F7A-1359-BB44-8F0D-BCE48F33F7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b="0"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03CFE-7B50-DC49-AD33-33057FFF8D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D78B-CBE5-494C-6592-19A833BED055}"/>
            </a:ext>
          </a:extLst>
        </p:cNvPr>
        <p:cNvGrpSpPr/>
        <p:nvPr/>
      </p:nvGrpSpPr>
      <p:grpSpPr>
        <a:xfrm>
          <a:off x="0" y="0"/>
          <a:ext cx="0" cy="0"/>
          <a:chOff x="0" y="0"/>
          <a:chExt cx="0" cy="0"/>
        </a:xfrm>
      </p:grpSpPr>
      <p:sp>
        <p:nvSpPr>
          <p:cNvPr id="312321" name="Rectangle 7">
            <a:extLst>
              <a:ext uri="{FF2B5EF4-FFF2-40B4-BE49-F238E27FC236}">
                <a16:creationId xmlns:a16="http://schemas.microsoft.com/office/drawing/2014/main" id="{71133935-A5D6-265D-66AA-9294BDBD334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a:extLst>
              <a:ext uri="{FF2B5EF4-FFF2-40B4-BE49-F238E27FC236}">
                <a16:creationId xmlns:a16="http://schemas.microsoft.com/office/drawing/2014/main" id="{89D59733-6AFD-E206-93DB-C6C4EA9C94B1}"/>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A6EB6213-B15F-A71B-D6FF-D445164E3F4A}"/>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a:p>
            <a:pPr eaLnBrk="1" hangingPunct="1"/>
            <a:endParaRPr lang="en-US" dirty="0"/>
          </a:p>
        </p:txBody>
      </p:sp>
    </p:spTree>
    <p:extLst>
      <p:ext uri="{BB962C8B-B14F-4D97-AF65-F5344CB8AC3E}">
        <p14:creationId xmlns:p14="http://schemas.microsoft.com/office/powerpoint/2010/main" val="232119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embrace Christ's kingdom, what does our life look like?</a:t>
            </a:r>
          </a:p>
          <a:p>
            <a:r>
              <a:rPr lang="en-US"/>
              <a:t>Jesus told us to pray, "Your kingdom come, your will be done, on earth as it is in heaven" (Matt 6:10).</a:t>
            </a:r>
          </a:p>
          <a:p>
            <a:r>
              <a:rPr lang="en-US"/>
              <a:t>Note that the kingdom coming is linked with God's will being done. So, 1 John is consistent with these ideas of doing God's will in obedience and love.</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6</a:t>
            </a:fld>
            <a:endParaRPr lang="en-US"/>
          </a:p>
        </p:txBody>
      </p:sp>
    </p:spTree>
    <p:extLst>
      <p:ext uri="{BB962C8B-B14F-4D97-AF65-F5344CB8AC3E}">
        <p14:creationId xmlns:p14="http://schemas.microsoft.com/office/powerpoint/2010/main" val="2582882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2EAE-6363-325C-5908-5E63CD16F8B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35F02504-C195-39BE-7B38-D2D842BE2C4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28167679-9CF3-9BF0-2D17-141175A949E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1D06CB2-7BDD-AB93-E557-69ADCE8646A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851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68F3-E5CC-424F-9477-A37D0B083E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b="1"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b="1"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b="1"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b="1"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b="1"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45944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OPTIONAL (SKIP):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charset="0"/>
                <a:ea typeface="ＭＳ Ｐゴシック" charset="0"/>
                <a:cs typeface="Geneva" charset="0"/>
              </a:rPr>
              <a:t>Loving One Another (NLT)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4:7</a:t>
            </a:r>
            <a:r>
              <a:rPr lang="en-US" sz="1200" kern="1200">
                <a:solidFill>
                  <a:schemeClr val="tx1"/>
                </a:solidFill>
                <a:effectLst/>
                <a:latin typeface="Times New Roman" charset="0"/>
                <a:ea typeface="ＭＳ Ｐゴシック" charset="0"/>
                <a:cs typeface="Geneva" charset="0"/>
              </a:rPr>
              <a:t>    Dear friends, let us continue to love one another, for love comes from God. Anyone who loves is a child of God and knows God. </a:t>
            </a:r>
            <a:r>
              <a:rPr lang="en-US" sz="1200" b="1" kern="1200" baseline="30000">
                <a:solidFill>
                  <a:schemeClr val="tx1"/>
                </a:solidFill>
                <a:effectLst/>
                <a:latin typeface="Times New Roman" charset="0"/>
                <a:ea typeface="ＭＳ Ｐゴシック" charset="0"/>
                <a:cs typeface="Geneva" charset="0"/>
              </a:rPr>
              <a:t>8</a:t>
            </a:r>
            <a:r>
              <a:rPr lang="en-US" sz="1200" kern="1200">
                <a:solidFill>
                  <a:schemeClr val="tx1"/>
                </a:solidFill>
                <a:effectLst/>
                <a:latin typeface="Times New Roman" charset="0"/>
                <a:ea typeface="ＭＳ Ｐゴシック" charset="0"/>
                <a:cs typeface="Geneva" charset="0"/>
              </a:rPr>
              <a:t> But anyone who does not love does not know God, for God is love.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4:9</a:t>
            </a:r>
            <a:r>
              <a:rPr lang="en-US" sz="1200" kern="1200">
                <a:solidFill>
                  <a:schemeClr val="tx1"/>
                </a:solidFill>
                <a:effectLst/>
                <a:latin typeface="Times New Roman" charset="0"/>
                <a:ea typeface="ＭＳ Ｐゴシック" charset="0"/>
                <a:cs typeface="Geneva" charset="0"/>
              </a:rPr>
              <a:t>    God showed how much he loved us by sending his one and only Son into the world so that we might have eternal life through him. </a:t>
            </a:r>
            <a:r>
              <a:rPr lang="en-US" sz="1200" b="1" kern="1200" baseline="30000">
                <a:solidFill>
                  <a:schemeClr val="tx1"/>
                </a:solidFill>
                <a:effectLst/>
                <a:latin typeface="Times New Roman" charset="0"/>
                <a:ea typeface="ＭＳ Ｐゴシック" charset="0"/>
                <a:cs typeface="Geneva" charset="0"/>
              </a:rPr>
              <a:t>10</a:t>
            </a:r>
            <a:r>
              <a:rPr lang="en-US" sz="1200" kern="1200">
                <a:solidFill>
                  <a:schemeClr val="tx1"/>
                </a:solidFill>
                <a:effectLst/>
                <a:latin typeface="Times New Roman" charset="0"/>
                <a:ea typeface="ＭＳ Ｐゴシック" charset="0"/>
                <a:cs typeface="Geneva" charset="0"/>
              </a:rPr>
              <a:t> This is real love—not that we loved God, but that he loved us and sent his Son as a sacrifice to take away our sins.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4:11</a:t>
            </a:r>
            <a:r>
              <a:rPr lang="en-US" sz="1200" kern="1200">
                <a:solidFill>
                  <a:schemeClr val="tx1"/>
                </a:solidFill>
                <a:effectLst/>
                <a:latin typeface="Times New Roman" charset="0"/>
                <a:ea typeface="ＭＳ Ｐゴシック" charset="0"/>
                <a:cs typeface="Geneva" charset="0"/>
              </a:rPr>
              <a:t>    Dear friends, since God loved us that much, we surely ought to love each other.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No one has ever seen God. But if we love each other, God lives in us, and his love is brought to full expression in us.</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4:13</a:t>
            </a:r>
            <a:r>
              <a:rPr lang="en-US" sz="1200" kern="1200">
                <a:solidFill>
                  <a:schemeClr val="tx1"/>
                </a:solidFill>
                <a:effectLst/>
                <a:latin typeface="Times New Roman" charset="0"/>
                <a:ea typeface="ＭＳ Ｐゴシック" charset="0"/>
                <a:cs typeface="Geneva" charset="0"/>
              </a:rPr>
              <a:t>    And God has given us his Spirit as proof that we live in him and he in us.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Furthermore, we have seen with our own eyes and now testify that the Father sent his Son to be the Savior of the world.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All who declare that Jesus is the Son of God have God living in them, and they live in God. </a:t>
            </a:r>
            <a:r>
              <a:rPr lang="en-US" sz="1200" b="1" kern="1200" baseline="30000">
                <a:solidFill>
                  <a:schemeClr val="tx1"/>
                </a:solidFill>
                <a:effectLst/>
                <a:latin typeface="Times New Roman" charset="0"/>
                <a:ea typeface="ＭＳ Ｐゴシック" charset="0"/>
                <a:cs typeface="Geneva" charset="0"/>
              </a:rPr>
              <a:t>16</a:t>
            </a:r>
            <a:r>
              <a:rPr lang="en-US" sz="1200" kern="1200">
                <a:solidFill>
                  <a:schemeClr val="tx1"/>
                </a:solidFill>
                <a:effectLst/>
                <a:latin typeface="Times New Roman" charset="0"/>
                <a:ea typeface="ＭＳ Ｐゴシック" charset="0"/>
                <a:cs typeface="Geneva" charset="0"/>
              </a:rPr>
              <a:t> We know how much God loves us, and we have put our trust in his love. God is love, and all who live in love live in God, and God lives in them. </a:t>
            </a:r>
            <a:r>
              <a:rPr lang="en-US" sz="1200" b="1" kern="1200" baseline="30000">
                <a:solidFill>
                  <a:schemeClr val="tx1"/>
                </a:solidFill>
                <a:effectLst/>
                <a:latin typeface="Times New Roman" charset="0"/>
                <a:ea typeface="ＭＳ Ｐゴシック" charset="0"/>
                <a:cs typeface="Geneva" charset="0"/>
              </a:rPr>
              <a:t>17</a:t>
            </a:r>
            <a:r>
              <a:rPr lang="en-US" sz="1200" kern="1200">
                <a:solidFill>
                  <a:schemeClr val="tx1"/>
                </a:solidFill>
                <a:effectLst/>
                <a:latin typeface="Times New Roman" charset="0"/>
                <a:ea typeface="ＭＳ Ｐゴシック" charset="0"/>
                <a:cs typeface="Geneva" charset="0"/>
              </a:rPr>
              <a:t> And as we live in God, our love grows more perfect. So we will not be afraid on the day of judgment, but we can face him with confidence because we live like Jesus here in this world.</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4:18</a:t>
            </a:r>
            <a:r>
              <a:rPr lang="en-US" sz="1200" kern="1200">
                <a:solidFill>
                  <a:schemeClr val="tx1"/>
                </a:solidFill>
                <a:effectLst/>
                <a:latin typeface="Times New Roman" charset="0"/>
                <a:ea typeface="ＭＳ Ｐゴシック" charset="0"/>
                <a:cs typeface="Geneva" charset="0"/>
              </a:rPr>
              <a:t>    Such love has no fear, because perfect love expels all fear. If we are afraid, it is for fear of punishment, and this shows that we have not fully experienced his perfect love. </a:t>
            </a:r>
            <a:r>
              <a:rPr lang="en-US" sz="1200" b="1" kern="1200" baseline="30000">
                <a:solidFill>
                  <a:schemeClr val="tx1"/>
                </a:solidFill>
                <a:effectLst/>
                <a:latin typeface="Times New Roman" charset="0"/>
                <a:ea typeface="ＭＳ Ｐゴシック" charset="0"/>
                <a:cs typeface="Geneva" charset="0"/>
              </a:rPr>
              <a:t>19</a:t>
            </a:r>
            <a:r>
              <a:rPr lang="en-US" sz="1200" kern="1200">
                <a:solidFill>
                  <a:schemeClr val="tx1"/>
                </a:solidFill>
                <a:effectLst/>
                <a:latin typeface="Times New Roman" charset="0"/>
                <a:ea typeface="ＭＳ Ｐゴシック" charset="0"/>
                <a:cs typeface="Geneva" charset="0"/>
              </a:rPr>
              <a:t> We love each other because he loved us first.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4:20</a:t>
            </a:r>
            <a:r>
              <a:rPr lang="en-US" sz="1200" kern="1200">
                <a:solidFill>
                  <a:schemeClr val="tx1"/>
                </a:solidFill>
                <a:effectLst/>
                <a:latin typeface="Times New Roman" charset="0"/>
                <a:ea typeface="ＭＳ Ｐゴシック" charset="0"/>
                <a:cs typeface="Geneva" charset="0"/>
              </a:rPr>
              <a:t>    If someone says, “I love God,” but hates a fellow believer, that person is a liar; for if we don’t love people we can see, how can we love God, whom we cannot see? </a:t>
            </a:r>
            <a:r>
              <a:rPr lang="en-US" sz="1200" b="1" kern="1200" baseline="30000">
                <a:solidFill>
                  <a:schemeClr val="tx1"/>
                </a:solidFill>
                <a:effectLst/>
                <a:latin typeface="Times New Roman" charset="0"/>
                <a:ea typeface="ＭＳ Ｐゴシック" charset="0"/>
                <a:cs typeface="Geneva" charset="0"/>
              </a:rPr>
              <a:t>21</a:t>
            </a:r>
            <a:r>
              <a:rPr lang="en-US" sz="1200" kern="1200">
                <a:solidFill>
                  <a:schemeClr val="tx1"/>
                </a:solidFill>
                <a:effectLst/>
                <a:latin typeface="Times New Roman" charset="0"/>
                <a:ea typeface="ＭＳ Ｐゴシック" charset="0"/>
                <a:cs typeface="Geneva" charset="0"/>
              </a:rPr>
              <a:t> And he has given us this command: Those who love God must also love their fellow believers. </a:t>
            </a:r>
          </a:p>
          <a:p>
            <a:endParaRPr lang="en-US"/>
          </a:p>
          <a:p>
            <a:r>
              <a:rPr lang="en-US"/>
              <a:t>John's emphasis on the new covenant is not for us know more about it, but to practice it.</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7</a:t>
            </a:fld>
            <a:endParaRPr lang="en-US"/>
          </a:p>
        </p:txBody>
      </p:sp>
    </p:spTree>
    <p:extLst>
      <p:ext uri="{BB962C8B-B14F-4D97-AF65-F5344CB8AC3E}">
        <p14:creationId xmlns:p14="http://schemas.microsoft.com/office/powerpoint/2010/main" val="6273326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ar-JO" b="1" dirty="0">
                <a:latin typeface="Arial" panose="020B0604020202020204" pitchFamily="34" charset="0"/>
                <a:cs typeface="Arial" panose="020B0604020202020204" pitchFamily="34" charset="0"/>
              </a:rPr>
              <a:t>سعى الحكماء إلى يسوع عند مجيئه الأول. لا يزال الحكماء يبحثون عنه اليوم.
</a:t>
            </a:r>
            <a:endParaRPr lang="en-US" b="1" dirty="0">
              <a:latin typeface="Arial" panose="020B0604020202020204" pitchFamily="34" charset="0"/>
              <a:cs typeface="Arial" panose="020B0604020202020204" pitchFamily="34" charset="0"/>
            </a:endParaRPr>
          </a:p>
        </p:txBody>
      </p:sp>
      <p:sp>
        <p:nvSpPr>
          <p:cNvPr id="337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b="1" dirty="0">
                <a:latin typeface="Arial" panose="020B0604020202020204" pitchFamily="34" charset="0"/>
                <a:cs typeface="Arial" panose="020B0604020202020204" pitchFamily="34" charset="0"/>
              </a:rPr>
              <a:t>Do you know why Jesus became a man?  Why did God have to take on human flesh?  Hebrews 2:14 tells us clearly…</a:t>
            </a: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We rightfully think of God becoming man at Christmas—a concept the theologians call the “incarnation.”  This comes from the Latin in carne that literally means in flesh.</a:t>
            </a:r>
          </a:p>
          <a:p>
            <a:pPr eaLnBrk="1" hangingPunct="1">
              <a:spcBef>
                <a:spcPct val="0"/>
              </a:spcBef>
            </a:pPr>
            <a:r>
              <a:rPr lang="en-US" b="1" dirty="0">
                <a:latin typeface="Arial" panose="020B0604020202020204" pitchFamily="34" charset="0"/>
                <a:cs typeface="Arial" panose="020B0604020202020204" pitchFamily="34" charset="0"/>
              </a:rPr>
              <a:t> </a:t>
            </a:r>
          </a:p>
          <a:p>
            <a:pPr eaLnBrk="1" hangingPunct="1">
              <a:spcBef>
                <a:spcPct val="0"/>
              </a:spcBef>
            </a:pPr>
            <a:r>
              <a:rPr lang="en-US" b="1" dirty="0">
                <a:latin typeface="Arial" panose="020B0604020202020204" pitchFamily="34" charset="0"/>
                <a:cs typeface="Arial" panose="020B0604020202020204" pitchFamily="34" charset="0"/>
              </a:rPr>
              <a:t>But how long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b="1">
                <a:solidFill>
                  <a:srgbClr val="000000"/>
                </a:solidFill>
                <a:latin typeface="Arial" panose="020B0604020202020204" pitchFamily="34" charset="0"/>
              </a:rPr>
              <a:pPr eaLnBrk="1" hangingPunct="1"/>
              <a:t>74</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ea typeface="ＭＳ Ｐゴシック" charset="0"/>
                <a:cs typeface="ＭＳ Ｐゴシック" charset="0"/>
              </a:rPr>
              <a:t>إنَّ علاقتنا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يحدث انسدادٌ أحيانًا في الماسورة- مِثْل الخطيَّة- وهذا يعوق شركتنا مع الله.</a:t>
            </a:r>
          </a:p>
          <a:p>
            <a:pPr algn="r" rtl="1" eaLnBrk="1" hangingPunct="1"/>
            <a:r>
              <a:rPr lang="ar-JO" dirty="0">
                <a:latin typeface="Times New Roman" charset="0"/>
                <a:ea typeface="ＭＳ Ｐゴシック" charset="0"/>
                <a:cs typeface="ＭＳ Ｐゴシック" charset="0"/>
              </a:rPr>
              <a:t>هل تستمرُّ علاقتنا بالله عندما نخطئ؟ نعم! </a:t>
            </a:r>
          </a:p>
          <a:p>
            <a:pPr algn="r" rtl="1" eaLnBrk="1" hangingPunct="1"/>
            <a:r>
              <a:rPr lang="ar-JO" dirty="0">
                <a:latin typeface="Times New Roman" charset="0"/>
                <a:ea typeface="ＭＳ Ｐゴシック" charset="0"/>
                <a:cs typeface="ＭＳ Ｐゴシック" charset="0"/>
              </a:rPr>
              <a:t>الخطيَّة لا تعوق علاقتنا بالله، بل شركتنا معه.</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ar-JO"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5C894-D998-0514-4337-F0DC042F28E9}"/>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D1C7B251-9593-9006-4275-D3E6FCF0DDB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3AD8B4F8-A4DB-C25F-E280-58F840E023B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C52A604C-E196-1209-48D0-B54AA462885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علاقتنا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يحدث انسدادٌ أحيانًا في الماسورة- مِثْل الخطيَّة- وهذا يعوق شركتنا مع الله.</a:t>
            </a:r>
          </a:p>
          <a:p>
            <a:pPr algn="r" rtl="1" eaLnBrk="1" hangingPunct="1"/>
            <a:r>
              <a:rPr lang="ar-JO" dirty="0">
                <a:latin typeface="Times New Roman" charset="0"/>
                <a:ea typeface="ＭＳ Ｐゴシック" charset="0"/>
                <a:cs typeface="ＭＳ Ｐゴシック" charset="0"/>
              </a:rPr>
              <a:t>هل تستمرُّ علاقتنا بالله عندما نخطئ؟ نعم! </a:t>
            </a:r>
          </a:p>
          <a:p>
            <a:pPr algn="r" rtl="1" eaLnBrk="1" hangingPunct="1"/>
            <a:r>
              <a:rPr lang="ar-JO" dirty="0">
                <a:latin typeface="Times New Roman" charset="0"/>
                <a:ea typeface="ＭＳ Ｐゴシック" charset="0"/>
                <a:cs typeface="ＭＳ Ｐゴシック" charset="0"/>
              </a:rPr>
              <a:t>الخطيَّة لا تعوق علاقتنا بالله، بل شركتنا معه.</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ar-JO"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1260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redemption is not based on our works, we can be assured of its reality.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5:11</a:t>
            </a:r>
            <a:r>
              <a:rPr lang="en-US" sz="1200" kern="1200">
                <a:solidFill>
                  <a:schemeClr val="tx1"/>
                </a:solidFill>
                <a:effectLst/>
                <a:latin typeface="Times New Roman" charset="0"/>
                <a:ea typeface="ＭＳ Ｐゴシック" charset="0"/>
                <a:cs typeface="Geneva" charset="0"/>
              </a:rPr>
              <a:t>    And this is what God has testified: He has given us eternal life, and this life is in his Son.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Whoever has the Son has life; whoever does not have God’s Son does not have life.</a:t>
            </a:r>
            <a:endParaRPr lang="en-US"/>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5:13</a:t>
            </a:r>
            <a:r>
              <a:rPr lang="en-US" sz="1200" kern="1200">
                <a:solidFill>
                  <a:schemeClr val="tx1"/>
                </a:solidFill>
                <a:effectLst/>
                <a:latin typeface="Times New Roman" charset="0"/>
                <a:ea typeface="ＭＳ Ｐゴシック" charset="0"/>
                <a:cs typeface="Geneva" charset="0"/>
              </a:rPr>
              <a:t>    I have written this to you who believe in the name of the Son of God, so that you may know you have eternal life.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And we are confident that he hears us whenever we ask for anything that pleases him.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And since we know he hears us when we make our requests, we also know that he will give us what we ask for.</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8</a:t>
            </a:fld>
            <a:endParaRPr lang="en-US"/>
          </a:p>
        </p:txBody>
      </p:sp>
    </p:spTree>
    <p:extLst>
      <p:ext uri="{BB962C8B-B14F-4D97-AF65-F5344CB8AC3E}">
        <p14:creationId xmlns:p14="http://schemas.microsoft.com/office/powerpoint/2010/main" val="3108503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87</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88</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89</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90</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b="0"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gives at least five reasons for writing. One key reason is to protect the readers from heresy: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2:26 NLT</a:t>
            </a:r>
            <a:r>
              <a:rPr lang="en-US" sz="1200" kern="1200">
                <a:solidFill>
                  <a:schemeClr val="tx1"/>
                </a:solidFill>
                <a:effectLst/>
                <a:latin typeface="Times New Roman" charset="0"/>
                <a:ea typeface="ＭＳ Ｐゴシック" charset="0"/>
                <a:cs typeface="Geneva" charset="0"/>
              </a:rPr>
              <a:t>   I am writing these things to warn you about those who want to lead you astray.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charset="0"/>
              <a:ea typeface="ＭＳ Ｐゴシック" charset="0"/>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charset="0"/>
                <a:ea typeface="ＭＳ Ｐゴシック" charset="0"/>
                <a:cs typeface="Geneva" charset="0"/>
              </a:rPr>
              <a:t>We protect that which we love. We protect those whom we love.</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9</a:t>
            </a:fld>
            <a:endParaRPr lang="en-US"/>
          </a:p>
        </p:txBody>
      </p:sp>
    </p:spTree>
    <p:extLst>
      <p:ext uri="{BB962C8B-B14F-4D97-AF65-F5344CB8AC3E}">
        <p14:creationId xmlns:p14="http://schemas.microsoft.com/office/powerpoint/2010/main" val="25943001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NS-23-1 John-50</a:t>
            </a:r>
          </a:p>
          <a:p>
            <a:r>
              <a:rPr lang="en-US" dirty="0"/>
              <a:t>HS-04-Sealing, Indwelling-48</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NS-08-2Cor-76</a:t>
            </a:r>
          </a:p>
          <a:p>
            <a:r>
              <a:rPr lang="en-US" dirty="0">
                <a:latin typeface="Arial" panose="020B0604020202020204" pitchFamily="34" charset="0"/>
                <a:cs typeface="Arial" panose="020B0604020202020204" pitchFamily="34" charset="0"/>
              </a:rPr>
              <a:t>NS-23-1 John-94</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4166160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John-95</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John-96</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John-97</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b="1"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b="1" dirty="0">
                <a:latin typeface="Arial" panose="020B0604020202020204" pitchFamily="34" charset="0"/>
                <a:cs typeface="Arial" panose="020B0604020202020204" pitchFamily="34" charset="0"/>
              </a:rPr>
              <a:t>أنظر:</a:t>
            </a:r>
          </a:p>
          <a:p>
            <a:pPr algn="r" rtl="1"/>
            <a:endParaRPr lang="ar-SA"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https://www.youtube.com/watch?v=oq6ejJqpOTs</a:t>
            </a:r>
          </a:p>
          <a:p>
            <a:pPr algn="r" rtl="1"/>
            <a:r>
              <a:rPr lang="ar-SA" b="1" dirty="0">
                <a:latin typeface="Arial" panose="020B0604020202020204" pitchFamily="34" charset="0"/>
                <a:cs typeface="Arial" panose="020B0604020202020204" pitchFamily="34" charset="0"/>
              </a:rPr>
              <a:t>أنظر أيضًا:</a:t>
            </a:r>
          </a:p>
          <a:p>
            <a:pPr algn="r" rtl="1"/>
            <a:r>
              <a:rPr lang="en-US" b="1" dirty="0">
                <a:latin typeface="Arial" panose="020B0604020202020204" pitchFamily="34" charset="0"/>
                <a:cs typeface="Arial" panose="020B0604020202020204" pitchFamily="34" charset="0"/>
              </a:rPr>
              <a:t>http://www.jesus-is-savior.com/Wolves/oprah-fool.htm</a:t>
            </a:r>
          </a:p>
          <a:p>
            <a:pPr algn="r" rtl="1"/>
            <a:r>
              <a:rPr lang="ar-SA" b="1" dirty="0">
                <a:latin typeface="Arial" panose="020B0604020202020204" pitchFamily="34" charset="0"/>
                <a:cs typeface="Arial" panose="020B0604020202020204" pitchFamily="34" charset="0"/>
              </a:rPr>
              <a:t>حيث تنكر أن المسيح هو الطريق الوحيد إلى ال</a:t>
            </a:r>
            <a:r>
              <a:rPr lang="ar-JO" b="1" dirty="0">
                <a:latin typeface="Arial" panose="020B0604020202020204" pitchFamily="34" charset="0"/>
                <a:cs typeface="Arial" panose="020B0604020202020204" pitchFamily="34" charset="0"/>
              </a:rPr>
              <a:t>له</a:t>
            </a:r>
            <a:r>
              <a:rPr lang="ar-SA" b="1"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1"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 </a:t>
            </a:r>
          </a:p>
          <a:p>
            <a:pPr algn="r" rtl="1"/>
            <a:r>
              <a:rPr lang="en-US" b="1"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Oprah Winfrey: Jesus Did Not Come To Die On The Cross</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www.curezone.com</a:t>
            </a:r>
            <a:r>
              <a:rPr lang="en-US" b="1" dirty="0">
                <a:latin typeface="Arial" panose="020B0604020202020204" pitchFamily="34" charset="0"/>
                <a:cs typeface="Arial" panose="020B0604020202020204" pitchFamily="34" charset="0"/>
              </a:rPr>
              <a:t>/forums/</a:t>
            </a:r>
            <a:r>
              <a:rPr lang="en-US" b="1" dirty="0" err="1">
                <a:latin typeface="Arial" panose="020B0604020202020204" pitchFamily="34" charset="0"/>
                <a:cs typeface="Arial" panose="020B0604020202020204" pitchFamily="34" charset="0"/>
              </a:rPr>
              <a:t>am.asp?i</a:t>
            </a:r>
            <a:r>
              <a:rPr lang="en-US" b="1"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08BD5EF-9779-D249-9AE9-9B97DE3D20F7}" type="slidenum">
              <a:rPr lang="en-US" smtClean="0"/>
              <a:pPr>
                <a:defRPr/>
              </a:pPr>
              <a:t>‹#›</a:t>
            </a:fld>
            <a:endParaRPr lang="en-US" dirty="0"/>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443C08-16DD-4747-8241-17F15610F6B9}" type="slidenum">
              <a:rPr lang="en-US" smtClean="0"/>
              <a:pPr>
                <a:defRPr/>
              </a:pPr>
              <a:t>‹#›</a:t>
            </a:fld>
            <a:endParaRPr lang="en-US" dirty="0"/>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4/23/26</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4/23/26</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4/23/26</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4/23/26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4/23/26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692CFF-5757-3245-B1D2-DA4439462702}" type="slidenum">
              <a:rPr lang="en-US" smtClean="0"/>
              <a:pPr>
                <a:defRPr/>
              </a:pPr>
              <a:t>‹#›</a:t>
            </a:fld>
            <a:endParaRPr lang="en-US" dirty="0"/>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6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3279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4/23/26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4/23/26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4/23/26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4/23/26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4/23/26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4/23/26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4/23/26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4/23/26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4/23/26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4/23/26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4/23/26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D0B9-FAF8-8E41-B76E-CAEA9A1046A6}" type="slidenum">
              <a:rPr lang="en-US" smtClean="0"/>
              <a:pPr>
                <a:defRPr/>
              </a:pPr>
              <a:t>‹#›</a:t>
            </a:fld>
            <a:endParaRPr lang="en-US" dirty="0"/>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8241153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4DFF3AD-95B0-BC48-93FF-EE1FEEBE3822}" type="slidenum">
              <a:rPr lang="en-US" smtClean="0"/>
              <a:pPr>
                <a:defRPr/>
              </a:pPr>
              <a:t>‹#›</a:t>
            </a:fld>
            <a:endParaRPr lang="en-US" dirty="0"/>
          </a:p>
        </p:txBody>
      </p:sp>
    </p:spTree>
    <p:extLst>
      <p:ext uri="{BB962C8B-B14F-4D97-AF65-F5344CB8AC3E}">
        <p14:creationId xmlns:p14="http://schemas.microsoft.com/office/powerpoint/2010/main" val="807402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4/23/26</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2F0D48-619C-CC47-9850-0B999C0F159C}" type="slidenum">
              <a:rPr lang="en-US" smtClean="0"/>
              <a:pPr>
                <a:defRPr/>
              </a:pPr>
              <a:t>‹#›</a:t>
            </a:fld>
            <a:endParaRPr lang="en-US" dirty="0"/>
          </a:p>
        </p:txBody>
      </p:sp>
    </p:spTree>
    <p:extLst>
      <p:ext uri="{BB962C8B-B14F-4D97-AF65-F5344CB8AC3E}">
        <p14:creationId xmlns:p14="http://schemas.microsoft.com/office/powerpoint/2010/main" val="818980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4/23/26</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4/23/26</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4/23/26</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4/23/26</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4/23/26</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225512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02C1B-F1E4-7A43-A100-3B3501C1106C}" type="slidenum">
              <a:rPr lang="en-US" smtClean="0"/>
              <a:pPr>
                <a:defRPr/>
              </a:pPr>
              <a:t>‹#›</a:t>
            </a:fld>
            <a:endParaRPr lang="en-US" dirty="0"/>
          </a:p>
        </p:txBody>
      </p:sp>
    </p:spTree>
    <p:extLst>
      <p:ext uri="{BB962C8B-B14F-4D97-AF65-F5344CB8AC3E}">
        <p14:creationId xmlns:p14="http://schemas.microsoft.com/office/powerpoint/2010/main" val="1682813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3306370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284311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12763327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21680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4422109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256024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8227505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1436615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368592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233335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5A6A-88E2-1849-BF05-FA44D0CC897E}" type="slidenum">
              <a:rPr lang="en-US" smtClean="0"/>
              <a:pPr>
                <a:defRPr/>
              </a:pPr>
              <a:t>‹#›</a:t>
            </a:fld>
            <a:endParaRPr lang="en-US" dirty="0"/>
          </a:p>
        </p:txBody>
      </p:sp>
    </p:spTree>
    <p:extLst>
      <p:ext uri="{BB962C8B-B14F-4D97-AF65-F5344CB8AC3E}">
        <p14:creationId xmlns:p14="http://schemas.microsoft.com/office/powerpoint/2010/main" val="604932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324605041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3029876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168633555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7291113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17435550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24010700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0892226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9834106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2822590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52A3E1-B37E-3D4E-98D7-FA436658EE4A}" type="slidenum">
              <a:rPr lang="en-US" smtClean="0"/>
              <a:pPr>
                <a:defRPr/>
              </a:pPr>
              <a:t>‹#›</a:t>
            </a:fld>
            <a:endParaRPr lang="en-US" dirty="0"/>
          </a:p>
        </p:txBody>
      </p:sp>
    </p:spTree>
    <p:extLst>
      <p:ext uri="{BB962C8B-B14F-4D97-AF65-F5344CB8AC3E}">
        <p14:creationId xmlns:p14="http://schemas.microsoft.com/office/powerpoint/2010/main" val="1542297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335467545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16384798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6656084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252549663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62268091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178371808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236622153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8128706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93626428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4846103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66FD6-6BFA-CF43-88D8-882A36840981}" type="slidenum">
              <a:rPr lang="en-US" smtClean="0"/>
              <a:pPr>
                <a:defRPr/>
              </a:pPr>
              <a:t>‹#›</a:t>
            </a:fld>
            <a:endParaRPr lang="en-US" dirty="0"/>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05244-CA99-5243-BEB6-6E02A0C81C1F}" type="slidenum">
              <a:rPr lang="en-US" smtClean="0"/>
              <a:pPr>
                <a:defRPr/>
              </a:pPr>
              <a:t>‹#›</a:t>
            </a:fld>
            <a:endParaRPr lang="en-US" dirty="0"/>
          </a:p>
        </p:txBody>
      </p:sp>
    </p:spTree>
    <p:extLst>
      <p:ext uri="{BB962C8B-B14F-4D97-AF65-F5344CB8AC3E}">
        <p14:creationId xmlns:p14="http://schemas.microsoft.com/office/powerpoint/2010/main" val="4196255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59951276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21614537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6733764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86466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6352222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86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9436629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1603927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37136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34741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289429-64FB-474E-9456-9528A00A2B99}" type="slidenum">
              <a:rPr lang="en-US" smtClean="0"/>
              <a:pPr>
                <a:defRPr/>
              </a:pPr>
              <a:t>‹#›</a:t>
            </a:fld>
            <a:endParaRPr lang="en-US" dirty="0"/>
          </a:p>
        </p:txBody>
      </p:sp>
    </p:spTree>
    <p:extLst>
      <p:ext uri="{BB962C8B-B14F-4D97-AF65-F5344CB8AC3E}">
        <p14:creationId xmlns:p14="http://schemas.microsoft.com/office/powerpoint/2010/main" val="34426587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3458817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7340888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6568711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508157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085061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41765285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40461794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41210699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25074700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1896237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90215D-2F07-4546-A38E-546F526B136E}" type="slidenum">
              <a:rPr lang="en-US" smtClean="0"/>
              <a:pPr>
                <a:defRPr/>
              </a:pPr>
              <a:t>‹#›</a:t>
            </a:fld>
            <a:endParaRPr lang="en-US" dirty="0"/>
          </a:p>
        </p:txBody>
      </p:sp>
    </p:spTree>
    <p:extLst>
      <p:ext uri="{BB962C8B-B14F-4D97-AF65-F5344CB8AC3E}">
        <p14:creationId xmlns:p14="http://schemas.microsoft.com/office/powerpoint/2010/main" val="24584171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364442414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747430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374698827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379378974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32604407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9266905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87757174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6555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7338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15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A8714-996A-2742-84AA-210E77C45278}" type="slidenum">
              <a:rPr lang="en-US" smtClean="0"/>
              <a:pPr>
                <a:defRPr/>
              </a:pPr>
              <a:t>‹#›</a:t>
            </a:fld>
            <a:endParaRPr lang="en-US" dirty="0"/>
          </a:p>
        </p:txBody>
      </p:sp>
    </p:spTree>
    <p:extLst>
      <p:ext uri="{BB962C8B-B14F-4D97-AF65-F5344CB8AC3E}">
        <p14:creationId xmlns:p14="http://schemas.microsoft.com/office/powerpoint/2010/main" val="941920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0088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73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4283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6091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15785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692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82881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20913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66720238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3915267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1BBB9E-8797-CF42-B3B7-74D0B6CC63CA}" type="slidenum">
              <a:rPr lang="en-US" smtClean="0"/>
              <a:pPr>
                <a:defRPr/>
              </a:pPr>
              <a:t>‹#›</a:t>
            </a:fld>
            <a:endParaRPr lang="en-US" dirty="0"/>
          </a:p>
        </p:txBody>
      </p:sp>
    </p:spTree>
    <p:extLst>
      <p:ext uri="{BB962C8B-B14F-4D97-AF65-F5344CB8AC3E}">
        <p14:creationId xmlns:p14="http://schemas.microsoft.com/office/powerpoint/2010/main" val="3023223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2154231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87622729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4481503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5023682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45201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95290711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88366116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7546763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78531275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8B882-55AF-5448-B086-3C0CAB8011DD}" type="slidenum">
              <a:rPr lang="en-US" smtClean="0"/>
              <a:pPr>
                <a:defRPr/>
              </a:pPr>
              <a:t>‹#›</a:t>
            </a:fld>
            <a:endParaRPr lang="en-US" dirty="0"/>
          </a:p>
        </p:txBody>
      </p:sp>
    </p:spTree>
    <p:extLst>
      <p:ext uri="{BB962C8B-B14F-4D97-AF65-F5344CB8AC3E}">
        <p14:creationId xmlns:p14="http://schemas.microsoft.com/office/powerpoint/2010/main" val="1534903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4/23/26</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19325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375591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975509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95637393"/>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4987913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8012083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1552432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4106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9632292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CA7062-E508-9F4A-B236-C2ABCC3DBA8C}" type="slidenum">
              <a:rPr lang="en-US" smtClean="0"/>
              <a:pPr>
                <a:defRPr/>
              </a:pPr>
              <a:t>‹#›</a:t>
            </a:fld>
            <a:endParaRPr lang="en-US" dirty="0"/>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9327515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836451"/>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15644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817068831"/>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116510364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3330312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57997557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215643140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3873183375"/>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89512584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B1ACBAF-3CE2-A14D-BF16-FD6E1509ACCA}" type="slidenum">
              <a:rPr lang="en-US" smtClean="0"/>
              <a:pPr>
                <a:defRPr/>
              </a:pPr>
              <a:t>‹#›</a:t>
            </a:fld>
            <a:endParaRPr lang="en-US" dirty="0"/>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61735517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170759487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2117204079"/>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4780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0213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53352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26834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724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350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420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4B2BB6-5C13-3F4F-8553-C61C0503B6CC}" type="slidenum">
              <a:rPr lang="en-US" smtClean="0"/>
              <a:pPr>
                <a:defRPr/>
              </a:pPr>
              <a:t>‹#›</a:t>
            </a:fld>
            <a:endParaRPr lang="en-US" dirty="0"/>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5836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6983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95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02103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17DD0BF-A08F-204A-8481-9AF352ADC33B}" type="slidenum">
              <a:rPr lang="en-US" smtClean="0"/>
              <a:pPr>
                <a:defRPr/>
              </a:pPr>
              <a:t>‹#›</a:t>
            </a:fld>
            <a:endParaRPr lang="en-US" dirty="0"/>
          </a:p>
        </p:txBody>
      </p:sp>
    </p:spTree>
    <p:extLst>
      <p:ext uri="{BB962C8B-B14F-4D97-AF65-F5344CB8AC3E}">
        <p14:creationId xmlns:p14="http://schemas.microsoft.com/office/powerpoint/2010/main" val="346461544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30F88D-19D8-CD4C-8F75-1196A64AB1A7}" type="slidenum">
              <a:rPr lang="en-US" smtClean="0"/>
              <a:pPr>
                <a:defRPr/>
              </a:pPr>
              <a:t>‹#›</a:t>
            </a:fld>
            <a:endParaRPr lang="en-US" dirty="0"/>
          </a:p>
        </p:txBody>
      </p:sp>
    </p:spTree>
    <p:extLst>
      <p:ext uri="{BB962C8B-B14F-4D97-AF65-F5344CB8AC3E}">
        <p14:creationId xmlns:p14="http://schemas.microsoft.com/office/powerpoint/2010/main" val="2858163601"/>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5AF944-55EC-B544-AB7C-EA2735419F04}" type="slidenum">
              <a:rPr lang="en-US" smtClean="0"/>
              <a:pPr>
                <a:defRPr/>
              </a:pPr>
              <a:t>‹#›</a:t>
            </a:fld>
            <a:endParaRPr lang="en-US" dirty="0"/>
          </a:p>
        </p:txBody>
      </p:sp>
    </p:spTree>
    <p:extLst>
      <p:ext uri="{BB962C8B-B14F-4D97-AF65-F5344CB8AC3E}">
        <p14:creationId xmlns:p14="http://schemas.microsoft.com/office/powerpoint/2010/main" val="333008364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D2C460-02F8-0E4E-A184-64FDC2A2A627}" type="slidenum">
              <a:rPr lang="en-US" smtClean="0"/>
              <a:pPr>
                <a:defRPr/>
              </a:pPr>
              <a:t>‹#›</a:t>
            </a:fld>
            <a:endParaRPr lang="en-US" dirty="0"/>
          </a:p>
        </p:txBody>
      </p:sp>
    </p:spTree>
    <p:extLst>
      <p:ext uri="{BB962C8B-B14F-4D97-AF65-F5344CB8AC3E}">
        <p14:creationId xmlns:p14="http://schemas.microsoft.com/office/powerpoint/2010/main" val="93635754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DFA78B-9810-7541-B306-FB73B29227B2}" type="slidenum">
              <a:rPr lang="en-US" smtClean="0"/>
              <a:pPr>
                <a:defRPr/>
              </a:pPr>
              <a:t>‹#›</a:t>
            </a:fld>
            <a:endParaRPr lang="en-US" dirty="0"/>
          </a:p>
        </p:txBody>
      </p:sp>
    </p:spTree>
    <p:extLst>
      <p:ext uri="{BB962C8B-B14F-4D97-AF65-F5344CB8AC3E}">
        <p14:creationId xmlns:p14="http://schemas.microsoft.com/office/powerpoint/2010/main" val="297979607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78B2828-ADF4-8847-AEF2-72AAA1E7723E}" type="slidenum">
              <a:rPr lang="en-US" smtClean="0"/>
              <a:pPr>
                <a:defRPr/>
              </a:pPr>
              <a:t>‹#›</a:t>
            </a:fld>
            <a:endParaRPr lang="en-US" dirty="0"/>
          </a:p>
        </p:txBody>
      </p:sp>
    </p:spTree>
    <p:extLst>
      <p:ext uri="{BB962C8B-B14F-4D97-AF65-F5344CB8AC3E}">
        <p14:creationId xmlns:p14="http://schemas.microsoft.com/office/powerpoint/2010/main" val="3212269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17D1921-ECF5-E648-991C-B650298E3967}" type="slidenum">
              <a:rPr lang="en-US" smtClean="0"/>
              <a:pPr>
                <a:defRPr/>
              </a:pPr>
              <a:t>‹#›</a:t>
            </a:fld>
            <a:endParaRPr lang="en-US" dirty="0"/>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200DCE-2B3C-5045-9833-C78B22DF6259}" type="slidenum">
              <a:rPr lang="en-US" smtClean="0"/>
              <a:pPr>
                <a:defRPr/>
              </a:pPr>
              <a:t>‹#›</a:t>
            </a:fld>
            <a:endParaRPr lang="en-US" dirty="0"/>
          </a:p>
        </p:txBody>
      </p:sp>
    </p:spTree>
    <p:extLst>
      <p:ext uri="{BB962C8B-B14F-4D97-AF65-F5344CB8AC3E}">
        <p14:creationId xmlns:p14="http://schemas.microsoft.com/office/powerpoint/2010/main" val="228265471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563DA66-10A9-2347-B701-B9B22878B5BE}" type="slidenum">
              <a:rPr lang="en-US" smtClean="0"/>
              <a:pPr>
                <a:defRPr/>
              </a:pPr>
              <a:t>‹#›</a:t>
            </a:fld>
            <a:endParaRPr lang="en-US" dirty="0"/>
          </a:p>
        </p:txBody>
      </p:sp>
    </p:spTree>
    <p:extLst>
      <p:ext uri="{BB962C8B-B14F-4D97-AF65-F5344CB8AC3E}">
        <p14:creationId xmlns:p14="http://schemas.microsoft.com/office/powerpoint/2010/main" val="4225502176"/>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BC1FE5B-0E0D-5248-A004-BF5E6546E808}" type="slidenum">
              <a:rPr lang="en-US" smtClean="0"/>
              <a:pPr>
                <a:defRPr/>
              </a:pPr>
              <a:t>‹#›</a:t>
            </a:fld>
            <a:endParaRPr lang="en-US" dirty="0"/>
          </a:p>
        </p:txBody>
      </p:sp>
    </p:spTree>
    <p:extLst>
      <p:ext uri="{BB962C8B-B14F-4D97-AF65-F5344CB8AC3E}">
        <p14:creationId xmlns:p14="http://schemas.microsoft.com/office/powerpoint/2010/main" val="311680343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4A93F9-4E83-0E42-A062-1F00E0C5980F}" type="slidenum">
              <a:rPr lang="en-US" smtClean="0"/>
              <a:pPr>
                <a:defRPr/>
              </a:pPr>
              <a:t>‹#›</a:t>
            </a:fld>
            <a:endParaRPr lang="en-US" dirty="0"/>
          </a:p>
        </p:txBody>
      </p:sp>
    </p:spTree>
    <p:extLst>
      <p:ext uri="{BB962C8B-B14F-4D97-AF65-F5344CB8AC3E}">
        <p14:creationId xmlns:p14="http://schemas.microsoft.com/office/powerpoint/2010/main" val="242465553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8409D6A-87D7-B04D-B519-0FD5414DCB7B}" type="slidenum">
              <a:rPr lang="en-US" smtClean="0"/>
              <a:pPr>
                <a:defRPr/>
              </a:pPr>
              <a:t>‹#›</a:t>
            </a:fld>
            <a:endParaRPr lang="en-US" dirty="0"/>
          </a:p>
        </p:txBody>
      </p:sp>
    </p:spTree>
    <p:extLst>
      <p:ext uri="{BB962C8B-B14F-4D97-AF65-F5344CB8AC3E}">
        <p14:creationId xmlns:p14="http://schemas.microsoft.com/office/powerpoint/2010/main" val="320915938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593281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31433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2162987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06765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2799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75AF9F-0053-164A-AC42-67F9EA309A2F}" type="slidenum">
              <a:rPr lang="en-US" smtClean="0"/>
              <a:pPr>
                <a:defRPr/>
              </a:pPr>
              <a:t>‹#›</a:t>
            </a:fld>
            <a:endParaRPr lang="en-US" dirty="0"/>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0212BE-386A-BD4B-A821-0DDA16E13A92}" type="slidenum">
              <a:rPr lang="en-US" smtClean="0"/>
              <a:pPr>
                <a:defRPr/>
              </a:pPr>
              <a:t>‹#›</a:t>
            </a:fld>
            <a:endParaRPr lang="en-US" dirty="0"/>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30199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828205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34031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46060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46648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55753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40029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4800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720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4826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BB5A19-A720-8D4B-8784-7F0871729F49}" type="slidenum">
              <a:rPr lang="en-US" smtClean="0"/>
              <a:pPr>
                <a:defRPr/>
              </a:pPr>
              <a:t>‹#›</a:t>
            </a:fld>
            <a:endParaRPr lang="en-US" dirty="0"/>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69251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427561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683286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19579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70570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32317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39896860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D21F476-66F2-DF44-987F-CB64FD8D42FF}" type="slidenum">
              <a:rPr lang="en-US" smtClean="0"/>
              <a:pPr>
                <a:defRPr/>
              </a:pPr>
              <a:t>‹#›</a:t>
            </a:fld>
            <a:endParaRPr lang="en-US" dirty="0"/>
          </a:p>
        </p:txBody>
      </p:sp>
    </p:spTree>
    <p:extLst>
      <p:ext uri="{BB962C8B-B14F-4D97-AF65-F5344CB8AC3E}">
        <p14:creationId xmlns:p14="http://schemas.microsoft.com/office/powerpoint/2010/main" val="18090794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99DE22-9CED-9B4A-A4B3-EBCA500361C0}" type="slidenum">
              <a:rPr lang="en-US" smtClean="0"/>
              <a:pPr>
                <a:defRPr/>
              </a:pPr>
              <a:t>‹#›</a:t>
            </a:fld>
            <a:endParaRPr lang="en-US" dirty="0"/>
          </a:p>
        </p:txBody>
      </p:sp>
    </p:spTree>
    <p:extLst>
      <p:ext uri="{BB962C8B-B14F-4D97-AF65-F5344CB8AC3E}">
        <p14:creationId xmlns:p14="http://schemas.microsoft.com/office/powerpoint/2010/main" val="9324270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7F5930-FBDF-2149-861A-22A331B1845D}" type="slidenum">
              <a:rPr lang="en-US" smtClean="0"/>
              <a:pPr>
                <a:defRPr/>
              </a:pPr>
              <a:t>‹#›</a:t>
            </a:fld>
            <a:endParaRPr lang="en-US" dirty="0"/>
          </a:p>
        </p:txBody>
      </p:sp>
    </p:spTree>
    <p:extLst>
      <p:ext uri="{BB962C8B-B14F-4D97-AF65-F5344CB8AC3E}">
        <p14:creationId xmlns:p14="http://schemas.microsoft.com/office/powerpoint/2010/main" val="803917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15E6B23-D31A-9C43-8FFE-0B37679E9CA8}" type="slidenum">
              <a:rPr lang="en-US" smtClean="0"/>
              <a:pPr>
                <a:defRPr/>
              </a:pPr>
              <a:t>‹#›</a:t>
            </a:fld>
            <a:endParaRPr lang="en-US" dirty="0"/>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370E4B5-BA55-634B-958A-3044DB8F67E8}" type="slidenum">
              <a:rPr lang="en-US" smtClean="0"/>
              <a:pPr>
                <a:defRPr/>
              </a:pPr>
              <a:t>‹#›</a:t>
            </a:fld>
            <a:endParaRPr lang="en-US" dirty="0"/>
          </a:p>
        </p:txBody>
      </p:sp>
    </p:spTree>
    <p:extLst>
      <p:ext uri="{BB962C8B-B14F-4D97-AF65-F5344CB8AC3E}">
        <p14:creationId xmlns:p14="http://schemas.microsoft.com/office/powerpoint/2010/main" val="61371273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4321A1C-9A5D-7744-BED6-EB2653A745D8}" type="slidenum">
              <a:rPr lang="en-US" smtClean="0"/>
              <a:pPr>
                <a:defRPr/>
              </a:pPr>
              <a:t>‹#›</a:t>
            </a:fld>
            <a:endParaRPr lang="en-US" dirty="0"/>
          </a:p>
        </p:txBody>
      </p:sp>
    </p:spTree>
    <p:extLst>
      <p:ext uri="{BB962C8B-B14F-4D97-AF65-F5344CB8AC3E}">
        <p14:creationId xmlns:p14="http://schemas.microsoft.com/office/powerpoint/2010/main" val="35968265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023111-8F00-EB48-80FF-DAE01DED566E}" type="slidenum">
              <a:rPr lang="en-US" smtClean="0"/>
              <a:pPr>
                <a:defRPr/>
              </a:pPr>
              <a:t>‹#›</a:t>
            </a:fld>
            <a:endParaRPr lang="en-US" dirty="0"/>
          </a:p>
        </p:txBody>
      </p:sp>
    </p:spTree>
    <p:extLst>
      <p:ext uri="{BB962C8B-B14F-4D97-AF65-F5344CB8AC3E}">
        <p14:creationId xmlns:p14="http://schemas.microsoft.com/office/powerpoint/2010/main" val="15373974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DE9914-02D4-B54C-9A70-D740DF3E4433}" type="slidenum">
              <a:rPr lang="en-US" smtClean="0"/>
              <a:pPr>
                <a:defRPr/>
              </a:pPr>
              <a:t>‹#›</a:t>
            </a:fld>
            <a:endParaRPr lang="en-US" dirty="0"/>
          </a:p>
        </p:txBody>
      </p:sp>
    </p:spTree>
    <p:extLst>
      <p:ext uri="{BB962C8B-B14F-4D97-AF65-F5344CB8AC3E}">
        <p14:creationId xmlns:p14="http://schemas.microsoft.com/office/powerpoint/2010/main" val="4084267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21A4DE-3A71-6849-8D71-46DAB5789949}" type="slidenum">
              <a:rPr lang="en-US" smtClean="0"/>
              <a:pPr>
                <a:defRPr/>
              </a:pPr>
              <a:t>‹#›</a:t>
            </a:fld>
            <a:endParaRPr lang="en-US" dirty="0"/>
          </a:p>
        </p:txBody>
      </p:sp>
    </p:spTree>
    <p:extLst>
      <p:ext uri="{BB962C8B-B14F-4D97-AF65-F5344CB8AC3E}">
        <p14:creationId xmlns:p14="http://schemas.microsoft.com/office/powerpoint/2010/main" val="36965888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199D650-6077-1346-9C59-CA5ED12D7E37}" type="slidenum">
              <a:rPr lang="en-US" smtClean="0"/>
              <a:pPr>
                <a:defRPr/>
              </a:pPr>
              <a:t>‹#›</a:t>
            </a:fld>
            <a:endParaRPr lang="en-US" dirty="0"/>
          </a:p>
        </p:txBody>
      </p:sp>
    </p:spTree>
    <p:extLst>
      <p:ext uri="{BB962C8B-B14F-4D97-AF65-F5344CB8AC3E}">
        <p14:creationId xmlns:p14="http://schemas.microsoft.com/office/powerpoint/2010/main" val="187321712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8B989A-1651-274E-81D5-47ADEE2A2B4D}" type="slidenum">
              <a:rPr lang="en-US" smtClean="0"/>
              <a:pPr>
                <a:defRPr/>
              </a:pPr>
              <a:t>‹#›</a:t>
            </a:fld>
            <a:endParaRPr lang="en-US" dirty="0"/>
          </a:p>
        </p:txBody>
      </p:sp>
    </p:spTree>
    <p:extLst>
      <p:ext uri="{BB962C8B-B14F-4D97-AF65-F5344CB8AC3E}">
        <p14:creationId xmlns:p14="http://schemas.microsoft.com/office/powerpoint/2010/main" val="61435818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CD41C4-9953-D549-B8FB-D5410292267F}" type="slidenum">
              <a:rPr lang="en-US" smtClean="0"/>
              <a:pPr>
                <a:defRPr/>
              </a:pPr>
              <a:t>‹#›</a:t>
            </a:fld>
            <a:endParaRPr lang="en-US" dirty="0"/>
          </a:p>
        </p:txBody>
      </p:sp>
    </p:spTree>
    <p:extLst>
      <p:ext uri="{BB962C8B-B14F-4D97-AF65-F5344CB8AC3E}">
        <p14:creationId xmlns:p14="http://schemas.microsoft.com/office/powerpoint/2010/main" val="78923906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815139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670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156C0-58F7-594F-976B-EAD26E02FC82}" type="slidenum">
              <a:rPr lang="en-US" smtClean="0"/>
              <a:pPr>
                <a:defRPr/>
              </a:pPr>
              <a:t>‹#›</a:t>
            </a:fld>
            <a:endParaRPr lang="en-US" dirty="0"/>
          </a:p>
        </p:txBody>
      </p:sp>
    </p:spTree>
    <p:extLst>
      <p:ext uri="{BB962C8B-B14F-4D97-AF65-F5344CB8AC3E}">
        <p14:creationId xmlns:p14="http://schemas.microsoft.com/office/powerpoint/2010/main" val="23009126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5823841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01979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4268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545288"/>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0945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576622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255441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83022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43682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939900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319A99-4B20-C44C-8C83-81766B8FDB07}" type="slidenum">
              <a:rPr lang="en-US" smtClean="0"/>
              <a:pPr>
                <a:defRPr/>
              </a:pPr>
              <a:t>‹#›</a:t>
            </a:fld>
            <a:endParaRPr lang="en-US" dirty="0"/>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243449560"/>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40303578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38226338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983410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314418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074993451"/>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01244073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3298346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32494478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18381277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8EE3332-B83C-C746-9948-14BEDB8613E4}" type="slidenum">
              <a:rPr lang="en-US" smtClean="0"/>
              <a:pPr>
                <a:defRPr/>
              </a:pPr>
              <a:t>‹#›</a:t>
            </a:fld>
            <a:endParaRPr lang="en-US" dirty="0"/>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28798305"/>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0717994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91790167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07781330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2219670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5794413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8432639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9910405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276777478"/>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702358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902A8E1-E553-2743-890A-74444B41A06F}" type="slidenum">
              <a:rPr lang="en-US" smtClean="0"/>
              <a:pPr>
                <a:defRPr/>
              </a:pPr>
              <a:t>‹#›</a:t>
            </a:fld>
            <a:endParaRPr lang="en-US" dirty="0"/>
          </a:p>
        </p:txBody>
      </p:sp>
    </p:spTree>
    <p:extLst>
      <p:ext uri="{BB962C8B-B14F-4D97-AF65-F5344CB8AC3E}">
        <p14:creationId xmlns:p14="http://schemas.microsoft.com/office/powerpoint/2010/main" val="14761224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51685255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5492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3436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20370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030305"/>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18262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4650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6234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57757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8141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7E5544-0B26-0E49-B8BB-C0656A0D3078}" type="slidenum">
              <a:rPr lang="en-US" smtClean="0"/>
              <a:pPr>
                <a:defRPr/>
              </a:pPr>
              <a:t>‹#›</a:t>
            </a:fld>
            <a:endParaRPr lang="en-US" dirty="0"/>
          </a:p>
        </p:txBody>
      </p:sp>
    </p:spTree>
    <p:extLst>
      <p:ext uri="{BB962C8B-B14F-4D97-AF65-F5344CB8AC3E}">
        <p14:creationId xmlns:p14="http://schemas.microsoft.com/office/powerpoint/2010/main" val="20344433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29721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33540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A0236E-3CA0-F144-BA6E-1E65F1349998}" type="slidenum">
              <a:rPr lang="en-US" smtClean="0"/>
              <a:pPr>
                <a:defRPr/>
              </a:pPr>
              <a:t>‹#›</a:t>
            </a:fld>
            <a:endParaRPr lang="en-US" dirty="0"/>
          </a:p>
        </p:txBody>
      </p:sp>
    </p:spTree>
    <p:extLst>
      <p:ext uri="{BB962C8B-B14F-4D97-AF65-F5344CB8AC3E}">
        <p14:creationId xmlns:p14="http://schemas.microsoft.com/office/powerpoint/2010/main" val="102795195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4A00A1-B66E-4340-8174-CC223BF81C8A}" type="slidenum">
              <a:rPr lang="en-US" smtClean="0"/>
              <a:pPr>
                <a:defRPr/>
              </a:pPr>
              <a:t>‹#›</a:t>
            </a:fld>
            <a:endParaRPr lang="en-US" dirty="0"/>
          </a:p>
        </p:txBody>
      </p:sp>
    </p:spTree>
    <p:extLst>
      <p:ext uri="{BB962C8B-B14F-4D97-AF65-F5344CB8AC3E}">
        <p14:creationId xmlns:p14="http://schemas.microsoft.com/office/powerpoint/2010/main" val="262484901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D7E4DB-7717-5D4A-AF2D-9391212D96D9}" type="slidenum">
              <a:rPr lang="en-US" smtClean="0"/>
              <a:pPr>
                <a:defRPr/>
              </a:pPr>
              <a:t>‹#›</a:t>
            </a:fld>
            <a:endParaRPr lang="en-US" dirty="0"/>
          </a:p>
        </p:txBody>
      </p:sp>
    </p:spTree>
    <p:extLst>
      <p:ext uri="{BB962C8B-B14F-4D97-AF65-F5344CB8AC3E}">
        <p14:creationId xmlns:p14="http://schemas.microsoft.com/office/powerpoint/2010/main" val="22186100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5E1396-671E-524F-8FEA-DA43DE924E2E}" type="slidenum">
              <a:rPr lang="en-US" smtClean="0"/>
              <a:pPr>
                <a:defRPr/>
              </a:pPr>
              <a:t>‹#›</a:t>
            </a:fld>
            <a:endParaRPr lang="en-US" dirty="0"/>
          </a:p>
        </p:txBody>
      </p:sp>
    </p:spTree>
    <p:extLst>
      <p:ext uri="{BB962C8B-B14F-4D97-AF65-F5344CB8AC3E}">
        <p14:creationId xmlns:p14="http://schemas.microsoft.com/office/powerpoint/2010/main" val="107043810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88E18-BF2F-1C4B-ADCF-1A05371CB586}" type="slidenum">
              <a:rPr lang="en-US" smtClean="0"/>
              <a:pPr>
                <a:defRPr/>
              </a:pPr>
              <a:t>‹#›</a:t>
            </a:fld>
            <a:endParaRPr lang="en-US" dirty="0"/>
          </a:p>
        </p:txBody>
      </p:sp>
    </p:spTree>
    <p:extLst>
      <p:ext uri="{BB962C8B-B14F-4D97-AF65-F5344CB8AC3E}">
        <p14:creationId xmlns:p14="http://schemas.microsoft.com/office/powerpoint/2010/main" val="39353700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EDBEC-B4E0-0C4D-8E78-CF0A5F21B5F0}" type="slidenum">
              <a:rPr lang="en-US" smtClean="0"/>
              <a:pPr>
                <a:defRPr/>
              </a:pPr>
              <a:t>‹#›</a:t>
            </a:fld>
            <a:endParaRPr lang="en-US" dirty="0"/>
          </a:p>
        </p:txBody>
      </p:sp>
    </p:spTree>
    <p:extLst>
      <p:ext uri="{BB962C8B-B14F-4D97-AF65-F5344CB8AC3E}">
        <p14:creationId xmlns:p14="http://schemas.microsoft.com/office/powerpoint/2010/main" val="22558235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C4655-020A-194D-BEA5-9E4DB49D4B29}" type="slidenum">
              <a:rPr lang="en-US" smtClean="0"/>
              <a:pPr>
                <a:defRPr/>
              </a:pPr>
              <a:t>‹#›</a:t>
            </a:fld>
            <a:endParaRPr lang="en-US" dirty="0"/>
          </a:p>
        </p:txBody>
      </p:sp>
    </p:spTree>
    <p:extLst>
      <p:ext uri="{BB962C8B-B14F-4D97-AF65-F5344CB8AC3E}">
        <p14:creationId xmlns:p14="http://schemas.microsoft.com/office/powerpoint/2010/main" val="216389467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B58EF6-63E0-CF4F-9174-5DD4678496F3}" type="slidenum">
              <a:rPr lang="en-US" smtClean="0"/>
              <a:pPr>
                <a:defRPr/>
              </a:pPr>
              <a:t>‹#›</a:t>
            </a:fld>
            <a:endParaRPr lang="en-US" dirty="0"/>
          </a:p>
        </p:txBody>
      </p:sp>
    </p:spTree>
    <p:extLst>
      <p:ext uri="{BB962C8B-B14F-4D97-AF65-F5344CB8AC3E}">
        <p14:creationId xmlns:p14="http://schemas.microsoft.com/office/powerpoint/2010/main" val="2215042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9D4F73-931A-404D-A43D-71F308B47846}" type="slidenum">
              <a:rPr lang="en-US" smtClean="0"/>
              <a:pPr>
                <a:defRPr/>
              </a:pPr>
              <a:t>‹#›</a:t>
            </a:fld>
            <a:endParaRPr lang="en-US" dirty="0"/>
          </a:p>
        </p:txBody>
      </p:sp>
    </p:spTree>
    <p:extLst>
      <p:ext uri="{BB962C8B-B14F-4D97-AF65-F5344CB8AC3E}">
        <p14:creationId xmlns:p14="http://schemas.microsoft.com/office/powerpoint/2010/main" val="5011023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6736A-E4A3-304B-B1DA-CA7336EC9CE9}" type="slidenum">
              <a:rPr lang="en-US" smtClean="0"/>
              <a:pPr>
                <a:defRPr/>
              </a:pPr>
              <a:t>‹#›</a:t>
            </a:fld>
            <a:endParaRPr lang="en-US" dirty="0"/>
          </a:p>
        </p:txBody>
      </p:sp>
    </p:spTree>
    <p:extLst>
      <p:ext uri="{BB962C8B-B14F-4D97-AF65-F5344CB8AC3E}">
        <p14:creationId xmlns:p14="http://schemas.microsoft.com/office/powerpoint/2010/main" val="20007091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09C929-8147-A047-8170-F1073A20FF2B}" type="slidenum">
              <a:rPr lang="en-US" smtClean="0"/>
              <a:pPr>
                <a:defRPr/>
              </a:pPr>
              <a:t>‹#›</a:t>
            </a:fld>
            <a:endParaRPr lang="en-US" dirty="0"/>
          </a:p>
        </p:txBody>
      </p:sp>
    </p:spTree>
    <p:extLst>
      <p:ext uri="{BB962C8B-B14F-4D97-AF65-F5344CB8AC3E}">
        <p14:creationId xmlns:p14="http://schemas.microsoft.com/office/powerpoint/2010/main" val="364865246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FA909-987E-CB47-8141-E9C814DC97A8}" type="slidenum">
              <a:rPr lang="en-US" smtClean="0"/>
              <a:pPr>
                <a:defRPr/>
              </a:pPr>
              <a:t>‹#›</a:t>
            </a:fld>
            <a:endParaRPr lang="en-US" dirty="0"/>
          </a:p>
        </p:txBody>
      </p:sp>
    </p:spTree>
    <p:extLst>
      <p:ext uri="{BB962C8B-B14F-4D97-AF65-F5344CB8AC3E}">
        <p14:creationId xmlns:p14="http://schemas.microsoft.com/office/powerpoint/2010/main" val="22332216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B6AA0D-983D-1647-94BF-6D475D333C5B}" type="slidenum">
              <a:rPr lang="en-US" smtClean="0"/>
              <a:pPr>
                <a:defRPr/>
              </a:pPr>
              <a:t>‹#›</a:t>
            </a:fld>
            <a:endParaRPr lang="en-US" dirty="0"/>
          </a:p>
        </p:txBody>
      </p:sp>
    </p:spTree>
    <p:extLst>
      <p:ext uri="{BB962C8B-B14F-4D97-AF65-F5344CB8AC3E}">
        <p14:creationId xmlns:p14="http://schemas.microsoft.com/office/powerpoint/2010/main" val="22663055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41503345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87583529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191549632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47442386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8659721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687914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8DFAE-7C50-BD4F-8FFA-C8DB4E248B2E}" type="slidenum">
              <a:rPr lang="en-US" smtClean="0"/>
              <a:pPr>
                <a:defRPr/>
              </a:pPr>
              <a:t>‹#›</a:t>
            </a:fld>
            <a:endParaRPr lang="en-US" dirty="0"/>
          </a:p>
        </p:txBody>
      </p:sp>
    </p:spTree>
    <p:extLst>
      <p:ext uri="{BB962C8B-B14F-4D97-AF65-F5344CB8AC3E}">
        <p14:creationId xmlns:p14="http://schemas.microsoft.com/office/powerpoint/2010/main" val="33731222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398326317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10360821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40406138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23219129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78121746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28329551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33425570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16716472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7711116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401976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8B2217-A4E3-9E4A-9E60-C54C82E66684}" type="slidenum">
              <a:rPr lang="en-US" smtClean="0"/>
              <a:pPr>
                <a:defRPr/>
              </a:pPr>
              <a:t>‹#›</a:t>
            </a:fld>
            <a:endParaRPr lang="en-US" dirty="0"/>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F23EC-3D21-9440-B477-0E9678CE4123}" type="slidenum">
              <a:rPr lang="en-US" smtClean="0"/>
              <a:pPr>
                <a:defRPr/>
              </a:pPr>
              <a:t>‹#›</a:t>
            </a:fld>
            <a:endParaRPr lang="en-US" dirty="0"/>
          </a:p>
        </p:txBody>
      </p:sp>
    </p:spTree>
    <p:extLst>
      <p:ext uri="{BB962C8B-B14F-4D97-AF65-F5344CB8AC3E}">
        <p14:creationId xmlns:p14="http://schemas.microsoft.com/office/powerpoint/2010/main" val="189498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3145798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380648690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2648266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4602530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1197132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56314177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32683088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90742040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66686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606319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6A135-ED9A-5C41-BC53-2914C09BE73F}" type="slidenum">
              <a:rPr lang="en-US" smtClean="0"/>
              <a:pPr>
                <a:defRPr/>
              </a:pPr>
              <a:t>‹#›</a:t>
            </a:fld>
            <a:endParaRPr lang="en-US" dirty="0"/>
          </a:p>
        </p:txBody>
      </p:sp>
    </p:spTree>
    <p:extLst>
      <p:ext uri="{BB962C8B-B14F-4D97-AF65-F5344CB8AC3E}">
        <p14:creationId xmlns:p14="http://schemas.microsoft.com/office/powerpoint/2010/main" val="42348539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89806945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41601565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189219248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297745503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9625659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90342218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5892788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31724681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6396436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18767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5211E0-DA40-2E4F-8EAA-7621CAE27A57}" type="slidenum">
              <a:rPr lang="en-US" smtClean="0"/>
              <a:pPr>
                <a:defRPr/>
              </a:pPr>
              <a:t>‹#›</a:t>
            </a:fld>
            <a:endParaRPr lang="en-US" dirty="0"/>
          </a:p>
        </p:txBody>
      </p:sp>
    </p:spTree>
    <p:extLst>
      <p:ext uri="{BB962C8B-B14F-4D97-AF65-F5344CB8AC3E}">
        <p14:creationId xmlns:p14="http://schemas.microsoft.com/office/powerpoint/2010/main" val="3949797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21414883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71555839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9259200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11755202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414740162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39242814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4313017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41370715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66872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517832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F92300-2038-3640-9ED1-11C79F47AB8F}" type="slidenum">
              <a:rPr lang="en-US" smtClean="0"/>
              <a:pPr>
                <a:defRPr/>
              </a:pPr>
              <a:t>‹#›</a:t>
            </a:fld>
            <a:endParaRPr lang="en-US" dirty="0"/>
          </a:p>
        </p:txBody>
      </p:sp>
    </p:spTree>
    <p:extLst>
      <p:ext uri="{BB962C8B-B14F-4D97-AF65-F5344CB8AC3E}">
        <p14:creationId xmlns:p14="http://schemas.microsoft.com/office/powerpoint/2010/main" val="17462784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46488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6939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0830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37902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75262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18492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549775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06855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72140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49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690250-5BEE-104D-AE44-451BC007B7DA}" type="slidenum">
              <a:rPr lang="en-US" smtClean="0"/>
              <a:pPr>
                <a:defRPr/>
              </a:pPr>
              <a:t>‹#›</a:t>
            </a:fld>
            <a:endParaRPr lang="en-US" dirty="0"/>
          </a:p>
        </p:txBody>
      </p:sp>
    </p:spTree>
    <p:extLst>
      <p:ext uri="{BB962C8B-B14F-4D97-AF65-F5344CB8AC3E}">
        <p14:creationId xmlns:p14="http://schemas.microsoft.com/office/powerpoint/2010/main" val="5316985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429282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25477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71768"/>
            <a:ext cx="1905000" cy="286232"/>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71768"/>
            <a:ext cx="3279775" cy="286232"/>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035945"/>
            <a:ext cx="587375" cy="812530"/>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369272611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22641388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359809794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8739154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14287420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81976355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107550044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1406990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1FFD78-ED6C-4740-AAE0-F37A832AF788}" type="slidenum">
              <a:rPr lang="en-US" smtClean="0"/>
              <a:pPr>
                <a:defRPr/>
              </a:pPr>
              <a:t>‹#›</a:t>
            </a:fld>
            <a:endParaRPr lang="en-US" dirty="0"/>
          </a:p>
        </p:txBody>
      </p:sp>
    </p:spTree>
    <p:extLst>
      <p:ext uri="{BB962C8B-B14F-4D97-AF65-F5344CB8AC3E}">
        <p14:creationId xmlns:p14="http://schemas.microsoft.com/office/powerpoint/2010/main" val="15535754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392740396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10371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xfrm>
            <a:off x="7010400" y="6571768"/>
            <a:ext cx="1905000" cy="286232"/>
          </a:xfrm>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xfrm>
            <a:off x="2936875" y="6547956"/>
            <a:ext cx="2895600" cy="286232"/>
          </a:xfrm>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xfrm>
            <a:off x="84138" y="6020071"/>
            <a:ext cx="587375" cy="812530"/>
          </a:xfrm>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99463347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8634980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766177895"/>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90133472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8445970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1021231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27226419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31913275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12D375-E13F-4242-8021-D17C5ADBCA55}" type="slidenum">
              <a:rPr lang="en-US" smtClean="0"/>
              <a:pPr>
                <a:defRPr/>
              </a:pPr>
              <a:t>‹#›</a:t>
            </a:fld>
            <a:endParaRPr lang="en-US" dirty="0"/>
          </a:p>
        </p:txBody>
      </p:sp>
    </p:spTree>
    <p:extLst>
      <p:ext uri="{BB962C8B-B14F-4D97-AF65-F5344CB8AC3E}">
        <p14:creationId xmlns:p14="http://schemas.microsoft.com/office/powerpoint/2010/main" val="121961876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86750927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3931973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4752255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64936746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73960418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539535"/>
      </p:ext>
    </p:extLst>
  </p:cSld>
  <p:clrMapOvr>
    <a:masterClrMapping/>
  </p:clrMapOvr>
  <p:transition spd="med">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096642"/>
      </p:ext>
    </p:extLst>
  </p:cSld>
  <p:clrMapOvr>
    <a:masterClrMapping/>
  </p:clrMapOvr>
  <p:transition spd="med">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935438"/>
      </p:ext>
    </p:extLst>
  </p:cSld>
  <p:clrMapOvr>
    <a:masterClrMapping/>
  </p:clrMapOvr>
  <p:transition spd="med">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904128"/>
      </p:ext>
    </p:extLst>
  </p:cSld>
  <p:clrMapOvr>
    <a:masterClrMapping/>
  </p:clrMapOvr>
  <p:transition spd="med">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69215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94DEBB-38D8-664E-A271-293E42CDDC3F}" type="datetimeFigureOut">
              <a:rPr lang="en-US" smtClean="0"/>
              <a:pPr>
                <a:defRPr/>
              </a:pPr>
              <a:t>4/23/26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8ADAC7D-A7B6-7949-8264-A46CA49307B9}" type="slidenum">
              <a:rPr lang="en-US" smtClean="0"/>
              <a:pPr>
                <a:defRPr/>
              </a:pPr>
              <a:t>‹#›</a:t>
            </a:fld>
            <a:endParaRPr lang="en-US" dirty="0"/>
          </a:p>
        </p:txBody>
      </p:sp>
    </p:spTree>
    <p:extLst>
      <p:ext uri="{BB962C8B-B14F-4D97-AF65-F5344CB8AC3E}">
        <p14:creationId xmlns:p14="http://schemas.microsoft.com/office/powerpoint/2010/main" val="260438488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201829"/>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38416"/>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889307"/>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09727"/>
      </p:ext>
    </p:extLst>
  </p:cSld>
  <p:clrMapOvr>
    <a:masterClrMapping/>
  </p:clrMapOvr>
  <p:transition spd="med">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127266"/>
      </p:ext>
    </p:extLst>
  </p:cSld>
  <p:clrMapOvr>
    <a:masterClrMapping/>
  </p:clrMapOvr>
  <p:transition spd="med">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199924"/>
      </p:ext>
    </p:extLst>
  </p:cSld>
  <p:clrMapOvr>
    <a:masterClrMapping/>
  </p:clrMapOvr>
  <p:transition spd="med">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69792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19992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5355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524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9E237E1-4C67-E049-BEB5-2819ABA2B135}" type="datetimeFigureOut">
              <a:rPr lang="en-US" smtClean="0"/>
              <a:pPr>
                <a:defRPr/>
              </a:pPr>
              <a:t>4/23/26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C0C2C0-CDAE-3643-98D3-132DBAA9CE2B}" type="slidenum">
              <a:rPr lang="en-US" smtClean="0"/>
              <a:pPr>
                <a:defRPr/>
              </a:pPr>
              <a:t>‹#›</a:t>
            </a:fld>
            <a:endParaRPr lang="en-US" dirty="0"/>
          </a:p>
        </p:txBody>
      </p:sp>
    </p:spTree>
    <p:extLst>
      <p:ext uri="{BB962C8B-B14F-4D97-AF65-F5344CB8AC3E}">
        <p14:creationId xmlns:p14="http://schemas.microsoft.com/office/powerpoint/2010/main" val="202168431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73584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97889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6515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554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42259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08710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47147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31114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05953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3636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F1F2BF-995F-E341-AA47-44E362E1E8D3}" type="datetimeFigureOut">
              <a:rPr lang="en-US" smtClean="0"/>
              <a:pPr>
                <a:defRPr/>
              </a:pPr>
              <a:t>4/23/26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41C7561-1533-4D4A-956B-FE5B0B016CB7}" type="slidenum">
              <a:rPr lang="en-US" smtClean="0"/>
              <a:pPr>
                <a:defRPr/>
              </a:pPr>
              <a:t>‹#›</a:t>
            </a:fld>
            <a:endParaRPr lang="en-US" dirty="0"/>
          </a:p>
        </p:txBody>
      </p:sp>
    </p:spTree>
    <p:extLst>
      <p:ext uri="{BB962C8B-B14F-4D97-AF65-F5344CB8AC3E}">
        <p14:creationId xmlns:p14="http://schemas.microsoft.com/office/powerpoint/2010/main" val="17739098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36902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4373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725069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535477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063648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91308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114783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42333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230791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578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5982E6-7566-5142-8721-11259309A012}" type="slidenum">
              <a:rPr lang="en-US" smtClean="0"/>
              <a:pPr>
                <a:defRPr/>
              </a:pPr>
              <a:t>‹#›</a:t>
            </a:fld>
            <a:endParaRPr lang="en-US" dirty="0"/>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62C1A8E-CECA-C546-A52E-E63CCC71CC54}" type="datetimeFigureOut">
              <a:rPr lang="en-US" smtClean="0"/>
              <a:pPr>
                <a:defRPr/>
              </a:pPr>
              <a:t>4/23/26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5A8239B-FA74-974E-BD5C-823410B06D89}" type="slidenum">
              <a:rPr lang="en-US" smtClean="0"/>
              <a:pPr>
                <a:defRPr/>
              </a:pPr>
              <a:t>‹#›</a:t>
            </a:fld>
            <a:endParaRPr lang="en-US" dirty="0"/>
          </a:p>
        </p:txBody>
      </p:sp>
    </p:spTree>
    <p:extLst>
      <p:ext uri="{BB962C8B-B14F-4D97-AF65-F5344CB8AC3E}">
        <p14:creationId xmlns:p14="http://schemas.microsoft.com/office/powerpoint/2010/main" val="421942216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AC07BF-83E0-F344-B763-134C9147634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656852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A35FB99-BB75-0940-BEDC-4A3AED16CEB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021227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16DCD40-5EE7-C341-9182-9E295124988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600267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7C4427-193E-5541-A98F-5EBB73736AC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816332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912855-A899-5A40-B4E1-D0A4808796B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115299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92D98D-E287-7744-AFFE-CF8C183C369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838874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BF9FE0-0FB3-654C-962C-E18AF103FF1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333322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322881-C3D7-364F-A32F-160E5C5DE06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772032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F36EF2-F2C7-3D4B-B70E-CC7FD0746D1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946021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FE5FF-2BF6-6E44-8777-367A0CDC447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8657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3F19862-4056-A547-8450-D9F2795FAF5C}" type="datetimeFigureOut">
              <a:rPr lang="en-US" smtClean="0"/>
              <a:pPr>
                <a:defRPr/>
              </a:pPr>
              <a:t>4/23/26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1B51B87-A5A4-EC41-B256-82F2BC82E6B6}" type="slidenum">
              <a:rPr lang="en-US" smtClean="0"/>
              <a:pPr>
                <a:defRPr/>
              </a:pPr>
              <a:t>‹#›</a:t>
            </a:fld>
            <a:endParaRPr lang="en-US" dirty="0"/>
          </a:p>
        </p:txBody>
      </p:sp>
    </p:spTree>
    <p:extLst>
      <p:ext uri="{BB962C8B-B14F-4D97-AF65-F5344CB8AC3E}">
        <p14:creationId xmlns:p14="http://schemas.microsoft.com/office/powerpoint/2010/main" val="69007948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957793-EC15-A44C-94CD-1C81726C07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354948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58707376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42239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5225716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8141556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55831344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11101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14434046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1067068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880414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15050D0-7076-1845-B5C0-5B09D97DEC1E}" type="datetimeFigureOut">
              <a:rPr lang="en-US" smtClean="0"/>
              <a:pPr>
                <a:defRPr/>
              </a:pPr>
              <a:t>4/23/26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92F1AF-166C-9D43-92DE-BDC3A8A7A5FD}" type="slidenum">
              <a:rPr lang="en-US" smtClean="0"/>
              <a:pPr>
                <a:defRPr/>
              </a:pPr>
              <a:t>‹#›</a:t>
            </a:fld>
            <a:endParaRPr lang="en-US" dirty="0"/>
          </a:p>
        </p:txBody>
      </p:sp>
    </p:spTree>
    <p:extLst>
      <p:ext uri="{BB962C8B-B14F-4D97-AF65-F5344CB8AC3E}">
        <p14:creationId xmlns:p14="http://schemas.microsoft.com/office/powerpoint/2010/main" val="358457783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1092756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610280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0EAA40-39EF-5647-B662-2C19DFCABF0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6316788"/>
      </p:ext>
    </p:extLst>
  </p:cSld>
  <p:clrMapOvr>
    <a:masterClrMapping/>
  </p:clrMapOvr>
  <p:transition>
    <p:fade/>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2E8720-31A4-9141-93BC-468D794BED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1877872"/>
      </p:ext>
    </p:extLst>
  </p:cSld>
  <p:clrMapOvr>
    <a:masterClrMapping/>
  </p:clrMapOvr>
  <p:transition>
    <p:fade/>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CF3F7F-8144-6744-B725-62B38CCEC4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8294352"/>
      </p:ext>
    </p:extLst>
  </p:cSld>
  <p:clrMapOvr>
    <a:masterClrMapping/>
  </p:clrMapOvr>
  <p:transition>
    <p:fade/>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867E63-1A9F-2140-B771-ED8DDF5F34C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1464626"/>
      </p:ext>
    </p:extLst>
  </p:cSld>
  <p:clrMapOvr>
    <a:masterClrMapping/>
  </p:clrMapOvr>
  <p:transition>
    <p:fade/>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C42415-86E9-0A42-9E59-AC28AAFA2B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8617044"/>
      </p:ext>
    </p:extLst>
  </p:cSld>
  <p:clrMapOvr>
    <a:masterClrMapping/>
  </p:clrMapOvr>
  <p:transition>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B14335-2C15-A447-AA59-EB094CF8C1A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4809965"/>
      </p:ext>
    </p:extLst>
  </p:cSld>
  <p:clrMapOvr>
    <a:masterClrMapping/>
  </p:clrMapOvr>
  <p:transition>
    <p:fade/>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AF4099-C770-ED40-A742-B53C179C70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6730071"/>
      </p:ext>
    </p:extLst>
  </p:cSld>
  <p:clrMapOvr>
    <a:masterClrMapping/>
  </p:clrMapOvr>
  <p:transition>
    <p:fade/>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6C719-03C8-5245-9F7D-6EA185DD4A5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556610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C9C3E70-8F45-6044-A403-9AB0CE74E46B}" type="datetimeFigureOut">
              <a:rPr lang="en-US" smtClean="0"/>
              <a:pPr>
                <a:defRPr/>
              </a:pPr>
              <a:t>4/23/26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C0C133-5654-7C4C-84D0-A2089A4A0B46}" type="slidenum">
              <a:rPr lang="en-US" smtClean="0"/>
              <a:pPr>
                <a:defRPr/>
              </a:pPr>
              <a:t>‹#›</a:t>
            </a:fld>
            <a:endParaRPr lang="en-US" dirty="0"/>
          </a:p>
        </p:txBody>
      </p:sp>
    </p:spTree>
    <p:extLst>
      <p:ext uri="{BB962C8B-B14F-4D97-AF65-F5344CB8AC3E}">
        <p14:creationId xmlns:p14="http://schemas.microsoft.com/office/powerpoint/2010/main" val="262532643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1E116A-D42C-F14C-AD8A-9C1E16F0CD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1135762"/>
      </p:ext>
    </p:extLst>
  </p:cSld>
  <p:clrMapOvr>
    <a:masterClrMapping/>
  </p:clrMapOvr>
  <p:transition>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8D7618-D461-7B4B-BC06-34DEB6ECE1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2807235"/>
      </p:ext>
    </p:extLst>
  </p:cSld>
  <p:clrMapOvr>
    <a:masterClrMapping/>
  </p:clrMapOvr>
  <p:transition>
    <p:fade/>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FDA2F-3DD0-FA49-9074-FB8ED4F3A6B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6169417"/>
      </p:ext>
    </p:extLst>
  </p:cSld>
  <p:clrMapOvr>
    <a:masterClrMapping/>
  </p:clrMapOvr>
  <p:transition>
    <p:fade/>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9092475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001930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566385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724141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9109690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6499581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02492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F459E43-6A78-064B-AFE9-6D65A4241054}" type="datetimeFigureOut">
              <a:rPr lang="en-US" smtClean="0"/>
              <a:pPr>
                <a:defRPr/>
              </a:pPr>
              <a:t>4/23/26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C0562F6-D720-764C-8AB9-AD829A9D8DF5}" type="slidenum">
              <a:rPr lang="en-US" smtClean="0"/>
              <a:pPr>
                <a:defRPr/>
              </a:pPr>
              <a:t>‹#›</a:t>
            </a:fld>
            <a:endParaRPr lang="en-US" dirty="0"/>
          </a:p>
        </p:txBody>
      </p:sp>
    </p:spTree>
    <p:extLst>
      <p:ext uri="{BB962C8B-B14F-4D97-AF65-F5344CB8AC3E}">
        <p14:creationId xmlns:p14="http://schemas.microsoft.com/office/powerpoint/2010/main" val="342986858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0232995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2041668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811055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4/23/26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823934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38F876-6877-394F-92B4-66EAC72CF4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368973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1D5732-8521-9944-8056-6AA314CEDD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571462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A1CF45-2140-FE40-99F5-F2CE039D56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915085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BC3CF-458C-8842-86FC-C47FD38EB3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226606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BDC84-D8D2-7B4C-8C2D-393F1B8CF6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133617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82FF5A-254B-334A-A83C-78FF60D30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6988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45A347-38CB-574F-9005-49E73F8ACBD5}" type="datetimeFigureOut">
              <a:rPr lang="en-US" smtClean="0"/>
              <a:pPr>
                <a:defRPr/>
              </a:pPr>
              <a:t>4/23/26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DC23C98-B5AB-CF41-AF6C-CFFB470849F4}" type="slidenum">
              <a:rPr lang="en-US" smtClean="0"/>
              <a:pPr>
                <a:defRPr/>
              </a:pPr>
              <a:t>‹#›</a:t>
            </a:fld>
            <a:endParaRPr lang="en-US" dirty="0"/>
          </a:p>
        </p:txBody>
      </p:sp>
    </p:spTree>
    <p:extLst>
      <p:ext uri="{BB962C8B-B14F-4D97-AF65-F5344CB8AC3E}">
        <p14:creationId xmlns:p14="http://schemas.microsoft.com/office/powerpoint/2010/main" val="380530775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51CF5-1D28-CC4F-935D-45ECC87C4E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323416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0A332F-A8D1-AA48-A751-D0F3253259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24602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F104E1-DA72-1949-924E-4149584061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164575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ACBE3-C80F-D847-BE72-2B14C91CBB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025864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CDBB4-98B5-0549-80C0-D026C0D269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028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D4B2F59-5CDE-EC4B-9216-A5A4D63D83ED}" type="datetimeFigureOut">
              <a:rPr lang="en-US" smtClean="0"/>
              <a:pPr>
                <a:defRPr/>
              </a:pPr>
              <a:t>4/23/26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E1A1D4-E267-C946-B04E-C35A1702D1A6}" type="slidenum">
              <a:rPr lang="en-US" smtClean="0"/>
              <a:pPr>
                <a:defRPr/>
              </a:pPr>
              <a:t>‹#›</a:t>
            </a:fld>
            <a:endParaRPr lang="en-US" dirty="0"/>
          </a:p>
        </p:txBody>
      </p:sp>
    </p:spTree>
    <p:extLst>
      <p:ext uri="{BB962C8B-B14F-4D97-AF65-F5344CB8AC3E}">
        <p14:creationId xmlns:p14="http://schemas.microsoft.com/office/powerpoint/2010/main" val="21655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F8ACC8-9337-2E48-8BA0-B6A4AB6BA99E}" type="datetimeFigureOut">
              <a:rPr lang="en-US" smtClean="0"/>
              <a:pPr>
                <a:defRPr/>
              </a:pPr>
              <a:t>4/23/26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AD538C2-A3C3-174F-929C-8F20F1B90180}" type="slidenum">
              <a:rPr lang="en-US" smtClean="0"/>
              <a:pPr>
                <a:defRPr/>
              </a:pPr>
              <a:t>‹#›</a:t>
            </a:fld>
            <a:endParaRPr lang="en-US" dirty="0"/>
          </a:p>
        </p:txBody>
      </p:sp>
    </p:spTree>
    <p:extLst>
      <p:ext uri="{BB962C8B-B14F-4D97-AF65-F5344CB8AC3E}">
        <p14:creationId xmlns:p14="http://schemas.microsoft.com/office/powerpoint/2010/main" val="25417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09856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3CB2F65-7AF7-4742-A393-2516CEC6BDA8}" type="slidenum">
              <a:rPr lang="en-US" smtClean="0"/>
              <a:pPr>
                <a:defRPr/>
              </a:pPr>
              <a:t>‹#›</a:t>
            </a:fld>
            <a:endParaRPr lang="en-US" dirty="0"/>
          </a:p>
        </p:txBody>
      </p:sp>
    </p:spTree>
    <p:extLst>
      <p:ext uri="{BB962C8B-B14F-4D97-AF65-F5344CB8AC3E}">
        <p14:creationId xmlns:p14="http://schemas.microsoft.com/office/powerpoint/2010/main" val="39412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11809-599F-694B-8E22-ED5B637D084A}" type="slidenum">
              <a:rPr lang="en-US" smtClean="0"/>
              <a:pPr>
                <a:defRPr/>
              </a:pPr>
              <a:t>‹#›</a:t>
            </a:fld>
            <a:endParaRPr lang="en-US" dirty="0"/>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6FA07EE-3810-204D-8813-6C3AAEBAE17B}" type="slidenum">
              <a:rPr lang="en-US" smtClean="0"/>
              <a:pPr>
                <a:defRPr/>
              </a:pPr>
              <a:t>‹#›</a:t>
            </a:fld>
            <a:endParaRPr lang="en-US" dirty="0"/>
          </a:p>
        </p:txBody>
      </p:sp>
    </p:spTree>
    <p:extLst>
      <p:ext uri="{BB962C8B-B14F-4D97-AF65-F5344CB8AC3E}">
        <p14:creationId xmlns:p14="http://schemas.microsoft.com/office/powerpoint/2010/main" val="1449801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EDA49B5-7BDB-C947-A060-EFC45B223A70}" type="slidenum">
              <a:rPr lang="en-US" smtClean="0"/>
              <a:pPr>
                <a:defRPr/>
              </a:pPr>
              <a:t>‹#›</a:t>
            </a:fld>
            <a:endParaRPr lang="en-US" dirty="0"/>
          </a:p>
        </p:txBody>
      </p:sp>
    </p:spTree>
    <p:extLst>
      <p:ext uri="{BB962C8B-B14F-4D97-AF65-F5344CB8AC3E}">
        <p14:creationId xmlns:p14="http://schemas.microsoft.com/office/powerpoint/2010/main" val="331695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271EA60-6259-0147-8113-215544DB58EF}" type="slidenum">
              <a:rPr lang="en-US" smtClean="0"/>
              <a:pPr>
                <a:defRPr/>
              </a:pPr>
              <a:t>‹#›</a:t>
            </a:fld>
            <a:endParaRPr lang="en-US" dirty="0"/>
          </a:p>
        </p:txBody>
      </p:sp>
    </p:spTree>
    <p:extLst>
      <p:ext uri="{BB962C8B-B14F-4D97-AF65-F5344CB8AC3E}">
        <p14:creationId xmlns:p14="http://schemas.microsoft.com/office/powerpoint/2010/main" val="937087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539FBEA-1D62-3A41-9075-F18577D38C39}" type="slidenum">
              <a:rPr lang="en-US" smtClean="0"/>
              <a:pPr>
                <a:defRPr/>
              </a:pPr>
              <a:t>‹#›</a:t>
            </a:fld>
            <a:endParaRPr lang="en-US" dirty="0"/>
          </a:p>
        </p:txBody>
      </p:sp>
    </p:spTree>
    <p:extLst>
      <p:ext uri="{BB962C8B-B14F-4D97-AF65-F5344CB8AC3E}">
        <p14:creationId xmlns:p14="http://schemas.microsoft.com/office/powerpoint/2010/main" val="251133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BE3D28-AC4C-344B-8D53-6635D8F05550}" type="slidenum">
              <a:rPr lang="en-US" smtClean="0"/>
              <a:pPr>
                <a:defRPr/>
              </a:pPr>
              <a:t>‹#›</a:t>
            </a:fld>
            <a:endParaRPr lang="en-US" dirty="0"/>
          </a:p>
        </p:txBody>
      </p:sp>
    </p:spTree>
    <p:extLst>
      <p:ext uri="{BB962C8B-B14F-4D97-AF65-F5344CB8AC3E}">
        <p14:creationId xmlns:p14="http://schemas.microsoft.com/office/powerpoint/2010/main" val="2039262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EBB20CE-0AF4-1E48-AA97-8AC81F81EE92}" type="slidenum">
              <a:rPr lang="en-US" smtClean="0"/>
              <a:pPr>
                <a:defRPr/>
              </a:pPr>
              <a:t>‹#›</a:t>
            </a:fld>
            <a:endParaRPr lang="en-US" dirty="0"/>
          </a:p>
        </p:txBody>
      </p:sp>
    </p:spTree>
    <p:extLst>
      <p:ext uri="{BB962C8B-B14F-4D97-AF65-F5344CB8AC3E}">
        <p14:creationId xmlns:p14="http://schemas.microsoft.com/office/powerpoint/2010/main" val="862390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FA0B1325-28B8-D84B-8D94-13F349AF5D65}" type="slidenum">
              <a:rPr lang="en-US" smtClean="0"/>
              <a:pPr>
                <a:defRPr/>
              </a:pPr>
              <a:t>‹#›</a:t>
            </a:fld>
            <a:endParaRPr lang="en-US" dirty="0"/>
          </a:p>
        </p:txBody>
      </p:sp>
    </p:spTree>
    <p:extLst>
      <p:ext uri="{BB962C8B-B14F-4D97-AF65-F5344CB8AC3E}">
        <p14:creationId xmlns:p14="http://schemas.microsoft.com/office/powerpoint/2010/main" val="106416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5C0C8F-9B61-EA43-A7FF-AEA575690CB7}" type="slidenum">
              <a:rPr lang="en-US" smtClean="0"/>
              <a:pPr>
                <a:defRPr/>
              </a:pPr>
              <a:t>‹#›</a:t>
            </a:fld>
            <a:endParaRPr lang="en-US" dirty="0"/>
          </a:p>
        </p:txBody>
      </p:sp>
    </p:spTree>
    <p:extLst>
      <p:ext uri="{BB962C8B-B14F-4D97-AF65-F5344CB8AC3E}">
        <p14:creationId xmlns:p14="http://schemas.microsoft.com/office/powerpoint/2010/main" val="1269442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5A13EBED-0235-B749-A322-02CD7B59C546}" type="slidenum">
              <a:rPr lang="en-US" smtClean="0"/>
              <a:pPr>
                <a:defRPr/>
              </a:pPr>
              <a:t>‹#›</a:t>
            </a:fld>
            <a:endParaRPr lang="en-US" dirty="0"/>
          </a:p>
        </p:txBody>
      </p:sp>
    </p:spTree>
    <p:extLst>
      <p:ext uri="{BB962C8B-B14F-4D97-AF65-F5344CB8AC3E}">
        <p14:creationId xmlns:p14="http://schemas.microsoft.com/office/powerpoint/2010/main" val="4201624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0" hangingPunct="0">
              <a:defRPr b="1" i="0">
                <a:latin typeface="Arial" panose="020B0604020202020204" pitchFamily="34" charset="0"/>
                <a:cs typeface="ＭＳ Ｐゴシック" charset="0"/>
              </a:defRPr>
            </a:lvl1pPr>
          </a:lstStyle>
          <a:p>
            <a:pPr>
              <a:defRPr/>
            </a:pPr>
            <a:fld id="{9D73EEC9-51F5-A84E-8347-44EF435D9B47}" type="slidenum">
              <a:rPr lang="en-US" smtClean="0"/>
              <a:pPr>
                <a:defRPr/>
              </a:pPr>
              <a:t>‹#›</a:t>
            </a:fld>
            <a:endParaRPr lang="en-US" dirty="0"/>
          </a:p>
        </p:txBody>
      </p:sp>
    </p:spTree>
    <p:extLst>
      <p:ext uri="{BB962C8B-B14F-4D97-AF65-F5344CB8AC3E}">
        <p14:creationId xmlns:p14="http://schemas.microsoft.com/office/powerpoint/2010/main" val="46708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3D87B-3FAA-F54A-9117-2478903633DC}" type="slidenum">
              <a:rPr lang="en-US" smtClean="0"/>
              <a:pPr>
                <a:defRPr/>
              </a:pPr>
              <a:t>‹#›</a:t>
            </a:fld>
            <a:endParaRPr lang="en-US" dirty="0"/>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b="1" i="0">
                <a:solidFill>
                  <a:prstClr val="black">
                    <a:tint val="75000"/>
                  </a:prstClr>
                </a:solidFill>
                <a:latin typeface="Calibri"/>
                <a:cs typeface="Arial" panose="020B0604020202020204" pitchFamily="34" charset="0"/>
              </a:defRPr>
            </a:lvl1pPr>
          </a:lstStyle>
          <a:p>
            <a:pPr>
              <a:defRPr/>
            </a:pPr>
            <a:fld id="{1F1267A2-5F23-514A-8BC6-1CD392117FB5}" type="slidenum">
              <a:rPr lang="en-US" smtClean="0"/>
              <a:pPr>
                <a:defRPr/>
              </a:pPr>
              <a:t>‹#›</a:t>
            </a:fld>
            <a:endParaRPr lang="en-US" dirty="0"/>
          </a:p>
        </p:txBody>
      </p:sp>
    </p:spTree>
    <p:extLst>
      <p:ext uri="{BB962C8B-B14F-4D97-AF65-F5344CB8AC3E}">
        <p14:creationId xmlns:p14="http://schemas.microsoft.com/office/powerpoint/2010/main" val="339324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3E7A578-08D4-0C49-8C5B-DEDFF088CBDE}" type="slidenum">
              <a:rPr lang="en-US" smtClean="0"/>
              <a:pPr>
                <a:defRPr/>
              </a:pPr>
              <a:t>‹#›</a:t>
            </a:fld>
            <a:endParaRPr lang="en-US" dirty="0"/>
          </a:p>
        </p:txBody>
      </p:sp>
    </p:spTree>
    <p:extLst>
      <p:ext uri="{BB962C8B-B14F-4D97-AF65-F5344CB8AC3E}">
        <p14:creationId xmlns:p14="http://schemas.microsoft.com/office/powerpoint/2010/main" val="2297908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605864-8F57-EC4C-963B-D4AFB207BCD2}" type="slidenum">
              <a:rPr lang="en-US" smtClean="0"/>
              <a:pPr>
                <a:defRPr/>
              </a:pPr>
              <a:t>‹#›</a:t>
            </a:fld>
            <a:endParaRPr lang="en-US" dirty="0"/>
          </a:p>
        </p:txBody>
      </p:sp>
    </p:spTree>
    <p:extLst>
      <p:ext uri="{BB962C8B-B14F-4D97-AF65-F5344CB8AC3E}">
        <p14:creationId xmlns:p14="http://schemas.microsoft.com/office/powerpoint/2010/main" val="221922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DF00AF-B6FA-7440-9EDD-AAF8E60EBFF0}" type="slidenum">
              <a:rPr lang="en-US" smtClean="0"/>
              <a:pPr>
                <a:defRPr/>
              </a:pPr>
              <a:t>‹#›</a:t>
            </a:fld>
            <a:endParaRPr lang="en-US" dirty="0"/>
          </a:p>
        </p:txBody>
      </p:sp>
    </p:spTree>
    <p:extLst>
      <p:ext uri="{BB962C8B-B14F-4D97-AF65-F5344CB8AC3E}">
        <p14:creationId xmlns:p14="http://schemas.microsoft.com/office/powerpoint/2010/main" val="180992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3C3E84-3FCC-4A47-BF9F-7525E88D517A}" type="slidenum">
              <a:rPr lang="en-US" smtClean="0"/>
              <a:pPr>
                <a:defRPr/>
              </a:pPr>
              <a:t>‹#›</a:t>
            </a:fld>
            <a:endParaRPr lang="en-US" dirty="0"/>
          </a:p>
        </p:txBody>
      </p:sp>
    </p:spTree>
    <p:extLst>
      <p:ext uri="{BB962C8B-B14F-4D97-AF65-F5344CB8AC3E}">
        <p14:creationId xmlns:p14="http://schemas.microsoft.com/office/powerpoint/2010/main" val="669549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C59E13-9B57-6E46-9989-838803691446}" type="slidenum">
              <a:rPr lang="en-US" smtClean="0"/>
              <a:pPr>
                <a:defRPr/>
              </a:pPr>
              <a:t>‹#›</a:t>
            </a:fld>
            <a:endParaRPr lang="en-US" dirty="0"/>
          </a:p>
        </p:txBody>
      </p:sp>
    </p:spTree>
    <p:extLst>
      <p:ext uri="{BB962C8B-B14F-4D97-AF65-F5344CB8AC3E}">
        <p14:creationId xmlns:p14="http://schemas.microsoft.com/office/powerpoint/2010/main" val="407593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EBFD6F-622E-8A43-8495-43CE7426A59A}" type="slidenum">
              <a:rPr lang="en-US" smtClean="0"/>
              <a:pPr>
                <a:defRPr/>
              </a:pPr>
              <a:t>‹#›</a:t>
            </a:fld>
            <a:endParaRPr lang="en-US" dirty="0"/>
          </a:p>
        </p:txBody>
      </p:sp>
    </p:spTree>
    <p:extLst>
      <p:ext uri="{BB962C8B-B14F-4D97-AF65-F5344CB8AC3E}">
        <p14:creationId xmlns:p14="http://schemas.microsoft.com/office/powerpoint/2010/main" val="2770940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67505A-2AD1-FF4B-979E-04220205A4D5}" type="slidenum">
              <a:rPr lang="en-US" smtClean="0"/>
              <a:pPr>
                <a:defRPr/>
              </a:pPr>
              <a:t>‹#›</a:t>
            </a:fld>
            <a:endParaRPr lang="en-US" dirty="0"/>
          </a:p>
        </p:txBody>
      </p:sp>
    </p:spTree>
    <p:extLst>
      <p:ext uri="{BB962C8B-B14F-4D97-AF65-F5344CB8AC3E}">
        <p14:creationId xmlns:p14="http://schemas.microsoft.com/office/powerpoint/2010/main" val="143128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A87B04-33FB-D744-B0CA-C629A90E751B}" type="slidenum">
              <a:rPr lang="en-US" smtClean="0"/>
              <a:pPr>
                <a:defRPr/>
              </a:pPr>
              <a:t>‹#›</a:t>
            </a:fld>
            <a:endParaRPr lang="en-US" dirty="0"/>
          </a:p>
        </p:txBody>
      </p:sp>
    </p:spTree>
    <p:extLst>
      <p:ext uri="{BB962C8B-B14F-4D97-AF65-F5344CB8AC3E}">
        <p14:creationId xmlns:p14="http://schemas.microsoft.com/office/powerpoint/2010/main" val="26016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A7851C2-21F4-7E4A-96E6-F02DE1AEF4D1}" type="slidenum">
              <a:rPr lang="en-US" smtClean="0"/>
              <a:pPr>
                <a:defRPr/>
              </a:pPr>
              <a:t>‹#›</a:t>
            </a:fld>
            <a:endParaRPr lang="en-US" dirty="0"/>
          </a:p>
        </p:txBody>
      </p:sp>
    </p:spTree>
    <p:extLst>
      <p:ext uri="{BB962C8B-B14F-4D97-AF65-F5344CB8AC3E}">
        <p14:creationId xmlns:p14="http://schemas.microsoft.com/office/powerpoint/2010/main" val="278419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906E8-887E-7643-8CEC-AC39AB3A170E}" type="slidenum">
              <a:rPr lang="en-US" smtClean="0"/>
              <a:pPr>
                <a:defRPr/>
              </a:pPr>
              <a:t>‹#›</a:t>
            </a:fld>
            <a:endParaRPr lang="en-US" dirty="0"/>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7312FB4-5AF3-7F49-B14D-C4A352A8C1DE}" type="slidenum">
              <a:rPr lang="en-US" smtClean="0"/>
              <a:pPr>
                <a:defRPr/>
              </a:pPr>
              <a:t>‹#›</a:t>
            </a:fld>
            <a:endParaRPr lang="en-US" dirty="0"/>
          </a:p>
        </p:txBody>
      </p:sp>
    </p:spTree>
    <p:extLst>
      <p:ext uri="{BB962C8B-B14F-4D97-AF65-F5344CB8AC3E}">
        <p14:creationId xmlns:p14="http://schemas.microsoft.com/office/powerpoint/2010/main" val="337461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99238C-B25F-F840-80D8-8DE9C2D68800}" type="slidenum">
              <a:rPr lang="en-US" smtClean="0"/>
              <a:pPr>
                <a:defRPr/>
              </a:pPr>
              <a:t>‹#›</a:t>
            </a:fld>
            <a:endParaRPr lang="en-US" dirty="0"/>
          </a:p>
        </p:txBody>
      </p:sp>
    </p:spTree>
    <p:extLst>
      <p:ext uri="{BB962C8B-B14F-4D97-AF65-F5344CB8AC3E}">
        <p14:creationId xmlns:p14="http://schemas.microsoft.com/office/powerpoint/2010/main" val="147303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1" hangingPunct="1">
              <a:defRPr b="1" i="0">
                <a:latin typeface="Arial" panose="020B0604020202020204" pitchFamily="34" charset="0"/>
              </a:defRPr>
            </a:lvl1pPr>
          </a:lstStyle>
          <a:p>
            <a:pPr>
              <a:defRPr/>
            </a:pPr>
            <a:fld id="{078CF629-EABB-6543-9198-D20066B5008F}" type="slidenum">
              <a:rPr lang="en-US" smtClean="0"/>
              <a:pPr>
                <a:defRPr/>
              </a:pPr>
              <a:t>‹#›</a:t>
            </a:fld>
            <a:endParaRPr lang="en-US" dirty="0"/>
          </a:p>
        </p:txBody>
      </p:sp>
    </p:spTree>
    <p:extLst>
      <p:ext uri="{BB962C8B-B14F-4D97-AF65-F5344CB8AC3E}">
        <p14:creationId xmlns:p14="http://schemas.microsoft.com/office/powerpoint/2010/main" val="2830977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4/23/26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4/23/26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4/23/26</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4/23/26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4/23/26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22.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4.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7.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8.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5.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7.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4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40.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41.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42.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3.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theme" Target="../theme/theme44.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5.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7.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8.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9.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image" Target="../media/image7.jpeg"/><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50.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image" Target="../media/image8.jpe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1.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3.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10.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4.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55.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6.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7.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58.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9.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theme" Target="../theme/theme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slideLayout" Target="../slideLayouts/slideLayout564.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61.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slideLayout" Target="../slideLayouts/slideLayout588.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96.xml"/><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63.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07.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theme" Target="../theme/theme64.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8.xml"/><Relationship Id="rId13" Type="http://schemas.openxmlformats.org/officeDocument/2006/relationships/image" Target="../media/image11.jpeg"/><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theme" Target="../theme/theme65.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image" Target="../media/image12.png"/><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theme" Target="../theme/theme66.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40.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theme" Target="../theme/theme67.xml"/><Relationship Id="rId2" Type="http://schemas.openxmlformats.org/officeDocument/2006/relationships/slideLayout" Target="../slideLayouts/slideLayout63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51.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theme" Target="../theme/theme68.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ADE087D3-4B94-0449-9642-88B11C8468C5}"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1400693F-6450-114F-9442-018D83F365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995685E4-F9E1-BC40-92C7-871763394E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F34C50EE-029C-6646-AE68-ABB0F8DF87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4/23/26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4/23/26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4/23/26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7028DF5D-4AF4-C44F-BEED-9B25B7649232}" type="slidenum">
              <a:rPr lang="en-US" smtClean="0"/>
              <a:pPr>
                <a:defRPr/>
              </a:pPr>
              <a:t>‹#›</a:t>
            </a:fld>
            <a:endParaRPr lang="en-US" dirty="0"/>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4/23/26</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a:defRPr/>
            </a:pPr>
            <a:fld id="{BAC375AF-42FD-0A48-AD90-ABF58A8A770E}" type="slidenum">
              <a:rPr lang="en-US" smtClean="0"/>
              <a:pPr>
                <a:defRPr/>
              </a:pPr>
              <a:t>‹#›</a:t>
            </a:fld>
            <a:endParaRPr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171807898"/>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299640908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78259232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568545870"/>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2799903240"/>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295850"/>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020290002"/>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4/23/26</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320599343"/>
      </p:ext>
    </p:extLst>
  </p:cSld>
  <p:clrMap bg1="dk2" tx1="lt1" bg2="dk1" tx2="lt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 id="214748607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4135050441"/>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7216121"/>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FB4E8B0F-CE89-DD45-8B35-520116E0125B}" type="slidenum">
              <a:rPr lang="en-US" smtClean="0"/>
              <a:pPr>
                <a:defRPr/>
              </a:pPr>
              <a:t>‹#›</a:t>
            </a:fld>
            <a:endParaRPr lang="en-US" dirty="0"/>
          </a:p>
        </p:txBody>
      </p:sp>
    </p:spTree>
    <p:extLst>
      <p:ext uri="{BB962C8B-B14F-4D97-AF65-F5344CB8AC3E}">
        <p14:creationId xmlns:p14="http://schemas.microsoft.com/office/powerpoint/2010/main" val="3121341024"/>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528446929"/>
      </p:ext>
    </p:extLst>
  </p:cSld>
  <p:clrMap bg1="dk2" tx1="lt1" bg2="dk1"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2"/>
        </a:buClr>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014138"/>
      </p:ext>
    </p:extLst>
  </p:cSld>
  <p:clrMap bg1="dk2" tx1="lt1" bg2="dk1" tx2="lt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218917"/>
      </p:ext>
    </p:extLst>
  </p:cSld>
  <p:clrMap bg1="dk2" tx1="lt1" bg2="dk1" tx2="lt2" accent1="accent1" accent2="accent2" accent3="accent3" accent4="accent4" accent5="accent5" accent6="accent6" hlink="hlink" folHlink="folHlink"/>
  <p:sldLayoutIdLst>
    <p:sldLayoutId id="21474861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mn-ea"/>
                <a:cs typeface="+mn-cs"/>
              </a:defRPr>
            </a:lvl1pPr>
          </a:lstStyle>
          <a:p>
            <a:pPr>
              <a:defRPr/>
            </a:pPr>
            <a:fld id="{FB88AF7A-5686-2448-942B-36ADCA886B74}" type="slidenum">
              <a:rPr lang="en-US" smtClean="0"/>
              <a:pPr>
                <a:defRPr/>
              </a:pPr>
              <a:t>‹#›</a:t>
            </a:fld>
            <a:endParaRPr lang="en-US" dirty="0"/>
          </a:p>
        </p:txBody>
      </p:sp>
    </p:spTree>
    <p:extLst>
      <p:ext uri="{BB962C8B-B14F-4D97-AF65-F5344CB8AC3E}">
        <p14:creationId xmlns:p14="http://schemas.microsoft.com/office/powerpoint/2010/main" val="1267727196"/>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3493018346"/>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2423015866"/>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68BD2FD7-4B84-C544-99DF-7A6C77D3FE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ea typeface="ＭＳ Ｐゴシック" charset="-128"/>
                <a:cs typeface="ＭＳ Ｐゴシック" charset="-128"/>
              </a:rPr>
              <a:pPr>
                <a:defRPr/>
              </a:pPr>
              <a:t>‹#›</a:t>
            </a:fld>
            <a:endParaRPr lang="en-US" dirty="0">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1083495649"/>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12166863"/>
      </p:ext>
    </p:extLst>
  </p:cSld>
  <p:clrMap bg1="dk2" tx1="lt1" bg2="dk1" tx2="lt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322A1A8B-8DA3-8F42-AA3C-659ADECEF106}" type="slidenum">
              <a:rPr lang="en-US" smtClean="0"/>
              <a:pPr>
                <a:defRPr/>
              </a:pPr>
              <a:t>‹#›</a:t>
            </a:fld>
            <a:endParaRPr lang="en-US" dirty="0"/>
          </a:p>
        </p:txBody>
      </p:sp>
    </p:spTree>
    <p:extLst>
      <p:ext uri="{BB962C8B-B14F-4D97-AF65-F5344CB8AC3E}">
        <p14:creationId xmlns:p14="http://schemas.microsoft.com/office/powerpoint/2010/main" val="3315571227"/>
      </p:ext>
    </p:extLst>
  </p:cSld>
  <p:clrMap bg1="lt1" tx1="dk1" bg2="lt2" tx2="dk2" accent1="accent1" accent2="accent2" accent3="accent3" accent4="accent4" accent5="accent5" accent6="accent6" hlink="hlink" folHlink="folHlink"/>
  <p:sldLayoutIdLst>
    <p:sldLayoutId id="214748619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4F0F694-9F3D-634E-85F1-B00CBE03915B}" type="slidenum">
              <a:rPr lang="en-US" smtClean="0"/>
              <a:pPr>
                <a:defRPr/>
              </a:pPr>
              <a:t>‹#›</a:t>
            </a:fld>
            <a:endParaRPr lang="en-US" dirty="0"/>
          </a:p>
        </p:txBody>
      </p:sp>
    </p:spTree>
    <p:extLst>
      <p:ext uri="{BB962C8B-B14F-4D97-AF65-F5344CB8AC3E}">
        <p14:creationId xmlns:p14="http://schemas.microsoft.com/office/powerpoint/2010/main" val="2879758389"/>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1968798264"/>
      </p:ext>
    </p:extLst>
  </p:cSld>
  <p:clrMap bg1="dk2" tx1="lt1" bg2="dk1" tx2="lt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3261577208"/>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 id="214748623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798696771"/>
      </p:ext>
    </p:extLst>
  </p:cSld>
  <p:clrMap bg1="dk2" tx1="lt1" bg2="dk1" tx2="lt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 id="214748624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855586111"/>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279225626"/>
      </p:ext>
    </p:extLst>
  </p:cSld>
  <p:clrMap bg1="dk2" tx1="lt1" bg2="dk1" tx2="lt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 id="214748627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1" i="0" dirty="0">
              <a:solidFill>
                <a:srgbClr val="003366"/>
              </a:solidFill>
              <a:latin typeface="Arial" panose="020B0604020202020204" pitchFamily="34"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eaLnBrk="1" hangingPunct="1">
              <a:lnSpc>
                <a:spcPct val="100000"/>
              </a:lnSpc>
              <a:spcBef>
                <a:spcPct val="0"/>
              </a:spcBef>
              <a:buFontTx/>
              <a:buNone/>
              <a:defRPr/>
            </a:pPr>
            <a:endParaRPr kumimoji="0"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eaLnBrk="1" hangingPunct="1">
              <a:lnSpc>
                <a:spcPct val="100000"/>
              </a:lnSpc>
              <a:spcBef>
                <a:spcPct val="0"/>
              </a:spcBef>
              <a:buFontTx/>
              <a:buNone/>
              <a:defRPr/>
            </a:pPr>
            <a:endParaRPr kumimoji="0"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eaLnBrk="1" hangingPunct="1">
              <a:lnSpc>
                <a:spcPct val="100000"/>
              </a:lnSpc>
              <a:spcBef>
                <a:spcPct val="0"/>
              </a:spcBef>
              <a:buFontTx/>
              <a:buNone/>
              <a:defRPr/>
            </a:pPr>
            <a:fld id="{BAC375AF-42FD-0A48-AD90-ABF58A8A770E}" type="slidenum">
              <a:rPr kumimoji="0" lang="en-US" smtClean="0"/>
              <a:pPr eaLnBrk="1" hangingPunct="1">
                <a:lnSpc>
                  <a:spcPct val="100000"/>
                </a:lnSpc>
                <a:spcBef>
                  <a:spcPct val="0"/>
                </a:spcBef>
                <a:buFontTx/>
                <a:buNone/>
                <a:defRPr/>
              </a:pPr>
              <a:t>‹#›</a:t>
            </a:fld>
            <a:endParaRPr kumimoji="0"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1" i="0" dirty="0">
                <a:solidFill>
                  <a:srgbClr val="003366"/>
                </a:solidFill>
                <a:latin typeface="Arial" panose="020B0604020202020204" pitchFamily="34" charset="0"/>
              </a:endParaRPr>
            </a:p>
          </p:txBody>
        </p:sp>
      </p:grpSp>
    </p:spTree>
    <p:extLst>
      <p:ext uri="{BB962C8B-B14F-4D97-AF65-F5344CB8AC3E}">
        <p14:creationId xmlns:p14="http://schemas.microsoft.com/office/powerpoint/2010/main" val="542129742"/>
      </p:ext>
    </p:extLst>
  </p:cSld>
  <p:clrMap bg1="lt1" tx1="dk1" bg2="lt2" tx2="dk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86971AA7-E7CB-514C-9479-62A6E379420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313651422"/>
      </p:ext>
    </p:extLst>
  </p:cSld>
  <p:clrMap bg1="dk2" tx1="lt1" bg2="dk1" tx2="lt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 id="2147486299"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127621142"/>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46218183"/>
      </p:ext>
    </p:extLst>
  </p:cSld>
  <p:clrMap bg1="lt1" tx1="dk1" bg2="lt2" tx2="dk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 id="2147486321" r:id="rId9"/>
    <p:sldLayoutId id="2147486322" r:id="rId10"/>
    <p:sldLayoutId id="2147486323" r:id="rId11"/>
    <p:sldLayoutId id="2147486324" r:id="rId12"/>
    <p:sldLayoutId id="214748632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E96FFD9D-FB4A-5F4E-86CA-E1E188EF93FA}"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50669897"/>
      </p:ext>
    </p:extLst>
  </p:cSld>
  <p:clrMap bg1="lt1" tx1="dk1" bg2="lt2" tx2="dk2" accent1="accent1" accent2="accent2" accent3="accent3" accent4="accent4" accent5="accent5" accent6="accent6" hlink="hlink" folHlink="folHlink"/>
  <p:sldLayoutIdLst>
    <p:sldLayoutId id="2147486327" r:id="rId1"/>
    <p:sldLayoutId id="2147486328" r:id="rId2"/>
    <p:sldLayoutId id="2147486329" r:id="rId3"/>
    <p:sldLayoutId id="2147486330" r:id="rId4"/>
    <p:sldLayoutId id="2147486331" r:id="rId5"/>
    <p:sldLayoutId id="2147486332" r:id="rId6"/>
    <p:sldLayoutId id="2147486333" r:id="rId7"/>
    <p:sldLayoutId id="2147486334" r:id="rId8"/>
    <p:sldLayoutId id="2147486335" r:id="rId9"/>
    <p:sldLayoutId id="2147486336" r:id="rId10"/>
    <p:sldLayoutId id="214748633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ED1C0FA4-100B-E84C-A185-BCBA207B9681}"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974545277"/>
      </p:ext>
    </p:extLst>
  </p:cSld>
  <p:clrMap bg1="lt1" tx1="dk1" bg2="lt2" tx2="dk2" accent1="accent1" accent2="accent2" accent3="accent3" accent4="accent4" accent5="accent5" accent6="accent6" hlink="hlink" folHlink="folHlink"/>
  <p:sldLayoutIdLst>
    <p:sldLayoutId id="2147486339" r:id="rId1"/>
    <p:sldLayoutId id="2147486340" r:id="rId2"/>
    <p:sldLayoutId id="2147486341" r:id="rId3"/>
    <p:sldLayoutId id="2147486342" r:id="rId4"/>
    <p:sldLayoutId id="2147486343" r:id="rId5"/>
    <p:sldLayoutId id="2147486344" r:id="rId6"/>
    <p:sldLayoutId id="2147486345" r:id="rId7"/>
    <p:sldLayoutId id="2147486346" r:id="rId8"/>
    <p:sldLayoutId id="2147486347" r:id="rId9"/>
    <p:sldLayoutId id="2147486348" r:id="rId10"/>
    <p:sldLayoutId id="21474863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158727482"/>
      </p:ext>
    </p:extLst>
  </p:cSld>
  <p:clrMap bg1="lt1" tx1="dk1" bg2="lt2" tx2="dk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 id="2147486357" r:id="rId7"/>
    <p:sldLayoutId id="2147486358" r:id="rId8"/>
    <p:sldLayoutId id="2147486359" r:id="rId9"/>
    <p:sldLayoutId id="2147486360" r:id="rId10"/>
    <p:sldLayoutId id="21474863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smtClean="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smtClean="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defRPr/>
            </a:pPr>
            <a:fld id="{673A5920-463F-8A4B-AB2E-5D90C1B976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535715"/>
      </p:ext>
    </p:extLst>
  </p:cSld>
  <p:clrMap bg1="lt1" tx1="dk1" bg2="lt2" tx2="dk2" accent1="accent1" accent2="accent2" accent3="accent3" accent4="accent4" accent5="accent5" accent6="accent6" hlink="hlink" folHlink="folHlink"/>
  <p:sldLayoutIdLst>
    <p:sldLayoutId id="2147486363" r:id="rId1"/>
    <p:sldLayoutId id="2147486364" r:id="rId2"/>
    <p:sldLayoutId id="2147486365" r:id="rId3"/>
    <p:sldLayoutId id="2147486366" r:id="rId4"/>
    <p:sldLayoutId id="2147486367" r:id="rId5"/>
    <p:sldLayoutId id="2147486368" r:id="rId6"/>
    <p:sldLayoutId id="2147486369" r:id="rId7"/>
    <p:sldLayoutId id="2147486370" r:id="rId8"/>
    <p:sldLayoutId id="2147486371" r:id="rId9"/>
    <p:sldLayoutId id="2147486372" r:id="rId10"/>
    <p:sldLayoutId id="2147486373" r:id="rId11"/>
  </p:sldLayoutIdLst>
  <p:transition>
    <p:fad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992137657"/>
      </p:ext>
    </p:extLst>
  </p:cSld>
  <p:clrMap bg1="lt1" tx1="dk1" bg2="lt2" tx2="dk2" accent1="accent1" accent2="accent2" accent3="accent3" accent4="accent4" accent5="accent5" accent6="accent6" hlink="hlink" folHlink="folHlink"/>
  <p:sldLayoutIdLst>
    <p:sldLayoutId id="2147486375" r:id="rId1"/>
    <p:sldLayoutId id="2147486376" r:id="rId2"/>
    <p:sldLayoutId id="2147486377" r:id="rId3"/>
    <p:sldLayoutId id="2147486378" r:id="rId4"/>
    <p:sldLayoutId id="2147486379" r:id="rId5"/>
    <p:sldLayoutId id="2147486380" r:id="rId6"/>
    <p:sldLayoutId id="2147486381" r:id="rId7"/>
    <p:sldLayoutId id="2147486382" r:id="rId8"/>
    <p:sldLayoutId id="2147486383" r:id="rId9"/>
    <p:sldLayoutId id="2147486384" r:id="rId10"/>
    <p:sldLayoutId id="2147486385"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defTabSz="914400" eaLnBrk="0" fontAlgn="base" hangingPunct="0">
              <a:spcBef>
                <a:spcPct val="0"/>
              </a:spcBef>
              <a:spcAft>
                <a:spcPct val="0"/>
              </a:spcAft>
              <a:defRPr/>
            </a:pPr>
            <a:fld id="{B76732AD-70A6-7E45-A486-BEE1C3E32EC5}"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75570688"/>
      </p:ext>
    </p:extLst>
  </p:cSld>
  <p:clrMap bg1="lt1" tx1="dk1" bg2="lt2" tx2="dk2" accent1="accent1" accent2="accent2" accent3="accent3" accent4="accent4" accent5="accent5" accent6="accent6" hlink="hlink" folHlink="folHlink"/>
  <p:sldLayoutIdLst>
    <p:sldLayoutId id="2147486387" r:id="rId1"/>
    <p:sldLayoutId id="2147486388" r:id="rId2"/>
    <p:sldLayoutId id="2147486389" r:id="rId3"/>
    <p:sldLayoutId id="2147486390" r:id="rId4"/>
    <p:sldLayoutId id="2147486391" r:id="rId5"/>
    <p:sldLayoutId id="2147486392" r:id="rId6"/>
    <p:sldLayoutId id="2147486393" r:id="rId7"/>
    <p:sldLayoutId id="2147486394" r:id="rId8"/>
    <p:sldLayoutId id="2147486395" r:id="rId9"/>
    <p:sldLayoutId id="2147486396" r:id="rId10"/>
    <p:sldLayoutId id="214748639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0558D2FC-47FC-8349-B5CB-0491291D58A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518924A-197F-A94E-AE53-FF44EEFFDDEA}" type="datetimeFigureOut">
              <a:rPr lang="en-US" smtClean="0"/>
              <a:pPr>
                <a:defRPr/>
              </a:pPr>
              <a:t>4/23/26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EC90D5F7-7DE9-B14F-9D99-8EA6D464B10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0.xml"/><Relationship Id="rId1" Type="http://schemas.openxmlformats.org/officeDocument/2006/relationships/slideLayout" Target="../slideLayouts/slideLayout508.xml"/><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245.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47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478.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24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5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2.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3.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4.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9.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1.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23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7.xml"/></Relationships>
</file>

<file path=ppt/slides/_rels/slide1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7.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8.xml"/><Relationship Id="rId1" Type="http://schemas.openxmlformats.org/officeDocument/2006/relationships/slideLayout" Target="../slideLayouts/slideLayout23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6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9.xml"/><Relationship Id="rId1" Type="http://schemas.openxmlformats.org/officeDocument/2006/relationships/slideLayout" Target="../slideLayouts/slideLayout2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0.xml"/><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1.xml"/><Relationship Id="rId1" Type="http://schemas.openxmlformats.org/officeDocument/2006/relationships/slideLayout" Target="../slideLayouts/slideLayout2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2.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7.xml"/><Relationship Id="rId1" Type="http://schemas.openxmlformats.org/officeDocument/2006/relationships/slideLayout" Target="../slideLayouts/slideLayout379.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8.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9.xml"/><Relationship Id="rId1" Type="http://schemas.openxmlformats.org/officeDocument/2006/relationships/slideLayout" Target="../slideLayouts/slideLayout9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0.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1.xml"/><Relationship Id="rId1" Type="http://schemas.openxmlformats.org/officeDocument/2006/relationships/slideLayout" Target="../slideLayouts/slideLayout388.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2.xml"/><Relationship Id="rId1" Type="http://schemas.openxmlformats.org/officeDocument/2006/relationships/slideLayout" Target="../slideLayouts/slideLayout39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3.xml"/><Relationship Id="rId1" Type="http://schemas.openxmlformats.org/officeDocument/2006/relationships/slideLayout" Target="../slideLayouts/slideLayout39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4.xml"/><Relationship Id="rId1" Type="http://schemas.openxmlformats.org/officeDocument/2006/relationships/slideLayout" Target="../slideLayouts/slideLayout10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8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8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7.xml"/><Relationship Id="rId1" Type="http://schemas.openxmlformats.org/officeDocument/2006/relationships/slideLayout" Target="../slideLayouts/slideLayout23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3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9.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0.xml"/><Relationship Id="rId1" Type="http://schemas.openxmlformats.org/officeDocument/2006/relationships/slideLayout" Target="../slideLayouts/slideLayout23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0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1.xml"/><Relationship Id="rId1" Type="http://schemas.openxmlformats.org/officeDocument/2006/relationships/slideLayout" Target="../slideLayouts/slideLayout2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2.xml"/><Relationship Id="rId1" Type="http://schemas.openxmlformats.org/officeDocument/2006/relationships/slideLayout" Target="../slideLayouts/slideLayout23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3.xml"/><Relationship Id="rId1" Type="http://schemas.openxmlformats.org/officeDocument/2006/relationships/slideLayout" Target="../slideLayouts/slideLayout406.xml"/><Relationship Id="rId4" Type="http://schemas.openxmlformats.org/officeDocument/2006/relationships/image" Target="../media/image125.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4.xml"/><Relationship Id="rId1" Type="http://schemas.openxmlformats.org/officeDocument/2006/relationships/slideLayout" Target="../slideLayouts/slideLayout4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0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5.xml"/><Relationship Id="rId1" Type="http://schemas.openxmlformats.org/officeDocument/2006/relationships/slideLayout" Target="../slideLayouts/slideLayout42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6.xml"/><Relationship Id="rId1" Type="http://schemas.openxmlformats.org/officeDocument/2006/relationships/slideLayout" Target="../slideLayouts/slideLayout29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7.xml"/><Relationship Id="rId1" Type="http://schemas.openxmlformats.org/officeDocument/2006/relationships/slideLayout" Target="../slideLayouts/slideLayout30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8.xml"/><Relationship Id="rId1" Type="http://schemas.openxmlformats.org/officeDocument/2006/relationships/slideLayout" Target="../slideLayouts/slideLayout297.xml"/><Relationship Id="rId4" Type="http://schemas.openxmlformats.org/officeDocument/2006/relationships/image" Target="../media/image1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9.xml"/><Relationship Id="rId1" Type="http://schemas.openxmlformats.org/officeDocument/2006/relationships/slideLayout" Target="../slideLayouts/slideLayout32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0.xml"/><Relationship Id="rId1" Type="http://schemas.openxmlformats.org/officeDocument/2006/relationships/slideLayout" Target="../slideLayouts/slideLayout42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1.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2.xml"/><Relationship Id="rId1" Type="http://schemas.openxmlformats.org/officeDocument/2006/relationships/slideLayout" Target="../slideLayouts/slideLayout231.xml"/></Relationships>
</file>

<file path=ppt/slides/_rels/slide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3.xml"/><Relationship Id="rId1" Type="http://schemas.openxmlformats.org/officeDocument/2006/relationships/slideLayout" Target="../slideLayouts/slideLayout275.xml"/></Relationships>
</file>

<file path=ppt/slides/_rels/slide17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5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4.xml"/><Relationship Id="rId1" Type="http://schemas.openxmlformats.org/officeDocument/2006/relationships/slideLayout" Target="../slideLayouts/slideLayout3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5.xml"/><Relationship Id="rId1" Type="http://schemas.openxmlformats.org/officeDocument/2006/relationships/slideLayout" Target="../slideLayouts/slideLayout338.xml"/><Relationship Id="rId4" Type="http://schemas.openxmlformats.org/officeDocument/2006/relationships/image" Target="../media/image137.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6.xml"/><Relationship Id="rId1" Type="http://schemas.openxmlformats.org/officeDocument/2006/relationships/slideLayout" Target="../slideLayouts/slideLayout12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3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8.xml"/><Relationship Id="rId1" Type="http://schemas.openxmlformats.org/officeDocument/2006/relationships/slideLayout" Target="../slideLayouts/slideLayout43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557.xml"/><Relationship Id="rId1" Type="http://schemas.openxmlformats.org/officeDocument/2006/relationships/themeOverride" Target="../theme/themeOverride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0.xml"/><Relationship Id="rId1" Type="http://schemas.openxmlformats.org/officeDocument/2006/relationships/slideLayout" Target="../slideLayouts/slideLayout445.xml"/></Relationships>
</file>

<file path=ppt/slides/_rels/slide1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45.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45.xml"/></Relationships>
</file>

<file path=ppt/slides/_rels/slide18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45.xml"/></Relationships>
</file>

<file path=ppt/slides/_rels/slide18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45.xml"/></Relationships>
</file>

<file path=ppt/slides/_rels/slide18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45.xml"/></Relationships>
</file>

<file path=ppt/slides/_rels/slide1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45.xml"/></Relationships>
</file>

<file path=ppt/slides/_rels/slide18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51.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5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5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51.xml"/></Relationships>
</file>

<file path=ppt/slides/_rels/slide1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1.jpeg"/><Relationship Id="rId1" Type="http://schemas.openxmlformats.org/officeDocument/2006/relationships/slideLayout" Target="../slideLayouts/slideLayout45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1.jpeg"/><Relationship Id="rId1" Type="http://schemas.openxmlformats.org/officeDocument/2006/relationships/slideLayout" Target="../slideLayouts/slideLayout451.xml"/></Relationships>
</file>

<file path=ppt/slides/_rels/slide1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51.xml"/></Relationships>
</file>

<file path=ppt/slides/_rels/slide19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1.xml"/><Relationship Id="rId1" Type="http://schemas.openxmlformats.org/officeDocument/2006/relationships/slideLayout" Target="../slideLayouts/slideLayout461.xml"/></Relationships>
</file>

<file path=ppt/slides/_rels/slide19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5.xml"/><Relationship Id="rId1" Type="http://schemas.openxmlformats.org/officeDocument/2006/relationships/slideLayout" Target="../slideLayouts/slideLayout57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6.xml"/><Relationship Id="rId1" Type="http://schemas.openxmlformats.org/officeDocument/2006/relationships/slideLayout" Target="../slideLayouts/slideLayout589.xml"/><Relationship Id="rId4" Type="http://schemas.openxmlformats.org/officeDocument/2006/relationships/image" Target="../media/image162.png"/></Relationships>
</file>

<file path=ppt/slides/_rels/slide20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7.xml"/><Relationship Id="rId1" Type="http://schemas.openxmlformats.org/officeDocument/2006/relationships/slideLayout" Target="../slideLayouts/slideLayout606.xml"/></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8.xml"/><Relationship Id="rId1" Type="http://schemas.openxmlformats.org/officeDocument/2006/relationships/slideLayout" Target="../slideLayouts/slideLayout611.xml"/><Relationship Id="rId4" Type="http://schemas.openxmlformats.org/officeDocument/2006/relationships/image" Target="../media/image165.png"/></Relationships>
</file>

<file path=ppt/slides/_rels/slide20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9.xml"/><Relationship Id="rId1" Type="http://schemas.openxmlformats.org/officeDocument/2006/relationships/slideLayout" Target="../slideLayouts/slideLayout611.xml"/><Relationship Id="rId4" Type="http://schemas.openxmlformats.org/officeDocument/2006/relationships/image" Target="../media/image167.png"/></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28.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231.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634.xml"/><Relationship Id="rId1" Type="http://schemas.openxmlformats.org/officeDocument/2006/relationships/themeOverride" Target="../theme/themeOverride10.xml"/><Relationship Id="rId4" Type="http://schemas.openxmlformats.org/officeDocument/2006/relationships/image" Target="../media/image171.png"/></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577.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3.xml"/><Relationship Id="rId1" Type="http://schemas.openxmlformats.org/officeDocument/2006/relationships/slideLayout" Target="../slideLayouts/slideLayout65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4.xml"/><Relationship Id="rId1" Type="http://schemas.openxmlformats.org/officeDocument/2006/relationships/slideLayout" Target="../slideLayouts/slideLayout650.xml"/></Relationships>
</file>

<file path=ppt/slides/_rels/slide2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5.xml"/><Relationship Id="rId1" Type="http://schemas.openxmlformats.org/officeDocument/2006/relationships/slideLayout" Target="../slideLayouts/slideLayout349.xml"/></Relationships>
</file>

<file path=ppt/slides/_rels/slide2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6.xml"/><Relationship Id="rId1" Type="http://schemas.openxmlformats.org/officeDocument/2006/relationships/slideLayout" Target="../slideLayouts/slideLayout23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7.xml"/></Relationships>
</file>

<file path=ppt/slides/_rels/slide2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8.xml"/><Relationship Id="rId1" Type="http://schemas.openxmlformats.org/officeDocument/2006/relationships/slideLayout" Target="../slideLayouts/slideLayout231.xml"/></Relationships>
</file>

<file path=ppt/slides/_rels/slide21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9.xml"/><Relationship Id="rId1" Type="http://schemas.openxmlformats.org/officeDocument/2006/relationships/slideLayout" Target="../slideLayouts/slideLayout2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1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0.xml"/><Relationship Id="rId1" Type="http://schemas.openxmlformats.org/officeDocument/2006/relationships/slideLayout" Target="../slideLayouts/slideLayout231.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1.xml"/><Relationship Id="rId1" Type="http://schemas.openxmlformats.org/officeDocument/2006/relationships/slideLayout" Target="../slideLayouts/slideLayout231.xml"/></Relationships>
</file>

<file path=ppt/slides/_rels/slide2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2.xml"/><Relationship Id="rId1" Type="http://schemas.openxmlformats.org/officeDocument/2006/relationships/slideLayout" Target="../slideLayouts/slideLayout231.xml"/></Relationships>
</file>

<file path=ppt/slides/_rels/slide2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3.xml"/><Relationship Id="rId1" Type="http://schemas.openxmlformats.org/officeDocument/2006/relationships/slideLayout" Target="../slideLayouts/slideLayout23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4.xml"/><Relationship Id="rId1" Type="http://schemas.openxmlformats.org/officeDocument/2006/relationships/slideLayout" Target="../slideLayouts/slideLayout231.xml"/></Relationships>
</file>

<file path=ppt/slides/_rels/slide2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5.xml"/><Relationship Id="rId1" Type="http://schemas.openxmlformats.org/officeDocument/2006/relationships/slideLayout" Target="../slideLayouts/slideLayout231.xml"/></Relationships>
</file>

<file path=ppt/slides/_rels/slide2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6.xml"/><Relationship Id="rId1" Type="http://schemas.openxmlformats.org/officeDocument/2006/relationships/slideLayout" Target="../slideLayouts/slideLayout231.xml"/></Relationships>
</file>

<file path=ppt/slides/_rels/slide2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7.xml"/><Relationship Id="rId1" Type="http://schemas.openxmlformats.org/officeDocument/2006/relationships/slideLayout" Target="../slideLayouts/slideLayout231.xml"/></Relationships>
</file>

<file path=ppt/slides/_rels/slide2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9.xml"/><Relationship Id="rId1" Type="http://schemas.openxmlformats.org/officeDocument/2006/relationships/slideLayout" Target="../slideLayouts/slideLayout231.xml"/><Relationship Id="rId4" Type="http://schemas.openxmlformats.org/officeDocument/2006/relationships/image" Target="../media/image182.png"/></Relationships>
</file>

<file path=ppt/slides/_rels/slide2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0.xml"/><Relationship Id="rId1" Type="http://schemas.openxmlformats.org/officeDocument/2006/relationships/slideLayout" Target="../slideLayouts/slideLayout530.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2.xml"/><Relationship Id="rId1" Type="http://schemas.openxmlformats.org/officeDocument/2006/relationships/slideLayout" Target="../slideLayouts/slideLayout231.xml"/><Relationship Id="rId4" Type="http://schemas.openxmlformats.org/officeDocument/2006/relationships/image" Target="../media/image182.pn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8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85.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9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5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4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3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15.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15.xml"/><Relationship Id="rId5" Type="http://schemas.openxmlformats.org/officeDocument/2006/relationships/image" Target="../media/image58.jpeg"/><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58.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66.xml"/><Relationship Id="rId1" Type="http://schemas.openxmlformats.org/officeDocument/2006/relationships/themeOverride" Target="../theme/themeOverride4.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21.xml"/><Relationship Id="rId1" Type="http://schemas.openxmlformats.org/officeDocument/2006/relationships/themeOverride" Target="../theme/themeOverride5.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21.xml"/><Relationship Id="rId1" Type="http://schemas.openxmlformats.org/officeDocument/2006/relationships/themeOverride" Target="../theme/themeOverride6.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50.xml"/><Relationship Id="rId1" Type="http://schemas.openxmlformats.org/officeDocument/2006/relationships/themeOverride" Target="../theme/themeOverride8.xml"/><Relationship Id="rId5" Type="http://schemas.openxmlformats.org/officeDocument/2006/relationships/image" Target="../media/image80.jpeg"/><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90.xml"/><Relationship Id="rId1" Type="http://schemas.openxmlformats.org/officeDocument/2006/relationships/slideLayout" Target="../slideLayouts/slideLayout18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8.xml"/></Relationships>
</file>

<file path=ppt/slides/_rels/slide9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23528" y="34531"/>
            <a:ext cx="8060432" cy="1988840"/>
          </a:xfrm>
        </p:spPr>
        <p:txBody>
          <a:bodyPr anchor="ctr"/>
          <a:lstStyle/>
          <a:p>
            <a:pPr algn="r" rtl="1"/>
            <a:r>
              <a:rPr lang="ar-SA" sz="11500" dirty="0">
                <a:solidFill>
                  <a:schemeClr val="bg1"/>
                </a:solidFill>
              </a:rPr>
              <a:t>١ يوحنا</a:t>
            </a:r>
            <a:endParaRPr lang="en-US" sz="11500" dirty="0">
              <a:solidFill>
                <a:schemeClr val="bg1"/>
              </a:solidFill>
            </a:endParaRPr>
          </a:p>
        </p:txBody>
      </p:sp>
      <p:sp>
        <p:nvSpPr>
          <p:cNvPr id="6" name="Title 4"/>
          <p:cNvSpPr txBox="1">
            <a:spLocks/>
          </p:cNvSpPr>
          <p:nvPr/>
        </p:nvSpPr>
        <p:spPr bwMode="auto">
          <a:xfrm>
            <a:off x="876400" y="1915344"/>
            <a:ext cx="8267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الطاعة في المحبة</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18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222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تأثير أوبرا وينفري</a:t>
            </a:r>
            <a:endParaRPr lang="en-US" sz="3600" dirty="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rPr>
              <a:t>(2012-2013)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94770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لكم...</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وأحزانكم...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الذي هو حياتي.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527533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أتحدث عن الدين</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مسيحية</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هذا هو إيماني.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أطلب منكم أن تكونوا مسيحيين.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أردتم أن تكونوا أحد هؤلاء بإمكاني أن أوضح لكم كيف.</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ولكن هذا ليس مطلوب</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لدي احترام لجميع المعتقدات.</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جميع المعتقدات</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لكن ما أتحدث عنه ليس الإيمان أو الدين.</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قالت وينفري: أنا أتحدث عن الروحانية.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240421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أحدهم علق عليها...</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"خذي بضع دقائق وتخيلي ديانة لم يأت</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فيها يسوع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ليموت على الصليب، حيث لا توجد سماء، ولا جحيم،</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تلك هي ديانة أوبرا وينفري.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هو أيض</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العصر الجديد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أو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الدين العالمي الواحد</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الذي يحاول العديد من المعلمين الروحيين الآخرين</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111761844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1115616" y="836712"/>
            <a:ext cx="6300192"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التفسيرية</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9095EEF-6F91-9D1C-F951-33B323927E3A}"/>
              </a:ext>
            </a:extLst>
          </p:cNvPr>
          <p:cNvSpPr/>
          <p:nvPr/>
        </p:nvSpPr>
        <p:spPr bwMode="auto">
          <a:xfrm>
            <a:off x="1" y="1088440"/>
            <a:ext cx="3203847" cy="3593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إنسان فقط</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54BD42-F46C-D235-F3AA-BC7AFE7CA4F1}"/>
              </a:ext>
            </a:extLst>
          </p:cNvPr>
          <p:cNvSpPr/>
          <p:nvPr/>
        </p:nvSpPr>
        <p:spPr bwMode="auto">
          <a:xfrm>
            <a:off x="4571999" y="692696"/>
            <a:ext cx="3387725" cy="9075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الله الإنسان</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671889" y="1477985"/>
            <a:ext cx="5364162" cy="3538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a:t>
            </a: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أنه حتى 325 م كان أتباع يسوع ينظرون إلى يسوع باعتباره نبياً فانياً... رجلاً عظيماً وقوياً ولكنه رغم ذلك </a:t>
            </a:r>
            <a:r>
              <a:rPr lang="ar-JO" sz="2800" b="1" dirty="0">
                <a:solidFill>
                  <a:srgbClr val="FFFFFF"/>
                </a:solidFill>
                <a:latin typeface="Arial" panose="020B0604020202020204" pitchFamily="34" charset="0"/>
                <a:cs typeface="Arial" panose="020B0604020202020204" pitchFamily="34" charset="0"/>
              </a:rPr>
              <a:t>إنسان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b="1" dirty="0">
                <a:solidFill>
                  <a:srgbClr val="FFFFFF"/>
                </a:solidFill>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تم اقتراح تأسيس يسوع باعتباره ابن الله رسمياً والتصويت عليه من قبل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686800" cy="1143000"/>
          </a:xfrm>
        </p:spPr>
        <p:txBody>
          <a:bodyPr/>
          <a:lstStyle/>
          <a:p>
            <a:pPr algn="r"/>
            <a:r>
              <a:rPr lang="ar-JO" sz="3200" dirty="0">
                <a:solidFill>
                  <a:schemeClr val="bg1"/>
                </a:solidFill>
                <a:ea typeface="ＭＳ Ｐゴシック" charset="0"/>
                <a:cs typeface="Arial" panose="020B0604020202020204" pitchFamily="34" charset="0"/>
              </a:rPr>
              <a:t>رؤية براون ليسوع من خلال المؤرخ لي تيبينج...</a:t>
            </a:r>
            <a:endParaRPr lang="en-US" sz="3200" dirty="0">
              <a:solidFill>
                <a:schemeClr val="bg1"/>
              </a:solidFill>
              <a:ea typeface="ＭＳ Ｐゴシック"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cs typeface="Arial" panose="020B0604020202020204" pitchFamily="34" charset="0"/>
              </a:rPr>
              <a:t>Acrostic Bible – </a:t>
            </a:r>
            <a:r>
              <a:rPr lang="ar-SA" dirty="0">
                <a:cs typeface="Arial" panose="020B0604020202020204" pitchFamily="34" charset="0"/>
              </a:rPr>
              <a:t>1 يوحنا</a:t>
            </a:r>
            <a:endParaRPr lang="en-US" dirty="0">
              <a:cs typeface="Arial" panose="020B0604020202020204" pitchFamily="34" charset="0"/>
            </a:endParaRP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العيش في النور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أهمية محامينا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يتجنب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أبناء الله الخطية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يجب على المسيحيين أن يحبوا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الشهادة الحقيقية في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يوحنا</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باري هدلستون ، الكتاب المقدس الأبجدي</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298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89986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228704"/>
            <a:ext cx="9144000" cy="3416320"/>
          </a:xfrm>
          <a:prstGeom prst="rect">
            <a:avLst/>
          </a:prstGeom>
        </p:spPr>
        <p:txBody>
          <a:bodyPr wrap="square">
            <a:spAutoFit/>
          </a:bodyPr>
          <a:lstStyle/>
          <a:p>
            <a:pPr lvl="0" algn="ctr" eaLnBrk="0" hangingPunct="0">
              <a:defRPr/>
            </a:pPr>
            <a:r>
              <a:rPr lang="ar-SA" sz="3600" b="1" dirty="0">
                <a:solidFill>
                  <a:prstClr val="black"/>
                </a:solidFill>
                <a:latin typeface="Arial" panose="020B0604020202020204" pitchFamily="34" charset="0"/>
                <a:cs typeface="Arial" panose="020B0604020202020204" pitchFamily="34" charset="0"/>
              </a:rPr>
              <a:t>١ يوحنا ٣ : ١-٣</a:t>
            </a:r>
          </a:p>
          <a:p>
            <a:pPr lvl="0" algn="ctr" eaLnBrk="0" hangingPunct="0">
              <a:defRPr/>
            </a:pPr>
            <a:r>
              <a:rPr lang="ar-SA" sz="3600" b="1" dirty="0">
                <a:solidFill>
                  <a:prstClr val="black"/>
                </a:solidFill>
                <a:latin typeface="Arial" panose="020B0604020202020204" pitchFamily="34" charset="0"/>
                <a:cs typeface="Arial" panose="020B0604020202020204" pitchFamily="34" charset="0"/>
              </a:rPr>
              <a:t>1 </a:t>
            </a:r>
            <a:r>
              <a:rPr lang="ar-JO" sz="3600" b="1" dirty="0">
                <a:solidFill>
                  <a:prstClr val="black"/>
                </a:solidFill>
                <a:latin typeface="Arial" panose="020B0604020202020204" pitchFamily="34" charset="0"/>
                <a:cs typeface="Arial" panose="020B0604020202020204" pitchFamily="34" charset="0"/>
              </a:rPr>
              <a:t>أ</a:t>
            </a:r>
            <a:r>
              <a:rPr lang="ar-SA" sz="3600" b="1" dirty="0">
                <a:solidFill>
                  <a:prstClr val="black"/>
                </a:solidFill>
                <a:latin typeface="Arial" panose="020B0604020202020204" pitchFamily="34" charset="0"/>
                <a:cs typeface="Arial" panose="020B0604020202020204" pitchFamily="34" charset="0"/>
              </a:rPr>
              <a:t>نظروا أية محبة أعطانا الآب حتى ندعى أولاد الله</a:t>
            </a:r>
            <a:r>
              <a:rPr lang="ar-JO" sz="3600" b="1" dirty="0">
                <a:solidFill>
                  <a:prstClr val="black"/>
                </a:solidFill>
                <a:latin typeface="Arial" panose="020B0604020202020204" pitchFamily="34" charset="0"/>
                <a:cs typeface="Arial" panose="020B0604020202020204" pitchFamily="34" charset="0"/>
              </a:rPr>
              <a:t>،</a:t>
            </a:r>
            <a:r>
              <a:rPr lang="ar-SA" sz="3600" b="1" dirty="0">
                <a:solidFill>
                  <a:prstClr val="black"/>
                </a:solidFill>
                <a:latin typeface="Arial" panose="020B0604020202020204" pitchFamily="34" charset="0"/>
                <a:cs typeface="Arial" panose="020B0604020202020204" pitchFamily="34" charset="0"/>
              </a:rPr>
              <a:t> من أجل هذا لا يعرفنا العالم، لأنه لا يعرفه</a:t>
            </a:r>
            <a:r>
              <a:rPr lang="ar-JO" sz="3600" b="1" dirty="0">
                <a:solidFill>
                  <a:prstClr val="black"/>
                </a:solidFill>
                <a:latin typeface="Arial" panose="020B0604020202020204" pitchFamily="34" charset="0"/>
                <a:cs typeface="Arial" panose="020B0604020202020204" pitchFamily="34" charset="0"/>
              </a:rPr>
              <a:t> </a:t>
            </a:r>
            <a:r>
              <a:rPr lang="ar-JO" sz="3600" b="1" dirty="0">
                <a:solidFill>
                  <a:srgbClr val="0070C0"/>
                </a:solidFill>
                <a:latin typeface="Arial" panose="020B0604020202020204" pitchFamily="34" charset="0"/>
                <a:cs typeface="Arial" panose="020B0604020202020204" pitchFamily="34" charset="0"/>
              </a:rPr>
              <a:t>2 </a:t>
            </a:r>
            <a:r>
              <a:rPr lang="ar-SA" sz="3600" b="1" dirty="0">
                <a:solidFill>
                  <a:srgbClr val="0070C0"/>
                </a:solidFill>
                <a:latin typeface="Arial" panose="020B0604020202020204" pitchFamily="34" charset="0"/>
                <a:cs typeface="Arial" panose="020B0604020202020204" pitchFamily="34" charset="0"/>
              </a:rPr>
              <a:t>أيها الأحباء الآن نحن أولاد الله، ولم يظهر بعد ماذا سنكون</a:t>
            </a:r>
            <a:r>
              <a:rPr lang="ar-JO" sz="3600" b="1" dirty="0">
                <a:solidFill>
                  <a:srgbClr val="0070C0"/>
                </a:solidFill>
                <a:latin typeface="Arial" panose="020B0604020202020204" pitchFamily="34" charset="0"/>
                <a:cs typeface="Arial" panose="020B0604020202020204" pitchFamily="34" charset="0"/>
              </a:rPr>
              <a:t>،</a:t>
            </a:r>
            <a:r>
              <a:rPr lang="ar-SA" sz="3600" b="1" dirty="0">
                <a:solidFill>
                  <a:srgbClr val="0070C0"/>
                </a:solidFill>
                <a:latin typeface="Arial" panose="020B0604020202020204" pitchFamily="34" charset="0"/>
                <a:cs typeface="Arial" panose="020B0604020202020204" pitchFamily="34" charset="0"/>
              </a:rPr>
              <a:t> ولكن نعلم أنه إذا أظهر نكون مثله، لأننا سنراه كما هو</a:t>
            </a:r>
            <a:r>
              <a:rPr lang="ar-JO" sz="3600" b="1" dirty="0">
                <a:solidFill>
                  <a:srgbClr val="0070C0"/>
                </a:solidFill>
                <a:latin typeface="Arial" panose="020B0604020202020204" pitchFamily="34" charset="0"/>
                <a:cs typeface="Arial" panose="020B0604020202020204" pitchFamily="34" charset="0"/>
              </a:rPr>
              <a:t> </a:t>
            </a:r>
            <a:r>
              <a:rPr lang="ar-JO" sz="3600" b="1" dirty="0">
                <a:solidFill>
                  <a:prstClr val="black"/>
                </a:solidFill>
                <a:latin typeface="Arial" panose="020B0604020202020204" pitchFamily="34" charset="0"/>
                <a:cs typeface="Arial" panose="020B0604020202020204" pitchFamily="34" charset="0"/>
              </a:rPr>
              <a:t>3 </a:t>
            </a:r>
            <a:r>
              <a:rPr lang="ar-SA" sz="3600" b="1" dirty="0">
                <a:solidFill>
                  <a:prstClr val="black"/>
                </a:solidFill>
                <a:latin typeface="Arial" panose="020B0604020202020204" pitchFamily="34" charset="0"/>
                <a:cs typeface="Arial" panose="020B0604020202020204" pitchFamily="34" charset="0"/>
              </a:rPr>
              <a:t>وكل من عنده هذا الرجاء به، يطهر نفسه كما هو طاهر. </a:t>
            </a:r>
          </a:p>
        </p:txBody>
      </p:sp>
    </p:spTree>
    <p:extLst>
      <p:ext uri="{BB962C8B-B14F-4D97-AF65-F5344CB8AC3E}">
        <p14:creationId xmlns:p14="http://schemas.microsoft.com/office/powerpoint/2010/main" val="35752768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4)</a:t>
            </a:r>
            <a:endParaRPr lang="en-US" sz="4000" dirty="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يفعل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lvl="0">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الاخبار السارة</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lvl="0">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lvl="0">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lvl="0">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من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خطئ</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عمل شرا، لأن الخطيئة شر</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lvl="0">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كلا الترجمتين</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ممكنتان في النص اليوناني.</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ومع ذلك،</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أليس تعدي</a:t>
            </a: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على الناموس أن نخطئ</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1477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6)</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 لا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لم يبصره ولا عرفه.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2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تتباين كل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الترجمات الأربع السابقة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تقديم الآيتين 4، 6.</a:t>
            </a:r>
            <a:br>
              <a:rPr lang="en-US" sz="3600" dirty="0">
                <a:effectLst>
                  <a:glow rad="127000">
                    <a:schemeClr val="tx1"/>
                  </a:glow>
                </a:effectLst>
                <a:ea typeface="ＭＳ Ｐゴシック" charset="0"/>
                <a:cs typeface="ＭＳ Ｐゴシック" charset="0"/>
              </a:rPr>
            </a:br>
            <a:br>
              <a:rPr lang="en-US"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rPr>
              <a:t>تُعطي الترجمات </a:t>
            </a:r>
            <a:r>
              <a:rPr lang="en-US" sz="3600" dirty="0">
                <a:effectLst>
                  <a:glow rad="127000">
                    <a:schemeClr val="tx1"/>
                  </a:glow>
                </a:effectLst>
                <a:ea typeface="ＭＳ Ｐゴシック" charset="0"/>
              </a:rPr>
              <a:t>(NLT) </a:t>
            </a:r>
            <a:r>
              <a:rPr lang="ar-JO" sz="3600" dirty="0">
                <a:effectLst>
                  <a:glow rad="127000">
                    <a:schemeClr val="tx1"/>
                  </a:glow>
                </a:effectLst>
                <a:ea typeface="ＭＳ Ｐゴシック" charset="0"/>
              </a:rPr>
              <a:t>،</a:t>
            </a:r>
            <a:r>
              <a:rPr lang="en-US" sz="3600" dirty="0">
                <a:effectLst>
                  <a:glow rad="127000">
                    <a:schemeClr val="tx1"/>
                  </a:glow>
                </a:effectLst>
                <a:ea typeface="ＭＳ Ｐゴシック" charset="0"/>
              </a:rPr>
              <a:t>(NAU) </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a:t>
            </a:r>
            <a:r>
              <a:rPr lang="en-US" sz="3600" dirty="0">
                <a:effectLst>
                  <a:glow rad="127000">
                    <a:schemeClr val="tx1"/>
                  </a:glow>
                </a:effectLst>
                <a:ea typeface="ＭＳ Ｐゴシック" charset="0"/>
              </a:rPr>
              <a:t>(NET)</a:t>
            </a:r>
            <a:r>
              <a:rPr lang="ar-JO"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المعنى المعتاد للأية رقم 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باستثناء الترجمة </a:t>
            </a:r>
            <a:r>
              <a:rPr lang="en-US" sz="3600" dirty="0">
                <a:effectLst>
                  <a:glow rad="127000">
                    <a:schemeClr val="tx1"/>
                  </a:glow>
                </a:effectLst>
                <a:ea typeface="ＭＳ Ｐゴシック" charset="0"/>
              </a:rPr>
              <a:t>(NIV)</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التي تقول: من يفعل الخطية فهو من إبليس</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النقطة الأساسية:</a:t>
            </a: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نحن نخطئ عندما نتبع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الشيطان بدلاً من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١ يوحنا ٣ : ١١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لأن هذا هو الخبر الذي سمعتموه من البدء: أن يحب بعضنا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 أن يطرد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النور وحده يستطيع أن يفعل ذلك.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يمكنها أن تطرد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المحبة وحدها تستطيع أن تفعل ذلك.</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القس مارتن لوثر كنج، الإبن -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كره الناس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الشيطان.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4601018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859536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١ يوحنا ٣ : ١٦-١٧</a:t>
            </a:r>
            <a:br>
              <a:rPr lang="en-US"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16 بهذا قد عرفنا المحبة: أن ذاك وضع نفسه لأجلنا، فنحن ينبغي لنا أن نضع نفوسنا لأجل الإخوة</a:t>
            </a:r>
            <a:r>
              <a:rPr lang="ar-JO" dirty="0">
                <a:effectLst>
                  <a:glow rad="127000">
                    <a:schemeClr val="tx1"/>
                  </a:glow>
                </a:effectLst>
                <a:ea typeface="ＭＳ Ｐゴシック" charset="0"/>
              </a:rPr>
              <a:t> 17 </a:t>
            </a:r>
            <a:r>
              <a:rPr lang="ar-SA" dirty="0">
                <a:effectLst>
                  <a:glow rad="127000">
                    <a:schemeClr val="tx1"/>
                  </a:glow>
                </a:effectLst>
                <a:ea typeface="ＭＳ Ｐゴシック" charset="0"/>
              </a:rPr>
              <a:t>وأما من كان له معيشة العالم، ونظر أخاه محتاجا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وأغلق أحشاءه عنه، فكيف تثبت محبة الله فيه؟</a:t>
            </a:r>
          </a:p>
        </p:txBody>
      </p:sp>
    </p:spTree>
    <p:extLst>
      <p:ext uri="{BB962C8B-B14F-4D97-AF65-F5344CB8AC3E}">
        <p14:creationId xmlns:p14="http://schemas.microsoft.com/office/powerpoint/2010/main" val="23951000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١ يوحنا ٣ : ١٨-٢٠</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18 يا أولادي لا نحب بالكلام ولا باللسان، بل بالعمل والحق</a:t>
            </a:r>
            <a:r>
              <a:rPr lang="ar-JO" sz="4800" dirty="0">
                <a:effectLst>
                  <a:glow rad="127000">
                    <a:schemeClr val="tx1"/>
                  </a:glow>
                </a:effectLst>
                <a:ea typeface="ＭＳ Ｐゴシック" charset="0"/>
              </a:rPr>
              <a:t> 19 </a:t>
            </a:r>
            <a:r>
              <a:rPr lang="ar-SA" sz="4800" dirty="0">
                <a:effectLst>
                  <a:glow rad="127000">
                    <a:schemeClr val="tx1"/>
                  </a:glow>
                </a:effectLst>
                <a:ea typeface="ＭＳ Ｐゴシック" charset="0"/>
              </a:rPr>
              <a:t>وبهذا نعرف أننا من الحق ونسكن قلوبنا قدامه</a:t>
            </a:r>
            <a:r>
              <a:rPr lang="ar-JO" sz="4800" dirty="0">
                <a:effectLst>
                  <a:glow rad="127000">
                    <a:schemeClr val="tx1"/>
                  </a:glow>
                </a:effectLst>
                <a:ea typeface="ＭＳ Ｐゴシック" charset="0"/>
              </a:rPr>
              <a:t> 20 </a:t>
            </a:r>
            <a:r>
              <a:rPr lang="ar-SA" sz="4800" dirty="0">
                <a:effectLst>
                  <a:glow rad="127000">
                    <a:schemeClr val="tx1"/>
                  </a:glow>
                </a:effectLst>
                <a:ea typeface="ＭＳ Ｐゴシック" charset="0"/>
              </a:rPr>
              <a:t>لأنه إن لامتنا قلوبنا فالله أعظم من قلوبنا، ويعلم كل شيء.</a:t>
            </a:r>
          </a:p>
        </p:txBody>
      </p:sp>
    </p:spTree>
    <p:extLst>
      <p:ext uri="{BB962C8B-B14F-4D97-AF65-F5344CB8AC3E}">
        <p14:creationId xmlns:p14="http://schemas.microsoft.com/office/powerpoint/2010/main" val="294893645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٣ : ٢١</a:t>
            </a:r>
            <a:br>
              <a:rPr lang="ar-SA" sz="3600" dirty="0">
                <a:effectLst>
                  <a:glow rad="127000">
                    <a:schemeClr val="tx1"/>
                  </a:glow>
                </a:effectLst>
                <a:ea typeface="ＭＳ Ｐゴシック" charset="0"/>
              </a:rPr>
            </a:br>
            <a:br>
              <a:rPr lang="en-US" sz="1800" dirty="0">
                <a:effectLst>
                  <a:glow rad="127000">
                    <a:schemeClr val="tx1"/>
                  </a:glow>
                </a:effectLst>
                <a:ea typeface="ＭＳ Ｐゴシック" charset="0"/>
              </a:rPr>
            </a:br>
            <a:r>
              <a:rPr lang="ar-SA" sz="3600" dirty="0">
                <a:effectLst>
                  <a:glow rad="127000">
                    <a:schemeClr val="tx1"/>
                  </a:glow>
                </a:effectLst>
                <a:ea typeface="ＭＳ Ｐゴシック" charset="0"/>
              </a:rPr>
              <a:t> أيها الأحباء إن لم تلمنا قلوبنا، فلنا ثقة من نحو الله.</a:t>
            </a:r>
          </a:p>
        </p:txBody>
      </p:sp>
    </p:spTree>
    <p:extLst>
      <p:ext uri="{BB962C8B-B14F-4D97-AF65-F5344CB8AC3E}">
        <p14:creationId xmlns:p14="http://schemas.microsoft.com/office/powerpoint/2010/main" val="417935181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٣ : ٢٢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22 ومهما سألنا ننال منه لأننا نحفظ وصاياه، ونعمل الأعمال المرضية أمامه.</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٣ : ٢٣-٢٤</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23 وهذه هي وصيته: أن نؤمن باسم ابنه يسوع المسيح، ونحب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كما أعطانا وصية.</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24 ومن يحفظ وصاياه يثبت فيه وهو فيه</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وبهذا نعرف أنه يثبت فينا: من الروح الذي أعطانا.</a:t>
            </a:r>
          </a:p>
        </p:txBody>
      </p:sp>
    </p:spTree>
    <p:extLst>
      <p:ext uri="{BB962C8B-B14F-4D97-AF65-F5344CB8AC3E}">
        <p14:creationId xmlns:p14="http://schemas.microsoft.com/office/powerpoint/2010/main" val="130473851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250527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٤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أيها الأحباء لا تصدقوا كل روح.</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15569611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1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١-٢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 أيها الأحباء لا تصدقوا كل روح، بل امتحنوا الأرواح: هل هي من الله؟ لأن أنبياء كذبة كثيرين قد خرجوا إلى العالم</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تعرفون روح الله: كل روح يعترف بيسوع المسيح أنه قد جاء في الجسد فهو من الله</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426133930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٣</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وكل روح لا يعترف بيسوع المسيح</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أنه قد جاء في الجسد فليس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وهذا هو روح ضد المسيح الذي سمعتم أنه يأتي، والآن هو في العالم.</a:t>
            </a:r>
          </a:p>
        </p:txBody>
      </p:sp>
    </p:spTree>
    <p:extLst>
      <p:ext uri="{BB962C8B-B14F-4D97-AF65-F5344CB8AC3E}">
        <p14:creationId xmlns:p14="http://schemas.microsoft.com/office/powerpoint/2010/main" val="138106003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٤-٥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4 أنتم من الله أيها الأولاد، وقد غلبتموهم لأن الذي فيكم أعظم من الذي في العالم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هم من العالم من أجل ذلك يتكلمون من العالم، والعالم يسمع لهم.</a:t>
            </a:r>
          </a:p>
        </p:txBody>
      </p:sp>
    </p:spTree>
    <p:extLst>
      <p:ext uri="{BB962C8B-B14F-4D97-AF65-F5344CB8AC3E}">
        <p14:creationId xmlns:p14="http://schemas.microsoft.com/office/powerpoint/2010/main" val="290211957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٦</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نحن من الله فمن يعرف الله يسمع لنا، ومن ليس من الله لا يسمع لنا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هذا نعرف روح الحق وروح الضلال.</a:t>
            </a:r>
          </a:p>
        </p:txBody>
      </p:sp>
    </p:spTree>
    <p:extLst>
      <p:ext uri="{BB962C8B-B14F-4D97-AF65-F5344CB8AC3E}">
        <p14:creationId xmlns:p14="http://schemas.microsoft.com/office/powerpoint/2010/main" val="55005023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8693"/>
          <a:stretch/>
        </p:blipFill>
        <p:spPr bwMode="auto">
          <a:xfrm>
            <a:off x="387350" y="2852936"/>
            <a:ext cx="8369300" cy="39755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٤ : ٧-٨</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7 أيها الأحباء لنحب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لأن المحبة هي من الله، وكل من يحب فقد ولد من الله ويعرف الله.</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8 ومن لا يحب لم يعرف الله، لأن الله محبة.</a:t>
            </a:r>
          </a:p>
        </p:txBody>
      </p:sp>
    </p:spTree>
    <p:extLst>
      <p:ext uri="{BB962C8B-B14F-4D97-AF65-F5344CB8AC3E}">
        <p14:creationId xmlns:p14="http://schemas.microsoft.com/office/powerpoint/2010/main" val="152742392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151726" y="5436661"/>
            <a:ext cx="3709670" cy="830997"/>
          </a:xfrm>
          <a:prstGeom prst="rect">
            <a:avLst/>
          </a:prstGeom>
          <a:noFill/>
        </p:spPr>
        <p:txBody>
          <a:bodyPr wrap="none" rtlCol="0">
            <a:spAutoFit/>
          </a:bodyPr>
          <a:lstStyle/>
          <a:p>
            <a:pPr rtl="1"/>
            <a:r>
              <a:rPr lang="en-US"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1 </a:t>
            </a:r>
            <a:r>
              <a:rPr lang="ar-SA" sz="4800" b="1" dirty="0">
                <a:latin typeface="Arial" panose="020B0604020202020204" pitchFamily="34" charset="0"/>
                <a:cs typeface="Arial" panose="020B0604020202020204" pitchFamily="34" charset="0"/>
              </a:rPr>
              <a:t>يوحنا ٤ : ١٩</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62870"/>
          </a:xfrm>
          <a:prstGeom prst="rect">
            <a:avLst/>
          </a:prstGeom>
          <a:noFill/>
        </p:spPr>
        <p:txBody>
          <a:bodyPr wrap="square" rtlCol="0">
            <a:spAutoFit/>
          </a:bodyPr>
          <a:lstStyle/>
          <a:p>
            <a:pPr lvl="0" algn="ctr">
              <a:defRPr/>
            </a:pPr>
            <a:r>
              <a:rPr lang="ar-JO" sz="7200" dirty="0">
                <a:latin typeface="Arial" panose="020B0604020202020204" pitchFamily="34" charset="0"/>
                <a:cs typeface="Arial" panose="020B0604020202020204" pitchFamily="34" charset="0"/>
              </a:rPr>
              <a:t>نحن نحبه لأنه هو أحبنا</a:t>
            </a:r>
            <a:br>
              <a:rPr lang="en-US" sz="7200" dirty="0">
                <a:latin typeface="Arial" panose="020B0604020202020204" pitchFamily="34" charset="0"/>
                <a:cs typeface="Arial" panose="020B0604020202020204" pitchFamily="34" charset="0"/>
              </a:rPr>
            </a:br>
            <a:r>
              <a:rPr lang="ar-SA" sz="8800" dirty="0">
                <a:latin typeface="Arial" panose="020B0604020202020204" pitchFamily="34" charset="0"/>
                <a:cs typeface="Arial" panose="020B0604020202020204" pitchFamily="34" charset="0"/>
              </a:rPr>
              <a:t> </a:t>
            </a:r>
            <a:r>
              <a:rPr lang="ar-SA" sz="16600" b="1" dirty="0">
                <a:solidFill>
                  <a:srgbClr val="FF0000"/>
                </a:solidFill>
                <a:latin typeface="Arial" panose="020B0604020202020204" pitchFamily="34" charset="0"/>
                <a:cs typeface="Arial" panose="020B0604020202020204" pitchFamily="34" charset="0"/>
              </a:rPr>
              <a:t>أولاً</a:t>
            </a:r>
            <a:endParaRPr lang="en-US" sz="1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1632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ar-JO" sz="8800" dirty="0">
                <a:solidFill>
                  <a:schemeClr val="bg1"/>
                </a:solidFill>
                <a:ea typeface="Osaka" charset="0"/>
                <a:cs typeface="Arial" panose="020B0604020202020204" pitchFamily="34" charset="0"/>
              </a:rPr>
              <a:t>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9667386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٥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كل من يؤمن أن يسوع هو المسيح فقد ولد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وكل من يحب الوالد يحب المولود منه أيضا</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نعرف أننا نحب أولاد الله: إذا أحببنا الله وحفظنا وصاياه</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فإن هذه هي محبة الله: أن نحفظ وصاياه ووصاياه ليست ثقيلة</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1621785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73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 فرنسيس تشان - </a:t>
            </a:r>
            <a:endParaRPr lang="en-US" sz="2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الكتاب المقدس أنه عندما نطيع</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وصايا الله، فنحن ننتفع.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أعتقد أننا نفترض بشكل طبيعي</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مواسم العطاء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 أعظم مكافأة في حياتهم.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68438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٥ : ٤-٥</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4 لأن كل من ولد من الله يغلب العالم</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وهذه هي الغلبة التي تغلب العالم: إيماننا</a:t>
            </a:r>
            <a:r>
              <a:rPr lang="ar-JO" dirty="0">
                <a:effectLst>
                  <a:glow rad="127000">
                    <a:schemeClr val="tx1"/>
                  </a:glow>
                </a:effectLst>
                <a:ea typeface="ＭＳ Ｐゴシック" charset="0"/>
              </a:rPr>
              <a:t> 5 </a:t>
            </a:r>
            <a:r>
              <a:rPr lang="ar-SA" dirty="0">
                <a:effectLst>
                  <a:glow rad="127000">
                    <a:schemeClr val="tx1"/>
                  </a:glow>
                </a:effectLst>
                <a:ea typeface="ＭＳ Ｐゴシック" charset="0"/>
              </a:rPr>
              <a:t>من هو الذي يغلب العالم، إلا الذي يؤمن أن يسوع هو ابن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dirty="0">
                <a:ea typeface="ＭＳ Ｐゴシック" charset="0"/>
              </a:rPr>
              <a:t>الإختطاف</a:t>
            </a:r>
            <a:endParaRPr lang="en-US" sz="4000" dirty="0">
              <a:ea typeface="ＭＳ Ｐゴシック" charset="0"/>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77947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rtl="1">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سنخطف جميعاً معهم في السحب، لملاقاة الرب في الهواء، وهكذا نكون كل حين مع الرب 18 لذلك عزوا بعضكم بعضا بهذا الكلام.</a:t>
            </a: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16-18)</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cs typeface="Arial" panose="020B0604020202020204" pitchFamily="34" charset="0"/>
              </a:rPr>
              <a:t>عطية الله (1 يوحنا 5: 11- 13).</a:t>
            </a:r>
            <a:endParaRPr lang="en-US" dirty="0">
              <a:solidFill>
                <a:schemeClr val="bg1"/>
              </a:solidFill>
              <a:effectLst>
                <a:glow rad="101600">
                  <a:schemeClr val="tx1"/>
                </a:glow>
              </a:effectLst>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11 وهذه هي الشهادة: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أن الله أعطانا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12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من له الابن فله الحياة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13 كتبت هذا إليكم أنتم المؤمنين باسم ابن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لكي تعلموا أن لكم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ar-JO" sz="3600" b="1" dirty="0">
                <a:solidFill>
                  <a:schemeClr val="bg1"/>
                </a:solidFill>
                <a:effectLst>
                  <a:glow rad="177800">
                    <a:schemeClr val="tx1"/>
                  </a:glow>
                </a:effectLst>
                <a:latin typeface="Arial" panose="020B0604020202020204" pitchFamily="34" charset="0"/>
                <a:cs typeface="Arial" panose="020B0604020202020204" pitchFamily="34" charset="0"/>
              </a:rPr>
              <a:t>صلاة</a:t>
            </a:r>
            <a:endParaRPr lang="en-US" sz="36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07504" y="116632"/>
            <a:ext cx="4773446" cy="66247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ar-JO" sz="3600" b="1" dirty="0">
                <a:solidFill>
                  <a:prstClr val="white"/>
                </a:solidFill>
                <a:effectLst>
                  <a:glow rad="177800">
                    <a:prstClr val="black"/>
                  </a:glow>
                </a:effectLst>
                <a:latin typeface="Arial" panose="020B0604020202020204" pitchFamily="34" charset="0"/>
                <a:cs typeface="Arial" panose="020B0604020202020204" pitchFamily="34" charset="0"/>
              </a:rPr>
              <a:t>يا يسوع، أشكرك على الوعد بالحياة الأبدية من خلال الثقة البسيطة بك. أنا أثق بك الآن لأنك بالفعل من قلت أنك – ابن الله – وأشكرك بالإيمان لأنك منحتني الحياة الأبدية. آمين."</a:t>
            </a:r>
            <a:r>
              <a:rPr lang="en-US" sz="3600" b="1" dirty="0">
                <a:solidFill>
                  <a:prstClr val="white"/>
                </a:solidFill>
                <a:effectLst>
                  <a:glow rad="177800">
                    <a:prstClr val="black"/>
                  </a:glo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١-</a:t>
            </a:r>
            <a:r>
              <a:rPr lang="ar-JO" sz="5400" dirty="0">
                <a:effectLst>
                  <a:glow rad="127000">
                    <a:schemeClr val="tx1"/>
                  </a:glow>
                </a:effectLst>
                <a:ea typeface="Arial" charset="0"/>
              </a:rPr>
              <a:t> </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3868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dirty="0">
                <a:cs typeface="Arial" panose="020B0604020202020204" pitchFamily="34" charset="0"/>
              </a:rPr>
              <a:t>الضمان  الأبدي</a:t>
            </a:r>
            <a:endParaRPr lang="en-US" sz="8800" dirty="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4553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dirty="0">
                <a:solidFill>
                  <a:schemeClr val="tx2"/>
                </a:solidFill>
                <a:effectLst>
                  <a:outerShdw blurRad="38100" dist="38100" dir="2700000" algn="tl" rotWithShape="0">
                    <a:srgbClr val="000000"/>
                  </a:outerShdw>
                </a:effectLst>
                <a:ea typeface="ＭＳ Ｐゴシック" charset="-128"/>
              </a:rPr>
              <a:t>سحتقر</a:t>
            </a:r>
            <a:br>
              <a:rPr lang="ar-JO" sz="4800" dirty="0">
                <a:solidFill>
                  <a:schemeClr val="tx2"/>
                </a:solidFill>
                <a:effectLst>
                  <a:outerShdw blurRad="38100" dist="38100" dir="2700000" algn="tl" rotWithShape="0">
                    <a:srgbClr val="000000"/>
                  </a:outerShdw>
                </a:effectLst>
                <a:ea typeface="ＭＳ Ｐゴシック" charset="-128"/>
              </a:rPr>
            </a:br>
            <a:r>
              <a:rPr lang="ar-JO" sz="4800" dirty="0">
                <a:solidFill>
                  <a:schemeClr val="tx2"/>
                </a:solidFill>
                <a:effectLst>
                  <a:outerShdw blurRad="38100" dist="38100" dir="2700000" algn="tl" rotWithShape="0">
                    <a:srgbClr val="000000"/>
                  </a:outerShdw>
                </a:effectLst>
                <a:ea typeface="ＭＳ Ｐゴシック" charset="-128"/>
              </a:rPr>
              <a:t>البعض          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ＭＳ Ｐゴシック" charset="0"/>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ＭＳ Ｐゴシック" charset="0"/>
              <a:cs typeface="+mn-cs"/>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مرة، هو الخلاص دائماً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الأبدي</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الضمان</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696483362"/>
              </p:ext>
            </p:extLst>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565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15345676"/>
              </p:ext>
            </p:extLst>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5829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a:t>
            </a:r>
            <a:br>
              <a:rPr lang="ar-JO" sz="6600"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اللاهوتي</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عمل الله الثالوث يدعم الضمان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الله                  الآب</a:t>
            </a:r>
            <a:endParaRPr lang="en-US" sz="5400" dirty="0">
              <a:effectLst>
                <a:glow rad="127000">
                  <a:schemeClr val="tx1"/>
                </a:glow>
              </a:effectLst>
              <a:ea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35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الإختيار</a:t>
            </a:r>
            <a:endParaRPr lang="en-US" sz="5400" dirty="0">
              <a:effectLst>
                <a:glow rad="127000">
                  <a:schemeClr val="tx1"/>
                </a:glow>
              </a:effectLst>
              <a:ea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أحبوا</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2810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 ؟</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6: 37</a:t>
            </a: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9771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المسيح الإبن</a:t>
            </a:r>
            <a:endParaRPr lang="en-US" sz="5400" dirty="0">
              <a:effectLst>
                <a:glow rad="127000">
                  <a:schemeClr val="tx1"/>
                </a:glow>
              </a:effectLst>
              <a:ea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8530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dirty="0"/>
              <a:t>يوحنا ١٠ : ٢٧-٢٩</a:t>
            </a:r>
            <a:br>
              <a:rPr lang="ar-SA" sz="3200" dirty="0"/>
            </a:br>
            <a:r>
              <a:rPr lang="ar-SA" sz="3200" dirty="0"/>
              <a:t>27 خرافي تسمع صوتي، وأنا أعرفها فتتبعني</a:t>
            </a:r>
            <a:r>
              <a:rPr lang="ar-JO" sz="3200" dirty="0"/>
              <a:t> 28 </a:t>
            </a:r>
            <a:r>
              <a:rPr lang="ar-SA" sz="3200" dirty="0"/>
              <a:t>وأنا أعطيها حياة أبدية، ولن تهلك إلى الأبد، ولا يخطفها أحد من يدي</a:t>
            </a:r>
            <a:r>
              <a:rPr lang="ar-JO" sz="3200" dirty="0"/>
              <a:t> 29 </a:t>
            </a:r>
            <a:r>
              <a:rPr lang="ar-SA" sz="3200" dirty="0"/>
              <a:t>أبي الذي أعطاني إياها هو أعظم من الكل، ولا يقدر أحد أن يخطف من يد أبي.</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21457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ea typeface="ＭＳ Ｐゴシック" charset="0"/>
              </a:rPr>
              <a:t>صدق او لا تصدق!</a:t>
            </a:r>
            <a:endParaRPr lang="en-US" sz="4800" kern="1200" dirty="0">
              <a:solidFill>
                <a:srgbClr val="000000"/>
              </a:solidFill>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نعرف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 أعطانا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أبدية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هل يمكننا أن نعرف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 الحق أقول لكم إن من يسمع كلامي</a:t>
            </a:r>
            <a:r>
              <a:rPr kumimoji="0" lang="ar-JO" sz="3600" b="1" i="0"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ويؤمن بالذي أرسلني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فله حياة أبدية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ولا يأتي إلى دينونة بل قد انتقل من الموت إلى الحياة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5385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dirty="0">
                <a:effectLst>
                  <a:glow rad="177800">
                    <a:schemeClr val="tx1">
                      <a:alpha val="75000"/>
                    </a:schemeClr>
                  </a:glow>
                </a:effectLst>
                <a:ea typeface="+mj-ea"/>
                <a:cs typeface="Arial" panose="020B0604020202020204" pitchFamily="34" charset="0"/>
              </a:rPr>
              <a:t>عمل ختم الروح</a:t>
            </a:r>
            <a:endParaRPr lang="en-US" sz="4000" dirty="0">
              <a:effectLst>
                <a:glow rad="177800">
                  <a:schemeClr val="tx1">
                    <a:alpha val="75000"/>
                  </a:schemeClr>
                </a:glow>
              </a:effectLst>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إنتصار</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04656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71500" y="980728"/>
            <a:ext cx="9072500"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9 لأنك إن اعترفت بفمك بالرب يسوع، وآمنت بقلبك أن الله أقامه من الأموات، خلصت</a:t>
            </a:r>
            <a:r>
              <a:rPr kumimoji="0" lang="ar-JO"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10 </a:t>
            </a: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لأن القلب يؤمن به للبر، والفم يعترف به للخلاص.</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dirty="0">
                <a:solidFill>
                  <a:schemeClr val="tx1"/>
                </a:solidFill>
                <a:cs typeface="Arial" panose="020B0604020202020204" pitchFamily="34" charset="0"/>
              </a:rPr>
              <a:t>طبيعة</a:t>
            </a:r>
            <a:br>
              <a:rPr lang="ar-JO" sz="6000" dirty="0">
                <a:solidFill>
                  <a:schemeClr val="tx1"/>
                </a:solidFill>
                <a:cs typeface="Arial" panose="020B0604020202020204" pitchFamily="34" charset="0"/>
              </a:rPr>
            </a:br>
            <a:r>
              <a:rPr lang="ar-JO" sz="6000" dirty="0">
                <a:solidFill>
                  <a:schemeClr val="tx1"/>
                </a:solidFill>
                <a:cs typeface="Arial" panose="020B0604020202020204" pitchFamily="34" charset="0"/>
              </a:rPr>
              <a:t>الخلاص</a:t>
            </a:r>
            <a:endParaRPr lang="en-US" sz="60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حريتنا من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تثبت ضماننا</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وقوف المؤمن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أمام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يثبت الضمان</a:t>
            </a:r>
            <a:endParaRPr lang="en-US" sz="3600" dirty="0">
              <a:effectLst>
                <a:glow rad="127000">
                  <a:schemeClr val="tx1"/>
                </a:glow>
              </a:effectLst>
              <a:ea typeface="ＭＳ Ｐゴシック"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 </a:t>
            </a:r>
            <a:r>
              <a:rPr lang="ar-JO" sz="6600" dirty="0">
                <a:solidFill>
                  <a:srgbClr val="FFFF00"/>
                </a:solidFill>
                <a:effectLst>
                  <a:glow rad="127000">
                    <a:schemeClr val="tx1"/>
                  </a:glow>
                </a:effectLst>
                <a:ea typeface="ＭＳ Ｐゴシック" charset="0"/>
              </a:rPr>
              <a:t>الكتابي</a:t>
            </a:r>
            <a:r>
              <a:rPr lang="ar-JO" sz="6600" dirty="0">
                <a:effectLst>
                  <a:glow rad="127000">
                    <a:schemeClr val="tx1"/>
                  </a:glow>
                </a:effectLst>
                <a:ea typeface="ＭＳ Ｐゴシック" charset="0"/>
              </a:rPr>
              <a:t>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635896" y="1268760"/>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58115"/>
              <a:gd name="adj2" fmla="val 158142"/>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p:cNvSpPr>
            <a:spLocks noChangeArrowheads="1"/>
          </p:cNvSpPr>
          <p:nvPr/>
        </p:nvSpPr>
        <p:spPr bwMode="auto">
          <a:xfrm>
            <a:off x="467544" y="908720"/>
            <a:ext cx="2376487" cy="1295400"/>
          </a:xfrm>
          <a:prstGeom prst="wedgeEllipseCallout">
            <a:avLst>
              <a:gd name="adj1" fmla="val -21293"/>
              <a:gd name="adj2" fmla="val 249010"/>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4139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البر في رسالة رومية</a:t>
            </a:r>
            <a:endParaRPr lang="en-US" sz="400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042626859"/>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بر</a:t>
                      </a: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1-11</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12-16</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موضحاً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مطبقاً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لاهوتياً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عملياً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بماذا نؤمن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كيف نتصرف</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عمودياً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أفقياً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بالله</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بالآخرين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lgn="r">
              <a:defRPr/>
            </a:pPr>
            <a:r>
              <a:rPr lang="ar-JO" cap="none" dirty="0">
                <a:latin typeface="Arial" panose="020B0604020202020204" pitchFamily="34" charset="0"/>
                <a:ea typeface="ＭＳ Ｐゴシック" charset="-128"/>
                <a:cs typeface="Arial" panose="020B0604020202020204" pitchFamily="34" charset="0"/>
              </a:rPr>
              <a:t>النعمة هي ...</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ar-JO" sz="4000" b="1" dirty="0">
                <a:solidFill>
                  <a:srgbClr val="FFFFCC"/>
                </a:solidFill>
                <a:effectLst>
                  <a:outerShdw blurRad="38100" dist="38100" dir="2700000" algn="tl">
                    <a:srgbClr val="000000"/>
                  </a:outerShdw>
                </a:effectLst>
                <a:latin typeface="Arial" panose="020B0604020202020204" pitchFamily="34" charset="0"/>
                <a:ea typeface="Arial MT" charset="0"/>
                <a:cs typeface="Arial" panose="020B0604020202020204" pitchFamily="34" charset="0"/>
              </a:rPr>
              <a:t>رومية 3: 24</a:t>
            </a:r>
            <a:endParaRPr lang="en-US" sz="4000" b="1" dirty="0">
              <a:solidFill>
                <a:srgbClr val="FFFFCC"/>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idx="1"/>
          </p:nvPr>
        </p:nvSpPr>
        <p:spPr>
          <a:xfrm>
            <a:off x="3027363" y="938213"/>
            <a:ext cx="3273425" cy="4506912"/>
          </a:xfrm>
        </p:spPr>
        <p:txBody>
          <a:bodyPr/>
          <a:lstStyle/>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21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dirty="0" err="1">
                          <a:solidFill>
                            <a:schemeClr val="accent3">
                              <a:lumOff val="44000"/>
                            </a:schemeClr>
                          </a:solidFill>
                          <a:latin typeface="Arial"/>
                          <a:ea typeface="Arial"/>
                          <a:cs typeface="Arial"/>
                        </a:rPr>
                        <a:t>الزمن</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dirty="0" err="1">
                          <a:solidFill>
                            <a:schemeClr val="accent3">
                              <a:lumOff val="44000"/>
                            </a:schemeClr>
                          </a:solidFill>
                          <a:latin typeface="Arial"/>
                          <a:ea typeface="Arial"/>
                          <a:cs typeface="Arial"/>
                        </a:rPr>
                        <a:t>التحرر</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الخط</a:t>
                      </a:r>
                      <a:r>
                        <a:rPr lang="ar-JO" b="1" dirty="0">
                          <a:solidFill>
                            <a:schemeClr val="accent3">
                              <a:lumOff val="44000"/>
                            </a:schemeClr>
                          </a:solidFill>
                          <a:latin typeface="Arial"/>
                          <a:ea typeface="Arial"/>
                          <a:cs typeface="Arial"/>
                        </a:rPr>
                        <a:t>يَّة</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لقد آمنت</a:t>
                      </a: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جزاء</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موته</a:t>
                      </a:r>
                      <a:br>
                        <a:rPr lang="ar-SA" b="1" dirty="0" err="1">
                          <a:solidFill>
                            <a:schemeClr val="accent3">
                              <a:lumOff val="44000"/>
                            </a:schemeClr>
                          </a:solidFill>
                          <a:latin typeface="Arial"/>
                          <a:ea typeface="Arial"/>
                          <a:cs typeface="Arial"/>
                        </a:rPr>
                      </a:b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٣: ٢١-٢٤</a:t>
                      </a:r>
                      <a:r>
                        <a:rPr lang="ar-SA"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الحكم</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بموتي</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a:t>
                      </a:r>
                      <a:r>
                        <a:rPr b="1" dirty="0">
                          <a:solidFill>
                            <a:schemeClr val="accent3">
                              <a:lumOff val="44000"/>
                            </a:schemeClr>
                          </a:solidFill>
                          <a:latin typeface="Arial"/>
                          <a:ea typeface="Arial"/>
                          <a:cs typeface="Arial"/>
                        </a:rPr>
                        <a:t>٦:</a:t>
                      </a:r>
                      <a:r>
                        <a:rPr lang="ar-SA" b="1" dirty="0">
                          <a:solidFill>
                            <a:schemeClr val="accent3">
                              <a:lumOff val="44000"/>
                            </a:schemeClr>
                          </a:solidFill>
                          <a:latin typeface="Arial"/>
                          <a:ea typeface="Arial"/>
                          <a:cs typeface="Arial"/>
                        </a:rPr>
                        <a:t> </a:t>
                      </a:r>
                      <a:r>
                        <a:rPr b="1" dirty="0">
                          <a:solidFill>
                            <a:schemeClr val="accent3">
                              <a:lumOff val="44000"/>
                            </a:schemeClr>
                          </a:solidFill>
                          <a:latin typeface="Arial"/>
                          <a:ea typeface="Arial"/>
                          <a:cs typeface="Arial"/>
                        </a:rPr>
                        <a:t>٣-٧</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عندما</a:t>
                      </a:r>
                      <a:r>
                        <a:rPr b="1" dirty="0">
                          <a:solidFill>
                            <a:schemeClr val="accent3">
                              <a:lumOff val="44000"/>
                            </a:schemeClr>
                          </a:solidFill>
                          <a:latin typeface="Arial"/>
                          <a:ea typeface="Arial"/>
                          <a:cs typeface="Arial"/>
                        </a:rPr>
                        <a:t> ق</a:t>
                      </a:r>
                      <a:r>
                        <a:rPr lang="ar-JO"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ب</a:t>
                      </a:r>
                      <a:r>
                        <a:rPr lang="ar-JO" b="1" dirty="0">
                          <a:solidFill>
                            <a:schemeClr val="accent3">
                              <a:lumOff val="44000"/>
                            </a:schemeClr>
                          </a:solidFill>
                          <a:latin typeface="Arial"/>
                          <a:ea typeface="Arial"/>
                          <a:cs typeface="Arial"/>
                        </a:rPr>
                        <a:t>ْ</a:t>
                      </a:r>
                      <a:r>
                        <a:rPr b="1" dirty="0" err="1">
                          <a:solidFill>
                            <a:schemeClr val="accent3">
                              <a:lumOff val="44000"/>
                            </a:schemeClr>
                          </a:solidFill>
                          <a:latin typeface="Arial"/>
                          <a:ea typeface="Arial"/>
                          <a:cs typeface="Arial"/>
                        </a:rPr>
                        <a:t>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التبرير 
(التقديس الموضعي)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أنا مؤمن </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قوة</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سكنى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الروح</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القدس</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٢-١٤</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dirty="0" err="1"/>
                        <a:t>اعيش</a:t>
                      </a:r>
                      <a:r>
                        <a:rPr dirty="0"/>
                        <a:t> ب</a:t>
                      </a:r>
                      <a:r>
                        <a:rPr lang="ar-JO" dirty="0"/>
                        <a:t>الروح القدس</a:t>
                      </a:r>
                      <a:r>
                        <a:rPr dirty="0"/>
                        <a:t> </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تقديس
(تدريجي)</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الحاضر</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خلاص</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٢٢-٢٥</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عندما احصل على الجسد الممجد</a:t>
                      </a: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sz="4800" dirty="0" err="1">
                <a:latin typeface="Traditional Arabic" panose="02020603050405020304" pitchFamily="18" charset="-78"/>
                <a:cs typeface="Traditional Arabic" panose="02020603050405020304" pitchFamily="18" charset="-78"/>
              </a:rPr>
              <a:t>أزمنة</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الخلاص</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الثلاث</a:t>
            </a:r>
            <a:r>
              <a:rPr sz="4800" dirty="0">
                <a:latin typeface="Traditional Arabic" panose="02020603050405020304" pitchFamily="18" charset="-78"/>
                <a:cs typeface="Traditional Arabic" panose="02020603050405020304" pitchFamily="18" charset="-78"/>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781622"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Traditional Arabic" panose="02020603050405020304" pitchFamily="18" charset="-78"/>
                <a:cs typeface="Traditional Arabic" panose="02020603050405020304" pitchFamily="18" charset="-78"/>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546829"/>
            <a:ext cx="76588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Kay Arthur, </a:t>
            </a:r>
            <a:r>
              <a:rPr kumimoji="0" lang="en-US" sz="14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 Peter: In &amp; Out</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لها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البدعة؟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91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lvl="0" rtl="1">
              <a:defRPr/>
            </a:pPr>
            <a:r>
              <a:rPr lang="ar-SA" sz="4000" b="1" kern="0" dirty="0">
                <a:solidFill>
                  <a:srgbClr val="FFFF00"/>
                </a:solidFill>
                <a:effectLst>
                  <a:glow rad="127000">
                    <a:srgbClr val="000000"/>
                  </a:glow>
                </a:effectLst>
                <a:latin typeface="Arial" panose="020B0604020202020204" pitchFamily="34" charset="0"/>
                <a:ea typeface="Arial" charset="0"/>
                <a:cs typeface="Arial" panose="020B0604020202020204" pitchFamily="34" charset="0"/>
              </a:rPr>
              <a:t>ارشاد في الصلاة (٥ : 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dirty="0"/>
              <a:t>١ يوحنا ٥ : ١٤-١٥</a:t>
            </a:r>
            <a:br>
              <a:rPr lang="ar-SA" sz="3600" dirty="0"/>
            </a:br>
            <a:br>
              <a:rPr lang="en-US" sz="3600" dirty="0"/>
            </a:br>
            <a:r>
              <a:rPr lang="ar-JO" sz="3600" dirty="0"/>
              <a:t>14 وهذه هي الثقة التي لنا عنده: أنه إن طلبنا شيئا حسب مشيئته يسمع لنا 15 وإن كنا نعلم أنه مهما طلبنا يسمع لنا، نعلم أن لنا الطلبات التي طلبناها منه.</a:t>
            </a:r>
            <a:endParaRPr lang="ar-SA" sz="3600" dirty="0"/>
          </a:p>
        </p:txBody>
      </p:sp>
    </p:spTree>
    <p:extLst>
      <p:ext uri="{BB962C8B-B14F-4D97-AF65-F5344CB8AC3E}">
        <p14:creationId xmlns:p14="http://schemas.microsoft.com/office/powerpoint/2010/main" val="253703627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16 إن رأى أحد أخاه يخطئ خطية ليست للموت، يطلب فيعطيه حياة للذين يخطئون ليس للموت.</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7"/>
            <a:ext cx="9144000" cy="30963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توجد خطية للموت ليس لأجل هذه أقول أن يطلب.</a:t>
            </a: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17 كل إثم هو خطية، وتوجد خطية ليست للموت.</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١</a:t>
            </a:r>
            <a:r>
              <a:rPr lang="ar-SA" sz="3600" b="1" dirty="0">
                <a:latin typeface="Arial" panose="020B0604020202020204" pitchFamily="34" charset="0"/>
                <a:cs typeface="Arial" panose="020B0604020202020204" pitchFamily="34" charset="0"/>
              </a:rPr>
              <a:t>يوحنا ٥ : ١٦-١٧</a:t>
            </a:r>
          </a:p>
        </p:txBody>
      </p:sp>
    </p:spTree>
    <p:extLst>
      <p:ext uri="{BB962C8B-B14F-4D97-AF65-F5344CB8AC3E}">
        <p14:creationId xmlns:p14="http://schemas.microsoft.com/office/powerpoint/2010/main" val="35036262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5400" dirty="0">
                <a:effectLst>
                  <a:glow rad="127000">
                    <a:schemeClr val="tx1"/>
                  </a:glow>
                </a:effectLst>
                <a:ea typeface="Arial" charset="0"/>
              </a:rPr>
              <a:t>الكلمة المفتاحية</a:t>
            </a:r>
            <a:endParaRPr lang="en-US" sz="5400" dirty="0">
              <a:effectLst>
                <a:glow rad="127000">
                  <a:schemeClr val="tx1"/>
                </a:glow>
              </a:effectLst>
              <a:ea typeface="Arial" charset="0"/>
            </a:endParaRPr>
          </a:p>
        </p:txBody>
      </p:sp>
      <p:sp>
        <p:nvSpPr>
          <p:cNvPr id="5" name="Rectangle 2"/>
          <p:cNvSpPr txBox="1">
            <a:spLocks noChangeArrowheads="1"/>
          </p:cNvSpPr>
          <p:nvPr/>
        </p:nvSpPr>
        <p:spPr bwMode="auto">
          <a:xfrm>
            <a:off x="4936" y="244543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المحبة</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0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0424543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dirty="0">
                <a:solidFill>
                  <a:srgbClr val="FFFFFF"/>
                </a:solidFill>
                <a:ea typeface="ＭＳ Ｐゴシック" charset="0"/>
              </a:rPr>
              <a:t>حنانيا و سفيرة</a:t>
            </a:r>
            <a:endParaRPr lang="en-US" sz="3600" dirty="0">
              <a:solidFill>
                <a:srgbClr val="FFFFFF"/>
              </a:solidFill>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948545" y="152400"/>
            <a:ext cx="5119255" cy="3276600"/>
          </a:xfrm>
        </p:spPr>
        <p:txBody>
          <a:bodyPr/>
          <a:lstStyle/>
          <a:p>
            <a:pPr algn="r" eaLnBrk="1" hangingPunct="1"/>
            <a:r>
              <a:rPr lang="ar-JO" sz="4000" dirty="0">
                <a:ea typeface="ＭＳ Ｐゴシック" charset="0"/>
                <a:cs typeface="Arial" panose="020B0604020202020204" pitchFamily="34" charset="0"/>
              </a:rPr>
              <a:t>ستمتحن</a:t>
            </a:r>
            <a:r>
              <a:rPr lang="ar-JO" sz="4000" dirty="0">
                <a:solidFill>
                  <a:srgbClr val="FF0000"/>
                </a:solidFill>
                <a:ea typeface="ＭＳ Ｐゴシック" charset="0"/>
                <a:cs typeface="Arial" panose="020B0604020202020204" pitchFamily="34" charset="0"/>
              </a:rPr>
              <a:t> النار </a:t>
            </a:r>
            <a:r>
              <a:rPr lang="ar-JO" sz="4000" dirty="0">
                <a:ea typeface="ＭＳ Ｐゴシック" charset="0"/>
                <a:cs typeface="Arial" panose="020B0604020202020204" pitchFamily="34" charset="0"/>
              </a:rPr>
              <a:t>عمل كل واحد ما هو (1 كو 3: 13)</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1032186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i="0" dirty="0">
                <a:latin typeface="Arial" panose="020B0604020202020204" pitchFamily="34" charset="0"/>
                <a:cs typeface="Arial" panose="020B0604020202020204" pitchFamily="34" charset="0"/>
              </a:rPr>
              <a:t>مواد البناء الدائمة (1 كو 3: 12أ)</a:t>
            </a:r>
            <a:endParaRPr lang="en-US" sz="3600" b="1"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حجارة كريمة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فضة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668539"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تشارلز ر. سويندول . ( دليل دراسة المواهب الروحية ) ( آي. إف. إل، 1983) ، 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751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i="0" dirty="0">
                <a:latin typeface="Arial" panose="020B0604020202020204" pitchFamily="34" charset="0"/>
                <a:cs typeface="Arial" panose="020B0604020202020204" pitchFamily="34" charset="0"/>
              </a:rPr>
              <a:t>مواد بناء قابلة للتلف (1 كو 3: 12ب)</a:t>
            </a:r>
            <a:endParaRPr lang="en-US" sz="3600" b="1"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خشب</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قش</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عشب</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668539"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تشارلز ر. سويندول . ( دليل دراسة المواهب الروحية ) ( آي. إف. إل، 1983) ، 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122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ar-JO" sz="4800" dirty="0">
                <a:solidFill>
                  <a:schemeClr val="bg1"/>
                </a:solidFill>
                <a:cs typeface="Arial" panose="020B0604020202020204" pitchFamily="34" charset="0"/>
              </a:rPr>
              <a:t>فسيخلص</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و لكن</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كما </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بنار</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(3: 15)</a:t>
            </a:r>
            <a:endParaRPr lang="en-US" sz="4800" dirty="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20143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يمكن أن يكون المؤمنون غير مؤهلين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24 ألستم تعلمون أن الذين يركضون في الميدان جميعهم يركضون و لكن واحداً يأخذ الجعالة هكذا أركضوا لكي تنالوا 25 و كل من يجاهد يضبط نفسه في كل شيء أما أولئك فلكي يأخذوا إكليلاً يفنى و أما نحن فإكليلاً لا يفنى 26 إذاً أنا أركض هكذا كأنه ليس عن غير يقين هكذا أضارب كأني لا أضرب الهواء 27 بل أقمع جسدي و أستعبده </a:t>
            </a:r>
            <a:r>
              <a:rPr kumimoji="0" lang="ar-JO" sz="3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بعدما كرزت للآخرين لا أصير أنا نفسي مرفوضاً </a:t>
            </a: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9: 24-27)</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dirty="0">
                <a:effectLst>
                  <a:glow rad="165100">
                    <a:schemeClr val="tx1"/>
                  </a:glow>
                </a:effectLst>
              </a:rPr>
              <a:t>وعد المسيح بمكافآت للثبات</a:t>
            </a:r>
            <a:br>
              <a:rPr lang="ar-JO" dirty="0">
                <a:effectLst>
                  <a:glow rad="165100">
                    <a:schemeClr val="tx1"/>
                  </a:glow>
                </a:effectLst>
              </a:rPr>
            </a:br>
            <a:r>
              <a:rPr lang="ar-JO" dirty="0">
                <a:effectLst>
                  <a:glow rad="165100">
                    <a:schemeClr val="tx1"/>
                  </a:glow>
                </a:effectLst>
              </a:rPr>
              <a:t>(رؤ 3: 11ب)</a:t>
            </a:r>
            <a:r>
              <a:rPr lang="en-US" dirty="0">
                <a:effectLst>
                  <a:glow rad="165100">
                    <a:schemeClr val="tx1"/>
                  </a:glow>
                </a:effectLst>
              </a:rPr>
              <a:t> </a:t>
            </a:r>
          </a:p>
        </p:txBody>
      </p:sp>
      <p:sp>
        <p:nvSpPr>
          <p:cNvPr id="5" name="Rectangle 2"/>
          <p:cNvSpPr txBox="1">
            <a:spLocks noChangeArrowheads="1"/>
          </p:cNvSpPr>
          <p:nvPr/>
        </p:nvSpPr>
        <p:spPr bwMode="auto">
          <a:xfrm>
            <a:off x="5704764" y="1955109"/>
            <a:ext cx="2971692"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dirty="0">
                <a:effectLst>
                  <a:glow rad="165100">
                    <a:schemeClr val="tx1"/>
                  </a:glow>
                </a:effectLst>
              </a:rPr>
              <a:t>يمكن فقدان المكافآت</a:t>
            </a:r>
            <a:endParaRPr lang="en-US" dirty="0">
              <a:effectLst>
                <a:glow rad="165100">
                  <a:schemeClr val="tx1"/>
                </a:glow>
              </a:effectLst>
            </a:endParaRPr>
          </a:p>
        </p:txBody>
      </p:sp>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27-29</a:t>
            </a:r>
            <a:endParaRPr lang="en-US" sz="3600" u="sng" dirty="0">
              <a:solidFill>
                <a:schemeClr val="bg1"/>
              </a:solidFill>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 إذاً أي من أكل هذا الخبز أو شرب كأس الرب بدون استحقاق يكون مجرماً في جسد الرب و دمه 28 و لكن ليمتحن الإنسان نفسه و هكذا يأكل من الخبز و يشرب من الكأس 29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الذي يأكل و يشرب بدون استحقاق يأكل و يشرب دينونة لنفسه غير مميز جسد الرب</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83026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063280" y="152400"/>
            <a:ext cx="28194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العنوان</a:t>
            </a:r>
            <a:endParaRPr lang="en-US" sz="2800" dirty="0">
              <a:solidFill>
                <a:schemeClr val="bg1"/>
              </a:solidFill>
              <a:cs typeface="Arial" panose="020B0604020202020204" pitchFamily="34" charset="0"/>
            </a:endParaRPr>
          </a:p>
        </p:txBody>
      </p:sp>
      <p:sp>
        <p:nvSpPr>
          <p:cNvPr id="361475"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61476" name="Text Box 6"/>
          <p:cNvSpPr txBox="1">
            <a:spLocks noChangeArrowheads="1"/>
          </p:cNvSpPr>
          <p:nvPr/>
        </p:nvSpPr>
        <p:spPr bwMode="auto">
          <a:xfrm>
            <a:off x="1691680" y="1592263"/>
            <a:ext cx="5562600" cy="2554545"/>
          </a:xfrm>
          <a:prstGeom prst="rect">
            <a:avLst/>
          </a:prstGeom>
          <a:solidFill>
            <a:schemeClr val="bg1"/>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dirty="0">
              <a:latin typeface="Arial" panose="020B0604020202020204" pitchFamily="34" charset="0"/>
              <a:ea typeface="宋体" charset="0"/>
              <a:cs typeface="Arial" panose="020B0604020202020204" pitchFamily="34" charset="0"/>
            </a:endParaRPr>
          </a:p>
          <a:p>
            <a:pPr algn="ctr" eaLnBrk="1" hangingPunct="1"/>
            <a:r>
              <a:rPr lang="ar-JO" altLang="zh-CN" sz="3200" b="1" dirty="0">
                <a:latin typeface="Arial" panose="020B0604020202020204" pitchFamily="34" charset="0"/>
                <a:ea typeface="宋体" charset="0"/>
                <a:cs typeface="Arial" panose="020B0604020202020204" pitchFamily="34" charset="0"/>
              </a:rPr>
              <a:t>يتبع العنوان اليوناني الممارسة المعتادة المتمثلة في تسمية الرسائل العامة بأسماء مؤلفيها ويميز هذه الرسالة عن رسالتي يوحنا الأخريين.</a:t>
            </a:r>
            <a:endParaRPr lang="en-US" altLang="zh-CN" sz="3200" b="1" dirty="0">
              <a:latin typeface="Arial" panose="020B0604020202020204" pitchFamily="34" charset="0"/>
              <a:ea typeface="宋体" charset="0"/>
              <a:cs typeface="Arial" panose="020B0604020202020204" pitchFamily="34" charset="0"/>
            </a:endParaRP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9304" y="1601129"/>
            <a:ext cx="2387352"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30-32</a:t>
            </a:r>
            <a:endParaRPr lang="en-US" sz="3600" u="sng" dirty="0">
              <a:solidFill>
                <a:schemeClr val="bg1"/>
              </a:solidFill>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من أجل هذا فيكم كثيرون ضعفاء و مرضى و كثيرون يرقدون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لأننا لو كنا حكمنا على أنفسنا لما حكم علينا 32 و لكن إذ قد حكم علينا نؤدب من الرب لكي لا ندان مع العالم</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a:defRPr/>
            </a:pP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lang="ar-JO" sz="2800" dirty="0">
                <a:solidFill>
                  <a:srgbClr val="FF0000"/>
                </a:solidFill>
                <a:effectLst>
                  <a:glow rad="228600">
                    <a:srgbClr val="FFFFFF"/>
                  </a:glow>
                </a:effectLst>
                <a:latin typeface="Arial" panose="020B0604020202020204" pitchFamily="34" charset="0"/>
                <a:cs typeface="Arial" panose="020B0604020202020204" pitchFamily="34" charset="0"/>
              </a:rPr>
              <a:t>توجد خطية للموت، ليس لأجل هذه أقول أن يطلب </a:t>
            </a:r>
            <a:r>
              <a:rPr lang="ar-JO" sz="2800" dirty="0">
                <a:solidFill>
                  <a:schemeClr val="tx1"/>
                </a:solidFill>
                <a:effectLst>
                  <a:glow rad="228600">
                    <a:srgbClr val="FFFFFF"/>
                  </a:glow>
                </a:effectLst>
                <a:latin typeface="Arial" panose="020B0604020202020204" pitchFamily="34" charset="0"/>
                <a:cs typeface="Arial" panose="020B0604020202020204" pitchFamily="34" charset="0"/>
              </a:rPr>
              <a:t>17</a:t>
            </a: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b="1" kern="0"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النصر على العالم (٥: ٤-٥)</a:t>
            </a:r>
          </a:p>
          <a:p>
            <a:pPr lvl="0" rtl="1">
              <a:defRPr/>
            </a:pPr>
            <a:r>
              <a:rPr lang="ar-SA" sz="4000" b="1" kern="0"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تأكيد الخلاص (٥: ٦-١٣)</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ارشاد في الصلاة (٥ : 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 : 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5: 18).</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 </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 ولن يستطيع الشرير أن يؤذيه.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الله لا </a:t>
            </a:r>
            <a:r>
              <a:rPr lang="ar-JO"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المولود من الله يحفظ نفسه والشرير لا يمسه.</a:t>
            </a: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b="1" kern="0"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النصر على العالم (٥: ٤-٥)</a:t>
            </a:r>
          </a:p>
          <a:p>
            <a:pPr lvl="0" rtl="1">
              <a:defRPr/>
            </a:pPr>
            <a:r>
              <a:rPr lang="ar-SA" sz="4000" b="1" kern="0"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تأكيد الخلاص (٥: ٦-١٣)</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ارشاد في الصلاة (٥ : ١٤ - ١٧)</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التحرر من اعتياد الخطيئة (٥ : 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53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FFFF"/>
                </a:solidFill>
                <a:effectLst>
                  <a:outerShdw blurRad="288925" dist="127000" dir="2700000" algn="tl" rotWithShape="0">
                    <a:srgbClr val="000000">
                      <a:alpha val="43000"/>
                    </a:srgbClr>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حفظ نفسك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من الأصنام</a:t>
            </a:r>
            <a:endParaRPr kumimoji="0" lang="en-US"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أيها الأولاد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احفظوا أنفسكم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الأصنام. آمين</a:t>
            </a:r>
            <a:br>
              <a:rPr lang="ar-JO" sz="3600" dirty="0">
                <a:effectLst>
                  <a:glow rad="127000">
                    <a:schemeClr val="tx1"/>
                  </a:glow>
                </a:effectLst>
                <a:ea typeface="ＭＳ Ｐゴシック" charset="0"/>
              </a:rPr>
            </a:br>
            <a:r>
              <a:rPr lang="ar-JO" sz="2800" dirty="0">
                <a:effectLst>
                  <a:glow rad="127000">
                    <a:schemeClr val="tx1"/>
                  </a:glow>
                </a:effectLst>
                <a:ea typeface="ＭＳ Ｐゴシック" charset="0"/>
              </a:rPr>
              <a:t>(1 يوحنا 5: 21)</a:t>
            </a:r>
            <a:endParaRPr lang="en-US" sz="2800" dirty="0">
              <a:effectLst>
                <a:glow rad="127000">
                  <a:schemeClr val="tx1"/>
                </a:glow>
              </a:effectLst>
              <a:ea typeface="ＭＳ Ｐゴシック"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270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Dear children, keep away from anything that might take God’s place in your hearts</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a:t>
            </a:r>
            <a:r>
              <a:rPr lang="ar-SA" sz="3600" dirty="0">
                <a:effectLst>
                  <a:glow rad="127000">
                    <a:schemeClr val="tx1"/>
                  </a:glow>
                </a:effectLst>
                <a:ea typeface="ＭＳ Ｐゴシック" charset="0"/>
                <a:cs typeface="ＭＳ Ｐゴシック" charset="0"/>
              </a:rPr>
              <a:t>1 يوحنا</a:t>
            </a:r>
            <a:r>
              <a:rPr lang="en-US" sz="3600" dirty="0">
                <a:effectLst>
                  <a:glow rad="127000">
                    <a:schemeClr val="tx1"/>
                  </a:glow>
                </a:effectLst>
                <a:ea typeface="ＭＳ Ｐゴシック" charset="0"/>
                <a:cs typeface="ＭＳ Ｐゴシック" charset="0"/>
              </a:rPr>
              <a:t> 5:21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15" y="-27448"/>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46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ar-SA" sz="40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الرسول يوحنا</a:t>
            </a:r>
            <a:endParaRPr lang="en-US" sz="4000"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250825" y="4970651"/>
            <a:ext cx="8664575" cy="1569660"/>
          </a:xfrm>
        </p:spPr>
        <p:txBody>
          <a:bodyPr>
            <a:spAutoFit/>
          </a:bodyPr>
          <a:lstStyle/>
          <a:p>
            <a:pPr eaLnBrk="1" hangingPunct="1">
              <a:spcBef>
                <a:spcPct val="50000"/>
              </a:spcBef>
              <a:defRPr/>
            </a:pP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يوحنا ٢٠ : ٣-٤</a:t>
            </a:r>
            <a:b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3 فخرج بطرس والتلميذ الآخر وأتيا إلى القبر</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4 </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وكان ال</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إ</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ثنان يركضان معا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فسبق التلميذ الآخر بطرس وجاء أولا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إلى القبر</a:t>
            </a:r>
          </a:p>
        </p:txBody>
      </p:sp>
    </p:spTree>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-أطع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991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أحب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2537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النصر على العالم (٥: ٤-٥)</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تأكيد الخلاص (٥: ٦-١٣)</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ارشاد في الصلاة (٥ : ١٤ - ١٧)</a:t>
            </a:r>
          </a:p>
          <a:p>
            <a:pPr lvl="0" rtl="1">
              <a:defRPr/>
            </a:pPr>
            <a:r>
              <a:rPr lang="ar-SA" sz="4000" b="1" kern="0" dirty="0">
                <a:effectLst>
                  <a:glow rad="127000">
                    <a:srgbClr val="000000"/>
                  </a:glow>
                </a:effectLst>
                <a:latin typeface="Arial" panose="020B0604020202020204" pitchFamily="34" charset="0"/>
                <a:ea typeface="Arial" charset="0"/>
                <a:cs typeface="Arial" panose="020B0604020202020204" pitchFamily="34" charset="0"/>
              </a:rPr>
              <a:t>التحرر من اعتياد الخطيئة (٥ : 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632062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هرطق</a:t>
            </a: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الزائف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الاقتباس أو الإشارة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أعتبر أصيلاً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982627" y="2404701"/>
            <a:ext cx="318126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يوستينوس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ماركيون (140)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الموراتوري (170)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باروكوتشيو (206)</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الرسولي (300)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تاتيان دياتسيرون (170)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اللاتينية القديمة (150-170)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السريانية القديمة (200)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قوانين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ترجمات</a:t>
            </a:r>
            <a:endParaRPr kumimoji="0" lang="en-US"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42" name="Text Box 90"/>
          <p:cNvSpPr txBox="1">
            <a:spLocks noChangeArrowheads="1"/>
          </p:cNvSpPr>
          <p:nvPr/>
        </p:nvSpPr>
        <p:spPr bwMode="auto">
          <a:xfrm>
            <a:off x="-108520" y="953433"/>
            <a:ext cx="2160240" cy="70788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جايزلر ونيكس، مقدمة للكتاب المقدس (شيكاغو: مودي، 1968)</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توما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يهوذا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a typeface="ＭＳ Ｐゴシック" charset="0"/>
              <a:cs typeface="ＭＳ Ｐゴシック" charset="0"/>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3" name="Text Box 4"/>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12295" name="Text Box 7"/>
          <p:cNvSpPr txBox="1">
            <a:spLocks noChangeArrowheads="1"/>
          </p:cNvSpPr>
          <p:nvPr/>
        </p:nvSpPr>
        <p:spPr bwMode="auto">
          <a:xfrm>
            <a:off x="107504" y="1458416"/>
            <a:ext cx="8839200" cy="5399584"/>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sz="2000" b="1" dirty="0">
              <a:solidFill>
                <a:srgbClr val="000000"/>
              </a:solidFill>
              <a:latin typeface="Arial" panose="020B0604020202020204" pitchFamily="34" charset="0"/>
              <a:ea typeface="宋体" charset="0"/>
              <a:cs typeface="Arial" panose="020B0604020202020204" pitchFamily="34" charset="0"/>
            </a:endParaRP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 الدليل على التأليف اليوحناوي مبكر جداً بعد كتابتها، ابتداء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بوليكاربوس معاصر يوحنا لمدة 20 سنة، اقتبس من إيريناوس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رسالة يوحنا ونسب العمل ليوحنا، الكثير من آباء الكنيسة الآخرين قبلوا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التأليف اليوحناوي: أكليمندس الإسكندري (155-215 م)، ترتليانوس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(150-222 م)، أوريجانوس (185-253 م)، كبريانوس (200-258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م)، وكل الآباء اللاتينيين واليونانيين. القانون الموروتوري والنسخة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السريانية القديمة ربطوا 1 يوحنا مع يوحنا. </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7A45690-16DD-E691-CE40-597C130CEB93}"/>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wipe(down)">
                                      <p:cBhvr>
                                        <p:cTn id="7" dur="500"/>
                                        <p:tgtEl>
                                          <p:spTgt spid="12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wipe(down)">
                                      <p:cBhvr>
                                        <p:cTn id="12" dur="500"/>
                                        <p:tgtEl>
                                          <p:spTgt spid="12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animEffect transition="in" filter="wipe(down)">
                                      <p:cBhvr>
                                        <p:cTn id="17" dur="500"/>
                                        <p:tgtEl>
                                          <p:spTgt spid="12295">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295">
                                            <p:txEl>
                                              <p:pRg st="4" end="4"/>
                                            </p:txEl>
                                          </p:spTgt>
                                        </p:tgtEl>
                                        <p:attrNameLst>
                                          <p:attrName>style.visibility</p:attrName>
                                        </p:attrNameLst>
                                      </p:cBhvr>
                                      <p:to>
                                        <p:strVal val="visible"/>
                                      </p:to>
                                    </p:set>
                                    <p:animEffect transition="in" filter="wipe(down)">
                                      <p:cBhvr>
                                        <p:cTn id="20" dur="500"/>
                                        <p:tgtEl>
                                          <p:spTgt spid="12295">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295">
                                            <p:txEl>
                                              <p:pRg st="5" end="5"/>
                                            </p:txEl>
                                          </p:spTgt>
                                        </p:tgtEl>
                                        <p:attrNameLst>
                                          <p:attrName>style.visibility</p:attrName>
                                        </p:attrNameLst>
                                      </p:cBhvr>
                                      <p:to>
                                        <p:strVal val="visible"/>
                                      </p:to>
                                    </p:set>
                                    <p:animEffect transition="in" filter="wipe(down)">
                                      <p:cBhvr>
                                        <p:cTn id="23" dur="500"/>
                                        <p:tgtEl>
                                          <p:spTgt spid="1229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2295">
                                            <p:txEl>
                                              <p:pRg st="6" end="6"/>
                                            </p:txEl>
                                          </p:spTgt>
                                        </p:tgtEl>
                                        <p:attrNameLst>
                                          <p:attrName>style.visibility</p:attrName>
                                        </p:attrNameLst>
                                      </p:cBhvr>
                                      <p:to>
                                        <p:strVal val="visible"/>
                                      </p:to>
                                    </p:set>
                                    <p:animEffect transition="in" filter="wipe(down)">
                                      <p:cBhvr>
                                        <p:cTn id="26" dur="500"/>
                                        <p:tgtEl>
                                          <p:spTgt spid="1229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2295">
                                            <p:txEl>
                                              <p:pRg st="7" end="7"/>
                                            </p:txEl>
                                          </p:spTgt>
                                        </p:tgtEl>
                                        <p:attrNameLst>
                                          <p:attrName>style.visibility</p:attrName>
                                        </p:attrNameLst>
                                      </p:cBhvr>
                                      <p:to>
                                        <p:strVal val="visible"/>
                                      </p:to>
                                    </p:set>
                                    <p:animEffect transition="in" filter="wipe(down)">
                                      <p:cBhvr>
                                        <p:cTn id="29" dur="500"/>
                                        <p:tgtEl>
                                          <p:spTgt spid="12295">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2295">
                                            <p:txEl>
                                              <p:pRg st="8" end="8"/>
                                            </p:txEl>
                                          </p:spTgt>
                                        </p:tgtEl>
                                        <p:attrNameLst>
                                          <p:attrName>style.visibility</p:attrName>
                                        </p:attrNameLst>
                                      </p:cBhvr>
                                      <p:to>
                                        <p:strVal val="visible"/>
                                      </p:to>
                                    </p:set>
                                    <p:animEffect transition="in" filter="wipe(down)">
                                      <p:cBhvr>
                                        <p:cTn id="32" dur="500"/>
                                        <p:tgtEl>
                                          <p:spTgt spid="12295">
                                            <p:txEl>
                                              <p:pRg st="8" end="8"/>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2295">
                                            <p:txEl>
                                              <p:pRg st="9" end="9"/>
                                            </p:txEl>
                                          </p:spTgt>
                                        </p:tgtEl>
                                        <p:attrNameLst>
                                          <p:attrName>style.visibility</p:attrName>
                                        </p:attrNameLst>
                                      </p:cBhvr>
                                      <p:to>
                                        <p:strVal val="visible"/>
                                      </p:to>
                                    </p:set>
                                    <p:animEffect transition="in" filter="wipe(down)">
                                      <p:cBhvr>
                                        <p:cTn id="35" dur="5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6633-0EB8-A18B-19C6-942E4E059984}"/>
              </a:ext>
            </a:extLst>
          </p:cNvPr>
          <p:cNvSpPr/>
          <p:nvPr/>
        </p:nvSpPr>
        <p:spPr bwMode="auto">
          <a:xfrm>
            <a:off x="744612" y="762000"/>
            <a:ext cx="5904656" cy="79208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652" name="Text Box 4"/>
          <p:cNvSpPr txBox="1">
            <a:spLocks noChangeArrowheads="1"/>
          </p:cNvSpPr>
          <p:nvPr/>
        </p:nvSpPr>
        <p:spPr bwMode="auto">
          <a:xfrm>
            <a:off x="107504" y="1458416"/>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lvl="0" algn="ctr" eaLnBrk="1" hangingPunct="1"/>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b="1" dirty="0">
              <a:solidFill>
                <a:srgbClr val="000000"/>
              </a:solidFill>
              <a:latin typeface="Arial" panose="020B0604020202020204" pitchFamily="34" charset="0"/>
              <a:ea typeface="宋体" charset="0"/>
              <a:cs typeface="Arial" panose="020B0604020202020204" pitchFamily="34" charset="0"/>
            </a:endParaRPr>
          </a:p>
          <a:p>
            <a:pPr lvl="0" eaLnBrk="1" hangingPunct="1"/>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وجهات النظر المقاومة هي:</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(أ)   أن يوحنا آخر هو من كتب الرسالة والذي كان يُعرف إما باسم يوحنا </a:t>
            </a: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الشيخ أو ربما يوحنا القسيس، و</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buFont typeface="Wingdings" charset="0"/>
              <a:buNone/>
            </a:pP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JO" altLang="zh-CN" sz="2800" b="1" dirty="0">
                <a:solidFill>
                  <a:srgbClr val="000000"/>
                </a:solidFill>
                <a:latin typeface="Arial" panose="020B0604020202020204" pitchFamily="34" charset="0"/>
                <a:ea typeface="宋体" charset="0"/>
                <a:cs typeface="Arial" panose="020B0604020202020204" pitchFamily="34" charset="0"/>
              </a:rPr>
              <a:t>(ب) أن أحد تلاميذ يوحنا هو من كتب السفر. في إحدى العبارات، يبدو أن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بابياس يميز بين يوحنا الشيخ ويوحنا الرسول. ومع ذلك فهو يستخدم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في مكان آخر مصطلح الشيخ للإشارة إلى الرسل الأصليين، لذلك يجب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تفسير الرجلين على أنهما واحد ونفس الشيء.</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sp>
        <p:nvSpPr>
          <p:cNvPr id="3" name="Rectangle 2">
            <a:extLst>
              <a:ext uri="{FF2B5EF4-FFF2-40B4-BE49-F238E27FC236}">
                <a16:creationId xmlns:a16="http://schemas.microsoft.com/office/drawing/2014/main" id="{D14BC714-8784-7C1A-9798-E14B3E2CA266}"/>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
        <p:nvSpPr>
          <p:cNvPr id="4" name="Text Box 4">
            <a:extLst>
              <a:ext uri="{FF2B5EF4-FFF2-40B4-BE49-F238E27FC236}">
                <a16:creationId xmlns:a16="http://schemas.microsoft.com/office/drawing/2014/main" id="{B2C8A316-142B-AB61-DFC6-C45E7DB5363D}"/>
              </a:ext>
            </a:extLst>
          </p:cNvPr>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pic>
        <p:nvPicPr>
          <p:cNvPr id="5" name="Picture 9" descr="j0215075">
            <a:extLst>
              <a:ext uri="{FF2B5EF4-FFF2-40B4-BE49-F238E27FC236}">
                <a16:creationId xmlns:a16="http://schemas.microsoft.com/office/drawing/2014/main" id="{45A0A5EE-87E5-EBC3-6C14-1A45C4A42B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4" end="4"/>
                                            </p:txEl>
                                          </p:spTgt>
                                        </p:tgtEl>
                                        <p:attrNameLst>
                                          <p:attrName>style.visibility</p:attrName>
                                        </p:attrNameLst>
                                      </p:cBhvr>
                                      <p:to>
                                        <p:strVal val="visible"/>
                                      </p:to>
                                    </p:set>
                                    <p:anim calcmode="lin" valueType="num">
                                      <p:cBhvr additive="base">
                                        <p:cTn id="7"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anim calcmode="lin" valueType="num">
                                      <p:cBhvr additive="base">
                                        <p:cTn id="1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2">
                                            <p:txEl>
                                              <p:pRg st="6" end="6"/>
                                            </p:txEl>
                                          </p:spTgt>
                                        </p:tgtEl>
                                        <p:attrNameLst>
                                          <p:attrName>style.visibility</p:attrName>
                                        </p:attrNameLst>
                                      </p:cBhvr>
                                      <p:to>
                                        <p:strVal val="visible"/>
                                      </p:to>
                                    </p:set>
                                    <p:anim calcmode="lin" valueType="num">
                                      <p:cBhvr additive="base">
                                        <p:cTn id="17" dur="500" fill="hold"/>
                                        <p:tgtEl>
                                          <p:spTgt spid="27652">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2">
                                            <p:txEl>
                                              <p:pRg st="7" end="7"/>
                                            </p:txEl>
                                          </p:spTgt>
                                        </p:tgtEl>
                                        <p:attrNameLst>
                                          <p:attrName>style.visibility</p:attrName>
                                        </p:attrNameLst>
                                      </p:cBhvr>
                                      <p:to>
                                        <p:strVal val="visible"/>
                                      </p:to>
                                    </p:set>
                                    <p:anim calcmode="lin" valueType="num">
                                      <p:cBhvr additive="base">
                                        <p:cTn id="23" dur="500" fill="hold"/>
                                        <p:tgtEl>
                                          <p:spTgt spid="2765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2">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652">
                                            <p:txEl>
                                              <p:pRg st="8" end="8"/>
                                            </p:txEl>
                                          </p:spTgt>
                                        </p:tgtEl>
                                        <p:attrNameLst>
                                          <p:attrName>style.visibility</p:attrName>
                                        </p:attrNameLst>
                                      </p:cBhvr>
                                      <p:to>
                                        <p:strVal val="visible"/>
                                      </p:to>
                                    </p:set>
                                    <p:anim calcmode="lin" valueType="num">
                                      <p:cBhvr additive="base">
                                        <p:cTn id="27" dur="500" fill="hold"/>
                                        <p:tgtEl>
                                          <p:spTgt spid="27652">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2">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2">
                                            <p:txEl>
                                              <p:pRg st="9" end="9"/>
                                            </p:txEl>
                                          </p:spTgt>
                                        </p:tgtEl>
                                        <p:attrNameLst>
                                          <p:attrName>style.visibility</p:attrName>
                                        </p:attrNameLst>
                                      </p:cBhvr>
                                      <p:to>
                                        <p:strVal val="visible"/>
                                      </p:to>
                                    </p:set>
                                    <p:anim calcmode="lin" valueType="num">
                                      <p:cBhvr additive="base">
                                        <p:cTn id="31" dur="500" fill="hold"/>
                                        <p:tgtEl>
                                          <p:spTgt spid="2765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2">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2">
                                            <p:txEl>
                                              <p:pRg st="10" end="10"/>
                                            </p:txEl>
                                          </p:spTgt>
                                        </p:tgtEl>
                                        <p:attrNameLst>
                                          <p:attrName>style.visibility</p:attrName>
                                        </p:attrNameLst>
                                      </p:cBhvr>
                                      <p:to>
                                        <p:strVal val="visible"/>
                                      </p:to>
                                    </p:set>
                                    <p:anim calcmode="lin" valueType="num">
                                      <p:cBhvr additive="base">
                                        <p:cTn id="35" dur="500" fill="hold"/>
                                        <p:tgtEl>
                                          <p:spTgt spid="2765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1149424"/>
            <a:ext cx="5999162" cy="338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3779912" y="4349824"/>
            <a:ext cx="5364088" cy="2508176"/>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buFont typeface="Wingdings" charset="0"/>
              <a:buNone/>
            </a:pPr>
            <a:r>
              <a:rPr lang="ar-JO" altLang="zh-CN" sz="2800" b="1" dirty="0">
                <a:solidFill>
                  <a:schemeClr val="bg1"/>
                </a:solidFill>
                <a:latin typeface="Arial" panose="020B0604020202020204" pitchFamily="34" charset="0"/>
                <a:cs typeface="Arial" panose="020B0604020202020204" pitchFamily="34" charset="0"/>
              </a:rPr>
              <a:t>1 يو 1: 1 الذي كان من البدء، الذي سمعناه، الذي رأيناه بعيوننا، الذي شاهدناه، ولمسته أيدينا، من جهة كلمة الحياة.</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التأليف</a:t>
            </a:r>
            <a:endParaRPr lang="en-US" sz="2800" dirty="0">
              <a:solidFill>
                <a:schemeClr val="bg1"/>
              </a:solidFill>
              <a:cs typeface="Arial" panose="020B0604020202020204" pitchFamily="34" charset="0"/>
            </a:endParaRPr>
          </a:p>
        </p:txBody>
      </p:sp>
      <p:sp>
        <p:nvSpPr>
          <p:cNvPr id="13318" name="Text Box 6"/>
          <p:cNvSpPr txBox="1">
            <a:spLocks noChangeArrowheads="1"/>
          </p:cNvSpPr>
          <p:nvPr/>
        </p:nvSpPr>
        <p:spPr bwMode="auto">
          <a:xfrm>
            <a:off x="0" y="1149424"/>
            <a:ext cx="3995936" cy="5708576"/>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5613" algn="ctr" eaLnBrk="1" hangingPunct="1">
              <a:buFont typeface="Wingdings" charset="0"/>
              <a:buNone/>
            </a:pPr>
            <a:r>
              <a:rPr lang="ar-JO" altLang="zh-CN" b="1" u="sng" dirty="0">
                <a:latin typeface="Arial" panose="020B0604020202020204" pitchFamily="34" charset="0"/>
                <a:cs typeface="Arial" panose="020B0604020202020204" pitchFamily="34" charset="0"/>
              </a:rPr>
              <a:t>الدليل الداخلي</a:t>
            </a:r>
            <a:endParaRPr lang="en-US" altLang="zh-CN" b="1" u="sng" dirty="0">
              <a:latin typeface="Arial" panose="020B0604020202020204" pitchFamily="34" charset="0"/>
              <a:cs typeface="Arial" panose="020B0604020202020204" pitchFamily="34" charset="0"/>
            </a:endParaRPr>
          </a:p>
          <a:p>
            <a:pPr marL="466725" indent="-455613" algn="ctr" eaLnBrk="1" hangingPunct="1">
              <a:buFont typeface="Wingdings" charset="0"/>
              <a:buNone/>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تدعم الرسالة نفسها التقليد</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القوي للتأليف اليوحناوي</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 لم يتم ذكر اسمه لكنه كان شاهد عيان (1: 1-4) مع سلطة</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عظيمة ظاهرة في تأكيداته (2: 19، 4: 6، 14) </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الأسلوب مشابه جداً لأسلوب</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الإنجيل الرابع</a:t>
            </a:r>
            <a:endParaRPr lang="en-US" altLang="zh-CN"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autoUpdateAnimBg="0"/>
      <p:bldP spid="133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التاريخ</a:t>
            </a:r>
            <a:endParaRPr lang="en-US" sz="2800" dirty="0">
              <a:solidFill>
                <a:schemeClr val="bg1"/>
              </a:solidFill>
              <a:cs typeface="Arial" panose="020B0604020202020204" pitchFamily="34" charset="0"/>
            </a:endParaRPr>
          </a:p>
        </p:txBody>
      </p:sp>
      <p:sp>
        <p:nvSpPr>
          <p:cNvPr id="36966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4342" name="Text Box 6"/>
          <p:cNvSpPr txBox="1">
            <a:spLocks noChangeArrowheads="1"/>
          </p:cNvSpPr>
          <p:nvPr/>
        </p:nvSpPr>
        <p:spPr bwMode="auto">
          <a:xfrm>
            <a:off x="323529" y="1524000"/>
            <a:ext cx="8527966" cy="3416320"/>
          </a:xfrm>
          <a:prstGeom prst="rect">
            <a:avLst/>
          </a:prstGeom>
          <a:solidFill>
            <a:srgbClr val="0A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معظم العلماء المحافظين يؤرخون 1 يوحنا ما بين 80-97 م ويؤرخه الليبراليون ما بعد 90-110 م مباشرة.</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لا تذكر الرسالة أي اضطهاد حدث في زمن حكم دومتيان (81-96 م).</a:t>
            </a: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قد يقترح هذا تاريخاً قبل 81 م أو بعد 96 م، باي حال فقد كان يوحنا رجلاً عجوزاً في ثمانينياته أو أكبر عندما كتب.</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يستخدم هذا المساق تاريخ 85-95 م حيث أنَّ السفر يسبق سفر الرؤيا.</a:t>
            </a:r>
            <a:r>
              <a:rPr lang="en-US" altLang="zh-CN" b="1" dirty="0">
                <a:solidFill>
                  <a:srgbClr val="FFFFFF"/>
                </a:solidFill>
                <a:latin typeface="Arial" panose="020B0604020202020204" pitchFamily="34" charset="0"/>
                <a:ea typeface="宋体" charset="0"/>
                <a:cs typeface="Arial" panose="020B0604020202020204" pitchFamily="34" charset="0"/>
              </a:rPr>
              <a:t>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لاودكية</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الأصل / المستلمين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1728" name="Text Box 8"/>
          <p:cNvSpPr txBox="1">
            <a:spLocks noChangeArrowheads="1"/>
          </p:cNvSpPr>
          <p:nvPr/>
        </p:nvSpPr>
        <p:spPr bwMode="auto">
          <a:xfrm>
            <a:off x="8334781" y="920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467544" y="946150"/>
            <a:ext cx="8562155" cy="1569660"/>
          </a:xfrm>
          <a:prstGeom prst="rect">
            <a:avLst/>
          </a:prstGeom>
          <a:solidFill>
            <a:schemeClr val="tx1"/>
          </a:solidFill>
          <a:ln w="12700" cap="sq">
            <a:solidFill>
              <a:schemeClr val="bg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إن الحث على الابتعاد عن الأصنام (5: 21) يؤيد تقليد كتابة يوحنا من </a:t>
            </a:r>
            <a:r>
              <a:rPr lang="ar-JO" altLang="ja-JP" sz="3200" b="1" dirty="0">
                <a:solidFill>
                  <a:srgbClr val="FFFF00"/>
                </a:solidFill>
                <a:latin typeface="Arial" panose="020B0604020202020204" pitchFamily="34" charset="0"/>
                <a:cs typeface="Arial" panose="020B0604020202020204" pitchFamily="34" charset="0"/>
              </a:rPr>
              <a:t>أفسس</a:t>
            </a:r>
            <a:r>
              <a:rPr lang="ar-JO" altLang="ja-JP" sz="3200" b="1" dirty="0">
                <a:solidFill>
                  <a:srgbClr val="FFFFFF"/>
                </a:solidFill>
                <a:latin typeface="Arial" panose="020B0604020202020204" pitchFamily="34" charset="0"/>
                <a:cs typeface="Arial" panose="020B0604020202020204" pitchFamily="34" charset="0"/>
              </a:rPr>
              <a:t> حيث أنَّ الأصنام كانت بارزة في الثقافة اليونانية الرومانية الوثنيّة ولكنها نادرة في فلسطين.</a:t>
            </a:r>
            <a:endParaRPr lang="en-US" altLang="ja-JP"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ea typeface="宋体" charset="0"/>
              <a:cs typeface="Arial" panose="020B0604020202020204" pitchFamily="34" charset="0"/>
            </a:endParaRPr>
          </a:p>
        </p:txBody>
      </p:sp>
      <p:sp>
        <p:nvSpPr>
          <p:cNvPr id="373763"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228600" y="1871663"/>
            <a:ext cx="8610600" cy="2677656"/>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panose="020B0604020202020204" pitchFamily="34" charset="0"/>
                <a:ea typeface="宋体" charset="0"/>
                <a:cs typeface="Arial" panose="020B0604020202020204" pitchFamily="34" charset="0"/>
              </a:rPr>
              <a:t>	</a:t>
            </a:r>
            <a:r>
              <a:rPr lang="ar-JO" altLang="zh-CN" sz="2800" b="1" dirty="0">
                <a:solidFill>
                  <a:srgbClr val="FFFFFF"/>
                </a:solidFill>
                <a:latin typeface="Arial" panose="020B0604020202020204" pitchFamily="34" charset="0"/>
                <a:ea typeface="宋体" charset="0"/>
                <a:cs typeface="Arial" panose="020B0604020202020204" pitchFamily="34" charset="0"/>
              </a:rPr>
              <a:t>مع أن الغنوسية لم تتطور إلى أسوأ اشكالها حتى القرن الثاني، لكن شكلاً مبكراً من الغنوسية واضح في هه الرسالة.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rgbClr val="FFFFFF"/>
                </a:solidFill>
                <a:latin typeface="Arial" panose="020B0604020202020204" pitchFamily="34" charset="0"/>
                <a:ea typeface="宋体" charset="0"/>
                <a:cs typeface="Arial" panose="020B0604020202020204" pitchFamily="34" charset="0"/>
              </a:rPr>
              <a:t>تحتوي العنوسية على عنصرين هرطوقيين أساسيين:</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1. تمجيد العقل (المعرفة) و</a:t>
            </a:r>
            <a:r>
              <a:rPr lang="en-US" altLang="zh-CN" sz="2800" b="1" dirty="0">
                <a:solidFill>
                  <a:srgbClr val="FFFFFF"/>
                </a:solidFill>
                <a:latin typeface="Arial" panose="020B0604020202020204" pitchFamily="34" charset="0"/>
                <a:ea typeface="宋体" charset="0"/>
                <a:cs typeface="Arial" panose="020B0604020202020204" pitchFamily="34" charset="0"/>
              </a:rPr>
              <a:t> </a:t>
            </a: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2. الإعتقاد بأن المادة شريرة بطبيعتها</a:t>
            </a:r>
            <a:endParaRPr lang="en-US" altLang="zh-CN" sz="2800" b="1" dirty="0">
              <a:solidFill>
                <a:srgbClr val="FFFFFF"/>
              </a:solidFill>
              <a:latin typeface="Arial" panose="020B0604020202020204" pitchFamily="34" charset="0"/>
              <a:ea typeface="宋体" charset="0"/>
              <a:cs typeface="Arial" panose="020B0604020202020204" pitchFamily="34" charset="0"/>
            </a:endParaRP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166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يحارب يوحنا شكلين من التعليم الغنوسي في رسالته:</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panose="020B0604020202020204" pitchFamily="34" charset="0"/>
                <a:ea typeface="宋体" charset="0"/>
                <a:cs typeface="Arial" panose="020B0604020202020204" pitchFamily="34" charset="0"/>
              </a:rPr>
              <a:t>تنكر الغنوسية الدوستية بشرية المسيح (4: 2-3)، قائلة أنّه يبدو مثل البشر، لهذا كتب يوحنا أنه بالحقيقة لمس يسوع (1: 1) </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581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buFont typeface="Wingdings" charset="0"/>
              <a:buNone/>
            </a:pPr>
            <a:r>
              <a:rPr lang="ar-JO" altLang="zh-CN" b="1" dirty="0">
                <a:solidFill>
                  <a:srgbClr val="FFFFFF"/>
                </a:solidFill>
                <a:latin typeface="Arial" panose="020B0604020202020204" pitchFamily="34" charset="0"/>
                <a:ea typeface="宋体" charset="0"/>
                <a:cs typeface="Arial" panose="020B0604020202020204" pitchFamily="34" charset="0"/>
              </a:rPr>
              <a:t>أنكرت الغنوسية السيرنثية ألوهية المسيح، حيث علم سيرينثوس الذي عاش بالقرب من يوحنا في آسيا الصغرى، أن يسوع كان مجرد رجل نزل عليه المسيح عند معموديته ولكنه تركه قبل صلبه. أجاب يوحنا أن يسوع المسيح جاء بالماء (معموديته) وبالدم (موته) وبذلك يدحض سيرينثوس</a:t>
            </a:r>
            <a:br>
              <a:rPr lang="en-US" altLang="zh-CN" b="1" dirty="0">
                <a:solidFill>
                  <a:srgbClr val="FFFFFF"/>
                </a:solidFill>
                <a:latin typeface="Arial" panose="020B0604020202020204" pitchFamily="34" charset="0"/>
                <a:ea typeface="宋体" charset="0"/>
                <a:cs typeface="Arial" panose="020B0604020202020204" pitchFamily="34" charset="0"/>
              </a:rPr>
            </a:br>
            <a:r>
              <a:rPr lang="ar-JO" altLang="zh-CN" b="1" dirty="0">
                <a:solidFill>
                  <a:srgbClr val="FFFFFF"/>
                </a:solidFill>
                <a:latin typeface="Arial" panose="020B0604020202020204" pitchFamily="34" charset="0"/>
                <a:ea typeface="宋体" charset="0"/>
                <a:cs typeface="Arial" panose="020B0604020202020204" pitchFamily="34" charset="0"/>
              </a:rPr>
              <a:t>(</a:t>
            </a:r>
            <a:r>
              <a:rPr lang="en-US" altLang="zh-CN" b="1" dirty="0">
                <a:solidFill>
                  <a:srgbClr val="FFFFFF"/>
                </a:solidFill>
                <a:latin typeface="Arial" panose="020B0604020202020204" pitchFamily="34" charset="0"/>
                <a:ea typeface="宋体" charset="0"/>
                <a:cs typeface="Arial" panose="020B0604020202020204" pitchFamily="34" charset="0"/>
              </a:rPr>
              <a:t>5</a:t>
            </a:r>
            <a:r>
              <a:rPr lang="ar-JO" altLang="zh-CN" b="1" dirty="0">
                <a:solidFill>
                  <a:srgbClr val="FFFFFF"/>
                </a:solidFill>
                <a:latin typeface="Arial" panose="020B0604020202020204" pitchFamily="34" charset="0"/>
                <a:ea typeface="宋体" charset="0"/>
                <a:cs typeface="Arial" panose="020B0604020202020204" pitchFamily="34" charset="0"/>
              </a:rPr>
              <a:t>: </a:t>
            </a:r>
            <a:r>
              <a:rPr lang="en-US" altLang="zh-CN" b="1" dirty="0">
                <a:solidFill>
                  <a:srgbClr val="FFFFFF"/>
                </a:solidFill>
                <a:latin typeface="Arial" panose="020B0604020202020204" pitchFamily="34" charset="0"/>
                <a:ea typeface="宋体" charset="0"/>
                <a:cs typeface="Arial" panose="020B0604020202020204" pitchFamily="34" charset="0"/>
              </a:rPr>
              <a:t>7</a:t>
            </a:r>
            <a:r>
              <a:rPr lang="ar-JO" altLang="zh-CN" b="1" dirty="0">
                <a:solidFill>
                  <a:srgbClr val="FFFFFF"/>
                </a:solidFill>
                <a:latin typeface="Arial" panose="020B0604020202020204" pitchFamily="34" charset="0"/>
                <a:ea typeface="宋体" charset="0"/>
                <a:cs typeface="Arial" panose="020B0604020202020204" pitchFamily="34" charset="0"/>
              </a:rPr>
              <a:t>)</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41344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7859"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إن التطبيق العملي للغنوسية ينقسم إلى معسكرين.</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رأى بعض الغنوسيين أنه بما أن المادة شريرة، فيجب على المرء أن يتجنبها بأي ثمن، مما يؤدي إلى </a:t>
            </a:r>
            <a:r>
              <a:rPr lang="ar-JO" altLang="zh-CN" b="1" u="sng" dirty="0">
                <a:solidFill>
                  <a:schemeClr val="bg1"/>
                </a:solidFill>
                <a:latin typeface="Arial" panose="020B0604020202020204" pitchFamily="34" charset="0"/>
                <a:ea typeface="宋体" charset="0"/>
                <a:cs typeface="Arial" panose="020B0604020202020204" pitchFamily="34" charset="0"/>
              </a:rPr>
              <a:t>الزهد</a:t>
            </a:r>
            <a:r>
              <a:rPr lang="ar-JO" altLang="zh-CN" b="1" dirty="0">
                <a:solidFill>
                  <a:schemeClr val="bg1"/>
                </a:solidFill>
                <a:latin typeface="Arial" panose="020B0604020202020204" pitchFamily="34" charset="0"/>
                <a:ea typeface="宋体" charset="0"/>
                <a:cs typeface="Arial" panose="020B0604020202020204" pitchFamily="34" charset="0"/>
              </a:rPr>
              <a:t>، العيش منعزلاً مثل الرهبان بعيداً عن الأشياء المادية.</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يحاول يوحنا في رسالته هزيمة الزهد، من خلال التشجيع على الشركة بين المؤمنين (1: 7)</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كان الغنوسيون الآخرون قدريون، واعتقدوا أنه لا يستطيع أحد تغيير حقيقة أن المادة شريرة، لذلك فإن أي نوع من </a:t>
            </a:r>
            <a:r>
              <a:rPr lang="ar-JO" altLang="zh-CN" b="1" u="sng" dirty="0">
                <a:solidFill>
                  <a:schemeClr val="bg1"/>
                </a:solidFill>
                <a:latin typeface="Arial" panose="020B0604020202020204" pitchFamily="34" charset="0"/>
                <a:ea typeface="宋体" charset="0"/>
                <a:cs typeface="Arial" panose="020B0604020202020204" pitchFamily="34" charset="0"/>
              </a:rPr>
              <a:t>الفجور</a:t>
            </a:r>
            <a:r>
              <a:rPr lang="ar-JO" altLang="zh-CN" b="1" dirty="0">
                <a:solidFill>
                  <a:schemeClr val="bg1"/>
                </a:solidFill>
                <a:latin typeface="Arial" panose="020B0604020202020204" pitchFamily="34" charset="0"/>
                <a:ea typeface="宋体" charset="0"/>
                <a:cs typeface="Arial" panose="020B0604020202020204" pitchFamily="34" charset="0"/>
              </a:rPr>
              <a:t> هو أمر مقبول.</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استجاب يوحنا على وجه التحديد لهذه الفلسفة الأخيرة، تظهر رسالته أن طاعة أوامر الله، وخاصة عن طريق محبة الآخرين، هي أفضل رد على ممارسات الغنوسية، كما سعى إلى التغلب على الفجور من خلال الحث على الطاعة والبر.</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r" eaLnBrk="1" hangingPunct="1"/>
            <a:r>
              <a:rPr lang="ar-JO" altLang="zh-CN" sz="2800" dirty="0">
                <a:solidFill>
                  <a:schemeClr val="bg1"/>
                </a:solidFill>
                <a:ea typeface="宋体" charset="0"/>
                <a:cs typeface="Arial" panose="020B0604020202020204" pitchFamily="34" charset="0"/>
              </a:rPr>
              <a:t>الخصائص</a:t>
            </a:r>
            <a:endParaRPr lang="en-US" sz="2800" dirty="0">
              <a:solidFill>
                <a:schemeClr val="bg1"/>
              </a:solidFill>
              <a:ea typeface="宋体" charset="0"/>
              <a:cs typeface="Arial" panose="020B0604020202020204" pitchFamily="34" charset="0"/>
            </a:endParaRPr>
          </a:p>
        </p:txBody>
      </p:sp>
      <p:sp>
        <p:nvSpPr>
          <p:cNvPr id="37990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العبارات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المطلقة</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(مثل 3: 6)</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الثبات في المسيح موجود بوضوح مثل طاعة وصايا الله ومحبة الإخوة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الآخرين (2: 28-4: 16)</a:t>
            </a: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التعليم بالتناقض(التوازي المتناقض)وفير حيث يرى يوحنا كل شيء باللون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الأسود أو الأبيض.</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الأسلوب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بسيط للغاية ولكنه عميق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في المعنى. تتكرر المفاهيم بشكل متكرر،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ولكن ليس بشكل رتيب.</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ومن المدهش أنه لا يحتوي على اقتباس واحد من العهد القديم بل حادثة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واحدة فقط (قايين 3: 12).</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9463">
                                            <p:txEl>
                                              <p:pRg st="3" end="3"/>
                                            </p:txEl>
                                          </p:spTgt>
                                        </p:tgtEl>
                                        <p:attrNameLst>
                                          <p:attrName>style.visibility</p:attrName>
                                        </p:attrNameLst>
                                      </p:cBhvr>
                                      <p:to>
                                        <p:strVal val="visible"/>
                                      </p:to>
                                    </p:set>
                                    <p:anim calcmode="lin" valueType="num">
                                      <p:cBhvr additive="base">
                                        <p:cTn id="17" dur="500" fill="hold"/>
                                        <p:tgtEl>
                                          <p:spTgt spid="194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xEl>
                                              <p:pRg st="5" end="5"/>
                                            </p:txEl>
                                          </p:spTgt>
                                        </p:tgtEl>
                                        <p:attrNameLst>
                                          <p:attrName>style.visibility</p:attrName>
                                        </p:attrNameLst>
                                      </p:cBhvr>
                                      <p:to>
                                        <p:strVal val="visible"/>
                                      </p:to>
                                    </p:set>
                                    <p:anim calcmode="lin" valueType="num">
                                      <p:cBhvr additive="base">
                                        <p:cTn id="23" dur="500" fill="hold"/>
                                        <p:tgtEl>
                                          <p:spTgt spid="1946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463">
                                            <p:txEl>
                                              <p:pRg st="6" end="6"/>
                                            </p:txEl>
                                          </p:spTgt>
                                        </p:tgtEl>
                                        <p:attrNameLst>
                                          <p:attrName>style.visibility</p:attrName>
                                        </p:attrNameLst>
                                      </p:cBhvr>
                                      <p:to>
                                        <p:strVal val="visible"/>
                                      </p:to>
                                    </p:set>
                                    <p:anim calcmode="lin" valueType="num">
                                      <p:cBhvr additive="base">
                                        <p:cTn id="27"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463">
                                            <p:txEl>
                                              <p:pRg st="8" end="8"/>
                                            </p:txEl>
                                          </p:spTgt>
                                        </p:tgtEl>
                                        <p:attrNameLst>
                                          <p:attrName>style.visibility</p:attrName>
                                        </p:attrNameLst>
                                      </p:cBhvr>
                                      <p:to>
                                        <p:strVal val="visible"/>
                                      </p:to>
                                    </p:set>
                                    <p:anim calcmode="lin" valueType="num">
                                      <p:cBhvr additive="base">
                                        <p:cTn id="33"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46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463">
                                            <p:txEl>
                                              <p:pRg st="9" end="9"/>
                                            </p:txEl>
                                          </p:spTgt>
                                        </p:tgtEl>
                                        <p:attrNameLst>
                                          <p:attrName>style.visibility</p:attrName>
                                        </p:attrNameLst>
                                      </p:cBhvr>
                                      <p:to>
                                        <p:strVal val="visible"/>
                                      </p:to>
                                    </p:set>
                                    <p:anim calcmode="lin" valueType="num">
                                      <p:cBhvr additive="base">
                                        <p:cTn id="37" dur="500" fill="hold"/>
                                        <p:tgtEl>
                                          <p:spTgt spid="194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3">
                                            <p:txEl>
                                              <p:pRg st="11" end="11"/>
                                            </p:txEl>
                                          </p:spTgt>
                                        </p:tgtEl>
                                        <p:attrNameLst>
                                          <p:attrName>style.visibility</p:attrName>
                                        </p:attrNameLst>
                                      </p:cBhvr>
                                      <p:to>
                                        <p:strVal val="visible"/>
                                      </p:to>
                                    </p:set>
                                    <p:anim calcmode="lin" valueType="num">
                                      <p:cBhvr additive="base">
                                        <p:cTn id="43" dur="500" fill="hold"/>
                                        <p:tgtEl>
                                          <p:spTgt spid="19463">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3">
                                            <p:txEl>
                                              <p:pRg st="11" end="1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463">
                                            <p:txEl>
                                              <p:pRg st="12" end="12"/>
                                            </p:txEl>
                                          </p:spTgt>
                                        </p:tgtEl>
                                        <p:attrNameLst>
                                          <p:attrName>style.visibility</p:attrName>
                                        </p:attrNameLst>
                                      </p:cBhvr>
                                      <p:to>
                                        <p:strVal val="visible"/>
                                      </p:to>
                                    </p:set>
                                    <p:anim calcmode="lin" valueType="num">
                                      <p:cBhvr additive="base">
                                        <p:cTn id="47" dur="500" fill="hold"/>
                                        <p:tgtEl>
                                          <p:spTgt spid="19463">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46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البيان الموجز</a:t>
            </a:r>
            <a:endParaRPr lang="en-US" sz="2800" dirty="0">
              <a:solidFill>
                <a:schemeClr val="bg1"/>
              </a:solidFill>
              <a:cs typeface="Arial" panose="020B0604020202020204" pitchFamily="34"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يكتب يوحنا رسالة عامة لتشجيع قرائه على طاعة وصايا الله من خلال محبة الآخرين لحمايتهم من الغنوسية المبكرة التي تنكر كل من ألوهية المسيح أو بشريته.</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Text Box 3"/>
          <p:cNvSpPr txBox="1">
            <a:spLocks noChangeArrowheads="1"/>
          </p:cNvSpPr>
          <p:nvPr/>
        </p:nvSpPr>
        <p:spPr bwMode="auto">
          <a:xfrm>
            <a:off x="8410981"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b="1">
              <a:latin typeface="Arial" panose="020B0604020202020204" pitchFamily="34" charset="0"/>
              <a:cs typeface="Arial" panose="020B0604020202020204" pitchFamily="34"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rgbClr val="FFFF00"/>
                </a:solidFill>
                <a:latin typeface="Arial" panose="020B0604020202020204" pitchFamily="34" charset="0"/>
                <a:cs typeface="Arial" panose="020B0604020202020204" pitchFamily="34" charset="0"/>
              </a:rPr>
              <a:t>شهدنا</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كلمة الحياة</a:t>
            </a:r>
            <a:endParaRPr lang="en-US" sz="1400" b="1" dirty="0">
              <a:latin typeface="Arial" panose="020B0604020202020204" pitchFamily="34" charset="0"/>
              <a:cs typeface="Arial" panose="020B0604020202020204" pitchFamily="34" charset="0"/>
            </a:endParaRP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chemeClr val="tx2"/>
                </a:solidFill>
                <a:latin typeface="Arial" panose="020B0604020202020204" pitchFamily="34" charset="0"/>
                <a:cs typeface="Arial" panose="020B0604020202020204" pitchFamily="34" charset="0"/>
              </a:rPr>
              <a:t>لذلك لنا</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r>
              <a:rPr lang="ar-JO" sz="1400" b="1" dirty="0">
                <a:solidFill>
                  <a:srgbClr val="FFFF00"/>
                </a:solidFill>
                <a:latin typeface="Arial" panose="020B0604020202020204" pitchFamily="34" charset="0"/>
                <a:cs typeface="Arial" panose="020B0604020202020204" pitchFamily="34" charset="0"/>
              </a:rPr>
              <a:t>شركة معه</a:t>
            </a:r>
            <a:endParaRPr lang="en-US" sz="1400" b="1" dirty="0">
              <a:latin typeface="Arial" panose="020B0604020202020204" pitchFamily="34" charset="0"/>
              <a:cs typeface="Arial" panose="020B0604020202020204" pitchFamily="34" charset="0"/>
            </a:endParaRPr>
          </a:p>
        </p:txBody>
      </p:sp>
      <p:sp>
        <p:nvSpPr>
          <p:cNvPr id="310276" name="Title 1"/>
          <p:cNvSpPr txBox="1">
            <a:spLocks/>
          </p:cNvSpPr>
          <p:nvPr/>
        </p:nvSpPr>
        <p:spPr bwMode="auto">
          <a:xfrm>
            <a:off x="7019925" y="5373688"/>
            <a:ext cx="1979613" cy="151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tx2"/>
                </a:solidFill>
                <a:latin typeface="Arial" panose="020B0604020202020204" pitchFamily="34" charset="0"/>
                <a:cs typeface="Arial" panose="020B0604020202020204" pitchFamily="34" charset="0"/>
              </a:rPr>
              <a:t>تم تحريره من اقتباس روي زوك للينسكي</a:t>
            </a:r>
            <a:endParaRPr lang="en-US" sz="2000" b="1" dirty="0">
              <a:solidFill>
                <a:schemeClr val="tx2"/>
              </a:solidFill>
              <a:latin typeface="Arial" panose="020B0604020202020204" pitchFamily="34" charset="0"/>
              <a:cs typeface="Arial" panose="020B0604020202020204" pitchFamily="34" charset="0"/>
            </a:endParaRPr>
          </a:p>
        </p:txBody>
      </p:sp>
      <p:sp>
        <p:nvSpPr>
          <p:cNvPr id="310277" name="Title 1"/>
          <p:cNvSpPr>
            <a:spLocks noGrp="1"/>
          </p:cNvSpPr>
          <p:nvPr>
            <p:ph type="title"/>
          </p:nvPr>
        </p:nvSpPr>
        <p:spPr>
          <a:xfrm>
            <a:off x="250825" y="4076700"/>
            <a:ext cx="2247900" cy="2112963"/>
          </a:xfrm>
        </p:spPr>
        <p:txBody>
          <a:bodyPr/>
          <a:lstStyle/>
          <a:p>
            <a:pPr algn="ctr"/>
            <a:r>
              <a:rPr lang="ar-JO" sz="3200" b="1" dirty="0">
                <a:latin typeface="Arial" panose="020B0604020202020204" pitchFamily="34" charset="0"/>
                <a:cs typeface="Arial" panose="020B0604020202020204" pitchFamily="34" charset="0"/>
              </a:rPr>
              <a:t>الهيكل الحلزوني الصاعد في     1 يوحنا</a:t>
            </a:r>
            <a:endParaRPr lang="en-US" sz="3200" b="1" dirty="0">
              <a:latin typeface="Arial" panose="020B0604020202020204" pitchFamily="34" charset="0"/>
              <a:cs typeface="Arial" panose="020B0604020202020204" pitchFamily="34"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السلوك في النور</a:t>
            </a:r>
            <a:endParaRPr lang="en-US" sz="1400" b="1" dirty="0">
              <a:solidFill>
                <a:srgbClr val="FFFF00"/>
              </a:solidFill>
              <a:latin typeface="Arial" panose="020B0604020202020204" pitchFamily="34" charset="0"/>
              <a:cs typeface="Arial" panose="020B0604020202020204" pitchFamily="34" charset="0"/>
            </a:endParaRP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نحب الإهوة</a:t>
            </a:r>
            <a:endParaRPr lang="en-US" sz="1400" b="1" dirty="0">
              <a:solidFill>
                <a:srgbClr val="FFFF00"/>
              </a:solidFill>
              <a:latin typeface="Arial" panose="020B0604020202020204" pitchFamily="34" charset="0"/>
              <a:cs typeface="Arial" panose="020B0604020202020204" pitchFamily="34" charset="0"/>
            </a:endParaRP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تثبت فيه</a:t>
            </a:r>
            <a:br>
              <a:rPr lang="en-US" sz="1400" b="1" dirty="0">
                <a:solidFill>
                  <a:srgbClr val="FFFF00"/>
                </a:solidFill>
                <a:latin typeface="Arial" panose="020B0604020202020204" pitchFamily="34" charset="0"/>
                <a:cs typeface="Arial" panose="020B0604020202020204" pitchFamily="34" charset="0"/>
              </a:rPr>
            </a:br>
            <a:r>
              <a:rPr lang="ar-JO" sz="1400" b="1" dirty="0">
                <a:solidFill>
                  <a:srgbClr val="FFFFFF"/>
                </a:solidFill>
                <a:latin typeface="Arial" panose="020B0604020202020204" pitchFamily="34" charset="0"/>
                <a:cs typeface="Arial" panose="020B0604020202020204" pitchFamily="34" charset="0"/>
              </a:rPr>
              <a:t>بينما يرحل الهراطقة وينكرون ويخدعون</a:t>
            </a:r>
            <a:endParaRPr lang="en-US" sz="1400" b="1" dirty="0">
              <a:solidFill>
                <a:srgbClr val="FFFFFF"/>
              </a:solidFill>
              <a:latin typeface="Arial" panose="020B0604020202020204" pitchFamily="34" charset="0"/>
              <a:cs typeface="Arial" panose="020B0604020202020204" pitchFamily="34" charset="0"/>
            </a:endParaRP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عليك أن تعيش البر</a:t>
            </a:r>
            <a:br>
              <a:rPr lang="en-US" sz="1400" b="1" dirty="0">
                <a:solidFill>
                  <a:srgbClr val="FFFFFF"/>
                </a:solidFill>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لأنك</a:t>
            </a:r>
            <a:r>
              <a:rPr lang="ar-JO" sz="1400" b="1" dirty="0">
                <a:solidFill>
                  <a:srgbClr val="FFFF00"/>
                </a:solidFill>
                <a:latin typeface="Arial" panose="020B0604020202020204" pitchFamily="34" charset="0"/>
                <a:cs typeface="Arial" panose="020B0604020202020204" pitchFamily="34" charset="0"/>
              </a:rPr>
              <a:t> مولود فيه </a:t>
            </a:r>
            <a:endParaRPr lang="en-US" sz="1400" b="1" dirty="0">
              <a:solidFill>
                <a:srgbClr val="FFFF00"/>
              </a:solidFill>
              <a:latin typeface="Arial" panose="020B0604020202020204" pitchFamily="34" charset="0"/>
              <a:cs typeface="Arial" panose="020B0604020202020204" pitchFamily="34" charset="0"/>
            </a:endParaRP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كل من يحب الإخوة مولود منه</a:t>
            </a:r>
            <a:endParaRPr lang="en-US" sz="1400" b="1" dirty="0">
              <a:solidFill>
                <a:srgbClr val="FFFF00"/>
              </a:solidFill>
              <a:latin typeface="Arial" panose="020B0604020202020204" pitchFamily="34" charset="0"/>
              <a:cs typeface="Arial" panose="020B0604020202020204" pitchFamily="34" charset="0"/>
            </a:endParaRP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امتحنوا الأرواح لتعرفوا هل هي من الله</a:t>
            </a:r>
            <a:endParaRPr lang="en-US" sz="1400" b="1" dirty="0">
              <a:solidFill>
                <a:srgbClr val="FFFF00"/>
              </a:solidFill>
              <a:latin typeface="Arial" panose="020B0604020202020204" pitchFamily="34" charset="0"/>
              <a:cs typeface="Arial" panose="020B0604020202020204" pitchFamily="34" charset="0"/>
            </a:endParaRP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فإذ كان فيكم روح الله، أحبوا الإخوة </a:t>
            </a:r>
            <a:r>
              <a:rPr lang="ar-JO" sz="1400" b="1" dirty="0">
                <a:solidFill>
                  <a:srgbClr val="FFFF00"/>
                </a:solidFill>
                <a:latin typeface="Arial" panose="020B0604020202020204" pitchFamily="34" charset="0"/>
                <a:cs typeface="Arial" panose="020B0604020202020204" pitchFamily="34" charset="0"/>
              </a:rPr>
              <a:t>وآمنوا أن يسوع هو المسيح</a:t>
            </a:r>
            <a:endParaRPr lang="en-US" sz="1400" b="1" dirty="0">
              <a:solidFill>
                <a:srgbClr val="FFFF00"/>
              </a:solidFill>
              <a:latin typeface="Arial" panose="020B0604020202020204" pitchFamily="34" charset="0"/>
              <a:cs typeface="Arial" panose="020B0604020202020204" pitchFamily="34" charset="0"/>
            </a:endParaRP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إيمانكم يغلب العالم</a:t>
            </a:r>
            <a:endParaRPr lang="en-US" sz="1400" b="1" dirty="0">
              <a:solidFill>
                <a:srgbClr val="FFFF00"/>
              </a:solidFill>
              <a:latin typeface="Arial" panose="020B0604020202020204" pitchFamily="34" charset="0"/>
              <a:cs typeface="Arial" panose="020B0604020202020204" pitchFamily="34" charset="0"/>
            </a:endParaRP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a:t>
            </a:r>
            <a:r>
              <a:rPr lang="ar-JO" sz="1400" b="1" dirty="0">
                <a:solidFill>
                  <a:srgbClr val="FFFF00"/>
                </a:solidFill>
                <a:latin typeface="Arial" panose="020B0604020202020204" pitchFamily="34" charset="0"/>
                <a:cs typeface="Arial" panose="020B0604020202020204" pitchFamily="34" charset="0"/>
              </a:rPr>
              <a:t> لديكم شهود عديدين</a:t>
            </a:r>
            <a:endParaRPr lang="en-US" sz="1400"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ar-JO" sz="1600" b="1" dirty="0">
                <a:latin typeface="Arial" panose="020B0604020202020204" pitchFamily="34" charset="0"/>
                <a:cs typeface="Arial" panose="020B0604020202020204" pitchFamily="34" charset="0"/>
              </a:rPr>
              <a:t>لهذا </a:t>
            </a:r>
            <a:r>
              <a:rPr lang="ar-JO" sz="1600" b="1" dirty="0">
                <a:solidFill>
                  <a:srgbClr val="FFFF00"/>
                </a:solidFill>
                <a:latin typeface="Arial" panose="020B0604020202020204" pitchFamily="34" charset="0"/>
                <a:cs typeface="Arial" panose="020B0604020202020204" pitchFamily="34" charset="0"/>
              </a:rPr>
              <a:t>أنتم تعرفونه</a:t>
            </a:r>
            <a:endParaRPr lang="en-US" sz="1600" b="1" dirty="0">
              <a:solidFill>
                <a:srgbClr val="FFFF00"/>
              </a:solidFill>
              <a:latin typeface="Arial" panose="020B0604020202020204" pitchFamily="34" charset="0"/>
              <a:cs typeface="Arial" panose="020B0604020202020204" pitchFamily="34" charset="0"/>
            </a:endParaRPr>
          </a:p>
        </p:txBody>
      </p:sp>
      <p:pic>
        <p:nvPicPr>
          <p:cNvPr id="310288" name="Picture 2" descr="Screen Shot 2013-04-23 at 12.04.21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1-2</a:t>
            </a:r>
            <a:endParaRPr lang="en-US" sz="1800" b="1" dirty="0">
              <a:solidFill>
                <a:schemeClr val="tx2"/>
              </a:solidFill>
              <a:latin typeface="Arial" panose="020B0604020202020204" pitchFamily="34" charset="0"/>
              <a:cs typeface="Arial" panose="020B0604020202020204" pitchFamily="34" charset="0"/>
            </a:endParaRPr>
          </a:p>
        </p:txBody>
      </p:sp>
      <p:sp>
        <p:nvSpPr>
          <p:cNvPr id="19" name="Title 1"/>
          <p:cNvSpPr txBox="1">
            <a:spLocks/>
          </p:cNvSpPr>
          <p:nvPr/>
        </p:nvSpPr>
        <p:spPr bwMode="auto">
          <a:xfrm>
            <a:off x="5580063" y="5589588"/>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3-4</a:t>
            </a:r>
            <a:endParaRPr lang="en-US" sz="1800" b="1" dirty="0">
              <a:solidFill>
                <a:schemeClr val="tx2"/>
              </a:solidFill>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5724525" y="50133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5-2: 6</a:t>
            </a:r>
            <a:endParaRPr lang="en-US" sz="1800" b="1" dirty="0">
              <a:solidFill>
                <a:schemeClr val="tx2"/>
              </a:solidFill>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5940425" y="43656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7-17</a:t>
            </a:r>
            <a:endParaRPr lang="en-US" sz="1800" b="1" dirty="0">
              <a:solidFill>
                <a:schemeClr val="tx2"/>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6227763" y="3789363"/>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18-28</a:t>
            </a:r>
            <a:endParaRPr lang="en-US" sz="1800" b="1" dirty="0">
              <a:solidFill>
                <a:schemeClr val="tx2"/>
              </a:solidFill>
              <a:latin typeface="Arial" panose="020B0604020202020204" pitchFamily="34" charset="0"/>
              <a:cs typeface="Arial" panose="020B0604020202020204" pitchFamily="34" charset="0"/>
            </a:endParaRPr>
          </a:p>
        </p:txBody>
      </p:sp>
      <p:sp>
        <p:nvSpPr>
          <p:cNvPr id="23" name="Title 1"/>
          <p:cNvSpPr txBox="1">
            <a:spLocks/>
          </p:cNvSpPr>
          <p:nvPr/>
        </p:nvSpPr>
        <p:spPr bwMode="auto">
          <a:xfrm>
            <a:off x="6372225" y="3213100"/>
            <a:ext cx="1439863"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29-3: 10</a:t>
            </a:r>
            <a:endParaRPr lang="en-US" sz="1800" b="1" dirty="0">
              <a:solidFill>
                <a:schemeClr val="tx2"/>
              </a:solidFill>
              <a:latin typeface="Arial" panose="020B0604020202020204" pitchFamily="34" charset="0"/>
              <a:cs typeface="Arial" panose="020B0604020202020204" pitchFamily="34" charset="0"/>
            </a:endParaRPr>
          </a:p>
        </p:txBody>
      </p:sp>
      <p:sp>
        <p:nvSpPr>
          <p:cNvPr id="24" name="Title 1"/>
          <p:cNvSpPr txBox="1">
            <a:spLocks/>
          </p:cNvSpPr>
          <p:nvPr/>
        </p:nvSpPr>
        <p:spPr bwMode="auto">
          <a:xfrm>
            <a:off x="6516688" y="2708275"/>
            <a:ext cx="1079500"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3: 11-24</a:t>
            </a:r>
            <a:endParaRPr lang="en-US" sz="1800" b="1" dirty="0">
              <a:solidFill>
                <a:schemeClr val="tx2"/>
              </a:solidFill>
              <a:latin typeface="Arial" panose="020B0604020202020204" pitchFamily="34" charset="0"/>
              <a:cs typeface="Arial" panose="020B0604020202020204" pitchFamily="34" charset="0"/>
            </a:endParaRPr>
          </a:p>
        </p:txBody>
      </p:sp>
      <p:sp>
        <p:nvSpPr>
          <p:cNvPr id="25" name="Title 1"/>
          <p:cNvSpPr txBox="1">
            <a:spLocks/>
          </p:cNvSpPr>
          <p:nvPr/>
        </p:nvSpPr>
        <p:spPr bwMode="auto">
          <a:xfrm>
            <a:off x="6659563" y="2205038"/>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1-6</a:t>
            </a:r>
            <a:endParaRPr lang="en-US" sz="1800" b="1" dirty="0">
              <a:solidFill>
                <a:schemeClr val="tx2"/>
              </a:solidFill>
              <a:latin typeface="Arial" panose="020B0604020202020204" pitchFamily="34" charset="0"/>
              <a:cs typeface="Arial" panose="020B0604020202020204" pitchFamily="34" charset="0"/>
            </a:endParaRPr>
          </a:p>
        </p:txBody>
      </p:sp>
      <p:sp>
        <p:nvSpPr>
          <p:cNvPr id="26" name="Title 1"/>
          <p:cNvSpPr txBox="1">
            <a:spLocks/>
          </p:cNvSpPr>
          <p:nvPr/>
        </p:nvSpPr>
        <p:spPr bwMode="auto">
          <a:xfrm>
            <a:off x="6875463" y="1700213"/>
            <a:ext cx="1081087"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7-5: 3</a:t>
            </a:r>
            <a:endParaRPr lang="en-US" sz="1800" b="1" dirty="0">
              <a:solidFill>
                <a:schemeClr val="tx2"/>
              </a:solidFill>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6948488" y="119697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4-5</a:t>
            </a:r>
            <a:endParaRPr lang="en-US" sz="1800" b="1" dirty="0">
              <a:solidFill>
                <a:schemeClr val="tx2"/>
              </a:solidFill>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7235825" y="692150"/>
            <a:ext cx="1081088"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6-12</a:t>
            </a:r>
            <a:endParaRPr lang="en-US" sz="1800" b="1" dirty="0">
              <a:solidFill>
                <a:schemeClr val="tx2"/>
              </a:solidFill>
              <a:latin typeface="Arial" panose="020B0604020202020204" pitchFamily="34" charset="0"/>
              <a:cs typeface="Arial" panose="020B0604020202020204" pitchFamily="34" charset="0"/>
            </a:endParaRPr>
          </a:p>
        </p:txBody>
      </p:sp>
      <p:sp>
        <p:nvSpPr>
          <p:cNvPr id="29" name="Title 1"/>
          <p:cNvSpPr txBox="1">
            <a:spLocks/>
          </p:cNvSpPr>
          <p:nvPr/>
        </p:nvSpPr>
        <p:spPr bwMode="auto">
          <a:xfrm>
            <a:off x="7524750" y="188913"/>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13-21</a:t>
            </a:r>
            <a:endParaRPr lang="en-US" sz="1800" b="1" dirty="0">
              <a:solidFill>
                <a:schemeClr val="tx2"/>
              </a:solidFill>
              <a:latin typeface="Arial" panose="020B0604020202020204" pitchFamily="34" charset="0"/>
              <a:cs typeface="Arial" panose="020B0604020202020204" pitchFamily="34" charset="0"/>
            </a:endParaRPr>
          </a:p>
        </p:txBody>
      </p:sp>
      <p:sp>
        <p:nvSpPr>
          <p:cNvPr id="310301" name="Text Box 7"/>
          <p:cNvSpPr txBox="1">
            <a:spLocks noChangeArrowheads="1"/>
          </p:cNvSpPr>
          <p:nvPr/>
        </p:nvSpPr>
        <p:spPr bwMode="auto">
          <a:xfrm>
            <a:off x="8479244" y="-26988"/>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295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宋体" charset="0"/>
              </a:rPr>
              <a:t>الملخص</a:t>
            </a:r>
            <a:endParaRPr lang="en-US" sz="2800" dirty="0">
              <a:solidFill>
                <a:schemeClr val="bg1"/>
              </a:solidFill>
              <a:cs typeface="Times New Roman" charset="0"/>
            </a:endParaRPr>
          </a:p>
        </p:txBody>
      </p:sp>
      <p:sp>
        <p:nvSpPr>
          <p:cNvPr id="386051" name="Text Box 3"/>
          <p:cNvSpPr txBox="1">
            <a:spLocks noChangeArrowheads="1"/>
          </p:cNvSpPr>
          <p:nvPr/>
        </p:nvSpPr>
        <p:spPr bwMode="auto">
          <a:xfrm>
            <a:off x="7574281" y="228600"/>
            <a:ext cx="137890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293-294</a:t>
            </a:r>
            <a:endParaRPr lang="en-US" b="1" dirty="0">
              <a:solidFill>
                <a:srgbClr val="000000"/>
              </a:solidFill>
              <a:latin typeface="Arial" panose="020B0604020202020204" pitchFamily="34" charset="0"/>
            </a:endParaRP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1. إحدى الطرق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طاعة</a:t>
            </a:r>
            <a:r>
              <a:rPr lang="ar-JO" altLang="zh-CN" sz="2800" b="1" dirty="0">
                <a:solidFill>
                  <a:schemeClr val="bg1"/>
                </a:solidFill>
                <a:latin typeface="Arial" panose="020B0604020202020204" pitchFamily="34" charset="0"/>
                <a:ea typeface="宋体" charset="0"/>
                <a:cs typeface="Arial" panose="020B0604020202020204" pitchFamily="34" charset="0"/>
              </a:rPr>
              <a:t> وصايا الله </a:t>
            </a:r>
          </a:p>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(1 يوحنا 1-2)</a:t>
            </a:r>
            <a:r>
              <a:rPr lang="en-US" altLang="zh-CN" sz="2800" b="1" dirty="0">
                <a:solidFill>
                  <a:schemeClr val="bg1"/>
                </a:solidFill>
                <a:latin typeface="Arial" panose="020B0604020202020204" pitchFamily="34" charset="0"/>
                <a:ea typeface="宋体" charset="0"/>
                <a:cs typeface="Arial" panose="020B0604020202020204" pitchFamily="34" charset="0"/>
              </a:rPr>
              <a:t>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2. طريقة أخرى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محبة</a:t>
            </a:r>
            <a:r>
              <a:rPr lang="ar-JO" altLang="zh-CN" sz="2800" b="1" dirty="0">
                <a:solidFill>
                  <a:schemeClr val="bg1"/>
                </a:solidFill>
                <a:latin typeface="Arial" panose="020B0604020202020204" pitchFamily="34" charset="0"/>
                <a:ea typeface="宋体" charset="0"/>
                <a:cs typeface="Arial" panose="020B0604020202020204" pitchFamily="34" charset="0"/>
              </a:rPr>
              <a:t> الإخوة  </a:t>
            </a:r>
          </a:p>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(3: 1-5: 3)</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
        <p:nvSpPr>
          <p:cNvPr id="22538" name="Text Box 10"/>
          <p:cNvSpPr txBox="1">
            <a:spLocks noChangeArrowheads="1"/>
          </p:cNvSpPr>
          <p:nvPr/>
        </p:nvSpPr>
        <p:spPr bwMode="auto">
          <a:xfrm>
            <a:off x="179512" y="4175398"/>
            <a:ext cx="8735888" cy="523220"/>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3. فائدة الطاعة هي ما </a:t>
            </a:r>
            <a:r>
              <a:rPr lang="ar-JO" altLang="zh-CN" sz="2800" b="1" dirty="0">
                <a:solidFill>
                  <a:srgbClr val="FFFF00"/>
                </a:solidFill>
                <a:latin typeface="Arial" panose="020B0604020202020204" pitchFamily="34" charset="0"/>
                <a:ea typeface="宋体" charset="0"/>
                <a:cs typeface="Arial" panose="020B0604020202020204" pitchFamily="34" charset="0"/>
              </a:rPr>
              <a:t>نحتاجه</a:t>
            </a:r>
            <a:r>
              <a:rPr lang="ar-JO" altLang="zh-CN" sz="2800" b="1" dirty="0">
                <a:solidFill>
                  <a:schemeClr val="bg1"/>
                </a:solidFill>
                <a:latin typeface="Arial" panose="020B0604020202020204" pitchFamily="34" charset="0"/>
                <a:ea typeface="宋体" charset="0"/>
                <a:cs typeface="Arial" panose="020B0604020202020204" pitchFamily="34" charset="0"/>
              </a:rPr>
              <a:t> فعلاً بدلاً من الغنوسية المبكرة (5: 4-21)</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246769"/>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lgn="r" rtl="1">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مذكورة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لتعزيز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 </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2. لإنتاج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4)</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3. 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4. 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altLang="zh-CN" sz="2800" dirty="0">
                <a:solidFill>
                  <a:schemeClr val="bg1"/>
                </a:solidFill>
                <a:latin typeface="Arial" charset="0"/>
                <a:ea typeface="宋体" charset="0"/>
                <a:cs typeface="宋体" charset="0"/>
              </a:rPr>
              <a:t>توليف</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293</a:t>
            </a:r>
          </a:p>
        </p:txBody>
      </p:sp>
      <p:sp>
        <p:nvSpPr>
          <p:cNvPr id="23556" name="Text Box 4"/>
          <p:cNvSpPr txBox="1">
            <a:spLocks noChangeArrowheads="1"/>
          </p:cNvSpPr>
          <p:nvPr/>
        </p:nvSpPr>
        <p:spPr bwMode="auto">
          <a:xfrm>
            <a:off x="1043608" y="3645024"/>
            <a:ext cx="4200403" cy="523220"/>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3:1–5:3	</a:t>
            </a:r>
            <a:r>
              <a:rPr lang="ar-SA" altLang="zh-CN" sz="2800" b="1" dirty="0">
                <a:solidFill>
                  <a:srgbClr val="000000"/>
                </a:solidFill>
                <a:latin typeface="Arial" charset="0"/>
                <a:ea typeface="宋体" charset="0"/>
                <a:cs typeface="宋体" charset="0"/>
              </a:rPr>
              <a:t> سمات المحبة</a:t>
            </a:r>
          </a:p>
        </p:txBody>
      </p:sp>
      <p:sp>
        <p:nvSpPr>
          <p:cNvPr id="23557" name="Text Box 5"/>
          <p:cNvSpPr txBox="1">
            <a:spLocks noChangeArrowheads="1"/>
          </p:cNvSpPr>
          <p:nvPr/>
        </p:nvSpPr>
        <p:spPr bwMode="auto">
          <a:xfrm>
            <a:off x="4572000" y="2204864"/>
            <a:ext cx="3654896" cy="523220"/>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1–2	</a:t>
            </a:r>
            <a:r>
              <a:rPr lang="ar-SA" altLang="zh-CN" sz="2800" b="1" dirty="0">
                <a:solidFill>
                  <a:srgbClr val="000000"/>
                </a:solidFill>
                <a:latin typeface="Arial" charset="0"/>
                <a:ea typeface="宋体" charset="0"/>
                <a:cs typeface="宋体" charset="0"/>
              </a:rPr>
              <a:t> ضرورة الطاعة</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3559" name="Text Box 7"/>
          <p:cNvSpPr txBox="1">
            <a:spLocks noChangeArrowheads="1"/>
          </p:cNvSpPr>
          <p:nvPr/>
        </p:nvSpPr>
        <p:spPr bwMode="auto">
          <a:xfrm>
            <a:off x="2819400" y="5943600"/>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5:4-21	</a:t>
            </a:r>
            <a:r>
              <a:rPr lang="ar-SA" altLang="zh-CN" sz="2800" b="1" dirty="0">
                <a:solidFill>
                  <a:srgbClr val="000000"/>
                </a:solidFill>
                <a:latin typeface="Arial" charset="0"/>
                <a:ea typeface="宋体" charset="0"/>
                <a:cs typeface="宋体" charset="0"/>
              </a:rPr>
              <a:t>مميزات الطاعة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4800" dirty="0">
                <a:effectLst>
                  <a:glow rad="127000">
                    <a:schemeClr val="tx1"/>
                  </a:glow>
                </a:effectLst>
                <a:ea typeface="Arial" charset="0"/>
              </a:rPr>
              <a:t>الآية المفتاحية</a:t>
            </a:r>
            <a:endParaRPr lang="en-US" sz="4800" dirty="0">
              <a:effectLst>
                <a:glow rad="127000">
                  <a:schemeClr val="tx1"/>
                </a:glow>
              </a:effectLst>
              <a:ea typeface="Arial" charset="0"/>
            </a:endParaRP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1" eaLnBrk="0" hangingPunct="0">
              <a:defRPr sz="4800" b="1">
                <a:solidFill>
                  <a:srgbClr val="FFFFFF"/>
                </a:solidFill>
                <a:effectLst>
                  <a:glow rad="127000">
                    <a:srgbClr val="000000"/>
                  </a:glow>
                </a:effectLst>
                <a:latin typeface="Arial" charset="0"/>
                <a:ea typeface="Arial" charset="0"/>
                <a:cs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كتبت إليكم هذا عن الذين يضلونكم.</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كما علمتكم تثبتون فيه.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والآن أيها الأولاد اثبتوا فيه، حتى إذا أظهر يكون لنا ثقة، ولا نخجل منه في مجيئه.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(٢ : ٢٦ - ٢٨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6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677656"/>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مذكورة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لتعزيز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لإنتاج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4)</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لحماية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لمنع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5. لتقديم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تأكيد</a:t>
            </a: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9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635896" y="1268760"/>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58115"/>
              <a:gd name="adj2" fmla="val 158142"/>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p:cNvSpPr>
            <a:spLocks noChangeArrowheads="1"/>
          </p:cNvSpPr>
          <p:nvPr/>
        </p:nvSpPr>
        <p:spPr bwMode="auto">
          <a:xfrm>
            <a:off x="467544" y="908720"/>
            <a:ext cx="2376487" cy="1295400"/>
          </a:xfrm>
          <a:prstGeom prst="wedgeEllipseCallout">
            <a:avLst>
              <a:gd name="adj1" fmla="val -21293"/>
              <a:gd name="adj2" fmla="val 249010"/>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526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dirty="0">
                <a:cs typeface="Arial" panose="020B0604020202020204" pitchFamily="34" charset="0"/>
              </a:rPr>
              <a:t>Key Word</a:t>
            </a:r>
          </a:p>
        </p:txBody>
      </p:sp>
      <p:sp>
        <p:nvSpPr>
          <p:cNvPr id="31334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290</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2"/>
          <p:cNvSpPr txBox="1">
            <a:spLocks noChangeArrowheads="1"/>
          </p:cNvSpPr>
          <p:nvPr/>
        </p:nvSpPr>
        <p:spPr bwMode="auto">
          <a:xfrm>
            <a:off x="2821989" y="200305"/>
            <a:ext cx="3042820" cy="1446550"/>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4400" b="1" u="sng"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ar-SA" altLang="zh-CN" sz="4400" b="1" dirty="0">
                <a:solidFill>
                  <a:srgbClr val="FFFFFF"/>
                </a:solidFill>
                <a:latin typeface="Arial" panose="020B0604020202020204" pitchFamily="34" charset="0"/>
                <a:ea typeface="宋体" charset="0"/>
                <a:cs typeface="Arial" panose="020B0604020202020204" pitchFamily="34" charset="0"/>
              </a:rPr>
              <a:t>المحبة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dirty="0"/>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6"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290</a:t>
            </a:r>
            <a:endParaRPr lang="en-US" b="1" dirty="0">
              <a:solidFill>
                <a:srgbClr val="000000"/>
              </a:solidFill>
              <a:latin typeface="Arial" panose="020B0604020202020204" pitchFamily="34" charset="0"/>
            </a:endParaRP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ea typeface="宋体" charset="0"/>
                <a:cs typeface="Arial" panose="020B0604020202020204" pitchFamily="34" charset="0"/>
              </a:rPr>
              <a:t>قام كل من نيرون في الستينيات ودومتيان في التسعنينيات بتحدي محبة الله</a:t>
            </a:r>
            <a:endParaRPr lang="en-US" altLang="zh-CN" sz="20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dirty="0">
                <a:solidFill>
                  <a:schemeClr val="bg1"/>
                </a:solidFill>
                <a:effectLst>
                  <a:outerShdw blurRad="38100" dist="38100" dir="2700000" algn="tl">
                    <a:srgbClr val="DDDDDD"/>
                  </a:outerShdw>
                </a:effectLst>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Text Box 3"/>
          <p:cNvSpPr txBox="1">
            <a:spLocks noChangeArrowheads="1"/>
          </p:cNvSpPr>
          <p:nvPr/>
        </p:nvSpPr>
        <p:spPr bwMode="auto">
          <a:xfrm>
            <a:off x="2557954" y="1020763"/>
            <a:ext cx="3969355" cy="50783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أحبك يا رب وأرفع صوتي</a:t>
            </a:r>
          </a:p>
          <a:p>
            <a:pPr algn="ctr" eaLnBrk="1" hangingPunct="1"/>
            <a:r>
              <a:rPr lang="ar-JO" sz="3600" b="1" dirty="0">
                <a:solidFill>
                  <a:schemeClr val="bg1"/>
                </a:solidFill>
                <a:latin typeface="Arial" panose="020B0604020202020204" pitchFamily="34" charset="0"/>
                <a:cs typeface="Arial" panose="020B0604020202020204" pitchFamily="34" charset="0"/>
              </a:rPr>
              <a:t>لأعبدك، ابتهجي يا نفسي</a:t>
            </a:r>
          </a:p>
          <a:p>
            <a:pPr algn="ctr" eaLnBrk="1" hangingPunct="1"/>
            <a:r>
              <a:rPr lang="ar-JO" sz="3600" b="1" dirty="0">
                <a:solidFill>
                  <a:schemeClr val="bg1"/>
                </a:solidFill>
                <a:latin typeface="Arial" panose="020B0604020202020204" pitchFamily="34" charset="0"/>
                <a:cs typeface="Arial" panose="020B0604020202020204" pitchFamily="34" charset="0"/>
              </a:rPr>
              <a:t>افرح يارب بما تسمع</a:t>
            </a: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a:p>
            <a:pPr algn="ctr" eaLnBrk="1" hangingPunct="1"/>
            <a:r>
              <a:rPr lang="ar-JO" sz="3600" b="1" dirty="0">
                <a:solidFill>
                  <a:schemeClr val="bg1"/>
                </a:solidFill>
                <a:latin typeface="Arial" panose="020B0604020202020204" pitchFamily="34" charset="0"/>
                <a:cs typeface="Arial" panose="020B0604020202020204" pitchFamily="34" charset="0"/>
              </a:rPr>
              <a:t>(إعادة)</a:t>
            </a:r>
            <a:endParaRPr lang="en-US" sz="3600" b="1" dirty="0">
              <a:solidFill>
                <a:schemeClr val="bg1"/>
              </a:solidFill>
              <a:latin typeface="Arial" panose="020B0604020202020204" pitchFamily="34" charset="0"/>
              <a:cs typeface="Arial" panose="020B0604020202020204" pitchFamily="34" charset="0"/>
            </a:endParaRPr>
          </a:p>
          <a:p>
            <a:pPr algn="ctr" eaLnBrk="1" hangingPunct="1"/>
            <a:endParaRPr lang="en-US" sz="3600" b="1" dirty="0">
              <a:solidFill>
                <a:schemeClr val="bg1"/>
              </a:solidFill>
              <a:latin typeface="Arial" panose="020B0604020202020204" pitchFamily="34" charset="0"/>
              <a:cs typeface="Arial" panose="020B0604020202020204" pitchFamily="34" charset="0"/>
            </a:endParaRP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F4BAAE-B990-5F74-CE2B-1610A321EC66}"/>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334BE309-EC80-478C-7224-9534F476EA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0B0BA6B-771A-2B2A-30BA-1FE695A10344}"/>
              </a:ext>
            </a:extLst>
          </p:cNvPr>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a:extLst>
              <a:ext uri="{FF2B5EF4-FFF2-40B4-BE49-F238E27FC236}">
                <a16:creationId xmlns:a16="http://schemas.microsoft.com/office/drawing/2014/main" id="{3E6446C6-02B4-90AC-F0C2-945E44F8AED7}"/>
              </a:ext>
            </a:extLst>
          </p:cNvPr>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a:extLst>
              <a:ext uri="{FF2B5EF4-FFF2-40B4-BE49-F238E27FC236}">
                <a16:creationId xmlns:a16="http://schemas.microsoft.com/office/drawing/2014/main" id="{3CFA7C4B-7718-92B3-B687-432622FD37B0}"/>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171827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A856C-888B-D9FF-5C69-BB22197596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AE84BAEC-8AD3-061C-9AB0-4C9CA271E52E}"/>
              </a:ext>
            </a:extLst>
          </p:cNvPr>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962577C-BBDE-9657-714E-426BF5AE0C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8065CCC-BEB7-551A-2CBA-F4571052D16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004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pPr rtl="1"/>
            <a:r>
              <a:rPr lang="ar-SA" dirty="0"/>
              <a:t>البيان الموجز </a:t>
            </a:r>
            <a:endParaRPr lang="en-US" dirty="0"/>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rtl="1">
              <a:spcBef>
                <a:spcPct val="0"/>
              </a:spcBef>
              <a:buNone/>
            </a:pPr>
            <a:r>
              <a:rPr lang="ar-SA" sz="4800" kern="1200" dirty="0">
                <a:effectLst>
                  <a:glow rad="127000">
                    <a:srgbClr val="000000"/>
                  </a:glow>
                </a:effectLst>
              </a:rPr>
              <a:t>إن فائدة الطاعة والمحبة هي ما نحتاجه حق</a:t>
            </a:r>
            <a:r>
              <a:rPr lang="ar-JO" sz="4800" kern="1200" dirty="0">
                <a:effectLst>
                  <a:glow rad="127000">
                    <a:srgbClr val="000000"/>
                  </a:glow>
                </a:effectLst>
              </a:rPr>
              <a:t>اً</a:t>
            </a:r>
            <a:r>
              <a:rPr lang="ar-SA" sz="4800" kern="1200" dirty="0">
                <a:effectLst>
                  <a:glow rad="127000">
                    <a:srgbClr val="000000"/>
                  </a:glow>
                </a:effectLst>
              </a:rPr>
              <a:t> بدلاً من الغنوصية المبكرة</a:t>
            </a:r>
            <a:r>
              <a:rPr lang="en-US" sz="4800" kern="1200" dirty="0">
                <a:effectLst>
                  <a:glow rad="127000">
                    <a:srgbClr val="000000"/>
                  </a:glow>
                </a:effectLst>
              </a:rPr>
              <a:t>.</a:t>
            </a:r>
          </a:p>
        </p:txBody>
      </p:sp>
      <p:sp>
        <p:nvSpPr>
          <p:cNvPr id="4"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871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dirty="0"/>
              <a:t>يُظهر التتبع بنظام تحديد المواقع مقدار</a:t>
            </a:r>
            <a:br>
              <a:rPr lang="ar-JO" sz="3200" dirty="0"/>
            </a:br>
            <a:r>
              <a:rPr lang="ar-JO" sz="3200" dirty="0"/>
              <a:t>قطعان الذئاب التي تتجنب نطاق بعضها البعض</a:t>
            </a:r>
            <a:endParaRPr lang="en-US" sz="3200" dirty="0">
              <a:effectLst>
                <a:glow rad="127000">
                  <a:schemeClr val="tx1"/>
                </a:glow>
              </a:effectLst>
              <a:ea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8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هل ضللت؟</a:t>
            </a:r>
            <a:endParaRPr lang="en-US" sz="6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الإباحية؟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مقابل النعمة؟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اللاتوازن؟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18041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F8F0B279-AF91-0283-C905-279A3B9DA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E13E0-4B51-2C1E-F385-013E6118CA58}"/>
              </a:ext>
            </a:extLst>
          </p:cNvPr>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a:extLst>
              <a:ext uri="{FF2B5EF4-FFF2-40B4-BE49-F238E27FC236}">
                <a16:creationId xmlns:a16="http://schemas.microsoft.com/office/drawing/2014/main" id="{86730C2A-16C6-1EC8-C675-26E968E235F0}"/>
              </a:ext>
            </a:extLst>
          </p:cNvPr>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0FE1BF1D-D202-4A0D-F5FD-4E3969B1E06A}"/>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a:extLst>
              <a:ext uri="{FF2B5EF4-FFF2-40B4-BE49-F238E27FC236}">
                <a16:creationId xmlns:a16="http://schemas.microsoft.com/office/drawing/2014/main" id="{1A3A7C02-33C0-C27B-30DC-3D8CFFFD7770}"/>
              </a:ext>
            </a:extLst>
          </p:cNvPr>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6887F079-0CBB-6BBD-39D3-3128C90078E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518569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444714"/>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5056857"/>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لاودوكية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5638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329" y="3933825"/>
            <a:ext cx="28788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Diamond 18"/>
          <p:cNvSpPr>
            <a:spLocks noChangeArrowheads="1"/>
          </p:cNvSpPr>
          <p:nvPr/>
        </p:nvSpPr>
        <p:spPr bwMode="auto">
          <a:xfrm>
            <a:off x="6516142" y="5157788"/>
            <a:ext cx="287883"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Diamond 19"/>
          <p:cNvSpPr>
            <a:spLocks noChangeArrowheads="1"/>
          </p:cNvSpPr>
          <p:nvPr/>
        </p:nvSpPr>
        <p:spPr bwMode="auto">
          <a:xfrm>
            <a:off x="5795415" y="4365625"/>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Diamond 20"/>
          <p:cNvSpPr>
            <a:spLocks noChangeArrowheads="1"/>
          </p:cNvSpPr>
          <p:nvPr/>
        </p:nvSpPr>
        <p:spPr bwMode="auto">
          <a:xfrm>
            <a:off x="4571454" y="3789363"/>
            <a:ext cx="28788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Diamond 21"/>
          <p:cNvSpPr>
            <a:spLocks noChangeArrowheads="1"/>
          </p:cNvSpPr>
          <p:nvPr/>
        </p:nvSpPr>
        <p:spPr bwMode="auto">
          <a:xfrm>
            <a:off x="4066627" y="2708275"/>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Diamond 22"/>
          <p:cNvSpPr>
            <a:spLocks noChangeArrowheads="1"/>
          </p:cNvSpPr>
          <p:nvPr/>
        </p:nvSpPr>
        <p:spPr bwMode="auto">
          <a:xfrm>
            <a:off x="2699792" y="2133600"/>
            <a:ext cx="287883"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رسالة عامة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مرسلة من الشيخ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أفسس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18" name="Diamond 17"/>
          <p:cNvSpPr>
            <a:spLocks noChangeArrowheads="1"/>
          </p:cNvSpPr>
          <p:nvPr/>
        </p:nvSpPr>
        <p:spPr bwMode="auto">
          <a:xfrm>
            <a:off x="2842665" y="5084763"/>
            <a:ext cx="289474" cy="359296"/>
          </a:xfrm>
          <a:prstGeom prst="diamond">
            <a:avLst/>
          </a:prstGeom>
          <a:solidFill>
            <a:schemeClr val="accent1">
              <a:lumMod val="60000"/>
              <a:lumOff val="40000"/>
            </a:schemeClr>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الرسائل العامة + الكلمات المفتاحية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rtl="1"/>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بيـــــان الملـــكوت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 الموضوعين التوأمين للطاعة (١: ١-٢: ٢٩ ؛ ٥: ٤-٢١) والمحبة (٣: ١-٥: ٣) يظهران أفضل تأثير إيجابي لملكوت المسيح على حياتنا.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٢٩٠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5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7386"/>
            <a:ext cx="9144000" cy="6949440"/>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ct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معلنة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على الأقل:</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لتقوية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لتصنع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4)،</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لحماية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لمنع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الهرطقات</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 و.</a:t>
            </a:r>
            <a:r>
              <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5.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لتوفير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ضمان</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الخلاص (5: 13)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AutoNum type="arabicPeriod"/>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هذا يجعل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من الصعب تلخيص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رسالة يوحنا الأولى في موضوع أو غرض واحد، ومن الصعب اختصارها خاصة أن مواضيعها متداخلة.</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لكن الموضوع العام للطاعة، وخاصة تلك التي تظهر من خلال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محبة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الآخرين</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تلخص كل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تلك الأغراض.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Char char="Ø"/>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هذه الفوائد كثيرة، لكن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الفائدة المباشرة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للطاعة بالمحبة هي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حمايتها</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من الغنو</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س</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ية المبكرة. </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8227" name="Rectangle 2"/>
          <p:cNvSpPr>
            <a:spLocks noGrp="1" noChangeArrowheads="1"/>
          </p:cNvSpPr>
          <p:nvPr>
            <p:ph type="title" idx="4294967295"/>
          </p:nvPr>
        </p:nvSpPr>
        <p:spPr>
          <a:xfrm>
            <a:off x="1" y="577157"/>
            <a:ext cx="1979712" cy="797222"/>
          </a:xfrm>
          <a:solidFill>
            <a:srgbClr val="000000"/>
          </a:solidFill>
        </p:spPr>
        <p:txBody>
          <a:bodyPr anchor="ctr"/>
          <a:lstStyle/>
          <a:p>
            <a:pPr algn="ctr" eaLnBrk="1" hangingPunct="1"/>
            <a:r>
              <a:rPr lang="ar-SA" sz="4000" dirty="0">
                <a:solidFill>
                  <a:schemeClr val="bg1"/>
                </a:solidFill>
                <a:ea typeface="宋体" charset="0"/>
                <a:cs typeface="宋体" charset="0"/>
              </a:rPr>
              <a:t>المناقشة</a:t>
            </a:r>
            <a:endParaRPr lang="en-US" sz="4000" dirty="0">
              <a:solidFill>
                <a:schemeClr val="bg1"/>
              </a:solidFill>
              <a:ea typeface="宋体" charset="0"/>
              <a:cs typeface="宋体" charset="0"/>
            </a:endParaRPr>
          </a:p>
        </p:txBody>
      </p:sp>
      <p:sp>
        <p:nvSpPr>
          <p:cNvPr id="308228" name="Text Box 3"/>
          <p:cNvSpPr txBox="1">
            <a:spLocks noChangeArrowheads="1"/>
          </p:cNvSpPr>
          <p:nvPr/>
        </p:nvSpPr>
        <p:spPr bwMode="auto">
          <a:xfrm>
            <a:off x="8340360" y="44054"/>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35697" y="1268017"/>
            <a:ext cx="18002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182C3B6E-6A76-344A-4776-58C9FE4F5360}"/>
            </a:ext>
          </a:extLst>
        </p:cNvPr>
        <p:cNvGrpSpPr/>
        <p:nvPr/>
      </p:nvGrpSpPr>
      <p:grpSpPr>
        <a:xfrm>
          <a:off x="0" y="0"/>
          <a:ext cx="0" cy="0"/>
          <a:chOff x="0" y="0"/>
          <a:chExt cx="0" cy="0"/>
        </a:xfrm>
      </p:grpSpPr>
      <p:sp>
        <p:nvSpPr>
          <p:cNvPr id="311298" name="Rectangle 2">
            <a:extLst>
              <a:ext uri="{FF2B5EF4-FFF2-40B4-BE49-F238E27FC236}">
                <a16:creationId xmlns:a16="http://schemas.microsoft.com/office/drawing/2014/main" id="{990AA0E9-3B01-9F6F-7C24-8F46AF0DCA3D}"/>
              </a:ext>
            </a:extLst>
          </p:cNvPr>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a:extLst>
              <a:ext uri="{FF2B5EF4-FFF2-40B4-BE49-F238E27FC236}">
                <a16:creationId xmlns:a16="http://schemas.microsoft.com/office/drawing/2014/main" id="{7C732D96-FA2C-2746-598C-5D0D8F49991D}"/>
              </a:ext>
            </a:extLst>
          </p:cNvPr>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a:extLst>
              <a:ext uri="{FF2B5EF4-FFF2-40B4-BE49-F238E27FC236}">
                <a16:creationId xmlns:a16="http://schemas.microsoft.com/office/drawing/2014/main" id="{C8A0E731-365B-54D3-AD57-938D799096C8}"/>
              </a:ext>
            </a:extLst>
          </p:cNvPr>
          <p:cNvGrpSpPr>
            <a:grpSpLocks/>
          </p:cNvGrpSpPr>
          <p:nvPr/>
        </p:nvGrpSpPr>
        <p:grpSpPr bwMode="auto">
          <a:xfrm>
            <a:off x="76200" y="838200"/>
            <a:ext cx="9004300" cy="5867400"/>
            <a:chOff x="88" y="480"/>
            <a:chExt cx="4088" cy="3840"/>
          </a:xfrm>
        </p:grpSpPr>
        <p:grpSp>
          <p:nvGrpSpPr>
            <p:cNvPr id="311301" name="Group 25">
              <a:extLst>
                <a:ext uri="{FF2B5EF4-FFF2-40B4-BE49-F238E27FC236}">
                  <a16:creationId xmlns:a16="http://schemas.microsoft.com/office/drawing/2014/main" id="{074F6C6D-7604-1394-2914-415AB39A90E1}"/>
                </a:ext>
              </a:extLst>
            </p:cNvPr>
            <p:cNvGrpSpPr>
              <a:grpSpLocks/>
            </p:cNvGrpSpPr>
            <p:nvPr/>
          </p:nvGrpSpPr>
          <p:grpSpPr bwMode="auto">
            <a:xfrm>
              <a:off x="88" y="480"/>
              <a:ext cx="4072" cy="561"/>
              <a:chOff x="0" y="0"/>
              <a:chExt cx="4072" cy="653"/>
            </a:xfrm>
          </p:grpSpPr>
          <p:sp>
            <p:nvSpPr>
              <p:cNvPr id="311335" name="Rectangle 8">
                <a:extLst>
                  <a:ext uri="{FF2B5EF4-FFF2-40B4-BE49-F238E27FC236}">
                    <a16:creationId xmlns:a16="http://schemas.microsoft.com/office/drawing/2014/main" id="{3B23DCBA-39DA-AC14-C811-A7C0B59906C6}"/>
                  </a:ext>
                </a:extLst>
              </p:cNvPr>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a:extLst>
                  <a:ext uri="{FF2B5EF4-FFF2-40B4-BE49-F238E27FC236}">
                    <a16:creationId xmlns:a16="http://schemas.microsoft.com/office/drawing/2014/main" id="{CDB3C214-C0C4-CD3B-2862-89C108787A9B}"/>
                  </a:ext>
                </a:extLst>
              </p:cNvPr>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2" name="Group 27">
              <a:extLst>
                <a:ext uri="{FF2B5EF4-FFF2-40B4-BE49-F238E27FC236}">
                  <a16:creationId xmlns:a16="http://schemas.microsoft.com/office/drawing/2014/main" id="{CB221210-68CE-4E82-D7A8-D52226E897FD}"/>
                </a:ext>
              </a:extLst>
            </p:cNvPr>
            <p:cNvGrpSpPr>
              <a:grpSpLocks/>
            </p:cNvGrpSpPr>
            <p:nvPr/>
          </p:nvGrpSpPr>
          <p:grpSpPr bwMode="auto">
            <a:xfrm>
              <a:off x="88" y="1041"/>
              <a:ext cx="1360" cy="619"/>
              <a:chOff x="0" y="653"/>
              <a:chExt cx="1360" cy="721"/>
            </a:xfrm>
          </p:grpSpPr>
          <p:sp>
            <p:nvSpPr>
              <p:cNvPr id="311333" name="Rectangle 10">
                <a:extLst>
                  <a:ext uri="{FF2B5EF4-FFF2-40B4-BE49-F238E27FC236}">
                    <a16:creationId xmlns:a16="http://schemas.microsoft.com/office/drawing/2014/main" id="{9D917632-AC25-EC34-9602-6BB7B1FD79C1}"/>
                  </a:ext>
                </a:extLst>
              </p:cNvPr>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a:extLst>
                  <a:ext uri="{FF2B5EF4-FFF2-40B4-BE49-F238E27FC236}">
                    <a16:creationId xmlns:a16="http://schemas.microsoft.com/office/drawing/2014/main" id="{9553C779-9D1C-3290-6A47-D1C6242AC26C}"/>
                  </a:ext>
                </a:extLst>
              </p:cNvPr>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3" name="Group 29">
              <a:extLst>
                <a:ext uri="{FF2B5EF4-FFF2-40B4-BE49-F238E27FC236}">
                  <a16:creationId xmlns:a16="http://schemas.microsoft.com/office/drawing/2014/main" id="{47209500-1F3A-63F5-59E4-EE5BB5DEDFCF}"/>
                </a:ext>
              </a:extLst>
            </p:cNvPr>
            <p:cNvGrpSpPr>
              <a:grpSpLocks/>
            </p:cNvGrpSpPr>
            <p:nvPr/>
          </p:nvGrpSpPr>
          <p:grpSpPr bwMode="auto">
            <a:xfrm>
              <a:off x="1448" y="1041"/>
              <a:ext cx="1360" cy="619"/>
              <a:chOff x="1360" y="653"/>
              <a:chExt cx="1360" cy="721"/>
            </a:xfrm>
          </p:grpSpPr>
          <p:sp>
            <p:nvSpPr>
              <p:cNvPr id="311331" name="Rectangle 11">
                <a:extLst>
                  <a:ext uri="{FF2B5EF4-FFF2-40B4-BE49-F238E27FC236}">
                    <a16:creationId xmlns:a16="http://schemas.microsoft.com/office/drawing/2014/main" id="{CF37760F-3104-82A9-08CC-C04525D128B9}"/>
                  </a:ext>
                </a:extLst>
              </p:cNvPr>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a:extLst>
                  <a:ext uri="{FF2B5EF4-FFF2-40B4-BE49-F238E27FC236}">
                    <a16:creationId xmlns:a16="http://schemas.microsoft.com/office/drawing/2014/main" id="{CF5A4FD4-5257-DC4E-B122-CF583E8BD8E1}"/>
                  </a:ext>
                </a:extLst>
              </p:cNvPr>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4" name="Group 31">
              <a:extLst>
                <a:ext uri="{FF2B5EF4-FFF2-40B4-BE49-F238E27FC236}">
                  <a16:creationId xmlns:a16="http://schemas.microsoft.com/office/drawing/2014/main" id="{5983881E-3FFC-E24D-3037-F4934BBD9CC1}"/>
                </a:ext>
              </a:extLst>
            </p:cNvPr>
            <p:cNvGrpSpPr>
              <a:grpSpLocks/>
            </p:cNvGrpSpPr>
            <p:nvPr/>
          </p:nvGrpSpPr>
          <p:grpSpPr bwMode="auto">
            <a:xfrm>
              <a:off x="2808" y="1041"/>
              <a:ext cx="1352" cy="619"/>
              <a:chOff x="2720" y="653"/>
              <a:chExt cx="1352" cy="721"/>
            </a:xfrm>
          </p:grpSpPr>
          <p:sp>
            <p:nvSpPr>
              <p:cNvPr id="311329" name="Rectangle 12">
                <a:extLst>
                  <a:ext uri="{FF2B5EF4-FFF2-40B4-BE49-F238E27FC236}">
                    <a16:creationId xmlns:a16="http://schemas.microsoft.com/office/drawing/2014/main" id="{4EA341CD-CDE1-3D3E-F6DB-012C77419EF3}"/>
                  </a:ext>
                </a:extLst>
              </p:cNvPr>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a:extLst>
                  <a:ext uri="{FF2B5EF4-FFF2-40B4-BE49-F238E27FC236}">
                    <a16:creationId xmlns:a16="http://schemas.microsoft.com/office/drawing/2014/main" id="{0FD8FA2F-23D7-1ACD-0551-42D9FB7F4BEB}"/>
                  </a:ext>
                </a:extLst>
              </p:cNvPr>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5" name="Group 33">
              <a:extLst>
                <a:ext uri="{FF2B5EF4-FFF2-40B4-BE49-F238E27FC236}">
                  <a16:creationId xmlns:a16="http://schemas.microsoft.com/office/drawing/2014/main" id="{335DBF38-1A53-0D8D-8E1D-91E716ACFDAD}"/>
                </a:ext>
              </a:extLst>
            </p:cNvPr>
            <p:cNvGrpSpPr>
              <a:grpSpLocks/>
            </p:cNvGrpSpPr>
            <p:nvPr/>
          </p:nvGrpSpPr>
          <p:grpSpPr bwMode="auto">
            <a:xfrm>
              <a:off x="88" y="1660"/>
              <a:ext cx="1360" cy="529"/>
              <a:chOff x="0" y="1374"/>
              <a:chExt cx="1360" cy="615"/>
            </a:xfrm>
          </p:grpSpPr>
          <p:sp>
            <p:nvSpPr>
              <p:cNvPr id="311327" name="Rectangle 14">
                <a:extLst>
                  <a:ext uri="{FF2B5EF4-FFF2-40B4-BE49-F238E27FC236}">
                    <a16:creationId xmlns:a16="http://schemas.microsoft.com/office/drawing/2014/main" id="{0389A72F-3E72-3760-08F6-91552CA1B554}"/>
                  </a:ext>
                </a:extLst>
              </p:cNvPr>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الإ</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a:extLst>
                  <a:ext uri="{FF2B5EF4-FFF2-40B4-BE49-F238E27FC236}">
                    <a16:creationId xmlns:a16="http://schemas.microsoft.com/office/drawing/2014/main" id="{26A83FE1-54F8-99DD-9BC5-12326513ACAC}"/>
                  </a:ext>
                </a:extLst>
              </p:cNvPr>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6" name="Group 35">
              <a:extLst>
                <a:ext uri="{FF2B5EF4-FFF2-40B4-BE49-F238E27FC236}">
                  <a16:creationId xmlns:a16="http://schemas.microsoft.com/office/drawing/2014/main" id="{78C95323-28CC-E28E-5579-A962A7170B55}"/>
                </a:ext>
              </a:extLst>
            </p:cNvPr>
            <p:cNvGrpSpPr>
              <a:grpSpLocks/>
            </p:cNvGrpSpPr>
            <p:nvPr/>
          </p:nvGrpSpPr>
          <p:grpSpPr bwMode="auto">
            <a:xfrm>
              <a:off x="1448" y="1660"/>
              <a:ext cx="1360" cy="529"/>
              <a:chOff x="1360" y="1374"/>
              <a:chExt cx="1360" cy="615"/>
            </a:xfrm>
          </p:grpSpPr>
          <p:sp>
            <p:nvSpPr>
              <p:cNvPr id="311325" name="Rectangle 15">
                <a:extLst>
                  <a:ext uri="{FF2B5EF4-FFF2-40B4-BE49-F238E27FC236}">
                    <a16:creationId xmlns:a16="http://schemas.microsoft.com/office/drawing/2014/main" id="{CA3D523B-1940-828E-40AC-EAA834A58333}"/>
                  </a:ext>
                </a:extLst>
              </p:cNvPr>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a:extLst>
                  <a:ext uri="{FF2B5EF4-FFF2-40B4-BE49-F238E27FC236}">
                    <a16:creationId xmlns:a16="http://schemas.microsoft.com/office/drawing/2014/main" id="{CBECD51E-9776-2D73-2601-2F3BBFA95FAF}"/>
                  </a:ext>
                </a:extLst>
              </p:cNvPr>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7" name="Group 37">
              <a:extLst>
                <a:ext uri="{FF2B5EF4-FFF2-40B4-BE49-F238E27FC236}">
                  <a16:creationId xmlns:a16="http://schemas.microsoft.com/office/drawing/2014/main" id="{FEA856A6-77D2-0C23-DB5E-B93F98707481}"/>
                </a:ext>
              </a:extLst>
            </p:cNvPr>
            <p:cNvGrpSpPr>
              <a:grpSpLocks/>
            </p:cNvGrpSpPr>
            <p:nvPr/>
          </p:nvGrpSpPr>
          <p:grpSpPr bwMode="auto">
            <a:xfrm>
              <a:off x="2808" y="1660"/>
              <a:ext cx="1352" cy="529"/>
              <a:chOff x="2720" y="1374"/>
              <a:chExt cx="1352" cy="615"/>
            </a:xfrm>
          </p:grpSpPr>
          <p:sp>
            <p:nvSpPr>
              <p:cNvPr id="311323" name="Rectangle 16">
                <a:extLst>
                  <a:ext uri="{FF2B5EF4-FFF2-40B4-BE49-F238E27FC236}">
                    <a16:creationId xmlns:a16="http://schemas.microsoft.com/office/drawing/2014/main" id="{95C3F4B3-18C1-37B1-5C1E-DA37F5B5F9D9}"/>
                  </a:ext>
                </a:extLst>
              </p:cNvPr>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a:extLst>
                  <a:ext uri="{FF2B5EF4-FFF2-40B4-BE49-F238E27FC236}">
                    <a16:creationId xmlns:a16="http://schemas.microsoft.com/office/drawing/2014/main" id="{D189E882-0F47-2B14-B48E-D69318265C06}"/>
                  </a:ext>
                </a:extLst>
              </p:cNvPr>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8" name="Group 39">
              <a:extLst>
                <a:ext uri="{FF2B5EF4-FFF2-40B4-BE49-F238E27FC236}">
                  <a16:creationId xmlns:a16="http://schemas.microsoft.com/office/drawing/2014/main" id="{88841AC7-3ABE-9048-E4DA-D3041D9EC539}"/>
                </a:ext>
              </a:extLst>
            </p:cNvPr>
            <p:cNvGrpSpPr>
              <a:grpSpLocks/>
            </p:cNvGrpSpPr>
            <p:nvPr/>
          </p:nvGrpSpPr>
          <p:grpSpPr bwMode="auto">
            <a:xfrm>
              <a:off x="88" y="2189"/>
              <a:ext cx="1360" cy="1074"/>
              <a:chOff x="0" y="1989"/>
              <a:chExt cx="1360" cy="1251"/>
            </a:xfrm>
          </p:grpSpPr>
          <p:sp>
            <p:nvSpPr>
              <p:cNvPr id="311321" name="Rectangle 18">
                <a:extLst>
                  <a:ext uri="{FF2B5EF4-FFF2-40B4-BE49-F238E27FC236}">
                    <a16:creationId xmlns:a16="http://schemas.microsoft.com/office/drawing/2014/main" id="{B100BA39-5BC6-661A-4E3B-6EF4EE058E73}"/>
                  </a:ext>
                </a:extLst>
              </p:cNvPr>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a:extLst>
                  <a:ext uri="{FF2B5EF4-FFF2-40B4-BE49-F238E27FC236}">
                    <a16:creationId xmlns:a16="http://schemas.microsoft.com/office/drawing/2014/main" id="{73977805-5467-73B4-C91D-D640E284A603}"/>
                  </a:ext>
                </a:extLst>
              </p:cNvPr>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09" name="Group 41">
              <a:extLst>
                <a:ext uri="{FF2B5EF4-FFF2-40B4-BE49-F238E27FC236}">
                  <a16:creationId xmlns:a16="http://schemas.microsoft.com/office/drawing/2014/main" id="{10B0F150-B77B-3610-B960-F809BD5FA88F}"/>
                </a:ext>
              </a:extLst>
            </p:cNvPr>
            <p:cNvGrpSpPr>
              <a:grpSpLocks/>
            </p:cNvGrpSpPr>
            <p:nvPr/>
          </p:nvGrpSpPr>
          <p:grpSpPr bwMode="auto">
            <a:xfrm>
              <a:off x="1448" y="2189"/>
              <a:ext cx="1360" cy="1074"/>
              <a:chOff x="1360" y="1989"/>
              <a:chExt cx="1360" cy="1251"/>
            </a:xfrm>
          </p:grpSpPr>
          <p:sp>
            <p:nvSpPr>
              <p:cNvPr id="311319" name="Rectangle 19">
                <a:extLst>
                  <a:ext uri="{FF2B5EF4-FFF2-40B4-BE49-F238E27FC236}">
                    <a16:creationId xmlns:a16="http://schemas.microsoft.com/office/drawing/2014/main" id="{771AB622-8EBD-2232-CB82-34F7A2FD5609}"/>
                  </a:ext>
                </a:extLst>
              </p:cNvPr>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b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a:extLst>
                  <a:ext uri="{FF2B5EF4-FFF2-40B4-BE49-F238E27FC236}">
                    <a16:creationId xmlns:a16="http://schemas.microsoft.com/office/drawing/2014/main" id="{6CA7F907-72A6-DFA7-9AC6-E23E8DC89B2B}"/>
                  </a:ext>
                </a:extLst>
              </p:cNvPr>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0" name="Group 43">
              <a:extLst>
                <a:ext uri="{FF2B5EF4-FFF2-40B4-BE49-F238E27FC236}">
                  <a16:creationId xmlns:a16="http://schemas.microsoft.com/office/drawing/2014/main" id="{455E439B-B7EA-3FAE-23F4-CE5786056B79}"/>
                </a:ext>
              </a:extLst>
            </p:cNvPr>
            <p:cNvGrpSpPr>
              <a:grpSpLocks/>
            </p:cNvGrpSpPr>
            <p:nvPr/>
          </p:nvGrpSpPr>
          <p:grpSpPr bwMode="auto">
            <a:xfrm>
              <a:off x="2808" y="2189"/>
              <a:ext cx="1352" cy="1074"/>
              <a:chOff x="2720" y="1989"/>
              <a:chExt cx="1352" cy="1251"/>
            </a:xfrm>
          </p:grpSpPr>
          <p:sp>
            <p:nvSpPr>
              <p:cNvPr id="311317" name="Rectangle 20">
                <a:extLst>
                  <a:ext uri="{FF2B5EF4-FFF2-40B4-BE49-F238E27FC236}">
                    <a16:creationId xmlns:a16="http://schemas.microsoft.com/office/drawing/2014/main" id="{C4CD282E-791F-C44D-FE26-2A8CA31FA8C9}"/>
                  </a:ext>
                </a:extLst>
              </p:cNvPr>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a:extLst>
                  <a:ext uri="{FF2B5EF4-FFF2-40B4-BE49-F238E27FC236}">
                    <a16:creationId xmlns:a16="http://schemas.microsoft.com/office/drawing/2014/main" id="{82A500FC-C06A-BC21-8A62-8F8C682EAE3D}"/>
                  </a:ext>
                </a:extLst>
              </p:cNvPr>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1" name="Group 47">
              <a:extLst>
                <a:ext uri="{FF2B5EF4-FFF2-40B4-BE49-F238E27FC236}">
                  <a16:creationId xmlns:a16="http://schemas.microsoft.com/office/drawing/2014/main" id="{995A81A3-6C42-5EF4-7755-115B681EC81F}"/>
                </a:ext>
              </a:extLst>
            </p:cNvPr>
            <p:cNvGrpSpPr>
              <a:grpSpLocks/>
            </p:cNvGrpSpPr>
            <p:nvPr/>
          </p:nvGrpSpPr>
          <p:grpSpPr bwMode="auto">
            <a:xfrm>
              <a:off x="88" y="3263"/>
              <a:ext cx="4088" cy="529"/>
              <a:chOff x="0" y="3240"/>
              <a:chExt cx="5584" cy="615"/>
            </a:xfrm>
          </p:grpSpPr>
          <p:sp>
            <p:nvSpPr>
              <p:cNvPr id="311315" name="Rectangle 22">
                <a:extLst>
                  <a:ext uri="{FF2B5EF4-FFF2-40B4-BE49-F238E27FC236}">
                    <a16:creationId xmlns:a16="http://schemas.microsoft.com/office/drawing/2014/main" id="{B8ED67EA-039A-2741-F63B-79BAF044D231}"/>
                  </a:ext>
                </a:extLst>
              </p:cNvPr>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a:extLst>
                  <a:ext uri="{FF2B5EF4-FFF2-40B4-BE49-F238E27FC236}">
                    <a16:creationId xmlns:a16="http://schemas.microsoft.com/office/drawing/2014/main" id="{77E11E9F-C1C1-1F94-D3A9-7032637B82D8}"/>
                  </a:ext>
                </a:extLst>
              </p:cNvPr>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1312" name="Group 49">
              <a:extLst>
                <a:ext uri="{FF2B5EF4-FFF2-40B4-BE49-F238E27FC236}">
                  <a16:creationId xmlns:a16="http://schemas.microsoft.com/office/drawing/2014/main" id="{33EC47A0-8919-7201-1790-8CA9AE244BDB}"/>
                </a:ext>
              </a:extLst>
            </p:cNvPr>
            <p:cNvGrpSpPr>
              <a:grpSpLocks/>
            </p:cNvGrpSpPr>
            <p:nvPr/>
          </p:nvGrpSpPr>
          <p:grpSpPr bwMode="auto">
            <a:xfrm>
              <a:off x="88" y="3792"/>
              <a:ext cx="4088" cy="528"/>
              <a:chOff x="0" y="3855"/>
              <a:chExt cx="5584" cy="615"/>
            </a:xfrm>
          </p:grpSpPr>
          <p:sp>
            <p:nvSpPr>
              <p:cNvPr id="311313" name="Rectangle 23">
                <a:extLst>
                  <a:ext uri="{FF2B5EF4-FFF2-40B4-BE49-F238E27FC236}">
                    <a16:creationId xmlns:a16="http://schemas.microsoft.com/office/drawing/2014/main" id="{AD3F1546-F1F5-5A49-33F1-40C4D5114D1B}"/>
                  </a:ext>
                </a:extLst>
              </p:cNvPr>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a:extLst>
                  <a:ext uri="{FF2B5EF4-FFF2-40B4-BE49-F238E27FC236}">
                    <a16:creationId xmlns:a16="http://schemas.microsoft.com/office/drawing/2014/main" id="{307B8779-7EB6-7837-08A0-DDD11B3E279D}"/>
                  </a:ext>
                </a:extLst>
              </p:cNvPr>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17983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C95E-7382-9278-E720-C33576879A10}"/>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C9939AF0-B18F-5F42-847E-5897FAEF12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C168559D-9CF0-44DB-DE69-63C04CCBE434}"/>
              </a:ext>
            </a:extLst>
          </p:cNvPr>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066161EF-01D0-842C-DFD0-38076310EBC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FA98940D-92D6-2B60-0C08-F6AC0C20F62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10B12CC6-4AFE-5C95-F54B-3EF56CA7C240}"/>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C0B788C7-2A8B-067F-7EE2-466D66DE6E75}"/>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E4811405-024D-1F65-8038-42CB609E67BE}"/>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7ED88580-D3DF-0A42-5AF1-47F4A4109831}"/>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6692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4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يوحنا</a:t>
            </a: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كان من البدء الذي سمعناه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رأيناه بعيوننا الذي شاهدناه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ولمسته أيدينا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جهة كلمة الحياة.</a:t>
            </a:r>
            <a:endParaRPr lang="ar-SA" dirty="0">
              <a:effectLst>
                <a:glow rad="127000">
                  <a:schemeClr val="tx1"/>
                </a:glow>
              </a:effectLst>
              <a:ea typeface="ＭＳ Ｐゴシック" charset="0"/>
            </a:endParaRP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الغنوسة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الغنوسية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الغنوسية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a:t>
            </a:r>
            <a:b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lvl="0" indent="-342900" algn="r">
              <a:lnSpc>
                <a:spcPct val="90000"/>
              </a:lnSpc>
              <a:spcBef>
                <a:spcPct val="20000"/>
              </a:spcBef>
              <a:buClr>
                <a:srgbClr val="66CCFF"/>
              </a:buClr>
              <a:buSzPct val="80000"/>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الروح طيبة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endParaRPr kumimoji="0" lang="ar-JO"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SA" dirty="0">
                <a:effectLst>
                  <a:glow rad="127000">
                    <a:schemeClr val="tx1"/>
                  </a:glow>
                </a:effectLst>
                <a:ea typeface="ＭＳ Ｐゴシック" charset="0"/>
              </a:rPr>
              <a:t> 2 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rtl="1"/>
            <a:r>
              <a:rPr lang="ar-SA" sz="3600" dirty="0"/>
              <a:t>١ يوحنا ١ : ٣-٤</a:t>
            </a:r>
            <a:br>
              <a:rPr lang="ar-SA" sz="3600" dirty="0"/>
            </a:br>
            <a:br>
              <a:rPr lang="en-US" sz="3600" dirty="0"/>
            </a:br>
            <a:r>
              <a:rPr lang="ar-SA" sz="3600" dirty="0"/>
              <a:t>3 الذي رأيناه وسمعناه نخبركم به، لكي يكون لكم أيضا</a:t>
            </a:r>
            <a:r>
              <a:rPr lang="ar-JO" sz="3600" dirty="0"/>
              <a:t>ً</a:t>
            </a:r>
            <a:r>
              <a:rPr lang="ar-SA" sz="3600" dirty="0"/>
              <a:t> </a:t>
            </a:r>
            <a:r>
              <a:rPr lang="ar-SA" sz="3600" dirty="0">
                <a:solidFill>
                  <a:srgbClr val="FFFF00"/>
                </a:solidFill>
              </a:rPr>
              <a:t>شركة</a:t>
            </a:r>
            <a:r>
              <a:rPr lang="ar-SA" sz="3600" dirty="0"/>
              <a:t> معنا</a:t>
            </a:r>
            <a:r>
              <a:rPr lang="ar-JO" sz="3600" dirty="0"/>
              <a:t>،</a:t>
            </a:r>
            <a:r>
              <a:rPr lang="ar-SA" sz="3600" dirty="0"/>
              <a:t> وأما شركتنا نحن فهي مع الآب ومع ابنه يسوع المسيح</a:t>
            </a:r>
            <a:r>
              <a:rPr lang="ar-JO" sz="3600" dirty="0"/>
              <a:t> 4 </a:t>
            </a:r>
            <a:r>
              <a:rPr lang="ar-SA" sz="3600" dirty="0"/>
              <a:t>ونكتب إليكم هذا لكي يكون </a:t>
            </a:r>
            <a:r>
              <a:rPr lang="ar-SA" sz="3600" dirty="0">
                <a:solidFill>
                  <a:srgbClr val="FFFF00"/>
                </a:solidFill>
              </a:rPr>
              <a:t>فرح</a:t>
            </a:r>
            <a:r>
              <a:rPr lang="ar-SA" sz="3600" dirty="0"/>
              <a:t>كم كاملا</a:t>
            </a:r>
            <a:r>
              <a:rPr lang="ar-JO" sz="3600" dirty="0"/>
              <a:t>ً</a:t>
            </a:r>
            <a:r>
              <a:rPr lang="ar-SA" sz="3600" dirty="0"/>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pPr rtl="1"/>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العــــهــــد</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19247" y="1772816"/>
            <a:ext cx="7569177" cy="325217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يظهر حق العهد الجديد بشكل أفضل في سلوكنا (٤: ٧-٢١)</a:t>
            </a:r>
            <a:r>
              <a:rPr kumimoji="0" lang="ar-SA"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7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التي خلف المناضد ووضعت في خزانة العرض</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ليشاهدها العالم كله، </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ويتعامل معها ويعجب بها.</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١ يوحنا ١ </a:t>
            </a:r>
          </a:p>
          <a:p>
            <a:pPr lvl="0">
              <a:defRPr/>
            </a:pPr>
            <a:r>
              <a:rPr lang="ar-SA" sz="2800" dirty="0">
                <a:solidFill>
                  <a:srgbClr val="FFFFFF"/>
                </a:solidFill>
                <a:latin typeface="Arial" panose="020B0604020202020204" pitchFamily="34" charset="0"/>
                <a:ea typeface="ＭＳ Ｐゴシック" charset="0"/>
                <a:cs typeface="Arial" panose="020B0604020202020204" pitchFamily="34" charset="0"/>
              </a:rPr>
              <a:t>1 الذي كان من البدء، الذي سمعناه، الذي رأيناه بعيوننا، الذي شاهدناه، ولمسته أيدينا، من جهة كلمة الحياة</a:t>
            </a:r>
            <a:r>
              <a:rPr lang="ar-JO" sz="2800" dirty="0">
                <a:solidFill>
                  <a:srgbClr val="FFFFFF"/>
                </a:solidFill>
                <a:latin typeface="Arial" panose="020B0604020202020204" pitchFamily="34" charset="0"/>
                <a:ea typeface="ＭＳ Ｐゴシック" charset="0"/>
                <a:cs typeface="Arial" panose="020B0604020202020204" pitchFamily="34" charset="0"/>
              </a:rPr>
              <a:t> 2 </a:t>
            </a:r>
            <a:r>
              <a:rPr lang="ar-SA" sz="2800" dirty="0">
                <a:solidFill>
                  <a:srgbClr val="FFFFFF"/>
                </a:solidFill>
                <a:latin typeface="Arial" panose="020B0604020202020204" pitchFamily="34" charset="0"/>
                <a:ea typeface="ＭＳ Ｐゴシック" charset="0"/>
                <a:cs typeface="Arial" panose="020B0604020202020204" pitchFamily="34" charset="0"/>
              </a:rPr>
              <a:t>فإن الحياة أظهرت، وقد رأينا ونشهد ونخبركم بالحياة الأبدية التي كانت عند الآب وأظهرت لنا.</a:t>
            </a:r>
            <a:endPar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س. هال</a:t>
            </a:r>
            <a:endParaRPr kumimoji="0" lang="en-US" sz="48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تبادل الإيضاحات 26 يونيو 2013</a:t>
            </a:r>
            <a:endParaRPr kumimoji="0" lang="en-US" sz="2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صار الله إنساناً</a:t>
            </a:r>
            <a:endParaRPr lang="en-US"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ar-SA" dirty="0">
                <a:ea typeface="ＭＳ Ｐゴシック" charset="0"/>
                <a:cs typeface="Arial" panose="020B0604020202020204" pitchFamily="34" charset="0"/>
              </a:rPr>
              <a:t>ميلاد السيد المسيح</a:t>
            </a:r>
            <a:endParaRPr lang="en-US" dirty="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ما زال الحكماء يبحثون عنه</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 1-12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ea typeface="宋体" charset="0"/>
                <a:cs typeface="Arial" panose="020B0604020202020204" pitchFamily="34" charset="0"/>
              </a:rPr>
              <a:t>عبرانيين ٢ : ١٤</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فإذ قد تشارك الأولاد في اللحم والدم اشترك هو أيضا كذلك فيهما</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يبيد بالموت ذاك الذي له سلطان الموت، أي إبليس</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١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وهذا هو الخبر الذي سمعناه منه ونخبركم به: إن الله نور وليس فيه ظلمة البتة.</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الظلمة</a:t>
            </a:r>
            <a:endPar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النور</a:t>
            </a:r>
            <a:endParaRPr kumimoji="0" lang="ar-SA"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59584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3034566"/>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6 إن قلنا: إن لنا شركة معه وسلكنا في الظلمة، نكذب ولسنا نعمل الحق.</a:t>
            </a:r>
            <a:br>
              <a:rPr lang="ar-SA" sz="4000" dirty="0">
                <a:effectLst>
                  <a:glow rad="127000">
                    <a:schemeClr val="tx1"/>
                  </a:glow>
                </a:effectLst>
                <a:ea typeface="ＭＳ Ｐゴシック" charset="0"/>
              </a:rPr>
            </a:br>
            <a:endParaRPr lang="en-US" sz="40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7 ولكن إن سلكنا في النور كما هو في النور، فلنا شركة بعضنا مع بعض، ودم يسوع المسيح ابنه يطهرنا من كل خطية.</a:t>
            </a: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١ يوحنا ١ : ٨</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8 إن قلنا: إنه ليس لنا خطية نضل أنفسنا وليس الحق فينا.</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10 إن قلنا: إننا لم نخطئ نجعله كاذبا، وكلمته ليست فينا.</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القديم</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الانسداد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الاعتراف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856247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الخــــلاص</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1560" y="1602007"/>
            <a:ext cx="838894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rtl="1">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يسوع هو الذبيحة التي تكفر عن خطايانا - وليس فقط خطايانا</a:t>
            </a: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 ولكن خطايا كل العالم (٢: ٢)، مع ضمان وأمان الخلاص </a:t>
            </a:r>
            <a:br>
              <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b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(٥: ١١-١٥).</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6D359124-6FF4-7D00-ADDF-D974624FBE5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4980FA9-EEB7-B734-F992-2C05119F4244}"/>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9BCC4F86-578D-1638-C9B3-001CCCA85213}"/>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a:extLst>
              <a:ext uri="{FF2B5EF4-FFF2-40B4-BE49-F238E27FC236}">
                <a16:creationId xmlns:a16="http://schemas.microsoft.com/office/drawing/2014/main" id="{94DB2ABC-42BC-B164-835B-EAA64BF5692E}"/>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a:extLst>
              <a:ext uri="{FF2B5EF4-FFF2-40B4-BE49-F238E27FC236}">
                <a16:creationId xmlns:a16="http://schemas.microsoft.com/office/drawing/2014/main" id="{2A8F46DE-6930-05E4-85E8-12A066898F84}"/>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a:extLst>
              <a:ext uri="{FF2B5EF4-FFF2-40B4-BE49-F238E27FC236}">
                <a16:creationId xmlns:a16="http://schemas.microsoft.com/office/drawing/2014/main" id="{473DE44E-43DD-1B5F-BF5E-5D6ADA1B15C3}"/>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a:extLst>
              <a:ext uri="{FF2B5EF4-FFF2-40B4-BE49-F238E27FC236}">
                <a16:creationId xmlns:a16="http://schemas.microsoft.com/office/drawing/2014/main" id="{CAE14A70-DFEC-D578-E427-6A591FC09F1A}"/>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E337603D-A1AC-E613-596F-A5ECC904CDD1}"/>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3C290FD1-604C-5F6E-F45E-0C806612CE6C}"/>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72B792B5-D26B-D1C5-D88C-7507A8966482}"/>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223872F6-ED84-9FDA-B62A-2FC1C73F922D}"/>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a:extLst>
              <a:ext uri="{FF2B5EF4-FFF2-40B4-BE49-F238E27FC236}">
                <a16:creationId xmlns:a16="http://schemas.microsoft.com/office/drawing/2014/main" id="{0A3DB9DC-0AF4-7F2F-6AE8-259FBC1CBFB8}"/>
              </a:ext>
            </a:extLst>
          </p:cNvPr>
          <p:cNvSpPr txBox="1">
            <a:spLocks noRot="1" noChangeArrowheads="1"/>
          </p:cNvSpPr>
          <p:nvPr/>
        </p:nvSpPr>
        <p:spPr bwMode="auto">
          <a:xfrm>
            <a:off x="2876308" y="1988840"/>
            <a:ext cx="5026435"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إن اعترفنا بخطايانا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فهو أمين وعادل</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حتى يغفر لنا 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ويطهرنا 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a:extLst>
              <a:ext uri="{FF2B5EF4-FFF2-40B4-BE49-F238E27FC236}">
                <a16:creationId xmlns:a16="http://schemas.microsoft.com/office/drawing/2014/main" id="{3F9823E2-42D4-3A34-E472-74E61BD17E5A}"/>
              </a:ext>
            </a:extLst>
          </p:cNvPr>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058903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٢ : ١</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أولادي أكتب إليكم هذا لكي لا تخطئوا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وإن أخطأ أحد فلنا شفيع عند الآب، يسوع المسيح البار.</a:t>
            </a:r>
          </a:p>
        </p:txBody>
      </p:sp>
    </p:spTree>
    <p:extLst>
      <p:ext uri="{BB962C8B-B14F-4D97-AF65-F5344CB8AC3E}">
        <p14:creationId xmlns:p14="http://schemas.microsoft.com/office/powerpoint/2010/main" val="190653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من هو الذي يدين؟ المسيح هو الذي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بل بالحري قام أيضاً الذي هو أيضا عن يمين الله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الذي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رومية 8: 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٢ </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وهو كفارة لخطايانا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ليس لخطايانا فقط، بل لخطايا كل العالم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اعتمد على يسوع (١: ٥-٢: ١٤).</a:t>
            </a:r>
          </a:p>
          <a:p>
            <a:pPr lv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تجنب عائقين أمام الطاعة لمحاربة الغنو</a:t>
            </a:r>
            <a:r>
              <a:rPr lang="ar-JO"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س</a:t>
            </a: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ية المبكرة </a:t>
            </a: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يوحنا الأولى</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a:t>
            </a:r>
            <a:r>
              <a:rPr lang="ar-JO" sz="6000" b="1" dirty="0">
                <a:effectLst>
                  <a:glow rad="190500">
                    <a:schemeClr val="bg1"/>
                  </a:glow>
                </a:effectLst>
                <a:latin typeface="Arial" panose="020B0604020202020204" pitchFamily="34" charset="0"/>
                <a:cs typeface="Arial" panose="020B0604020202020204" pitchFamily="34" charset="0"/>
              </a:rPr>
              <a:t>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١ يوحنا ٢ : ١٥</a:t>
            </a:r>
            <a:b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 لا تحبوا العالم ولا الأشياء التي في العالم. إن أحب أحد العالم فليست فيه محبة الآب.</a:t>
            </a:r>
            <a:endParaRPr lang="en-US"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i="0" dirty="0">
                <a:latin typeface="Arial" panose="020B0604020202020204" pitchFamily="34" charset="0"/>
                <a:cs typeface="Arial" panose="020B0604020202020204" pitchFamily="34" charset="0"/>
              </a:rPr>
              <a:t>١ يوحنا ٢ : ١٦-١٧</a:t>
            </a:r>
          </a:p>
          <a:p>
            <a:pPr algn="r">
              <a:defRPr/>
            </a:pPr>
            <a:r>
              <a:rPr lang="ar-SA" i="0" dirty="0">
                <a:latin typeface="Arial" panose="020B0604020202020204" pitchFamily="34" charset="0"/>
                <a:cs typeface="Arial" panose="020B0604020202020204" pitchFamily="34" charset="0"/>
              </a:rPr>
              <a:t>16 لأن كل ما في العالم: شهوة الجسد، وشهوة العيون، وتعظم المعيشة، ليس من الآب بل من العالم.</a:t>
            </a:r>
          </a:p>
          <a:p>
            <a:pPr algn="r">
              <a:defRPr/>
            </a:pPr>
            <a:r>
              <a:rPr lang="ar-SA" i="0" dirty="0">
                <a:latin typeface="Arial" panose="020B0604020202020204" pitchFamily="34" charset="0"/>
                <a:cs typeface="Arial" panose="020B0604020202020204" pitchFamily="34" charset="0"/>
              </a:rPr>
              <a:t>17 والعالم يمضي وشهوته، وأما الذي يصنع مشيئة الله فيثبت إلى الأبد.</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ة</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b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الثقة في المسيح رب</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يجب أن تؤدي إلى الطاعة والمحبة كحماية من الغنوصية المبكرة وأي بدعة تنكر أن يسوع رب (٢: ٢٦).</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JO" sz="4800" b="1" dirty="0">
                <a:effectLst>
                  <a:glow rad="190500">
                    <a:schemeClr val="bg1"/>
                  </a:glow>
                </a:effectLst>
              </a:rPr>
              <a:t>والعالم يمضي</a:t>
            </a:r>
            <a:br>
              <a:rPr lang="ar-JO" sz="4800" b="1" dirty="0">
                <a:effectLst>
                  <a:glow rad="190500">
                    <a:schemeClr val="bg1"/>
                  </a:glow>
                </a:effectLst>
              </a:rPr>
            </a:br>
            <a:r>
              <a:rPr lang="ar-JO" sz="4800" b="1" dirty="0">
                <a:effectLst>
                  <a:glow rad="190500">
                    <a:schemeClr val="bg1"/>
                  </a:glow>
                </a:effectLst>
              </a:rPr>
              <a:t>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1" y="1565274"/>
            <a:ext cx="177504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517284"/>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517284"/>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790017"/>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790017"/>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5048016"/>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a:t>
            </a:r>
            <a:r>
              <a:rPr lang="ar-JO" altLang="zh-CN" sz="1800" b="1" dirty="0">
                <a:solidFill>
                  <a:srgbClr val="F8F8F8"/>
                </a:solidFill>
                <a:latin typeface="Arial" panose="020B0604020202020204" pitchFamily="34" charset="0"/>
                <a:cs typeface="Arial" panose="020B0604020202020204" pitchFamily="34" charset="0"/>
              </a:rPr>
              <a:t>بـِ</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5048016"/>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17284"/>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48016"/>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517284"/>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790017"/>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5048016"/>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79387"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التضليل</a:t>
            </a:r>
            <a: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18- 29)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4644008"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الدنيوية</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15- 17)</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تجنب عائقين أمام الطاعة لمحاربة الغنوسية المبكرة (2: 15-29)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771088"/>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dirty="0">
                <a:effectLst>
                  <a:glow rad="127000">
                    <a:schemeClr val="tx1"/>
                  </a:glow>
                </a:effectLst>
                <a:ea typeface="ＭＳ Ｐゴシック" charset="0"/>
              </a:rPr>
              <a:t>18 أيها الأولاد هي الساعة الأخيرة.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وكما سمعتم أن ضد المسيح يأتي</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قد صار الآن أضداد للمسيح كثيرون.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من هنا نعلم أنها الساعة الأخيرة.</a:t>
            </a:r>
            <a:br>
              <a:rPr lang="ar-SA" sz="3200" dirty="0">
                <a:effectLst>
                  <a:glow rad="127000">
                    <a:schemeClr val="tx1"/>
                  </a:glow>
                </a:effectLst>
                <a:ea typeface="ＭＳ Ｐゴシック" charset="0"/>
              </a:rPr>
            </a:br>
            <a:r>
              <a:rPr lang="ar-SA" sz="3200" dirty="0">
                <a:effectLst>
                  <a:glow rad="127000">
                    <a:schemeClr val="tx1"/>
                  </a:glow>
                </a:effectLst>
                <a:ea typeface="ＭＳ Ｐゴシック" charset="0"/>
              </a:rPr>
              <a:t>19 منا خرجوا لكنهم لم يكونوا منا</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لأنهم لو كانوا منا لبقوا معنا.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لكن ليظهروا أنهم ليسوا جميعهم منا.</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يوحنا 2: 18- 19).</a:t>
            </a:r>
            <a:endParaRPr lang="en-US" sz="3200" dirty="0">
              <a:effectLst>
                <a:glow rad="127000">
                  <a:schemeClr val="tx1"/>
                </a:glow>
              </a:effectLst>
              <a:ea typeface="ＭＳ Ｐゴシック"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2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1043608" y="1700808"/>
            <a:ext cx="7270576" cy="3960440"/>
          </a:xfrm>
          <a:noFill/>
          <a:ln w="9525">
            <a:noFill/>
            <a:miter lim="800000"/>
            <a:headEnd/>
            <a:tailEnd/>
          </a:ln>
          <a:effectLst>
            <a:outerShdw blurRad="50800" dist="25399" dir="2700000" algn="ctr" rotWithShape="0">
              <a:schemeClr val="bg2">
                <a:alpha val="75000"/>
              </a:schemeClr>
            </a:outerShdw>
          </a:effectLst>
        </p:spPr>
        <p:txBody>
          <a:bodyPr vert="horz" wrap="square" lIns="91440" tIns="45720" rIns="91440" bIns="45720" numCol="1" anchor="ctr" anchorCtr="0" compatLnSpc="1">
            <a:prstTxWarp prst="textNoShape">
              <a:avLst/>
            </a:prstTxWarp>
          </a:bodyPr>
          <a:lstStyle/>
          <a:p>
            <a:r>
              <a:rPr lang="ar-SA" i="0" dirty="0">
                <a:latin typeface="Arial" panose="020B0604020202020204" pitchFamily="34" charset="0"/>
                <a:cs typeface="Arial" panose="020B0604020202020204" pitchFamily="34" charset="0"/>
              </a:rPr>
              <a:t>٢ كورنثوس ١ : ٢١-٢٢</a:t>
            </a:r>
          </a:p>
          <a:p>
            <a:endParaRPr lang="en-US" i="0" dirty="0">
              <a:latin typeface="Arial" panose="020B0604020202020204" pitchFamily="34" charset="0"/>
              <a:cs typeface="Arial" panose="020B0604020202020204" pitchFamily="34" charset="0"/>
            </a:endParaRPr>
          </a:p>
          <a:p>
            <a:r>
              <a:rPr lang="ar-SA" i="0" dirty="0">
                <a:latin typeface="Arial" panose="020B0604020202020204" pitchFamily="34" charset="0"/>
                <a:cs typeface="Arial" panose="020B0604020202020204" pitchFamily="34" charset="0"/>
              </a:rPr>
              <a:t>٢١ وَلَكِنَّ الَّذِي يُثَبِّتُنَا مَعَكُمْ فِي الْمَسِيحِ، وَقَدْ مَسَحَنَا، هُوَ اللهُ ٢٢ الَّذِي خَتَمَنَا أَيْضاً، وَأَعْطَى عَرْبُونَ الرُّوحِ فِي قُلُوبِنَا. </a:t>
            </a: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
        <p:nvSpPr>
          <p:cNvPr id="4" name="Rectangle 3">
            <a:extLst>
              <a:ext uri="{FF2B5EF4-FFF2-40B4-BE49-F238E27FC236}">
                <a16:creationId xmlns:a16="http://schemas.microsoft.com/office/drawing/2014/main" id="{FF9BF4EF-3881-3858-2B14-52E0B43188B3}"/>
              </a:ext>
            </a:extLst>
          </p:cNvPr>
          <p:cNvSpPr>
            <a:spLocks noChangeArrowheads="1"/>
          </p:cNvSpPr>
          <p:nvPr/>
        </p:nvSpPr>
        <p:spPr bwMode="auto">
          <a:xfrm>
            <a:off x="19381"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٢</a:t>
            </a:r>
            <a:r>
              <a:rPr kumimoji="0" lang="en-US"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كورنثوس ١١ : ٢١-٢٢</a:t>
            </a: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٢١</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عَلَى سَبِيلِ الْهَوَانِ أَقُولُ كَيْفَ أَنَّنَا كُنَّا ضُعَفَاءَ. وَلَكِنَّ الَّذِي يَجْتَرِئُ فِيهِ أَحَدٌ، أَقُولُ فِي غَبَاوَةٍ: أَنَا أَيْضاً أَجْتَرِئُ فِيهِ</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500" b="0" i="0" u="none" strike="noStrike" cap="none" normalizeH="0" baseline="0">
                <a:ln>
                  <a:noFill/>
                </a:ln>
                <a:solidFill>
                  <a:schemeClr val="tx1"/>
                </a:solidFill>
                <a:effectLst/>
                <a:latin typeface="Arial" panose="020B0604020202020204" pitchFamily="34" charset="0"/>
                <a:cs typeface="Arial" panose="020B0604020202020204" pitchFamily="34" charset="0"/>
              </a:rPr>
              <a:t>٢٢</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أَهُمْ عِبْرَانِيُّونَ؟ فَأَنَا أَيْضاً. أَهُمْ إِسْرَائِيلِيُّونَ؟ فَأَنَا أَيْضاً. أَهُمْ نَسْلُ إِبْرَاهِيمَ؟ فَأَنَا أَيْضاً</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1CD59D8-856C-477A-46A4-A843039B31B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٢</a:t>
            </a:r>
            <a:r>
              <a:rPr kumimoji="0" lang="en-US"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SA"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كورنثوس ١ : ٢١-٢٢</a:t>
            </a: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٢١</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وَلَكِنَّ الَّذِي يُثَبِّتُنَا مَعَكُمْ فِي الْمَسِيحِ، وَقَدْ مَسَحَنَا، هُوَ اللهُ</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500" b="0" i="0" u="none" strike="noStrike" cap="none" normalizeH="0" baseline="0">
                <a:ln>
                  <a:noFill/>
                </a:ln>
                <a:solidFill>
                  <a:schemeClr val="tx1"/>
                </a:solidFill>
                <a:effectLst/>
                <a:latin typeface="Arial" panose="020B0604020202020204" pitchFamily="34" charset="0"/>
                <a:cs typeface="Arial" panose="020B0604020202020204" pitchFamily="34" charset="0"/>
              </a:rPr>
              <a:t>٢٢</a:t>
            </a:r>
            <a:r>
              <a:rPr kumimoji="0" lang="en-US" altLang="en-US" sz="600" b="0" i="0" u="none" strike="noStrike" cap="none" normalizeH="0" baseline="0">
                <a:ln>
                  <a:noFill/>
                </a:ln>
                <a:solidFill>
                  <a:schemeClr val="tx1"/>
                </a:solidFill>
                <a:effectLst/>
                <a:latin typeface="Arial" panose="020B0604020202020204" pitchFamily="34" charset="0"/>
              </a:rPr>
              <a:t> </a:t>
            </a:r>
            <a:r>
              <a:rPr kumimoji="0" lang="ar-SA" altLang="en-US" sz="600" b="0" i="0" u="none" strike="noStrike" cap="none" normalizeH="0" baseline="0">
                <a:ln>
                  <a:noFill/>
                </a:ln>
                <a:solidFill>
                  <a:schemeClr val="tx1"/>
                </a:solidFill>
                <a:effectLst/>
                <a:latin typeface="Arial" panose="020B0604020202020204" pitchFamily="34" charset="0"/>
                <a:cs typeface="Arial" panose="020B0604020202020204" pitchFamily="34" charset="0"/>
              </a:rPr>
              <a:t>الَّذِي خَتَمَنَا أَيْضاً، وَأَعْطَى عَرْبُونَ الرُّوحِ فِي قُلُوبِنَا</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3283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dirty="0">
                <a:ea typeface="+mj-ea"/>
                <a:cs typeface="Arial" panose="020B0604020202020204" pitchFamily="34" charset="0"/>
              </a:rPr>
              <a:t>مسحة الروح</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JO" i="0" dirty="0">
                <a:latin typeface="Arial" panose="020B0604020202020204" pitchFamily="34" charset="0"/>
                <a:cs typeface="Arial" panose="020B0604020202020204" pitchFamily="34" charset="0"/>
              </a:rPr>
              <a:t>20 وأما أنتم </a:t>
            </a:r>
            <a:r>
              <a:rPr lang="ar-JO" i="0" dirty="0">
                <a:solidFill>
                  <a:srgbClr val="FFFF00"/>
                </a:solidFill>
                <a:latin typeface="Arial" panose="020B0604020202020204" pitchFamily="34" charset="0"/>
                <a:cs typeface="Arial" panose="020B0604020202020204" pitchFamily="34" charset="0"/>
              </a:rPr>
              <a:t>فلكم مسحة </a:t>
            </a:r>
            <a:r>
              <a:rPr lang="ar-JO" i="0" dirty="0">
                <a:latin typeface="Arial" panose="020B0604020202020204" pitchFamily="34" charset="0"/>
                <a:cs typeface="Arial" panose="020B0604020202020204" pitchFamily="34" charset="0"/>
              </a:rPr>
              <a:t>من القدوس </a:t>
            </a:r>
          </a:p>
          <a:p>
            <a:pPr>
              <a:defRPr/>
            </a:pPr>
            <a:r>
              <a:rPr lang="ar-JO" i="0" dirty="0">
                <a:latin typeface="Arial" panose="020B0604020202020204" pitchFamily="34" charset="0"/>
                <a:cs typeface="Arial" panose="020B0604020202020204" pitchFamily="34" charset="0"/>
              </a:rPr>
              <a:t>وتعلمون كل شيء.</a:t>
            </a:r>
          </a:p>
          <a:p>
            <a:pPr>
              <a:defRPr/>
            </a:pPr>
            <a:r>
              <a:rPr lang="ar-JO" i="0" dirty="0">
                <a:latin typeface="Arial" panose="020B0604020202020204" pitchFamily="34" charset="0"/>
                <a:cs typeface="Arial" panose="020B0604020202020204" pitchFamily="34" charset="0"/>
              </a:rPr>
              <a:t>27 وأما أنتم </a:t>
            </a:r>
            <a:r>
              <a:rPr lang="ar-JO" i="0" dirty="0">
                <a:solidFill>
                  <a:srgbClr val="FFFF00"/>
                </a:solidFill>
                <a:latin typeface="Arial" panose="020B0604020202020204" pitchFamily="34" charset="0"/>
                <a:cs typeface="Arial" panose="020B0604020202020204" pitchFamily="34" charset="0"/>
              </a:rPr>
              <a:t>فالمسحة التي أخذتموها منه ثابتة فيكم</a:t>
            </a:r>
          </a:p>
          <a:p>
            <a:pPr>
              <a:defRPr/>
            </a:pPr>
            <a:r>
              <a:rPr lang="ar-JO" i="0" dirty="0">
                <a:latin typeface="Arial" panose="020B0604020202020204" pitchFamily="34" charset="0"/>
                <a:cs typeface="Arial" panose="020B0604020202020204" pitchFamily="34" charset="0"/>
              </a:rPr>
              <a:t>ولا حاجة بكم إلى أن يعلمكم أحد</a:t>
            </a:r>
          </a:p>
          <a:p>
            <a:pPr>
              <a:defRPr/>
            </a:pPr>
            <a:r>
              <a:rPr lang="ar-JO" i="0" dirty="0">
                <a:latin typeface="Arial" panose="020B0604020202020204" pitchFamily="34" charset="0"/>
                <a:cs typeface="Arial" panose="020B0604020202020204" pitchFamily="34" charset="0"/>
              </a:rPr>
              <a:t>بل كما تعلمكم هذه المسحة عينها عن كل شيء</a:t>
            </a:r>
          </a:p>
          <a:p>
            <a:pPr>
              <a:defRPr/>
            </a:pPr>
            <a:r>
              <a:rPr lang="ar-JO" i="0" dirty="0">
                <a:latin typeface="Arial" panose="020B0604020202020204" pitchFamily="34" charset="0"/>
                <a:cs typeface="Arial" panose="020B0604020202020204" pitchFamily="34" charset="0"/>
              </a:rPr>
              <a:t>وهي حق وليست كذباً</a:t>
            </a:r>
          </a:p>
          <a:p>
            <a:pPr>
              <a:defRPr/>
            </a:pPr>
            <a:r>
              <a:rPr lang="ar-JO" i="0" dirty="0">
                <a:latin typeface="Arial" panose="020B0604020202020204" pitchFamily="34" charset="0"/>
                <a:cs typeface="Arial" panose="020B0604020202020204" pitchFamily="34" charset="0"/>
              </a:rPr>
              <a:t>كما علمتكم تثبتون فيه.</a:t>
            </a: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570562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panose="020B0604020202020204" pitchFamily="34" charset="0"/>
                <a:ea typeface="+mn-ea"/>
                <a:cs typeface="Arial" panose="020B0604020202020204" pitchFamily="34" charset="0"/>
              </a:rPr>
              <a:t>يبدو أن الفرق بين المسحة والسكنى يكمن في غرضيهما المتميزين،</a:t>
            </a:r>
            <a:r>
              <a:rPr lang="ar-JO" i="0" dirty="0">
                <a:solidFill>
                  <a:srgbClr val="F5F50F"/>
                </a:solidFill>
                <a:latin typeface="Arial" panose="020B0604020202020204" pitchFamily="34" charset="0"/>
                <a:ea typeface="+mn-ea"/>
                <a:cs typeface="Arial" panose="020B0604020202020204" pitchFamily="34" charset="0"/>
              </a:rPr>
              <a:t> فالسكنى </a:t>
            </a:r>
            <a:r>
              <a:rPr lang="ar-JO" i="0" dirty="0">
                <a:latin typeface="Arial" panose="020B0604020202020204" pitchFamily="34" charset="0"/>
                <a:ea typeface="+mn-ea"/>
                <a:cs typeface="Arial" panose="020B0604020202020204" pitchFamily="34" charset="0"/>
              </a:rPr>
              <a:t>يجلب </a:t>
            </a:r>
            <a:r>
              <a:rPr lang="ar-JO" i="0" dirty="0">
                <a:solidFill>
                  <a:srgbClr val="F5F50F"/>
                </a:solidFill>
                <a:latin typeface="Arial" panose="020B0604020202020204" pitchFamily="34" charset="0"/>
                <a:ea typeface="+mn-ea"/>
                <a:cs typeface="Arial" panose="020B0604020202020204" pitchFamily="34" charset="0"/>
              </a:rPr>
              <a:t>حضور</a:t>
            </a:r>
            <a:r>
              <a:rPr lang="ar-JO" i="0" dirty="0">
                <a:latin typeface="Arial" panose="020B0604020202020204" pitchFamily="34" charset="0"/>
                <a:ea typeface="+mn-ea"/>
                <a:cs typeface="Arial" panose="020B0604020202020204" pitchFamily="34" charset="0"/>
              </a:rPr>
              <a:t> الله في حياة المؤمن، أما </a:t>
            </a:r>
            <a:r>
              <a:rPr lang="ar-JO" i="0" dirty="0">
                <a:solidFill>
                  <a:srgbClr val="F5F50F"/>
                </a:solidFill>
                <a:latin typeface="Arial" panose="020B0604020202020204" pitchFamily="34" charset="0"/>
                <a:ea typeface="+mn-ea"/>
                <a:cs typeface="Arial" panose="020B0604020202020204" pitchFamily="34" charset="0"/>
              </a:rPr>
              <a:t>المسحة</a:t>
            </a:r>
            <a:r>
              <a:rPr lang="ar-JO" i="0" dirty="0">
                <a:latin typeface="Arial" panose="020B0604020202020204" pitchFamily="34" charset="0"/>
                <a:ea typeface="+mn-ea"/>
                <a:cs typeface="Arial" panose="020B0604020202020204" pitchFamily="34" charset="0"/>
              </a:rPr>
              <a:t> بالنسبة للمؤمن فهي</a:t>
            </a:r>
            <a:r>
              <a:rPr lang="ar-JO" i="0" dirty="0">
                <a:solidFill>
                  <a:srgbClr val="F5F50F"/>
                </a:solidFill>
                <a:latin typeface="Arial" panose="020B0604020202020204" pitchFamily="34" charset="0"/>
                <a:ea typeface="+mn-ea"/>
                <a:cs typeface="Arial" panose="020B0604020202020204" pitchFamily="34" charset="0"/>
              </a:rPr>
              <a:t> لكي يتعلم </a:t>
            </a:r>
            <a:r>
              <a:rPr lang="ar-JO" i="0" dirty="0">
                <a:latin typeface="Arial" panose="020B0604020202020204" pitchFamily="34" charset="0"/>
                <a:ea typeface="+mn-ea"/>
                <a:cs typeface="Arial" panose="020B0604020202020204" pitchFamily="34" charset="0"/>
              </a:rPr>
              <a:t>(1 يو 2: 20، 27)، في الواقع يبدو أن هذا هو الهدف الوحيد المحدد في حالة المؤمن.</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367595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panose="020B0604020202020204" pitchFamily="34" charset="0"/>
                <a:cs typeface="Arial" panose="020B0604020202020204" pitchFamily="34" charset="0"/>
              </a:rPr>
              <a:t>ومع ذلك إذا جاز للمرء أن يستخدم مثال مسحة المسيح (لو 4: 18؛ أع 4: 27؛ 10: 38؛ عب 1: 9) وكهنة العهد القديم (خر 30: 32-33؛ قارن "... ملوك 1 صم 10: 1؛ زك 4: 14) ثم يظهر غرض آخر وهو</a:t>
            </a:r>
            <a:r>
              <a:rPr lang="ar-JO" i="0" dirty="0">
                <a:solidFill>
                  <a:srgbClr val="F5F50F"/>
                </a:solidFill>
                <a:latin typeface="Arial" panose="020B0604020202020204" pitchFamily="34" charset="0"/>
                <a:cs typeface="Arial" panose="020B0604020202020204" pitchFamily="34" charset="0"/>
              </a:rPr>
              <a:t> الخدمة</a:t>
            </a:r>
            <a:r>
              <a:rPr lang="ar-JO" i="0" dirty="0">
                <a:latin typeface="Arial" panose="020B0604020202020204" pitchFamily="34" charset="0"/>
                <a:cs typeface="Arial" panose="020B0604020202020204" pitchFamily="34" charset="0"/>
              </a:rPr>
              <a:t>. ولكن الإختبار الكامل للمسحة يعتمد على الإمتلاء بالروح </a:t>
            </a:r>
            <a:endParaRPr lang="en-US" i="0" dirty="0">
              <a:latin typeface="Arial" panose="020B0604020202020204" pitchFamily="34" charset="0"/>
              <a:cs typeface="Arial" panose="020B0604020202020204" pitchFamily="34" charset="0"/>
            </a:endParaRPr>
          </a:p>
          <a:p>
            <a:pPr algn="r">
              <a:defRPr/>
            </a:pPr>
            <a:endParaRPr lang="en-US" i="0" dirty="0">
              <a:latin typeface="Arial" panose="020B0604020202020204" pitchFamily="34" charset="0"/>
              <a:cs typeface="Arial" panose="020B0604020202020204" pitchFamily="34" charset="0"/>
            </a:endParaRPr>
          </a:p>
          <a:p>
            <a:pPr algn="r">
              <a:defRPr/>
            </a:pPr>
            <a:r>
              <a:rPr lang="ar-JO" i="0" dirty="0">
                <a:latin typeface="Arial" panose="020B0604020202020204" pitchFamily="34" charset="0"/>
                <a:ea typeface="+mn-ea"/>
                <a:cs typeface="Arial" panose="020B0604020202020204" pitchFamily="34" charset="0"/>
              </a:rPr>
              <a:t>(رايري، الروح القدس، 73)</a:t>
            </a:r>
            <a:endParaRPr lang="en-US" i="0" dirty="0">
              <a:latin typeface="Arial" panose="020B0604020202020204" pitchFamily="34" charset="0"/>
              <a:ea typeface="+mn-ea"/>
              <a:cs typeface="Arial" panose="020B0604020202020204" pitchFamily="34" charset="0"/>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4930099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cs typeface="Arial" panose="020B0604020202020204" pitchFamily="34" charset="0"/>
              </a:rPr>
              <a:t>الآية المفتاحية</a:t>
            </a:r>
            <a:endParaRPr lang="en-US" sz="2800" dirty="0">
              <a:solidFill>
                <a:schemeClr val="bg1"/>
              </a:solidFill>
              <a:cs typeface="Arial" panose="020B0604020202020204" pitchFamily="34" charset="0"/>
            </a:endParaRPr>
          </a:p>
        </p:txBody>
      </p:sp>
      <p:sp>
        <p:nvSpPr>
          <p:cNvPr id="338946"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غرض يوحنا الرئيسي في الكتابة</a:t>
            </a:r>
            <a:endPar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26 كتبت إليكم هذا عن الذين يضلونكم</a:t>
            </a:r>
            <a:r>
              <a:rPr lang="ar-JO" altLang="zh-CN" sz="2800" b="1" dirty="0">
                <a:solidFill>
                  <a:srgbClr val="003366"/>
                </a:solidFill>
                <a:latin typeface="Arial" panose="020B0604020202020204" pitchFamily="34" charset="0"/>
                <a:ea typeface="宋体" charset="0"/>
                <a:cs typeface="Arial" panose="020B0604020202020204" pitchFamily="34" charset="0"/>
              </a:rPr>
              <a:t> 27 </a:t>
            </a:r>
            <a:r>
              <a:rPr lang="ar-SA" altLang="zh-CN" sz="2800" b="1" dirty="0">
                <a:solidFill>
                  <a:srgbClr val="003366"/>
                </a:solidFill>
                <a:latin typeface="Arial" panose="020B0604020202020204" pitchFamily="34" charset="0"/>
                <a:ea typeface="宋体"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lang="ar-JO" altLang="zh-CN" sz="2800" b="1" dirty="0">
                <a:solidFill>
                  <a:srgbClr val="003366"/>
                </a:solidFill>
                <a:latin typeface="Arial" panose="020B0604020202020204" pitchFamily="34" charset="0"/>
                <a:ea typeface="宋体" charset="0"/>
                <a:cs typeface="Arial" panose="020B0604020202020204" pitchFamily="34" charset="0"/>
              </a:rPr>
              <a:t>ً</a:t>
            </a:r>
            <a:r>
              <a:rPr lang="ar-SA" altLang="zh-CN" sz="2800" b="1" dirty="0">
                <a:solidFill>
                  <a:srgbClr val="003366"/>
                </a:solidFill>
                <a:latin typeface="Arial" panose="020B0604020202020204" pitchFamily="34" charset="0"/>
                <a:ea typeface="宋体" charset="0"/>
                <a:cs typeface="Arial" panose="020B0604020202020204" pitchFamily="34" charset="0"/>
              </a:rPr>
              <a:t> كما علمتكم تثبتون فيه</a:t>
            </a:r>
            <a:r>
              <a:rPr lang="ar-JO" altLang="zh-CN" sz="2800" b="1" dirty="0">
                <a:solidFill>
                  <a:srgbClr val="003366"/>
                </a:solidFill>
                <a:latin typeface="Arial" panose="020B0604020202020204" pitchFamily="34" charset="0"/>
                <a:ea typeface="宋体" charset="0"/>
                <a:cs typeface="Arial" panose="020B0604020202020204" pitchFamily="34" charset="0"/>
              </a:rPr>
              <a:t> 28 </a:t>
            </a:r>
            <a:r>
              <a:rPr lang="ar-SA" altLang="zh-CN" sz="2800" b="1" dirty="0">
                <a:solidFill>
                  <a:srgbClr val="003366"/>
                </a:solidFill>
                <a:latin typeface="Arial" panose="020B0604020202020204" pitchFamily="34" charset="0"/>
                <a:ea typeface="宋体" charset="0"/>
                <a:cs typeface="Arial" panose="020B0604020202020204" pitchFamily="34" charset="0"/>
              </a:rPr>
              <a:t>والآن أيها الأولاد اثبتوا فيه، حتى إذا أظهر يكون لنا ثقة، ولا نخجل منه في مجيئه.</a:t>
            </a:r>
            <a:endParaRPr lang="ar-JO" altLang="zh-CN" sz="2800" b="1" dirty="0">
              <a:solidFill>
                <a:srgbClr val="003366"/>
              </a:solidFill>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(١ يوحنا ٢٦ - ٢٨ )</a:t>
            </a:r>
            <a:r>
              <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9.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17102</TotalTime>
  <Words>16477</Words>
  <Application>Microsoft Macintosh PowerPoint</Application>
  <PresentationFormat>On-screen Show (4:3)</PresentationFormat>
  <Paragraphs>2012</Paragraphs>
  <Slides>229</Slides>
  <Notes>202</Notes>
  <HiddenSlides>0</HiddenSlides>
  <MMClips>0</MMClips>
  <ScaleCrop>false</ScaleCrop>
  <HeadingPairs>
    <vt:vector size="6" baseType="variant">
      <vt:variant>
        <vt:lpstr>Fonts Used</vt:lpstr>
      </vt:variant>
      <vt:variant>
        <vt:i4>20</vt:i4>
      </vt:variant>
      <vt:variant>
        <vt:lpstr>Theme</vt:lpstr>
      </vt:variant>
      <vt:variant>
        <vt:i4>68</vt:i4>
      </vt:variant>
      <vt:variant>
        <vt:lpstr>Slide Titles</vt:lpstr>
      </vt:variant>
      <vt:variant>
        <vt:i4>229</vt:i4>
      </vt:variant>
    </vt:vector>
  </HeadingPairs>
  <TitlesOfParts>
    <vt:vector size="317" baseType="lpstr">
      <vt:lpstr>26</vt:lpstr>
      <vt:lpstr>Aril</vt:lpstr>
      <vt:lpstr>ＭＳ Ｐゴシック</vt:lpstr>
      <vt:lpstr>Osaka</vt:lpstr>
      <vt:lpstr>宋体</vt:lpstr>
      <vt:lpstr>Times</vt:lpstr>
      <vt:lpstr>Accordance</vt:lpstr>
      <vt:lpstr>Arial</vt:lpstr>
      <vt:lpstr>Arial Black</vt:lpstr>
      <vt:lpstr>Arial Narrow</vt:lpstr>
      <vt:lpstr>Calibri</vt:lpstr>
      <vt:lpstr>Comic Sans MS</vt:lpstr>
      <vt:lpstr>Helvetica</vt:lpstr>
      <vt:lpstr>Helvetica Neue</vt:lpstr>
      <vt:lpstr>Lucida Grande</vt:lpstr>
      <vt:lpstr>Monotype Sorts</vt:lpstr>
      <vt:lpstr>Tahoma</vt:lpstr>
      <vt:lpstr>Times New Roman</vt:lpstr>
      <vt:lpstr>Traditional Arabic</vt:lpstr>
      <vt:lpstr>Wingdings</vt:lpstr>
      <vt:lpstr>Capsules</vt:lpstr>
      <vt:lpstr>Selling a Product or Service</vt:lpstr>
      <vt:lpstr>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49_Blank Presentation</vt:lpstr>
      <vt:lpstr>Slit</vt:lpstr>
      <vt:lpstr>4_Blank Presentation</vt:lpstr>
      <vt:lpstr>5_Blank Presentation</vt:lpstr>
      <vt:lpstr>3_Ribbons</vt:lpstr>
      <vt:lpstr>1_Office Theme</vt:lpstr>
      <vt:lpstr>1_Nature</vt:lpstr>
      <vt:lpstr>ZESTY</vt:lpstr>
      <vt:lpstr>Frame</vt:lpstr>
      <vt:lpstr>6_Default Design</vt:lpstr>
      <vt:lpstr>7_Default Design</vt:lpstr>
      <vt:lpstr>50_Blank Presentation</vt:lpstr>
      <vt:lpstr>3_Blank Presentation</vt:lpstr>
      <vt:lpstr>2_Office Theme</vt:lpstr>
      <vt:lpstr>51_Blank Presentation</vt:lpstr>
      <vt:lpstr>2_Capsules</vt:lpstr>
      <vt:lpstr>9_Default Design</vt:lpstr>
      <vt:lpstr>1_Koi</vt:lpstr>
      <vt:lpstr>10_Blank Presentation</vt:lpstr>
      <vt:lpstr>53_Blank Presentation</vt:lpstr>
      <vt:lpstr>7_Blank Presentation</vt:lpstr>
      <vt:lpstr>32_Default Design</vt:lpstr>
      <vt:lpstr>1_Slit</vt:lpstr>
      <vt:lpstr>1_Default Design</vt:lpstr>
      <vt:lpstr>1_Selling a Product or Service</vt:lpstr>
      <vt:lpstr>1_Cascade</vt:lpstr>
      <vt:lpstr>2_Orbit</vt:lpstr>
      <vt:lpstr>10_Default Design</vt:lpstr>
      <vt:lpstr>3_Orbit</vt:lpstr>
      <vt:lpstr>SPLATS</vt:lpstr>
      <vt:lpstr>11_Default Design</vt:lpstr>
      <vt:lpstr>13_Default Design</vt:lpstr>
      <vt:lpstr>15_Default Design</vt:lpstr>
      <vt:lpstr>1_untitled 1</vt:lpstr>
      <vt:lpstr>16_Default Design</vt:lpstr>
      <vt:lpstr>2_Koi</vt:lpstr>
      <vt:lpstr>2_Slit</vt:lpstr>
      <vt:lpstr>12_Default Design</vt:lpstr>
      <vt:lpstr>17_Default Design</vt:lpstr>
      <vt:lpstr>1_Textured</vt:lpstr>
      <vt:lpstr>8_Blank Presentation</vt:lpstr>
      <vt:lpstr>Blank Presentation</vt:lpstr>
      <vt:lpstr>1_Capsules</vt:lpstr>
      <vt:lpstr>6_Blank Presentation</vt:lpstr>
      <vt:lpstr>3_Capsules</vt:lpstr>
      <vt:lpstr>5_Cascade</vt:lpstr>
      <vt:lpstr>19_Default Design</vt:lpstr>
      <vt:lpstr>16_Blank Presentation</vt:lpstr>
      <vt:lpstr>5_Default Design</vt:lpstr>
      <vt:lpstr>14_Blank Presentation</vt:lpstr>
      <vt:lpstr>1_Earth</vt:lpstr>
      <vt:lpstr>18_Default Design</vt:lpstr>
      <vt:lpstr>4_Office Theme</vt:lpstr>
      <vt:lpstr>9_Blank Presentation</vt:lpstr>
      <vt:lpstr>١ يوحنا</vt:lpstr>
      <vt:lpstr>الكلمة المفتاحية</vt:lpstr>
      <vt:lpstr>السمة</vt:lpstr>
      <vt:lpstr>الآية المفتاحية</vt:lpstr>
      <vt:lpstr>البيان الموجز </vt:lpstr>
      <vt:lpstr>بيـــــان الملـــكوت</vt:lpstr>
      <vt:lpstr>العــــهــــد</vt:lpstr>
      <vt:lpstr>الخــــلاص</vt:lpstr>
      <vt:lpstr>النبوة  ( الرب ، الإله )</vt:lpstr>
      <vt:lpstr> 1 يوحنا – المخطط الموجز</vt:lpstr>
      <vt:lpstr>Acrostic Bible – 1 يوحنا</vt:lpstr>
      <vt:lpstr>كن مطيعاً</vt:lpstr>
      <vt:lpstr>تميل الأغنام إلى الضلال</vt:lpstr>
      <vt:lpstr>كيف يمكنك تجنب الضلال في التعاليم الباطلة؟</vt:lpstr>
      <vt:lpstr>١- أطع أوامر الله (١-٢).</vt:lpstr>
      <vt:lpstr>٢- أحبوا الآخرين (٣: ١-٥: ٣).</vt:lpstr>
      <vt:lpstr>مميزات الطاعة</vt:lpstr>
      <vt:lpstr>الفكرة الرئيسية للرسالة</vt:lpstr>
      <vt:lpstr>التطبيق</vt:lpstr>
      <vt:lpstr>Black</vt:lpstr>
      <vt:lpstr>العنوان</vt:lpstr>
      <vt:lpstr>يوحنا ٢٠ : ٣-٤ 3 فخرج بطرس والتلميذ الآخر وأتيا إلى القبر 4 وكان الإثنان يركضان معاً، فسبق التلميذ الآخر بطرس وجاء أولاً إلى القبر</vt:lpstr>
      <vt:lpstr>PowerPoint Presentation</vt:lpstr>
      <vt:lpstr>PowerPoint Presentation</vt:lpstr>
      <vt:lpstr>التأليف</vt:lpstr>
      <vt:lpstr>التاريخ</vt:lpstr>
      <vt:lpstr>الأصل / المستلمين</vt:lpstr>
      <vt:lpstr>المناسبة</vt:lpstr>
      <vt:lpstr>المناسبة</vt:lpstr>
      <vt:lpstr>المناسبة</vt:lpstr>
      <vt:lpstr>الخصائص</vt:lpstr>
      <vt:lpstr>البيان الموجز</vt:lpstr>
      <vt:lpstr>الهيكل الحلزوني الصاعد في     1 يوحنا</vt:lpstr>
      <vt:lpstr>الملخص</vt:lpstr>
      <vt:lpstr>الحجة</vt:lpstr>
      <vt:lpstr>إنجيل يهوذا</vt:lpstr>
      <vt:lpstr>إنجيل يهوذا</vt:lpstr>
      <vt:lpstr>إيرينايوس     (180 م)</vt:lpstr>
      <vt:lpstr>توليف</vt:lpstr>
      <vt:lpstr>الحجة</vt:lpstr>
      <vt:lpstr>التأكيد في 1 يوحنا 5: 11-13</vt:lpstr>
      <vt:lpstr>Key Word</vt:lpstr>
      <vt:lpstr>Key Word</vt:lpstr>
      <vt:lpstr>I Love You, Lord 1/1</vt:lpstr>
      <vt:lpstr>كن مطيعاً</vt:lpstr>
      <vt:lpstr>نحن خراف</vt:lpstr>
      <vt:lpstr>تميل الأغنام إلى الضلال</vt:lpstr>
      <vt:lpstr>تصبح الأغنام الضائعة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السمة</vt:lpstr>
      <vt:lpstr>الغنوسية: أسئلة  محيّرة</vt:lpstr>
      <vt:lpstr>المكونات الأساسية للغنوسية</vt:lpstr>
      <vt:lpstr>المفهوم الغنوسي للخلاص</vt:lpstr>
      <vt:lpstr>الوجهة الأصلية</vt:lpstr>
      <vt:lpstr>  نظرة عامة على العهد الجديد  (الرسائل العامة والكلمات المفتاحية)</vt:lpstr>
      <vt:lpstr>المناقشة</vt:lpstr>
      <vt:lpstr> 1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الذي كان من البدء الذي سمعناه الذي رأيناه بعيوننا الذي شاهدناه ولمسته أيدينا من جهة كلمة الحياة.</vt:lpstr>
      <vt:lpstr>الأفكار الغنوسة (المعرفة السرية)</vt:lpstr>
      <vt:lpstr> ١ يوحنا ١   2 فإن الحياة أظهرت، وقد رأينا ونشهد ونخبركم بالحياة الأبدية التي كانت عند الآب وأظهرت لنا.</vt:lpstr>
      <vt:lpstr>١ يوحنا ١ : ٣-٤  3 الذي رأيناه وسمعناه نخبركم به، لكي يكون لكم أيضاً شركة معنا، وأما شركتنا نحن فهي مع الآب ومع ابنه يسوع المسيح 4 ونكتب إليكم هذا لكي يكون فرحكم كاملاً.</vt:lpstr>
      <vt:lpstr>علّم يوحنا أن الله قد أظهر يسوع</vt:lpstr>
      <vt:lpstr>صار الله إنساناً</vt:lpstr>
      <vt:lpstr>ميلاد السيد المسيح</vt:lpstr>
      <vt:lpstr>ما زال الحكماء يبحثون عنه</vt:lpstr>
      <vt:lpstr>عبرانيين ٢ : ١٤</vt:lpstr>
      <vt:lpstr>١-أطع أوامر الله (١-٢).</vt:lpstr>
      <vt:lpstr>١ يوحنا ١ : ٥ وهذا هو الخبر الذي سمعناه منه ونخبركم به: إن الله نور وليس فيه ظلمة البتة.</vt:lpstr>
      <vt:lpstr>6 إن قلنا: إن لنا شركة معه وسلكنا في الظلمة، نكذب ولسنا نعمل الحق. </vt:lpstr>
      <vt:lpstr>١ يوحنا ١ : ٨ 8 إن قلنا: إنه ليس لنا خطية نضل أنفسنا وليس الحق فينا.</vt:lpstr>
      <vt:lpstr>غفران الخطيَّة في العهد القديم</vt:lpstr>
      <vt:lpstr>غفران الخطية في العهد الجديد</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vt:lpstr>
      <vt:lpstr>من هو الذي يدين؟ المسيح هو الذي مات بل بالحري قام أيضاً الذي هو أيضا عن يمين الله الذي أيضا يشفع فينا.</vt:lpstr>
      <vt:lpstr>١ يوحنا ٢  2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18 أيها الأولاد هي الساعة الأخيرة.  وكما سمعتم أن ضد المسيح يأتي قد صار الآن أضداد للمسيح كثيرون.  من هنا نعلم أنها الساعة الأخيرة. 19 منا خرجوا لكنهم لم يكونوا منا لأنهم لو كانوا منا لبقوا معنا.  لكن ليظهروا أنهم ليسوا جميعهم منا.  (1 يوحنا 2: 18- 19).</vt:lpstr>
      <vt:lpstr>PowerPoint Presentation</vt:lpstr>
      <vt:lpstr>رايري يكتب عن المسحة</vt:lpstr>
      <vt:lpstr>مسحة الروح</vt:lpstr>
      <vt:lpstr>رايري يكتب عن المسحة</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الأخطاء التفسيرية الكتابية</vt:lpstr>
      <vt:lpstr>44 لغة</vt:lpstr>
      <vt:lpstr>من هو       يسوع المسيح بالحقيقة؟</vt:lpstr>
      <vt:lpstr>رؤية براون ليسوع من خلال المؤرخ لي تيبينج...</vt:lpstr>
      <vt:lpstr>هل الكتاب المقدس ذو مصداقية؟</vt:lpstr>
      <vt:lpstr>إن القول بأن كتاب دان براون يدور حول المسيحية هو مثل القول بأن كتاب العثور على نيمو يدور حول الأحياء البحرية.</vt:lpstr>
      <vt:lpstr>كيف يمكنك…</vt:lpstr>
      <vt:lpstr>Slides on  1 يوحنا 3   </vt:lpstr>
      <vt:lpstr>٢- أحب الآخرين (٣: ١-٥: ٣)</vt:lpstr>
      <vt:lpstr>PowerPoint Presentation</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  النقطة الأساسية: نحن نخطئ عندما نتبع الشيطان بدلاً من الله.</vt:lpstr>
      <vt:lpstr>٢- أحب الآخرين (٣: ١-٥: ٣).</vt:lpstr>
      <vt:lpstr>١ يوحنا ٣ : ١١ لأن هذا هو الخبر الذي سمعتموه من البدء: أن يحب بعضنا بعضاً.</vt:lpstr>
      <vt:lpstr>كره الناس  من الشيطان.</vt:lpstr>
      <vt:lpstr>٢- أحب الآخرين (٣: ١-٥: ٣).</vt:lpstr>
      <vt:lpstr>١ يوحنا ٣ : ١٦-١٧   16 بهذا قد عرفنا المحبة: أن ذاك وضع نفسه لأجلنا، فنحن ينبغي لنا أن نضع نفوسنا لأجل الإخوة 17 وأما من كان له معيشة العالم، ونظر أخاه محتاجاً وأغلق أحشاءه عنه، فكيف تثبت محبة الله فيه؟</vt:lpstr>
      <vt:lpstr>١ يوحنا ٣ : ١٨-٢٠   18 يا أولادي لا نحب بالكلام ولا باللسان، بل بالعمل والحق 19 وبهذا نعرف أننا من الحق ونسكن قلوبنا قدامه 20 لأنه إن لامتنا قلوبنا فالله أعظم من قلوبنا، ويعلم كل شيء.</vt:lpstr>
      <vt:lpstr>٢- أحب الآخرين (٣: ١-٥: ٣).</vt:lpstr>
      <vt:lpstr>١ يوحنا ٣ : ٢١   أيها الأحباء إن لم تلمنا قلوبنا، فلنا ثقة من نحو الله.</vt:lpstr>
      <vt:lpstr>١ يوحنا ٣ : ٢٢   22 ومهما سألنا ننال منه لأننا نحفظ وصاياه، ونعمل الأعمال المرضية أمامه.</vt:lpstr>
      <vt:lpstr>١ يوحنا ٣ : ٢٣-٢٤   23 وهذه هي وصيته: أن نؤمن باسم ابنه يسوع المسيح، ونحب بعضنا بعضاً كما أعطانا وصية. 24 ومن يحفظ وصاياه يثبت فيه وهو فيه، وبهذا نعرف أنه يثبت فينا: من الروح الذي أعطانا.</vt:lpstr>
      <vt:lpstr>Slides on  1 يوحنا 4  </vt:lpstr>
      <vt:lpstr>٢- أحب الآخرين (٣: ١-٥: ٣).</vt:lpstr>
      <vt:lpstr>١ يوحنا ٤  1 أيها الأحباء لا تصدقوا كل روح.</vt:lpstr>
      <vt:lpstr>١ يوحنا ٤ : ١-٢  1 أيها الأحباء لا تصدقوا كل روح، بل امتحنوا الأرواح: هل هي من الله؟ لأن أنبياء كذبة كثيرين قد خرجوا إلى العالم 2 بهذا تعرفون روح الله: كل روح يعترف بيسوع المسيح أنه قد جاء في الجسد فهو من الله.</vt:lpstr>
      <vt:lpstr>١ يوحنا ٤ : ٣   وكل روح لا يعترف بيسوع المسيح، أنه قد جاء في الجسد فليس من الله، وهذا هو روح ضد المسيح الذي سمعتم أنه يأتي، والآن هو في العالم.</vt:lpstr>
      <vt:lpstr>١ يوحنا ٤ : ٤-٥   4 أنتم من الله أيها الأولاد، وقد غلبتموهم لأن الذي فيكم أعظم من الذي في العالم 5 هم من العالم من أجل ذلك يتكلمون من العالم، والعالم يسمع لهم.</vt:lpstr>
      <vt:lpstr>١ يوحنا ٤ : ٦   نحن من الله فمن يعرف الله يسمع لنا، ومن ليس من الله لا يسمع لنا، من هذا نعرف روح الحق وروح الضلال.</vt:lpstr>
      <vt:lpstr>٢- أحب الآخرين (٣: ١-٥: ٣).</vt:lpstr>
      <vt:lpstr>١ يوحنا ٤ : ٧-٨ 7 أيها الأحباء لنحب بعضنا بعضاً، لأن المحبة هي من الله، وكل من يحب فقد ولد من الله ويعرف الله. 8 ومن لا يحب لم يعرف الله، لأن الله محبة.</vt:lpstr>
      <vt:lpstr>PowerPoint Presentation</vt:lpstr>
      <vt:lpstr>Slides on  1 يوحنا 5</vt:lpstr>
      <vt:lpstr>٢- أحب الآخرين (٣: ١-٥: ٣).</vt:lpstr>
      <vt:lpstr>١ يوحنا ٥ : ١-٣ 1 كل من يؤمن أن يسوع هو المسيح فقد ولد من الله، وكل من يحب الوالد يحب المولود منه أيضاً 2 بهذا نعرف أننا نحب أولاد الله: إذا أحببنا الله وحفظنا وصاياه 3 فإن هذه هي محبة الله: أن نحفظ وصاياه ووصاياه ليست ثقيلة.</vt:lpstr>
      <vt:lpstr>كيف يمكنك…</vt:lpstr>
      <vt:lpstr>- فرنسيس تشان - </vt:lpstr>
      <vt:lpstr>مميزات الطاعة</vt:lpstr>
      <vt:lpstr>١ يوحنا ٥ : ٤-٥ 4 لأن كل من ولد من الله يغلب العالم، وهذه هي الغلبة التي تغلب العالم: إيماننا 5 من هو الذي يغلب العالم، إلا الذي يؤمن أن يسوع هو ابن الله؟</vt:lpstr>
      <vt:lpstr>مميزات الطاعة</vt:lpstr>
      <vt:lpstr>الإختطاف</vt:lpstr>
      <vt:lpstr>الإختطاف</vt:lpstr>
      <vt:lpstr>PowerPoint Presentation</vt:lpstr>
      <vt:lpstr>عطية الله (1 يوحنا 5: 11- 13).</vt:lpstr>
      <vt:lpstr>صلاة</vt:lpstr>
      <vt:lpstr>الضمان  الأبدي</vt:lpstr>
      <vt:lpstr>سحتقر البعض          الضمان</vt:lpstr>
      <vt:lpstr>Some Despise Security</vt:lpstr>
      <vt:lpstr>Eternal Security</vt:lpstr>
      <vt:lpstr>تمييز المصطلحات</vt:lpstr>
      <vt:lpstr>تمييز المصطلحات</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27 خرافي تسمع صوتي، وأنا أعرفها فتتبعني 28 وأنا أعطيها حياة أبدية، ولن تهلك إلى الأبد، ولا يخطفها أحد من يدي 29 أبي الذي أعطاني إياها هو أعظم من الكل، ولا يقدر أحد أن يخطف من يد أبي.</vt:lpstr>
      <vt:lpstr>صدق او لا تصدق!</vt:lpstr>
      <vt:lpstr>إدعاء مذهل</vt:lpstr>
      <vt:lpstr>دائم؟</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 وقوف المؤمن  أمام الله  يثبت الضمان</vt:lpstr>
      <vt:lpstr>الدعم الكتابي  للضمان الأبدي</vt:lpstr>
      <vt:lpstr>التأكيد في 1 يوحنا 5: 11-13</vt:lpstr>
      <vt:lpstr>نحن بحاجة لنوال بر الله – ولكن كيف؟</vt:lpstr>
      <vt:lpstr>البر في رسالة رومية</vt:lpstr>
      <vt:lpstr>قد أكمل</vt:lpstr>
      <vt:lpstr>النعمة هي ...</vt:lpstr>
      <vt:lpstr>لا دينونة (8: 1)</vt:lpstr>
      <vt:lpstr>الضمان في رومية 8</vt:lpstr>
      <vt:lpstr>أزمنة الخلاص الثلاث </vt:lpstr>
      <vt:lpstr>Blessed Assurance 1/7</vt:lpstr>
      <vt:lpstr>Blessed Assurance 2/7</vt:lpstr>
      <vt:lpstr>Blessed Assurance 3/7</vt:lpstr>
      <vt:lpstr>Blessed Assurance 4/7</vt:lpstr>
      <vt:lpstr>Blessed Assurance 5/7</vt:lpstr>
      <vt:lpstr>Blessed Assurance 6/7</vt:lpstr>
      <vt:lpstr>Blessed Assurance 7/7</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مميزات الطاعة</vt:lpstr>
      <vt:lpstr>١ يوحنا ٥ : ١٤-١٥  14 وهذه هي الثقة التي لنا عنده: أنه إن طلبنا شيئا حسب مشيئته يسمع لنا 15 وإن كنا نعلم أنه مهما طلبنا يسمع لنا، نعلم أن لنا الطلبات التي طلبناها منه.</vt:lpstr>
      <vt:lpstr>16 إن رأى أحد أخاه يخطئ خطية ليست للموت، يطلب فيعطيه حياة للذين يخطئون ليس للموت.</vt:lpstr>
      <vt:lpstr>مع ذلك لا يزال هناك التأديب الإلهي</vt:lpstr>
      <vt:lpstr>حنانيا و سفيرة</vt:lpstr>
      <vt:lpstr>ستمتحن النار عمل كل واحد ما هو (1 كو 3: 13)</vt:lpstr>
      <vt:lpstr>مواد البناء الدائمة (1 كو 3: 12أ)</vt:lpstr>
      <vt:lpstr>مواد بناء قابلة للتلف (1 كو 3: 12ب)</vt:lpstr>
      <vt:lpstr>فسيخلص و لكن كما  بنار (3: 15)</vt:lpstr>
      <vt:lpstr>يمكن أن يكون المؤمنون غير مؤهلين</vt:lpstr>
      <vt:lpstr>وعد المسيح بمكافآت للثبات (رؤ 3: 11ب) </vt:lpstr>
      <vt:lpstr>يمكن فقدان المكافآت</vt:lpstr>
      <vt:lpstr>1 كورنثوس 11: 27-29</vt:lpstr>
      <vt:lpstr>1 كورنثوس 11: 30-32</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الأولاد احفظوا أنفسكم من الأصنام. آمين (1 يوحنا 5: 21)</vt:lpstr>
      <vt:lpstr>"Dear children, keep away from anything that might take God’s place in your hearts" (1 يوحنا 5:21 NLT).</vt:lpstr>
      <vt:lpstr>كيف يمكنك تجنب الضلال في التعاليم الباطلة؟</vt:lpstr>
      <vt:lpstr>كيف يمكنك…</vt:lpstr>
      <vt:lpstr>١-أطع أوامر الله (١-٢).</vt:lpstr>
      <vt:lpstr>٢- أحب الآخرين (٣: ١-٥: ٣).</vt:lpstr>
      <vt:lpstr>مميزات الطاعة</vt:lpstr>
      <vt:lpstr>الفكرة الرئيسية للرسالة</vt:lpstr>
      <vt:lpstr>التطبيق</vt:lpstr>
      <vt:lpstr>Black</vt:lpstr>
      <vt:lpstr>وعظ العهد الجديد • BibleStudyDownloads.org</vt:lpstr>
      <vt:lpstr>Clearing History</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446</cp:revision>
  <cp:lastPrinted>2026-04-09T10:48:54Z</cp:lastPrinted>
  <dcterms:created xsi:type="dcterms:W3CDTF">2003-04-19T16:55:33Z</dcterms:created>
  <dcterms:modified xsi:type="dcterms:W3CDTF">2026-04-23T07:30:40Z</dcterms:modified>
</cp:coreProperties>
</file>